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12" r:id="rId7"/>
    <p:sldId id="313" r:id="rId8"/>
    <p:sldId id="31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86429" autoAdjust="0"/>
  </p:normalViewPr>
  <p:slideViewPr>
    <p:cSldViewPr snapToGrid="0" snapToObjects="1">
      <p:cViewPr>
        <p:scale>
          <a:sx n="40" d="100"/>
          <a:sy n="40" d="100"/>
        </p:scale>
        <p:origin x="1072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61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420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4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adroTexto 526">
            <a:extLst>
              <a:ext uri="{FF2B5EF4-FFF2-40B4-BE49-F238E27FC236}">
                <a16:creationId xmlns:a16="http://schemas.microsoft.com/office/drawing/2014/main" id="{9B2EA935-6EFF-2446-9FA8-4A4FA3DDD11E}"/>
              </a:ext>
            </a:extLst>
          </p:cNvPr>
          <p:cNvSpPr txBox="1"/>
          <p:nvPr/>
        </p:nvSpPr>
        <p:spPr>
          <a:xfrm>
            <a:off x="10305136" y="488776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528" name="CuadroTexto 527">
            <a:extLst>
              <a:ext uri="{FF2B5EF4-FFF2-40B4-BE49-F238E27FC236}">
                <a16:creationId xmlns:a16="http://schemas.microsoft.com/office/drawing/2014/main" id="{849D6637-E64E-7E4E-AA97-647CDCD7DCE4}"/>
              </a:ext>
            </a:extLst>
          </p:cNvPr>
          <p:cNvSpPr txBox="1"/>
          <p:nvPr/>
        </p:nvSpPr>
        <p:spPr>
          <a:xfrm>
            <a:off x="2451398" y="200420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7" name="Freeform 1">
            <a:extLst>
              <a:ext uri="{FF2B5EF4-FFF2-40B4-BE49-F238E27FC236}">
                <a16:creationId xmlns:a16="http://schemas.microsoft.com/office/drawing/2014/main" id="{E1DEE98F-5120-3F46-91B0-C8C586B42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174" y="4909226"/>
            <a:ext cx="16150158" cy="4714022"/>
          </a:xfrm>
          <a:custGeom>
            <a:avLst/>
            <a:gdLst>
              <a:gd name="T0" fmla="*/ 0 w 15003"/>
              <a:gd name="T1" fmla="*/ 3938 h 4380"/>
              <a:gd name="T2" fmla="*/ 4407 w 15003"/>
              <a:gd name="T3" fmla="*/ 1169 h 4380"/>
              <a:gd name="T4" fmla="*/ 9803 w 15003"/>
              <a:gd name="T5" fmla="*/ 4379 h 4380"/>
              <a:gd name="T6" fmla="*/ 15002 w 15003"/>
              <a:gd name="T7" fmla="*/ 0 h 4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03" h="4380">
                <a:moveTo>
                  <a:pt x="0" y="3938"/>
                </a:moveTo>
                <a:lnTo>
                  <a:pt x="4407" y="1169"/>
                </a:lnTo>
                <a:lnTo>
                  <a:pt x="9803" y="4379"/>
                </a:lnTo>
                <a:lnTo>
                  <a:pt x="15002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2">
            <a:extLst>
              <a:ext uri="{FF2B5EF4-FFF2-40B4-BE49-F238E27FC236}">
                <a16:creationId xmlns:a16="http://schemas.microsoft.com/office/drawing/2014/main" id="{694C189D-1ED6-C14C-8824-FE459D81C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064" y="7610412"/>
            <a:ext cx="3071472" cy="3071475"/>
          </a:xfrm>
          <a:custGeom>
            <a:avLst/>
            <a:gdLst>
              <a:gd name="T0" fmla="*/ 2851 w 2852"/>
              <a:gd name="T1" fmla="*/ 1430 h 2852"/>
              <a:gd name="T2" fmla="*/ 2851 w 2852"/>
              <a:gd name="T3" fmla="*/ 1430 h 2852"/>
              <a:gd name="T4" fmla="*/ 1430 w 2852"/>
              <a:gd name="T5" fmla="*/ 2851 h 2852"/>
              <a:gd name="T6" fmla="*/ 0 w 2852"/>
              <a:gd name="T7" fmla="*/ 1430 h 2852"/>
              <a:gd name="T8" fmla="*/ 1430 w 2852"/>
              <a:gd name="T9" fmla="*/ 0 h 2852"/>
              <a:gd name="T10" fmla="*/ 2851 w 2852"/>
              <a:gd name="T11" fmla="*/ 1430 h 2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2" h="2852">
                <a:moveTo>
                  <a:pt x="2851" y="1430"/>
                </a:moveTo>
                <a:lnTo>
                  <a:pt x="2851" y="1430"/>
                </a:lnTo>
                <a:cubicBezTo>
                  <a:pt x="2851" y="2212"/>
                  <a:pt x="2212" y="2851"/>
                  <a:pt x="1430" y="2851"/>
                </a:cubicBezTo>
                <a:cubicBezTo>
                  <a:pt x="639" y="2851"/>
                  <a:pt x="0" y="2212"/>
                  <a:pt x="0" y="1430"/>
                </a:cubicBezTo>
                <a:cubicBezTo>
                  <a:pt x="0" y="638"/>
                  <a:pt x="639" y="0"/>
                  <a:pt x="1430" y="0"/>
                </a:cubicBezTo>
                <a:cubicBezTo>
                  <a:pt x="2212" y="0"/>
                  <a:pt x="2851" y="638"/>
                  <a:pt x="2851" y="1430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3">
            <a:extLst>
              <a:ext uri="{FF2B5EF4-FFF2-40B4-BE49-F238E27FC236}">
                <a16:creationId xmlns:a16="http://schemas.microsoft.com/office/drawing/2014/main" id="{DBEBADF3-7297-8240-B92F-7C8CE6A1D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064" y="4629136"/>
            <a:ext cx="3071475" cy="3071475"/>
          </a:xfrm>
          <a:custGeom>
            <a:avLst/>
            <a:gdLst>
              <a:gd name="T0" fmla="*/ 2851 w 2852"/>
              <a:gd name="T1" fmla="*/ 1430 h 2851"/>
              <a:gd name="T2" fmla="*/ 2851 w 2852"/>
              <a:gd name="T3" fmla="*/ 1430 h 2851"/>
              <a:gd name="T4" fmla="*/ 1421 w 2852"/>
              <a:gd name="T5" fmla="*/ 2850 h 2851"/>
              <a:gd name="T6" fmla="*/ 0 w 2852"/>
              <a:gd name="T7" fmla="*/ 1430 h 2851"/>
              <a:gd name="T8" fmla="*/ 1421 w 2852"/>
              <a:gd name="T9" fmla="*/ 0 h 2851"/>
              <a:gd name="T10" fmla="*/ 2851 w 2852"/>
              <a:gd name="T11" fmla="*/ 1430 h 2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2" h="2851">
                <a:moveTo>
                  <a:pt x="2851" y="1430"/>
                </a:moveTo>
                <a:lnTo>
                  <a:pt x="2851" y="1430"/>
                </a:lnTo>
                <a:cubicBezTo>
                  <a:pt x="2851" y="2211"/>
                  <a:pt x="2213" y="2850"/>
                  <a:pt x="1421" y="2850"/>
                </a:cubicBezTo>
                <a:cubicBezTo>
                  <a:pt x="639" y="2850"/>
                  <a:pt x="0" y="2211"/>
                  <a:pt x="0" y="1430"/>
                </a:cubicBezTo>
                <a:cubicBezTo>
                  <a:pt x="0" y="638"/>
                  <a:pt x="639" y="0"/>
                  <a:pt x="1421" y="0"/>
                </a:cubicBezTo>
                <a:cubicBezTo>
                  <a:pt x="2213" y="0"/>
                  <a:pt x="2851" y="638"/>
                  <a:pt x="2851" y="1430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4">
            <a:extLst>
              <a:ext uri="{FF2B5EF4-FFF2-40B4-BE49-F238E27FC236}">
                <a16:creationId xmlns:a16="http://schemas.microsoft.com/office/drawing/2014/main" id="{17FE6EA8-2832-ED4D-8D1D-4C5F30529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16702" y="8094632"/>
            <a:ext cx="3071475" cy="3071475"/>
          </a:xfrm>
          <a:custGeom>
            <a:avLst/>
            <a:gdLst>
              <a:gd name="T0" fmla="*/ 2851 w 2852"/>
              <a:gd name="T1" fmla="*/ 1421 h 2852"/>
              <a:gd name="T2" fmla="*/ 2851 w 2852"/>
              <a:gd name="T3" fmla="*/ 1421 h 2852"/>
              <a:gd name="T4" fmla="*/ 1421 w 2852"/>
              <a:gd name="T5" fmla="*/ 2851 h 2852"/>
              <a:gd name="T6" fmla="*/ 0 w 2852"/>
              <a:gd name="T7" fmla="*/ 1421 h 2852"/>
              <a:gd name="T8" fmla="*/ 1421 w 2852"/>
              <a:gd name="T9" fmla="*/ 0 h 2852"/>
              <a:gd name="T10" fmla="*/ 2851 w 2852"/>
              <a:gd name="T11" fmla="*/ 1421 h 28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52" h="2852">
                <a:moveTo>
                  <a:pt x="2851" y="1421"/>
                </a:moveTo>
                <a:lnTo>
                  <a:pt x="2851" y="1421"/>
                </a:lnTo>
                <a:cubicBezTo>
                  <a:pt x="2851" y="2212"/>
                  <a:pt x="2212" y="2851"/>
                  <a:pt x="1421" y="2851"/>
                </a:cubicBezTo>
                <a:cubicBezTo>
                  <a:pt x="638" y="2851"/>
                  <a:pt x="0" y="2212"/>
                  <a:pt x="0" y="1421"/>
                </a:cubicBezTo>
                <a:cubicBezTo>
                  <a:pt x="0" y="638"/>
                  <a:pt x="638" y="0"/>
                  <a:pt x="1421" y="0"/>
                </a:cubicBezTo>
                <a:cubicBezTo>
                  <a:pt x="2212" y="0"/>
                  <a:pt x="2851" y="638"/>
                  <a:pt x="2851" y="1421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4BF38112-3E26-0848-98CA-334BB5898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99473" y="3371116"/>
            <a:ext cx="3080969" cy="3080966"/>
          </a:xfrm>
          <a:custGeom>
            <a:avLst/>
            <a:gdLst>
              <a:gd name="T0" fmla="*/ 2861 w 2862"/>
              <a:gd name="T1" fmla="*/ 1431 h 2861"/>
              <a:gd name="T2" fmla="*/ 2861 w 2862"/>
              <a:gd name="T3" fmla="*/ 1431 h 2861"/>
              <a:gd name="T4" fmla="*/ 1431 w 2862"/>
              <a:gd name="T5" fmla="*/ 2860 h 2861"/>
              <a:gd name="T6" fmla="*/ 0 w 2862"/>
              <a:gd name="T7" fmla="*/ 1431 h 2861"/>
              <a:gd name="T8" fmla="*/ 1431 w 2862"/>
              <a:gd name="T9" fmla="*/ 0 h 2861"/>
              <a:gd name="T10" fmla="*/ 2861 w 2862"/>
              <a:gd name="T11" fmla="*/ 1431 h 28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62" h="2861">
                <a:moveTo>
                  <a:pt x="2861" y="1431"/>
                </a:moveTo>
                <a:lnTo>
                  <a:pt x="2861" y="1431"/>
                </a:lnTo>
                <a:cubicBezTo>
                  <a:pt x="2861" y="2222"/>
                  <a:pt x="2222" y="2860"/>
                  <a:pt x="1431" y="2860"/>
                </a:cubicBezTo>
                <a:cubicBezTo>
                  <a:pt x="639" y="2860"/>
                  <a:pt x="0" y="2222"/>
                  <a:pt x="0" y="1431"/>
                </a:cubicBezTo>
                <a:cubicBezTo>
                  <a:pt x="0" y="639"/>
                  <a:pt x="639" y="0"/>
                  <a:pt x="1431" y="0"/>
                </a:cubicBezTo>
                <a:cubicBezTo>
                  <a:pt x="2222" y="0"/>
                  <a:pt x="2861" y="639"/>
                  <a:pt x="2861" y="1431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bg1">
                <a:lumMod val="50000"/>
                <a:alpha val="1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11">
            <a:extLst>
              <a:ext uri="{FF2B5EF4-FFF2-40B4-BE49-F238E27FC236}">
                <a16:creationId xmlns:a16="http://schemas.microsoft.com/office/drawing/2014/main" id="{17A53D60-F3B1-E249-8B78-CBB09F4B3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150" y="7890501"/>
            <a:ext cx="2506550" cy="2506550"/>
          </a:xfrm>
          <a:custGeom>
            <a:avLst/>
            <a:gdLst>
              <a:gd name="T0" fmla="*/ 2329 w 2330"/>
              <a:gd name="T1" fmla="*/ 1169 h 2330"/>
              <a:gd name="T2" fmla="*/ 2329 w 2330"/>
              <a:gd name="T3" fmla="*/ 1169 h 2330"/>
              <a:gd name="T4" fmla="*/ 1169 w 2330"/>
              <a:gd name="T5" fmla="*/ 2329 h 2330"/>
              <a:gd name="T6" fmla="*/ 0 w 2330"/>
              <a:gd name="T7" fmla="*/ 1169 h 2330"/>
              <a:gd name="T8" fmla="*/ 1169 w 2330"/>
              <a:gd name="T9" fmla="*/ 0 h 2330"/>
              <a:gd name="T10" fmla="*/ 2329 w 2330"/>
              <a:gd name="T11" fmla="*/ 1169 h 2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30" h="2330">
                <a:moveTo>
                  <a:pt x="2329" y="1169"/>
                </a:moveTo>
                <a:lnTo>
                  <a:pt x="2329" y="1169"/>
                </a:lnTo>
                <a:cubicBezTo>
                  <a:pt x="2329" y="1808"/>
                  <a:pt x="1808" y="2329"/>
                  <a:pt x="1169" y="2329"/>
                </a:cubicBezTo>
                <a:cubicBezTo>
                  <a:pt x="522" y="2329"/>
                  <a:pt x="0" y="1808"/>
                  <a:pt x="0" y="1169"/>
                </a:cubicBezTo>
                <a:cubicBezTo>
                  <a:pt x="0" y="521"/>
                  <a:pt x="522" y="0"/>
                  <a:pt x="1169" y="0"/>
                </a:cubicBezTo>
                <a:cubicBezTo>
                  <a:pt x="1808" y="0"/>
                  <a:pt x="2329" y="521"/>
                  <a:pt x="2329" y="11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12">
            <a:extLst>
              <a:ext uri="{FF2B5EF4-FFF2-40B4-BE49-F238E27FC236}">
                <a16:creationId xmlns:a16="http://schemas.microsoft.com/office/drawing/2014/main" id="{5960F1C8-3F49-1147-A3DC-D4042CA22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153" y="4909226"/>
            <a:ext cx="2511296" cy="2506550"/>
          </a:xfrm>
          <a:custGeom>
            <a:avLst/>
            <a:gdLst>
              <a:gd name="T0" fmla="*/ 2330 w 2331"/>
              <a:gd name="T1" fmla="*/ 1169 h 2329"/>
              <a:gd name="T2" fmla="*/ 2330 w 2331"/>
              <a:gd name="T3" fmla="*/ 1169 h 2329"/>
              <a:gd name="T4" fmla="*/ 1160 w 2331"/>
              <a:gd name="T5" fmla="*/ 2328 h 2329"/>
              <a:gd name="T6" fmla="*/ 0 w 2331"/>
              <a:gd name="T7" fmla="*/ 1169 h 2329"/>
              <a:gd name="T8" fmla="*/ 1160 w 2331"/>
              <a:gd name="T9" fmla="*/ 0 h 2329"/>
              <a:gd name="T10" fmla="*/ 2330 w 2331"/>
              <a:gd name="T11" fmla="*/ 1169 h 2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31" h="2329">
                <a:moveTo>
                  <a:pt x="2330" y="1169"/>
                </a:moveTo>
                <a:lnTo>
                  <a:pt x="2330" y="1169"/>
                </a:lnTo>
                <a:cubicBezTo>
                  <a:pt x="2330" y="1806"/>
                  <a:pt x="1808" y="2328"/>
                  <a:pt x="1160" y="2328"/>
                </a:cubicBezTo>
                <a:cubicBezTo>
                  <a:pt x="522" y="2328"/>
                  <a:pt x="0" y="1806"/>
                  <a:pt x="0" y="1169"/>
                </a:cubicBezTo>
                <a:cubicBezTo>
                  <a:pt x="0" y="521"/>
                  <a:pt x="522" y="0"/>
                  <a:pt x="1160" y="0"/>
                </a:cubicBezTo>
                <a:cubicBezTo>
                  <a:pt x="1808" y="0"/>
                  <a:pt x="2330" y="521"/>
                  <a:pt x="2330" y="116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13">
            <a:extLst>
              <a:ext uri="{FF2B5EF4-FFF2-40B4-BE49-F238E27FC236}">
                <a16:creationId xmlns:a16="http://schemas.microsoft.com/office/drawing/2014/main" id="{294AD050-56A6-B643-B8AE-1E6C5E296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6792" y="8374721"/>
            <a:ext cx="2506550" cy="2511296"/>
          </a:xfrm>
          <a:custGeom>
            <a:avLst/>
            <a:gdLst>
              <a:gd name="T0" fmla="*/ 2329 w 2330"/>
              <a:gd name="T1" fmla="*/ 1161 h 2331"/>
              <a:gd name="T2" fmla="*/ 2329 w 2330"/>
              <a:gd name="T3" fmla="*/ 1161 h 2331"/>
              <a:gd name="T4" fmla="*/ 1160 w 2330"/>
              <a:gd name="T5" fmla="*/ 2330 h 2331"/>
              <a:gd name="T6" fmla="*/ 0 w 2330"/>
              <a:gd name="T7" fmla="*/ 1161 h 2331"/>
              <a:gd name="T8" fmla="*/ 1160 w 2330"/>
              <a:gd name="T9" fmla="*/ 0 h 2331"/>
              <a:gd name="T10" fmla="*/ 2329 w 2330"/>
              <a:gd name="T11" fmla="*/ 1161 h 2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30" h="2331">
                <a:moveTo>
                  <a:pt x="2329" y="1161"/>
                </a:moveTo>
                <a:lnTo>
                  <a:pt x="2329" y="1161"/>
                </a:lnTo>
                <a:cubicBezTo>
                  <a:pt x="2329" y="1808"/>
                  <a:pt x="1807" y="2330"/>
                  <a:pt x="1160" y="2330"/>
                </a:cubicBezTo>
                <a:cubicBezTo>
                  <a:pt x="521" y="2330"/>
                  <a:pt x="0" y="1808"/>
                  <a:pt x="0" y="1161"/>
                </a:cubicBezTo>
                <a:cubicBezTo>
                  <a:pt x="0" y="522"/>
                  <a:pt x="521" y="0"/>
                  <a:pt x="1160" y="0"/>
                </a:cubicBezTo>
                <a:cubicBezTo>
                  <a:pt x="1807" y="0"/>
                  <a:pt x="2329" y="522"/>
                  <a:pt x="2329" y="11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14">
            <a:extLst>
              <a:ext uri="{FF2B5EF4-FFF2-40B4-BE49-F238E27FC236}">
                <a16:creationId xmlns:a16="http://schemas.microsoft.com/office/drawing/2014/main" id="{D72DB433-F6B0-DE46-8059-E7FE957D4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4308" y="3651202"/>
            <a:ext cx="2520793" cy="2520793"/>
          </a:xfrm>
          <a:custGeom>
            <a:avLst/>
            <a:gdLst>
              <a:gd name="T0" fmla="*/ 2339 w 2340"/>
              <a:gd name="T1" fmla="*/ 1170 h 2340"/>
              <a:gd name="T2" fmla="*/ 2339 w 2340"/>
              <a:gd name="T3" fmla="*/ 1170 h 2340"/>
              <a:gd name="T4" fmla="*/ 1170 w 2340"/>
              <a:gd name="T5" fmla="*/ 2339 h 2340"/>
              <a:gd name="T6" fmla="*/ 0 w 2340"/>
              <a:gd name="T7" fmla="*/ 1170 h 2340"/>
              <a:gd name="T8" fmla="*/ 1170 w 2340"/>
              <a:gd name="T9" fmla="*/ 0 h 2340"/>
              <a:gd name="T10" fmla="*/ 2339 w 2340"/>
              <a:gd name="T11" fmla="*/ 1170 h 23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0" h="2340">
                <a:moveTo>
                  <a:pt x="2339" y="1170"/>
                </a:moveTo>
                <a:lnTo>
                  <a:pt x="2339" y="1170"/>
                </a:lnTo>
                <a:cubicBezTo>
                  <a:pt x="2339" y="1817"/>
                  <a:pt x="1817" y="2339"/>
                  <a:pt x="1170" y="2339"/>
                </a:cubicBezTo>
                <a:cubicBezTo>
                  <a:pt x="522" y="2339"/>
                  <a:pt x="0" y="1817"/>
                  <a:pt x="0" y="1170"/>
                </a:cubicBezTo>
                <a:cubicBezTo>
                  <a:pt x="0" y="522"/>
                  <a:pt x="522" y="0"/>
                  <a:pt x="1170" y="0"/>
                </a:cubicBezTo>
                <a:cubicBezTo>
                  <a:pt x="1817" y="0"/>
                  <a:pt x="2339" y="522"/>
                  <a:pt x="2339" y="117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15">
            <a:extLst>
              <a:ext uri="{FF2B5EF4-FFF2-40B4-BE49-F238E27FC236}">
                <a16:creationId xmlns:a16="http://schemas.microsoft.com/office/drawing/2014/main" id="{4908870A-9F63-6A47-BF0C-4E7C376A2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755" y="8673797"/>
            <a:ext cx="1134595" cy="939956"/>
          </a:xfrm>
          <a:custGeom>
            <a:avLst/>
            <a:gdLst>
              <a:gd name="T0" fmla="*/ 531 w 1054"/>
              <a:gd name="T1" fmla="*/ 873 h 874"/>
              <a:gd name="T2" fmla="*/ 531 w 1054"/>
              <a:gd name="T3" fmla="*/ 873 h 874"/>
              <a:gd name="T4" fmla="*/ 531 w 1054"/>
              <a:gd name="T5" fmla="*/ 873 h 874"/>
              <a:gd name="T6" fmla="*/ 513 w 1054"/>
              <a:gd name="T7" fmla="*/ 864 h 874"/>
              <a:gd name="T8" fmla="*/ 9 w 1054"/>
              <a:gd name="T9" fmla="*/ 207 h 874"/>
              <a:gd name="T10" fmla="*/ 18 w 1054"/>
              <a:gd name="T11" fmla="*/ 171 h 874"/>
              <a:gd name="T12" fmla="*/ 180 w 1054"/>
              <a:gd name="T13" fmla="*/ 9 h 874"/>
              <a:gd name="T14" fmla="*/ 198 w 1054"/>
              <a:gd name="T15" fmla="*/ 0 h 874"/>
              <a:gd name="T16" fmla="*/ 198 w 1054"/>
              <a:gd name="T17" fmla="*/ 0 h 874"/>
              <a:gd name="T18" fmla="*/ 855 w 1054"/>
              <a:gd name="T19" fmla="*/ 0 h 874"/>
              <a:gd name="T20" fmla="*/ 873 w 1054"/>
              <a:gd name="T21" fmla="*/ 9 h 874"/>
              <a:gd name="T22" fmla="*/ 1044 w 1054"/>
              <a:gd name="T23" fmla="*/ 180 h 874"/>
              <a:gd name="T24" fmla="*/ 1044 w 1054"/>
              <a:gd name="T25" fmla="*/ 207 h 874"/>
              <a:gd name="T26" fmla="*/ 549 w 1054"/>
              <a:gd name="T27" fmla="*/ 864 h 874"/>
              <a:gd name="T28" fmla="*/ 531 w 1054"/>
              <a:gd name="T29" fmla="*/ 873 h 874"/>
              <a:gd name="T30" fmla="*/ 63 w 1054"/>
              <a:gd name="T31" fmla="*/ 189 h 874"/>
              <a:gd name="T32" fmla="*/ 63 w 1054"/>
              <a:gd name="T33" fmla="*/ 189 h 874"/>
              <a:gd name="T34" fmla="*/ 531 w 1054"/>
              <a:gd name="T35" fmla="*/ 810 h 874"/>
              <a:gd name="T36" fmla="*/ 990 w 1054"/>
              <a:gd name="T37" fmla="*/ 198 h 874"/>
              <a:gd name="T38" fmla="*/ 846 w 1054"/>
              <a:gd name="T39" fmla="*/ 54 h 874"/>
              <a:gd name="T40" fmla="*/ 207 w 1054"/>
              <a:gd name="T41" fmla="*/ 54 h 874"/>
              <a:gd name="T42" fmla="*/ 63 w 1054"/>
              <a:gd name="T43" fmla="*/ 189 h 8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4" h="874">
                <a:moveTo>
                  <a:pt x="531" y="873"/>
                </a:moveTo>
                <a:lnTo>
                  <a:pt x="531" y="873"/>
                </a:lnTo>
                <a:lnTo>
                  <a:pt x="531" y="873"/>
                </a:lnTo>
                <a:cubicBezTo>
                  <a:pt x="522" y="873"/>
                  <a:pt x="513" y="873"/>
                  <a:pt x="513" y="864"/>
                </a:cubicBezTo>
                <a:cubicBezTo>
                  <a:pt x="9" y="207"/>
                  <a:pt x="9" y="207"/>
                  <a:pt x="9" y="207"/>
                </a:cubicBezTo>
                <a:cubicBezTo>
                  <a:pt x="0" y="198"/>
                  <a:pt x="9" y="180"/>
                  <a:pt x="18" y="171"/>
                </a:cubicBezTo>
                <a:cubicBezTo>
                  <a:pt x="180" y="9"/>
                  <a:pt x="180" y="9"/>
                  <a:pt x="180" y="9"/>
                </a:cubicBezTo>
                <a:cubicBezTo>
                  <a:pt x="189" y="0"/>
                  <a:pt x="189" y="0"/>
                  <a:pt x="198" y="0"/>
                </a:cubicBezTo>
                <a:lnTo>
                  <a:pt x="198" y="0"/>
                </a:lnTo>
                <a:cubicBezTo>
                  <a:pt x="855" y="0"/>
                  <a:pt x="855" y="0"/>
                  <a:pt x="855" y="0"/>
                </a:cubicBezTo>
                <a:cubicBezTo>
                  <a:pt x="864" y="0"/>
                  <a:pt x="873" y="0"/>
                  <a:pt x="873" y="9"/>
                </a:cubicBezTo>
                <a:cubicBezTo>
                  <a:pt x="1044" y="180"/>
                  <a:pt x="1044" y="180"/>
                  <a:pt x="1044" y="180"/>
                </a:cubicBezTo>
                <a:cubicBezTo>
                  <a:pt x="1053" y="189"/>
                  <a:pt x="1053" y="198"/>
                  <a:pt x="1044" y="207"/>
                </a:cubicBezTo>
                <a:cubicBezTo>
                  <a:pt x="549" y="864"/>
                  <a:pt x="549" y="864"/>
                  <a:pt x="549" y="864"/>
                </a:cubicBezTo>
                <a:cubicBezTo>
                  <a:pt x="540" y="873"/>
                  <a:pt x="540" y="873"/>
                  <a:pt x="531" y="873"/>
                </a:cubicBezTo>
                <a:close/>
                <a:moveTo>
                  <a:pt x="63" y="189"/>
                </a:moveTo>
                <a:lnTo>
                  <a:pt x="63" y="189"/>
                </a:lnTo>
                <a:cubicBezTo>
                  <a:pt x="531" y="810"/>
                  <a:pt x="531" y="810"/>
                  <a:pt x="531" y="810"/>
                </a:cubicBezTo>
                <a:cubicBezTo>
                  <a:pt x="990" y="198"/>
                  <a:pt x="990" y="198"/>
                  <a:pt x="990" y="198"/>
                </a:cubicBezTo>
                <a:cubicBezTo>
                  <a:pt x="846" y="54"/>
                  <a:pt x="846" y="54"/>
                  <a:pt x="846" y="54"/>
                </a:cubicBezTo>
                <a:cubicBezTo>
                  <a:pt x="207" y="54"/>
                  <a:pt x="207" y="54"/>
                  <a:pt x="207" y="54"/>
                </a:cubicBezTo>
                <a:lnTo>
                  <a:pt x="63" y="1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16">
            <a:extLst>
              <a:ext uri="{FF2B5EF4-FFF2-40B4-BE49-F238E27FC236}">
                <a16:creationId xmlns:a16="http://schemas.microsoft.com/office/drawing/2014/main" id="{F298BAA6-7666-544F-92AA-69D3CC6DF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2899" y="8673797"/>
            <a:ext cx="764306" cy="232617"/>
          </a:xfrm>
          <a:custGeom>
            <a:avLst/>
            <a:gdLst>
              <a:gd name="T0" fmla="*/ 189 w 712"/>
              <a:gd name="T1" fmla="*/ 216 h 217"/>
              <a:gd name="T2" fmla="*/ 189 w 712"/>
              <a:gd name="T3" fmla="*/ 216 h 217"/>
              <a:gd name="T4" fmla="*/ 171 w 712"/>
              <a:gd name="T5" fmla="*/ 207 h 217"/>
              <a:gd name="T6" fmla="*/ 9 w 712"/>
              <a:gd name="T7" fmla="*/ 45 h 217"/>
              <a:gd name="T8" fmla="*/ 9 w 712"/>
              <a:gd name="T9" fmla="*/ 9 h 217"/>
              <a:gd name="T10" fmla="*/ 45 w 712"/>
              <a:gd name="T11" fmla="*/ 9 h 217"/>
              <a:gd name="T12" fmla="*/ 189 w 712"/>
              <a:gd name="T13" fmla="*/ 153 h 217"/>
              <a:gd name="T14" fmla="*/ 342 w 712"/>
              <a:gd name="T15" fmla="*/ 9 h 217"/>
              <a:gd name="T16" fmla="*/ 378 w 712"/>
              <a:gd name="T17" fmla="*/ 9 h 217"/>
              <a:gd name="T18" fmla="*/ 522 w 712"/>
              <a:gd name="T19" fmla="*/ 153 h 217"/>
              <a:gd name="T20" fmla="*/ 666 w 712"/>
              <a:gd name="T21" fmla="*/ 9 h 217"/>
              <a:gd name="T22" fmla="*/ 702 w 712"/>
              <a:gd name="T23" fmla="*/ 9 h 217"/>
              <a:gd name="T24" fmla="*/ 702 w 712"/>
              <a:gd name="T25" fmla="*/ 45 h 217"/>
              <a:gd name="T26" fmla="*/ 540 w 712"/>
              <a:gd name="T27" fmla="*/ 207 h 217"/>
              <a:gd name="T28" fmla="*/ 504 w 712"/>
              <a:gd name="T29" fmla="*/ 207 h 217"/>
              <a:gd name="T30" fmla="*/ 360 w 712"/>
              <a:gd name="T31" fmla="*/ 63 h 217"/>
              <a:gd name="T32" fmla="*/ 207 w 712"/>
              <a:gd name="T33" fmla="*/ 207 h 217"/>
              <a:gd name="T34" fmla="*/ 189 w 712"/>
              <a:gd name="T3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12" h="217">
                <a:moveTo>
                  <a:pt x="189" y="216"/>
                </a:moveTo>
                <a:lnTo>
                  <a:pt x="189" y="216"/>
                </a:lnTo>
                <a:cubicBezTo>
                  <a:pt x="189" y="216"/>
                  <a:pt x="180" y="216"/>
                  <a:pt x="171" y="207"/>
                </a:cubicBezTo>
                <a:cubicBezTo>
                  <a:pt x="9" y="45"/>
                  <a:pt x="9" y="45"/>
                  <a:pt x="9" y="45"/>
                </a:cubicBezTo>
                <a:cubicBezTo>
                  <a:pt x="0" y="36"/>
                  <a:pt x="0" y="18"/>
                  <a:pt x="9" y="9"/>
                </a:cubicBezTo>
                <a:cubicBezTo>
                  <a:pt x="18" y="0"/>
                  <a:pt x="36" y="0"/>
                  <a:pt x="45" y="9"/>
                </a:cubicBezTo>
                <a:cubicBezTo>
                  <a:pt x="189" y="153"/>
                  <a:pt x="189" y="153"/>
                  <a:pt x="189" y="153"/>
                </a:cubicBezTo>
                <a:cubicBezTo>
                  <a:pt x="342" y="9"/>
                  <a:pt x="342" y="9"/>
                  <a:pt x="342" y="9"/>
                </a:cubicBezTo>
                <a:cubicBezTo>
                  <a:pt x="351" y="0"/>
                  <a:pt x="369" y="0"/>
                  <a:pt x="378" y="9"/>
                </a:cubicBezTo>
                <a:cubicBezTo>
                  <a:pt x="522" y="153"/>
                  <a:pt x="522" y="153"/>
                  <a:pt x="522" y="153"/>
                </a:cubicBezTo>
                <a:cubicBezTo>
                  <a:pt x="666" y="9"/>
                  <a:pt x="666" y="9"/>
                  <a:pt x="666" y="9"/>
                </a:cubicBezTo>
                <a:cubicBezTo>
                  <a:pt x="684" y="0"/>
                  <a:pt x="693" y="0"/>
                  <a:pt x="702" y="9"/>
                </a:cubicBezTo>
                <a:cubicBezTo>
                  <a:pt x="711" y="18"/>
                  <a:pt x="711" y="36"/>
                  <a:pt x="702" y="45"/>
                </a:cubicBezTo>
                <a:cubicBezTo>
                  <a:pt x="540" y="207"/>
                  <a:pt x="540" y="207"/>
                  <a:pt x="540" y="207"/>
                </a:cubicBezTo>
                <a:cubicBezTo>
                  <a:pt x="531" y="216"/>
                  <a:pt x="513" y="216"/>
                  <a:pt x="504" y="207"/>
                </a:cubicBezTo>
                <a:cubicBezTo>
                  <a:pt x="360" y="63"/>
                  <a:pt x="360" y="63"/>
                  <a:pt x="360" y="63"/>
                </a:cubicBezTo>
                <a:cubicBezTo>
                  <a:pt x="207" y="207"/>
                  <a:pt x="207" y="207"/>
                  <a:pt x="207" y="207"/>
                </a:cubicBezTo>
                <a:cubicBezTo>
                  <a:pt x="207" y="216"/>
                  <a:pt x="198" y="216"/>
                  <a:pt x="189" y="2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17">
            <a:extLst>
              <a:ext uri="{FF2B5EF4-FFF2-40B4-BE49-F238E27FC236}">
                <a16:creationId xmlns:a16="http://schemas.microsoft.com/office/drawing/2014/main" id="{46F0943D-76C7-3548-A644-029CCD01D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546" y="8849447"/>
            <a:ext cx="417758" cy="764306"/>
          </a:xfrm>
          <a:custGeom>
            <a:avLst/>
            <a:gdLst>
              <a:gd name="T0" fmla="*/ 198 w 388"/>
              <a:gd name="T1" fmla="*/ 711 h 712"/>
              <a:gd name="T2" fmla="*/ 198 w 388"/>
              <a:gd name="T3" fmla="*/ 711 h 712"/>
              <a:gd name="T4" fmla="*/ 171 w 388"/>
              <a:gd name="T5" fmla="*/ 693 h 712"/>
              <a:gd name="T6" fmla="*/ 9 w 388"/>
              <a:gd name="T7" fmla="*/ 36 h 712"/>
              <a:gd name="T8" fmla="*/ 27 w 388"/>
              <a:gd name="T9" fmla="*/ 9 h 712"/>
              <a:gd name="T10" fmla="*/ 54 w 388"/>
              <a:gd name="T11" fmla="*/ 27 h 712"/>
              <a:gd name="T12" fmla="*/ 198 w 388"/>
              <a:gd name="T13" fmla="*/ 594 h 712"/>
              <a:gd name="T14" fmla="*/ 333 w 388"/>
              <a:gd name="T15" fmla="*/ 27 h 712"/>
              <a:gd name="T16" fmla="*/ 369 w 388"/>
              <a:gd name="T17" fmla="*/ 9 h 712"/>
              <a:gd name="T18" fmla="*/ 387 w 388"/>
              <a:gd name="T19" fmla="*/ 36 h 712"/>
              <a:gd name="T20" fmla="*/ 216 w 388"/>
              <a:gd name="T21" fmla="*/ 693 h 712"/>
              <a:gd name="T22" fmla="*/ 198 w 388"/>
              <a:gd name="T23" fmla="*/ 711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8" h="712">
                <a:moveTo>
                  <a:pt x="198" y="711"/>
                </a:moveTo>
                <a:lnTo>
                  <a:pt x="198" y="711"/>
                </a:lnTo>
                <a:cubicBezTo>
                  <a:pt x="180" y="711"/>
                  <a:pt x="171" y="711"/>
                  <a:pt x="171" y="693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18"/>
                  <a:pt x="9" y="9"/>
                  <a:pt x="27" y="9"/>
                </a:cubicBezTo>
                <a:cubicBezTo>
                  <a:pt x="36" y="0"/>
                  <a:pt x="45" y="9"/>
                  <a:pt x="54" y="27"/>
                </a:cubicBezTo>
                <a:cubicBezTo>
                  <a:pt x="198" y="594"/>
                  <a:pt x="198" y="594"/>
                  <a:pt x="198" y="594"/>
                </a:cubicBezTo>
                <a:cubicBezTo>
                  <a:pt x="333" y="27"/>
                  <a:pt x="333" y="27"/>
                  <a:pt x="333" y="27"/>
                </a:cubicBezTo>
                <a:cubicBezTo>
                  <a:pt x="342" y="9"/>
                  <a:pt x="351" y="0"/>
                  <a:pt x="369" y="9"/>
                </a:cubicBezTo>
                <a:cubicBezTo>
                  <a:pt x="378" y="9"/>
                  <a:pt x="387" y="18"/>
                  <a:pt x="387" y="36"/>
                </a:cubicBezTo>
                <a:cubicBezTo>
                  <a:pt x="216" y="693"/>
                  <a:pt x="216" y="693"/>
                  <a:pt x="216" y="693"/>
                </a:cubicBezTo>
                <a:cubicBezTo>
                  <a:pt x="216" y="711"/>
                  <a:pt x="207" y="711"/>
                  <a:pt x="198" y="7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18">
            <a:extLst>
              <a:ext uri="{FF2B5EF4-FFF2-40B4-BE49-F238E27FC236}">
                <a16:creationId xmlns:a16="http://schemas.microsoft.com/office/drawing/2014/main" id="{20C59670-2E7E-974B-B8AA-C2BD989C7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998" y="8849447"/>
            <a:ext cx="1115603" cy="56967"/>
          </a:xfrm>
          <a:custGeom>
            <a:avLst/>
            <a:gdLst>
              <a:gd name="T0" fmla="*/ 1017 w 1036"/>
              <a:gd name="T1" fmla="*/ 54 h 55"/>
              <a:gd name="T2" fmla="*/ 1017 w 1036"/>
              <a:gd name="T3" fmla="*/ 54 h 55"/>
              <a:gd name="T4" fmla="*/ 1017 w 1036"/>
              <a:gd name="T5" fmla="*/ 54 h 55"/>
              <a:gd name="T6" fmla="*/ 18 w 1036"/>
              <a:gd name="T7" fmla="*/ 54 h 55"/>
              <a:gd name="T8" fmla="*/ 0 w 1036"/>
              <a:gd name="T9" fmla="*/ 27 h 55"/>
              <a:gd name="T10" fmla="*/ 18 w 1036"/>
              <a:gd name="T11" fmla="*/ 0 h 55"/>
              <a:gd name="T12" fmla="*/ 18 w 1036"/>
              <a:gd name="T13" fmla="*/ 0 h 55"/>
              <a:gd name="T14" fmla="*/ 1017 w 1036"/>
              <a:gd name="T15" fmla="*/ 9 h 55"/>
              <a:gd name="T16" fmla="*/ 1035 w 1036"/>
              <a:gd name="T17" fmla="*/ 36 h 55"/>
              <a:gd name="T18" fmla="*/ 1017 w 1036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6" h="55">
                <a:moveTo>
                  <a:pt x="1017" y="54"/>
                </a:moveTo>
                <a:lnTo>
                  <a:pt x="1017" y="54"/>
                </a:lnTo>
                <a:lnTo>
                  <a:pt x="1017" y="54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45"/>
                  <a:pt x="0" y="27"/>
                </a:cubicBezTo>
                <a:cubicBezTo>
                  <a:pt x="0" y="18"/>
                  <a:pt x="9" y="0"/>
                  <a:pt x="18" y="0"/>
                </a:cubicBezTo>
                <a:lnTo>
                  <a:pt x="18" y="0"/>
                </a:lnTo>
                <a:cubicBezTo>
                  <a:pt x="1017" y="9"/>
                  <a:pt x="1017" y="9"/>
                  <a:pt x="1017" y="9"/>
                </a:cubicBezTo>
                <a:cubicBezTo>
                  <a:pt x="1026" y="9"/>
                  <a:pt x="1035" y="18"/>
                  <a:pt x="1035" y="36"/>
                </a:cubicBezTo>
                <a:cubicBezTo>
                  <a:pt x="1035" y="45"/>
                  <a:pt x="1026" y="54"/>
                  <a:pt x="1017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19">
            <a:extLst>
              <a:ext uri="{FF2B5EF4-FFF2-40B4-BE49-F238E27FC236}">
                <a16:creationId xmlns:a16="http://schemas.microsoft.com/office/drawing/2014/main" id="{322B4EAE-1F22-5F4D-8E15-08DFE6080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5142" y="9034588"/>
            <a:ext cx="1134595" cy="1348220"/>
          </a:xfrm>
          <a:custGeom>
            <a:avLst/>
            <a:gdLst>
              <a:gd name="T0" fmla="*/ 1008 w 1054"/>
              <a:gd name="T1" fmla="*/ 1250 h 1251"/>
              <a:gd name="T2" fmla="*/ 1008 w 1054"/>
              <a:gd name="T3" fmla="*/ 1250 h 1251"/>
              <a:gd name="T4" fmla="*/ 45 w 1054"/>
              <a:gd name="T5" fmla="*/ 1250 h 1251"/>
              <a:gd name="T6" fmla="*/ 0 w 1054"/>
              <a:gd name="T7" fmla="*/ 1205 h 1251"/>
              <a:gd name="T8" fmla="*/ 0 w 1054"/>
              <a:gd name="T9" fmla="*/ 45 h 1251"/>
              <a:gd name="T10" fmla="*/ 45 w 1054"/>
              <a:gd name="T11" fmla="*/ 0 h 1251"/>
              <a:gd name="T12" fmla="*/ 225 w 1054"/>
              <a:gd name="T13" fmla="*/ 0 h 1251"/>
              <a:gd name="T14" fmla="*/ 252 w 1054"/>
              <a:gd name="T15" fmla="*/ 27 h 1251"/>
              <a:gd name="T16" fmla="*/ 225 w 1054"/>
              <a:gd name="T17" fmla="*/ 63 h 1251"/>
              <a:gd name="T18" fmla="*/ 54 w 1054"/>
              <a:gd name="T19" fmla="*/ 63 h 1251"/>
              <a:gd name="T20" fmla="*/ 54 w 1054"/>
              <a:gd name="T21" fmla="*/ 1187 h 1251"/>
              <a:gd name="T22" fmla="*/ 990 w 1054"/>
              <a:gd name="T23" fmla="*/ 1187 h 1251"/>
              <a:gd name="T24" fmla="*/ 990 w 1054"/>
              <a:gd name="T25" fmla="*/ 63 h 1251"/>
              <a:gd name="T26" fmla="*/ 819 w 1054"/>
              <a:gd name="T27" fmla="*/ 63 h 1251"/>
              <a:gd name="T28" fmla="*/ 792 w 1054"/>
              <a:gd name="T29" fmla="*/ 27 h 1251"/>
              <a:gd name="T30" fmla="*/ 819 w 1054"/>
              <a:gd name="T31" fmla="*/ 0 h 1251"/>
              <a:gd name="T32" fmla="*/ 1008 w 1054"/>
              <a:gd name="T33" fmla="*/ 0 h 1251"/>
              <a:gd name="T34" fmla="*/ 1053 w 1054"/>
              <a:gd name="T35" fmla="*/ 45 h 1251"/>
              <a:gd name="T36" fmla="*/ 1053 w 1054"/>
              <a:gd name="T37" fmla="*/ 1205 h 1251"/>
              <a:gd name="T38" fmla="*/ 1008 w 1054"/>
              <a:gd name="T39" fmla="*/ 1250 h 1251"/>
              <a:gd name="T40" fmla="*/ 1008 w 1054"/>
              <a:gd name="T41" fmla="*/ 63 h 1251"/>
              <a:gd name="T42" fmla="*/ 1008 w 1054"/>
              <a:gd name="T43" fmla="*/ 63 h 1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4" h="1251">
                <a:moveTo>
                  <a:pt x="1008" y="1250"/>
                </a:moveTo>
                <a:lnTo>
                  <a:pt x="1008" y="1250"/>
                </a:lnTo>
                <a:cubicBezTo>
                  <a:pt x="45" y="1250"/>
                  <a:pt x="45" y="1250"/>
                  <a:pt x="45" y="1250"/>
                </a:cubicBezTo>
                <a:cubicBezTo>
                  <a:pt x="18" y="1250"/>
                  <a:pt x="0" y="1232"/>
                  <a:pt x="0" y="120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45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243" y="0"/>
                  <a:pt x="252" y="18"/>
                  <a:pt x="252" y="27"/>
                </a:cubicBezTo>
                <a:cubicBezTo>
                  <a:pt x="252" y="45"/>
                  <a:pt x="243" y="63"/>
                  <a:pt x="225" y="63"/>
                </a:cubicBezTo>
                <a:cubicBezTo>
                  <a:pt x="54" y="63"/>
                  <a:pt x="54" y="63"/>
                  <a:pt x="54" y="63"/>
                </a:cubicBezTo>
                <a:cubicBezTo>
                  <a:pt x="54" y="1187"/>
                  <a:pt x="54" y="1187"/>
                  <a:pt x="54" y="1187"/>
                </a:cubicBezTo>
                <a:cubicBezTo>
                  <a:pt x="990" y="1187"/>
                  <a:pt x="990" y="1187"/>
                  <a:pt x="990" y="1187"/>
                </a:cubicBezTo>
                <a:cubicBezTo>
                  <a:pt x="990" y="63"/>
                  <a:pt x="990" y="63"/>
                  <a:pt x="990" y="63"/>
                </a:cubicBezTo>
                <a:cubicBezTo>
                  <a:pt x="819" y="63"/>
                  <a:pt x="819" y="63"/>
                  <a:pt x="819" y="63"/>
                </a:cubicBezTo>
                <a:cubicBezTo>
                  <a:pt x="801" y="63"/>
                  <a:pt x="792" y="45"/>
                  <a:pt x="792" y="27"/>
                </a:cubicBezTo>
                <a:cubicBezTo>
                  <a:pt x="792" y="18"/>
                  <a:pt x="801" y="0"/>
                  <a:pt x="819" y="0"/>
                </a:cubicBezTo>
                <a:cubicBezTo>
                  <a:pt x="1008" y="0"/>
                  <a:pt x="1008" y="0"/>
                  <a:pt x="1008" y="0"/>
                </a:cubicBezTo>
                <a:cubicBezTo>
                  <a:pt x="1025" y="0"/>
                  <a:pt x="1053" y="18"/>
                  <a:pt x="1053" y="45"/>
                </a:cubicBezTo>
                <a:cubicBezTo>
                  <a:pt x="1053" y="1205"/>
                  <a:pt x="1053" y="1205"/>
                  <a:pt x="1053" y="1205"/>
                </a:cubicBezTo>
                <a:cubicBezTo>
                  <a:pt x="1053" y="1232"/>
                  <a:pt x="1025" y="1250"/>
                  <a:pt x="1008" y="1250"/>
                </a:cubicBezTo>
                <a:close/>
                <a:moveTo>
                  <a:pt x="1008" y="63"/>
                </a:moveTo>
                <a:lnTo>
                  <a:pt x="1008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20">
            <a:extLst>
              <a:ext uri="{FF2B5EF4-FFF2-40B4-BE49-F238E27FC236}">
                <a16:creationId xmlns:a16="http://schemas.microsoft.com/office/drawing/2014/main" id="{3F087AF4-17B7-D848-BE65-60BD4F842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4021" y="9352656"/>
            <a:ext cx="223122" cy="223119"/>
          </a:xfrm>
          <a:custGeom>
            <a:avLst/>
            <a:gdLst>
              <a:gd name="T0" fmla="*/ 180 w 208"/>
              <a:gd name="T1" fmla="*/ 207 h 208"/>
              <a:gd name="T2" fmla="*/ 180 w 208"/>
              <a:gd name="T3" fmla="*/ 207 h 208"/>
              <a:gd name="T4" fmla="*/ 27 w 208"/>
              <a:gd name="T5" fmla="*/ 207 h 208"/>
              <a:gd name="T6" fmla="*/ 0 w 208"/>
              <a:gd name="T7" fmla="*/ 180 h 208"/>
              <a:gd name="T8" fmla="*/ 0 w 208"/>
              <a:gd name="T9" fmla="*/ 27 h 208"/>
              <a:gd name="T10" fmla="*/ 27 w 208"/>
              <a:gd name="T11" fmla="*/ 0 h 208"/>
              <a:gd name="T12" fmla="*/ 180 w 208"/>
              <a:gd name="T13" fmla="*/ 0 h 208"/>
              <a:gd name="T14" fmla="*/ 207 w 208"/>
              <a:gd name="T15" fmla="*/ 27 h 208"/>
              <a:gd name="T16" fmla="*/ 207 w 208"/>
              <a:gd name="T17" fmla="*/ 180 h 208"/>
              <a:gd name="T18" fmla="*/ 180 w 208"/>
              <a:gd name="T19" fmla="*/ 207 h 208"/>
              <a:gd name="T20" fmla="*/ 54 w 208"/>
              <a:gd name="T21" fmla="*/ 144 h 208"/>
              <a:gd name="T22" fmla="*/ 54 w 208"/>
              <a:gd name="T23" fmla="*/ 144 h 208"/>
              <a:gd name="T24" fmla="*/ 144 w 208"/>
              <a:gd name="T25" fmla="*/ 144 h 208"/>
              <a:gd name="T26" fmla="*/ 144 w 208"/>
              <a:gd name="T27" fmla="*/ 54 h 208"/>
              <a:gd name="T28" fmla="*/ 54 w 208"/>
              <a:gd name="T29" fmla="*/ 54 h 208"/>
              <a:gd name="T30" fmla="*/ 54 w 208"/>
              <a:gd name="T31" fmla="*/ 144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208">
                <a:moveTo>
                  <a:pt x="180" y="207"/>
                </a:moveTo>
                <a:lnTo>
                  <a:pt x="180" y="207"/>
                </a:lnTo>
                <a:cubicBezTo>
                  <a:pt x="27" y="207"/>
                  <a:pt x="27" y="207"/>
                  <a:pt x="27" y="207"/>
                </a:cubicBezTo>
                <a:cubicBezTo>
                  <a:pt x="9" y="207"/>
                  <a:pt x="0" y="189"/>
                  <a:pt x="0" y="18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9" y="0"/>
                  <a:pt x="207" y="9"/>
                  <a:pt x="207" y="27"/>
                </a:cubicBezTo>
                <a:cubicBezTo>
                  <a:pt x="207" y="180"/>
                  <a:pt x="207" y="180"/>
                  <a:pt x="207" y="180"/>
                </a:cubicBezTo>
                <a:cubicBezTo>
                  <a:pt x="207" y="189"/>
                  <a:pt x="189" y="207"/>
                  <a:pt x="180" y="207"/>
                </a:cubicBezTo>
                <a:close/>
                <a:moveTo>
                  <a:pt x="54" y="144"/>
                </a:moveTo>
                <a:lnTo>
                  <a:pt x="54" y="144"/>
                </a:lnTo>
                <a:cubicBezTo>
                  <a:pt x="144" y="144"/>
                  <a:pt x="144" y="144"/>
                  <a:pt x="144" y="144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1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21">
            <a:extLst>
              <a:ext uri="{FF2B5EF4-FFF2-40B4-BE49-F238E27FC236}">
                <a16:creationId xmlns:a16="http://schemas.microsoft.com/office/drawing/2014/main" id="{FDB3937E-432F-6D40-B979-A0A923429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4021" y="9675469"/>
            <a:ext cx="223122" cy="223119"/>
          </a:xfrm>
          <a:custGeom>
            <a:avLst/>
            <a:gdLst>
              <a:gd name="T0" fmla="*/ 180 w 208"/>
              <a:gd name="T1" fmla="*/ 206 h 207"/>
              <a:gd name="T2" fmla="*/ 180 w 208"/>
              <a:gd name="T3" fmla="*/ 206 h 207"/>
              <a:gd name="T4" fmla="*/ 27 w 208"/>
              <a:gd name="T5" fmla="*/ 206 h 207"/>
              <a:gd name="T6" fmla="*/ 0 w 208"/>
              <a:gd name="T7" fmla="*/ 170 h 207"/>
              <a:gd name="T8" fmla="*/ 0 w 208"/>
              <a:gd name="T9" fmla="*/ 27 h 207"/>
              <a:gd name="T10" fmla="*/ 27 w 208"/>
              <a:gd name="T11" fmla="*/ 0 h 207"/>
              <a:gd name="T12" fmla="*/ 180 w 208"/>
              <a:gd name="T13" fmla="*/ 0 h 207"/>
              <a:gd name="T14" fmla="*/ 207 w 208"/>
              <a:gd name="T15" fmla="*/ 27 h 207"/>
              <a:gd name="T16" fmla="*/ 207 w 208"/>
              <a:gd name="T17" fmla="*/ 170 h 207"/>
              <a:gd name="T18" fmla="*/ 180 w 208"/>
              <a:gd name="T19" fmla="*/ 206 h 207"/>
              <a:gd name="T20" fmla="*/ 54 w 208"/>
              <a:gd name="T21" fmla="*/ 144 h 207"/>
              <a:gd name="T22" fmla="*/ 54 w 208"/>
              <a:gd name="T23" fmla="*/ 144 h 207"/>
              <a:gd name="T24" fmla="*/ 144 w 208"/>
              <a:gd name="T25" fmla="*/ 144 h 207"/>
              <a:gd name="T26" fmla="*/ 144 w 208"/>
              <a:gd name="T27" fmla="*/ 54 h 207"/>
              <a:gd name="T28" fmla="*/ 54 w 208"/>
              <a:gd name="T29" fmla="*/ 54 h 207"/>
              <a:gd name="T30" fmla="*/ 54 w 208"/>
              <a:gd name="T31" fmla="*/ 144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207">
                <a:moveTo>
                  <a:pt x="180" y="206"/>
                </a:moveTo>
                <a:lnTo>
                  <a:pt x="180" y="206"/>
                </a:lnTo>
                <a:cubicBezTo>
                  <a:pt x="27" y="206"/>
                  <a:pt x="27" y="206"/>
                  <a:pt x="27" y="206"/>
                </a:cubicBezTo>
                <a:cubicBezTo>
                  <a:pt x="9" y="206"/>
                  <a:pt x="0" y="189"/>
                  <a:pt x="0" y="170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9" y="0"/>
                  <a:pt x="207" y="9"/>
                  <a:pt x="207" y="27"/>
                </a:cubicBezTo>
                <a:cubicBezTo>
                  <a:pt x="207" y="170"/>
                  <a:pt x="207" y="170"/>
                  <a:pt x="207" y="170"/>
                </a:cubicBezTo>
                <a:cubicBezTo>
                  <a:pt x="207" y="189"/>
                  <a:pt x="189" y="206"/>
                  <a:pt x="180" y="206"/>
                </a:cubicBezTo>
                <a:close/>
                <a:moveTo>
                  <a:pt x="54" y="144"/>
                </a:moveTo>
                <a:lnTo>
                  <a:pt x="54" y="144"/>
                </a:lnTo>
                <a:cubicBezTo>
                  <a:pt x="144" y="144"/>
                  <a:pt x="144" y="144"/>
                  <a:pt x="144" y="144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1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22">
            <a:extLst>
              <a:ext uri="{FF2B5EF4-FFF2-40B4-BE49-F238E27FC236}">
                <a16:creationId xmlns:a16="http://schemas.microsoft.com/office/drawing/2014/main" id="{AA2C0201-5209-9542-B6B5-3C644FB65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4021" y="9993533"/>
            <a:ext cx="223122" cy="213628"/>
          </a:xfrm>
          <a:custGeom>
            <a:avLst/>
            <a:gdLst>
              <a:gd name="T0" fmla="*/ 180 w 208"/>
              <a:gd name="T1" fmla="*/ 198 h 199"/>
              <a:gd name="T2" fmla="*/ 180 w 208"/>
              <a:gd name="T3" fmla="*/ 198 h 199"/>
              <a:gd name="T4" fmla="*/ 27 w 208"/>
              <a:gd name="T5" fmla="*/ 198 h 199"/>
              <a:gd name="T6" fmla="*/ 0 w 208"/>
              <a:gd name="T7" fmla="*/ 171 h 199"/>
              <a:gd name="T8" fmla="*/ 0 w 208"/>
              <a:gd name="T9" fmla="*/ 28 h 199"/>
              <a:gd name="T10" fmla="*/ 27 w 208"/>
              <a:gd name="T11" fmla="*/ 0 h 199"/>
              <a:gd name="T12" fmla="*/ 180 w 208"/>
              <a:gd name="T13" fmla="*/ 0 h 199"/>
              <a:gd name="T14" fmla="*/ 207 w 208"/>
              <a:gd name="T15" fmla="*/ 28 h 199"/>
              <a:gd name="T16" fmla="*/ 207 w 208"/>
              <a:gd name="T17" fmla="*/ 171 h 199"/>
              <a:gd name="T18" fmla="*/ 180 w 208"/>
              <a:gd name="T19" fmla="*/ 198 h 199"/>
              <a:gd name="T20" fmla="*/ 54 w 208"/>
              <a:gd name="T21" fmla="*/ 144 h 199"/>
              <a:gd name="T22" fmla="*/ 54 w 208"/>
              <a:gd name="T23" fmla="*/ 144 h 199"/>
              <a:gd name="T24" fmla="*/ 144 w 208"/>
              <a:gd name="T25" fmla="*/ 144 h 199"/>
              <a:gd name="T26" fmla="*/ 144 w 208"/>
              <a:gd name="T27" fmla="*/ 54 h 199"/>
              <a:gd name="T28" fmla="*/ 54 w 208"/>
              <a:gd name="T29" fmla="*/ 54 h 199"/>
              <a:gd name="T30" fmla="*/ 54 w 208"/>
              <a:gd name="T31" fmla="*/ 144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8" h="199">
                <a:moveTo>
                  <a:pt x="180" y="198"/>
                </a:moveTo>
                <a:lnTo>
                  <a:pt x="180" y="198"/>
                </a:lnTo>
                <a:cubicBezTo>
                  <a:pt x="27" y="198"/>
                  <a:pt x="27" y="198"/>
                  <a:pt x="27" y="198"/>
                </a:cubicBezTo>
                <a:cubicBezTo>
                  <a:pt x="9" y="198"/>
                  <a:pt x="0" y="189"/>
                  <a:pt x="0" y="17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189" y="0"/>
                  <a:pt x="207" y="9"/>
                  <a:pt x="207" y="28"/>
                </a:cubicBezTo>
                <a:cubicBezTo>
                  <a:pt x="207" y="171"/>
                  <a:pt x="207" y="171"/>
                  <a:pt x="207" y="171"/>
                </a:cubicBezTo>
                <a:cubicBezTo>
                  <a:pt x="207" y="189"/>
                  <a:pt x="189" y="198"/>
                  <a:pt x="180" y="198"/>
                </a:cubicBezTo>
                <a:close/>
                <a:moveTo>
                  <a:pt x="54" y="144"/>
                </a:moveTo>
                <a:lnTo>
                  <a:pt x="54" y="144"/>
                </a:lnTo>
                <a:cubicBezTo>
                  <a:pt x="144" y="144"/>
                  <a:pt x="144" y="144"/>
                  <a:pt x="144" y="144"/>
                </a:cubicBezTo>
                <a:cubicBezTo>
                  <a:pt x="144" y="54"/>
                  <a:pt x="144" y="54"/>
                  <a:pt x="144" y="54"/>
                </a:cubicBezTo>
                <a:cubicBezTo>
                  <a:pt x="54" y="54"/>
                  <a:pt x="54" y="54"/>
                  <a:pt x="54" y="54"/>
                </a:cubicBezTo>
                <a:lnTo>
                  <a:pt x="54" y="1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23">
            <a:extLst>
              <a:ext uri="{FF2B5EF4-FFF2-40B4-BE49-F238E27FC236}">
                <a16:creationId xmlns:a16="http://schemas.microsoft.com/office/drawing/2014/main" id="{FF5AF622-E861-7640-A244-81D2123B6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6835" y="9433358"/>
            <a:ext cx="379780" cy="71210"/>
          </a:xfrm>
          <a:custGeom>
            <a:avLst/>
            <a:gdLst>
              <a:gd name="T0" fmla="*/ 324 w 352"/>
              <a:gd name="T1" fmla="*/ 63 h 64"/>
              <a:gd name="T2" fmla="*/ 324 w 352"/>
              <a:gd name="T3" fmla="*/ 63 h 64"/>
              <a:gd name="T4" fmla="*/ 27 w 352"/>
              <a:gd name="T5" fmla="*/ 63 h 64"/>
              <a:gd name="T6" fmla="*/ 0 w 352"/>
              <a:gd name="T7" fmla="*/ 27 h 64"/>
              <a:gd name="T8" fmla="*/ 27 w 352"/>
              <a:gd name="T9" fmla="*/ 0 h 64"/>
              <a:gd name="T10" fmla="*/ 324 w 352"/>
              <a:gd name="T11" fmla="*/ 0 h 64"/>
              <a:gd name="T12" fmla="*/ 351 w 352"/>
              <a:gd name="T13" fmla="*/ 27 h 64"/>
              <a:gd name="T14" fmla="*/ 324 w 352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" h="64">
                <a:moveTo>
                  <a:pt x="324" y="63"/>
                </a:moveTo>
                <a:lnTo>
                  <a:pt x="324" y="63"/>
                </a:lnTo>
                <a:cubicBezTo>
                  <a:pt x="27" y="63"/>
                  <a:pt x="27" y="63"/>
                  <a:pt x="27" y="63"/>
                </a:cubicBezTo>
                <a:cubicBezTo>
                  <a:pt x="9" y="63"/>
                  <a:pt x="0" y="45"/>
                  <a:pt x="0" y="27"/>
                </a:cubicBezTo>
                <a:cubicBezTo>
                  <a:pt x="0" y="18"/>
                  <a:pt x="9" y="0"/>
                  <a:pt x="27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42" y="0"/>
                  <a:pt x="351" y="18"/>
                  <a:pt x="351" y="27"/>
                </a:cubicBezTo>
                <a:cubicBezTo>
                  <a:pt x="351" y="45"/>
                  <a:pt x="342" y="63"/>
                  <a:pt x="324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24">
            <a:extLst>
              <a:ext uri="{FF2B5EF4-FFF2-40B4-BE49-F238E27FC236}">
                <a16:creationId xmlns:a16="http://schemas.microsoft.com/office/drawing/2014/main" id="{B809A857-0212-8040-96E9-06DB9DB8E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6835" y="9751425"/>
            <a:ext cx="379780" cy="56967"/>
          </a:xfrm>
          <a:custGeom>
            <a:avLst/>
            <a:gdLst>
              <a:gd name="T0" fmla="*/ 324 w 352"/>
              <a:gd name="T1" fmla="*/ 54 h 55"/>
              <a:gd name="T2" fmla="*/ 324 w 352"/>
              <a:gd name="T3" fmla="*/ 54 h 55"/>
              <a:gd name="T4" fmla="*/ 27 w 352"/>
              <a:gd name="T5" fmla="*/ 54 h 55"/>
              <a:gd name="T6" fmla="*/ 0 w 352"/>
              <a:gd name="T7" fmla="*/ 26 h 55"/>
              <a:gd name="T8" fmla="*/ 27 w 352"/>
              <a:gd name="T9" fmla="*/ 0 h 55"/>
              <a:gd name="T10" fmla="*/ 324 w 352"/>
              <a:gd name="T11" fmla="*/ 0 h 55"/>
              <a:gd name="T12" fmla="*/ 351 w 352"/>
              <a:gd name="T13" fmla="*/ 26 h 55"/>
              <a:gd name="T14" fmla="*/ 324 w 352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" h="55">
                <a:moveTo>
                  <a:pt x="324" y="54"/>
                </a:moveTo>
                <a:lnTo>
                  <a:pt x="324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6"/>
                </a:cubicBezTo>
                <a:cubicBezTo>
                  <a:pt x="0" y="9"/>
                  <a:pt x="9" y="0"/>
                  <a:pt x="27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42" y="0"/>
                  <a:pt x="351" y="9"/>
                  <a:pt x="351" y="26"/>
                </a:cubicBezTo>
                <a:cubicBezTo>
                  <a:pt x="351" y="45"/>
                  <a:pt x="342" y="54"/>
                  <a:pt x="324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25">
            <a:extLst>
              <a:ext uri="{FF2B5EF4-FFF2-40B4-BE49-F238E27FC236}">
                <a16:creationId xmlns:a16="http://schemas.microsoft.com/office/drawing/2014/main" id="{CA6AFDE4-31E9-A24F-8405-7FCCC4BE7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6835" y="10069490"/>
            <a:ext cx="379780" cy="56967"/>
          </a:xfrm>
          <a:custGeom>
            <a:avLst/>
            <a:gdLst>
              <a:gd name="T0" fmla="*/ 324 w 352"/>
              <a:gd name="T1" fmla="*/ 54 h 55"/>
              <a:gd name="T2" fmla="*/ 324 w 352"/>
              <a:gd name="T3" fmla="*/ 54 h 55"/>
              <a:gd name="T4" fmla="*/ 27 w 352"/>
              <a:gd name="T5" fmla="*/ 54 h 55"/>
              <a:gd name="T6" fmla="*/ 0 w 352"/>
              <a:gd name="T7" fmla="*/ 28 h 55"/>
              <a:gd name="T8" fmla="*/ 27 w 352"/>
              <a:gd name="T9" fmla="*/ 0 h 55"/>
              <a:gd name="T10" fmla="*/ 324 w 352"/>
              <a:gd name="T11" fmla="*/ 0 h 55"/>
              <a:gd name="T12" fmla="*/ 351 w 352"/>
              <a:gd name="T13" fmla="*/ 28 h 55"/>
              <a:gd name="T14" fmla="*/ 324 w 352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2" h="55">
                <a:moveTo>
                  <a:pt x="324" y="54"/>
                </a:moveTo>
                <a:lnTo>
                  <a:pt x="324" y="54"/>
                </a:ln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45"/>
                  <a:pt x="0" y="28"/>
                </a:cubicBezTo>
                <a:cubicBezTo>
                  <a:pt x="0" y="9"/>
                  <a:pt x="9" y="0"/>
                  <a:pt x="27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42" y="0"/>
                  <a:pt x="351" y="9"/>
                  <a:pt x="351" y="28"/>
                </a:cubicBezTo>
                <a:cubicBezTo>
                  <a:pt x="351" y="45"/>
                  <a:pt x="342" y="54"/>
                  <a:pt x="324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26">
            <a:extLst>
              <a:ext uri="{FF2B5EF4-FFF2-40B4-BE49-F238E27FC236}">
                <a16:creationId xmlns:a16="http://schemas.microsoft.com/office/drawing/2014/main" id="{063189DB-1E5D-674B-B433-EAD1D1AB0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4726" y="8877930"/>
            <a:ext cx="545933" cy="351297"/>
          </a:xfrm>
          <a:custGeom>
            <a:avLst/>
            <a:gdLst>
              <a:gd name="T0" fmla="*/ 468 w 505"/>
              <a:gd name="T1" fmla="*/ 324 h 325"/>
              <a:gd name="T2" fmla="*/ 468 w 505"/>
              <a:gd name="T3" fmla="*/ 324 h 325"/>
              <a:gd name="T4" fmla="*/ 45 w 505"/>
              <a:gd name="T5" fmla="*/ 324 h 325"/>
              <a:gd name="T6" fmla="*/ 0 w 505"/>
              <a:gd name="T7" fmla="*/ 297 h 325"/>
              <a:gd name="T8" fmla="*/ 0 w 505"/>
              <a:gd name="T9" fmla="*/ 171 h 325"/>
              <a:gd name="T10" fmla="*/ 9 w 505"/>
              <a:gd name="T11" fmla="*/ 162 h 325"/>
              <a:gd name="T12" fmla="*/ 99 w 505"/>
              <a:gd name="T13" fmla="*/ 45 h 325"/>
              <a:gd name="T14" fmla="*/ 252 w 505"/>
              <a:gd name="T15" fmla="*/ 0 h 325"/>
              <a:gd name="T16" fmla="*/ 405 w 505"/>
              <a:gd name="T17" fmla="*/ 45 h 325"/>
              <a:gd name="T18" fmla="*/ 495 w 505"/>
              <a:gd name="T19" fmla="*/ 162 h 325"/>
              <a:gd name="T20" fmla="*/ 504 w 505"/>
              <a:gd name="T21" fmla="*/ 171 h 325"/>
              <a:gd name="T22" fmla="*/ 504 w 505"/>
              <a:gd name="T23" fmla="*/ 297 h 325"/>
              <a:gd name="T24" fmla="*/ 468 w 505"/>
              <a:gd name="T25" fmla="*/ 324 h 325"/>
              <a:gd name="T26" fmla="*/ 63 w 505"/>
              <a:gd name="T27" fmla="*/ 270 h 325"/>
              <a:gd name="T28" fmla="*/ 63 w 505"/>
              <a:gd name="T29" fmla="*/ 270 h 325"/>
              <a:gd name="T30" fmla="*/ 441 w 505"/>
              <a:gd name="T31" fmla="*/ 270 h 325"/>
              <a:gd name="T32" fmla="*/ 441 w 505"/>
              <a:gd name="T33" fmla="*/ 180 h 325"/>
              <a:gd name="T34" fmla="*/ 369 w 505"/>
              <a:gd name="T35" fmla="*/ 90 h 325"/>
              <a:gd name="T36" fmla="*/ 252 w 505"/>
              <a:gd name="T37" fmla="*/ 54 h 325"/>
              <a:gd name="T38" fmla="*/ 135 w 505"/>
              <a:gd name="T39" fmla="*/ 90 h 325"/>
              <a:gd name="T40" fmla="*/ 63 w 505"/>
              <a:gd name="T41" fmla="*/ 180 h 325"/>
              <a:gd name="T42" fmla="*/ 63 w 505"/>
              <a:gd name="T43" fmla="*/ 270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5" h="325">
                <a:moveTo>
                  <a:pt x="468" y="324"/>
                </a:moveTo>
                <a:lnTo>
                  <a:pt x="468" y="324"/>
                </a:lnTo>
                <a:cubicBezTo>
                  <a:pt x="45" y="324"/>
                  <a:pt x="45" y="324"/>
                  <a:pt x="45" y="324"/>
                </a:cubicBezTo>
                <a:cubicBezTo>
                  <a:pt x="27" y="324"/>
                  <a:pt x="0" y="315"/>
                  <a:pt x="0" y="297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71"/>
                  <a:pt x="9" y="171"/>
                  <a:pt x="9" y="162"/>
                </a:cubicBezTo>
                <a:cubicBezTo>
                  <a:pt x="27" y="117"/>
                  <a:pt x="63" y="72"/>
                  <a:pt x="99" y="45"/>
                </a:cubicBezTo>
                <a:cubicBezTo>
                  <a:pt x="144" y="18"/>
                  <a:pt x="198" y="0"/>
                  <a:pt x="252" y="0"/>
                </a:cubicBezTo>
                <a:cubicBezTo>
                  <a:pt x="306" y="0"/>
                  <a:pt x="360" y="18"/>
                  <a:pt x="405" y="45"/>
                </a:cubicBezTo>
                <a:cubicBezTo>
                  <a:pt x="450" y="72"/>
                  <a:pt x="477" y="117"/>
                  <a:pt x="495" y="162"/>
                </a:cubicBezTo>
                <a:cubicBezTo>
                  <a:pt x="504" y="171"/>
                  <a:pt x="504" y="171"/>
                  <a:pt x="504" y="171"/>
                </a:cubicBezTo>
                <a:cubicBezTo>
                  <a:pt x="504" y="297"/>
                  <a:pt x="504" y="297"/>
                  <a:pt x="504" y="297"/>
                </a:cubicBezTo>
                <a:cubicBezTo>
                  <a:pt x="504" y="315"/>
                  <a:pt x="486" y="324"/>
                  <a:pt x="468" y="324"/>
                </a:cubicBezTo>
                <a:close/>
                <a:moveTo>
                  <a:pt x="63" y="270"/>
                </a:moveTo>
                <a:lnTo>
                  <a:pt x="63" y="270"/>
                </a:lnTo>
                <a:cubicBezTo>
                  <a:pt x="441" y="270"/>
                  <a:pt x="441" y="270"/>
                  <a:pt x="441" y="270"/>
                </a:cubicBezTo>
                <a:cubicBezTo>
                  <a:pt x="441" y="180"/>
                  <a:pt x="441" y="180"/>
                  <a:pt x="441" y="180"/>
                </a:cubicBezTo>
                <a:cubicBezTo>
                  <a:pt x="432" y="144"/>
                  <a:pt x="405" y="117"/>
                  <a:pt x="369" y="90"/>
                </a:cubicBezTo>
                <a:cubicBezTo>
                  <a:pt x="333" y="72"/>
                  <a:pt x="297" y="54"/>
                  <a:pt x="252" y="54"/>
                </a:cubicBezTo>
                <a:cubicBezTo>
                  <a:pt x="207" y="54"/>
                  <a:pt x="171" y="72"/>
                  <a:pt x="135" y="90"/>
                </a:cubicBezTo>
                <a:cubicBezTo>
                  <a:pt x="99" y="117"/>
                  <a:pt x="81" y="144"/>
                  <a:pt x="63" y="180"/>
                </a:cubicBezTo>
                <a:lnTo>
                  <a:pt x="63" y="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27">
            <a:extLst>
              <a:ext uri="{FF2B5EF4-FFF2-40B4-BE49-F238E27FC236}">
                <a16:creationId xmlns:a16="http://schemas.microsoft.com/office/drawing/2014/main" id="{6A723E8F-8CA6-0744-8491-46B543B50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185" y="5645049"/>
            <a:ext cx="175650" cy="474725"/>
          </a:xfrm>
          <a:custGeom>
            <a:avLst/>
            <a:gdLst>
              <a:gd name="T0" fmla="*/ 18 w 163"/>
              <a:gd name="T1" fmla="*/ 441 h 442"/>
              <a:gd name="T2" fmla="*/ 18 w 163"/>
              <a:gd name="T3" fmla="*/ 441 h 442"/>
              <a:gd name="T4" fmla="*/ 18 w 163"/>
              <a:gd name="T5" fmla="*/ 441 h 442"/>
              <a:gd name="T6" fmla="*/ 0 w 163"/>
              <a:gd name="T7" fmla="*/ 423 h 442"/>
              <a:gd name="T8" fmla="*/ 0 w 163"/>
              <a:gd name="T9" fmla="*/ 153 h 442"/>
              <a:gd name="T10" fmla="*/ 45 w 163"/>
              <a:gd name="T11" fmla="*/ 36 h 442"/>
              <a:gd name="T12" fmla="*/ 153 w 163"/>
              <a:gd name="T13" fmla="*/ 0 h 442"/>
              <a:gd name="T14" fmla="*/ 153 w 163"/>
              <a:gd name="T15" fmla="*/ 0 h 442"/>
              <a:gd name="T16" fmla="*/ 162 w 163"/>
              <a:gd name="T17" fmla="*/ 18 h 442"/>
              <a:gd name="T18" fmla="*/ 153 w 163"/>
              <a:gd name="T19" fmla="*/ 36 h 442"/>
              <a:gd name="T20" fmla="*/ 63 w 163"/>
              <a:gd name="T21" fmla="*/ 63 h 442"/>
              <a:gd name="T22" fmla="*/ 36 w 163"/>
              <a:gd name="T23" fmla="*/ 153 h 442"/>
              <a:gd name="T24" fmla="*/ 36 w 163"/>
              <a:gd name="T25" fmla="*/ 153 h 442"/>
              <a:gd name="T26" fmla="*/ 36 w 163"/>
              <a:gd name="T27" fmla="*/ 423 h 442"/>
              <a:gd name="T28" fmla="*/ 18 w 163"/>
              <a:gd name="T29" fmla="*/ 44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63" h="442">
                <a:moveTo>
                  <a:pt x="18" y="441"/>
                </a:moveTo>
                <a:lnTo>
                  <a:pt x="18" y="441"/>
                </a:lnTo>
                <a:lnTo>
                  <a:pt x="18" y="441"/>
                </a:lnTo>
                <a:cubicBezTo>
                  <a:pt x="9" y="441"/>
                  <a:pt x="0" y="432"/>
                  <a:pt x="0" y="423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53"/>
                  <a:pt x="0" y="81"/>
                  <a:pt x="45" y="36"/>
                </a:cubicBezTo>
                <a:cubicBezTo>
                  <a:pt x="72" y="9"/>
                  <a:pt x="108" y="0"/>
                  <a:pt x="153" y="0"/>
                </a:cubicBezTo>
                <a:lnTo>
                  <a:pt x="153" y="0"/>
                </a:lnTo>
                <a:cubicBezTo>
                  <a:pt x="162" y="0"/>
                  <a:pt x="162" y="9"/>
                  <a:pt x="162" y="18"/>
                </a:cubicBezTo>
                <a:cubicBezTo>
                  <a:pt x="162" y="27"/>
                  <a:pt x="162" y="36"/>
                  <a:pt x="153" y="36"/>
                </a:cubicBezTo>
                <a:cubicBezTo>
                  <a:pt x="117" y="36"/>
                  <a:pt x="81" y="45"/>
                  <a:pt x="63" y="63"/>
                </a:cubicBezTo>
                <a:cubicBezTo>
                  <a:pt x="27" y="99"/>
                  <a:pt x="36" y="153"/>
                  <a:pt x="36" y="153"/>
                </a:cubicBezTo>
                <a:lnTo>
                  <a:pt x="36" y="153"/>
                </a:lnTo>
                <a:cubicBezTo>
                  <a:pt x="36" y="423"/>
                  <a:pt x="36" y="423"/>
                  <a:pt x="36" y="423"/>
                </a:cubicBezTo>
                <a:cubicBezTo>
                  <a:pt x="36" y="432"/>
                  <a:pt x="27" y="441"/>
                  <a:pt x="18" y="4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28">
            <a:extLst>
              <a:ext uri="{FF2B5EF4-FFF2-40B4-BE49-F238E27FC236}">
                <a16:creationId xmlns:a16="http://schemas.microsoft.com/office/drawing/2014/main" id="{154AD22E-8646-3E41-BF62-63F89997E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5098" y="5763732"/>
            <a:ext cx="318065" cy="213625"/>
          </a:xfrm>
          <a:custGeom>
            <a:avLst/>
            <a:gdLst>
              <a:gd name="T0" fmla="*/ 278 w 297"/>
              <a:gd name="T1" fmla="*/ 198 h 199"/>
              <a:gd name="T2" fmla="*/ 278 w 297"/>
              <a:gd name="T3" fmla="*/ 198 h 199"/>
              <a:gd name="T4" fmla="*/ 278 w 297"/>
              <a:gd name="T5" fmla="*/ 198 h 199"/>
              <a:gd name="T6" fmla="*/ 260 w 297"/>
              <a:gd name="T7" fmla="*/ 180 h 199"/>
              <a:gd name="T8" fmla="*/ 260 w 297"/>
              <a:gd name="T9" fmla="*/ 180 h 199"/>
              <a:gd name="T10" fmla="*/ 224 w 297"/>
              <a:gd name="T11" fmla="*/ 90 h 199"/>
              <a:gd name="T12" fmla="*/ 143 w 297"/>
              <a:gd name="T13" fmla="*/ 63 h 199"/>
              <a:gd name="T14" fmla="*/ 143 w 297"/>
              <a:gd name="T15" fmla="*/ 63 h 199"/>
              <a:gd name="T16" fmla="*/ 26 w 297"/>
              <a:gd name="T17" fmla="*/ 45 h 199"/>
              <a:gd name="T18" fmla="*/ 0 w 297"/>
              <a:gd name="T19" fmla="*/ 36 h 199"/>
              <a:gd name="T20" fmla="*/ 17 w 297"/>
              <a:gd name="T21" fmla="*/ 18 h 199"/>
              <a:gd name="T22" fmla="*/ 143 w 297"/>
              <a:gd name="T23" fmla="*/ 27 h 199"/>
              <a:gd name="T24" fmla="*/ 251 w 297"/>
              <a:gd name="T25" fmla="*/ 72 h 199"/>
              <a:gd name="T26" fmla="*/ 296 w 297"/>
              <a:gd name="T27" fmla="*/ 189 h 199"/>
              <a:gd name="T28" fmla="*/ 278 w 297"/>
              <a:gd name="T29" fmla="*/ 19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97" h="199">
                <a:moveTo>
                  <a:pt x="278" y="198"/>
                </a:moveTo>
                <a:lnTo>
                  <a:pt x="278" y="198"/>
                </a:lnTo>
                <a:lnTo>
                  <a:pt x="278" y="198"/>
                </a:lnTo>
                <a:cubicBezTo>
                  <a:pt x="269" y="198"/>
                  <a:pt x="260" y="189"/>
                  <a:pt x="260" y="180"/>
                </a:cubicBezTo>
                <a:lnTo>
                  <a:pt x="260" y="180"/>
                </a:lnTo>
                <a:cubicBezTo>
                  <a:pt x="260" y="180"/>
                  <a:pt x="260" y="126"/>
                  <a:pt x="224" y="90"/>
                </a:cubicBezTo>
                <a:cubicBezTo>
                  <a:pt x="206" y="72"/>
                  <a:pt x="179" y="63"/>
                  <a:pt x="143" y="63"/>
                </a:cubicBezTo>
                <a:lnTo>
                  <a:pt x="143" y="63"/>
                </a:lnTo>
                <a:cubicBezTo>
                  <a:pt x="116" y="54"/>
                  <a:pt x="53" y="36"/>
                  <a:pt x="26" y="45"/>
                </a:cubicBezTo>
                <a:cubicBezTo>
                  <a:pt x="17" y="54"/>
                  <a:pt x="8" y="45"/>
                  <a:pt x="0" y="36"/>
                </a:cubicBezTo>
                <a:cubicBezTo>
                  <a:pt x="0" y="27"/>
                  <a:pt x="8" y="18"/>
                  <a:pt x="17" y="18"/>
                </a:cubicBezTo>
                <a:cubicBezTo>
                  <a:pt x="62" y="0"/>
                  <a:pt x="134" y="27"/>
                  <a:pt x="143" y="27"/>
                </a:cubicBezTo>
                <a:cubicBezTo>
                  <a:pt x="188" y="27"/>
                  <a:pt x="224" y="45"/>
                  <a:pt x="251" y="72"/>
                </a:cubicBezTo>
                <a:cubicBezTo>
                  <a:pt x="296" y="117"/>
                  <a:pt x="296" y="180"/>
                  <a:pt x="296" y="189"/>
                </a:cubicBezTo>
                <a:cubicBezTo>
                  <a:pt x="296" y="198"/>
                  <a:pt x="287" y="198"/>
                  <a:pt x="278" y="1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29">
            <a:extLst>
              <a:ext uri="{FF2B5EF4-FFF2-40B4-BE49-F238E27FC236}">
                <a16:creationId xmlns:a16="http://schemas.microsoft.com/office/drawing/2014/main" id="{05A1E185-84CF-C540-8982-E3B078E29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2351" y="5540609"/>
            <a:ext cx="465231" cy="251606"/>
          </a:xfrm>
          <a:custGeom>
            <a:avLst/>
            <a:gdLst>
              <a:gd name="T0" fmla="*/ 126 w 433"/>
              <a:gd name="T1" fmla="*/ 234 h 235"/>
              <a:gd name="T2" fmla="*/ 126 w 433"/>
              <a:gd name="T3" fmla="*/ 234 h 235"/>
              <a:gd name="T4" fmla="*/ 81 w 433"/>
              <a:gd name="T5" fmla="*/ 225 h 235"/>
              <a:gd name="T6" fmla="*/ 0 w 433"/>
              <a:gd name="T7" fmla="*/ 117 h 235"/>
              <a:gd name="T8" fmla="*/ 108 w 433"/>
              <a:gd name="T9" fmla="*/ 9 h 235"/>
              <a:gd name="T10" fmla="*/ 297 w 433"/>
              <a:gd name="T11" fmla="*/ 27 h 235"/>
              <a:gd name="T12" fmla="*/ 423 w 433"/>
              <a:gd name="T13" fmla="*/ 117 h 235"/>
              <a:gd name="T14" fmla="*/ 423 w 433"/>
              <a:gd name="T15" fmla="*/ 135 h 235"/>
              <a:gd name="T16" fmla="*/ 405 w 433"/>
              <a:gd name="T17" fmla="*/ 144 h 235"/>
              <a:gd name="T18" fmla="*/ 243 w 433"/>
              <a:gd name="T19" fmla="*/ 162 h 235"/>
              <a:gd name="T20" fmla="*/ 225 w 433"/>
              <a:gd name="T21" fmla="*/ 180 h 235"/>
              <a:gd name="T22" fmla="*/ 144 w 433"/>
              <a:gd name="T23" fmla="*/ 234 h 235"/>
              <a:gd name="T24" fmla="*/ 126 w 433"/>
              <a:gd name="T25" fmla="*/ 234 h 235"/>
              <a:gd name="T26" fmla="*/ 162 w 433"/>
              <a:gd name="T27" fmla="*/ 36 h 235"/>
              <a:gd name="T28" fmla="*/ 162 w 433"/>
              <a:gd name="T29" fmla="*/ 36 h 235"/>
              <a:gd name="T30" fmla="*/ 108 w 433"/>
              <a:gd name="T31" fmla="*/ 36 h 235"/>
              <a:gd name="T32" fmla="*/ 108 w 433"/>
              <a:gd name="T33" fmla="*/ 36 h 235"/>
              <a:gd name="T34" fmla="*/ 27 w 433"/>
              <a:gd name="T35" fmla="*/ 117 h 235"/>
              <a:gd name="T36" fmla="*/ 90 w 433"/>
              <a:gd name="T37" fmla="*/ 198 h 235"/>
              <a:gd name="T38" fmla="*/ 90 w 433"/>
              <a:gd name="T39" fmla="*/ 198 h 235"/>
              <a:gd name="T40" fmla="*/ 135 w 433"/>
              <a:gd name="T41" fmla="*/ 198 h 235"/>
              <a:gd name="T42" fmla="*/ 198 w 433"/>
              <a:gd name="T43" fmla="*/ 153 h 235"/>
              <a:gd name="T44" fmla="*/ 225 w 433"/>
              <a:gd name="T45" fmla="*/ 135 h 235"/>
              <a:gd name="T46" fmla="*/ 360 w 433"/>
              <a:gd name="T47" fmla="*/ 108 h 235"/>
              <a:gd name="T48" fmla="*/ 279 w 433"/>
              <a:gd name="T49" fmla="*/ 54 h 235"/>
              <a:gd name="T50" fmla="*/ 162 w 433"/>
              <a:gd name="T51" fmla="*/ 36 h 235"/>
              <a:gd name="T52" fmla="*/ 108 w 433"/>
              <a:gd name="T53" fmla="*/ 18 h 235"/>
              <a:gd name="T54" fmla="*/ 108 w 433"/>
              <a:gd name="T55" fmla="*/ 18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33" h="235">
                <a:moveTo>
                  <a:pt x="126" y="234"/>
                </a:moveTo>
                <a:lnTo>
                  <a:pt x="126" y="234"/>
                </a:lnTo>
                <a:cubicBezTo>
                  <a:pt x="108" y="234"/>
                  <a:pt x="99" y="234"/>
                  <a:pt x="81" y="225"/>
                </a:cubicBezTo>
                <a:cubicBezTo>
                  <a:pt x="36" y="216"/>
                  <a:pt x="0" y="171"/>
                  <a:pt x="0" y="117"/>
                </a:cubicBezTo>
                <a:cubicBezTo>
                  <a:pt x="0" y="54"/>
                  <a:pt x="45" y="9"/>
                  <a:pt x="108" y="9"/>
                </a:cubicBezTo>
                <a:cubicBezTo>
                  <a:pt x="153" y="0"/>
                  <a:pt x="216" y="0"/>
                  <a:pt x="297" y="27"/>
                </a:cubicBezTo>
                <a:cubicBezTo>
                  <a:pt x="342" y="45"/>
                  <a:pt x="387" y="81"/>
                  <a:pt x="423" y="117"/>
                </a:cubicBezTo>
                <a:cubicBezTo>
                  <a:pt x="423" y="126"/>
                  <a:pt x="432" y="126"/>
                  <a:pt x="423" y="135"/>
                </a:cubicBezTo>
                <a:cubicBezTo>
                  <a:pt x="423" y="144"/>
                  <a:pt x="414" y="144"/>
                  <a:pt x="405" y="144"/>
                </a:cubicBezTo>
                <a:cubicBezTo>
                  <a:pt x="333" y="126"/>
                  <a:pt x="279" y="135"/>
                  <a:pt x="243" y="162"/>
                </a:cubicBezTo>
                <a:cubicBezTo>
                  <a:pt x="234" y="171"/>
                  <a:pt x="234" y="171"/>
                  <a:pt x="225" y="180"/>
                </a:cubicBezTo>
                <a:cubicBezTo>
                  <a:pt x="207" y="198"/>
                  <a:pt x="180" y="225"/>
                  <a:pt x="144" y="234"/>
                </a:cubicBezTo>
                <a:cubicBezTo>
                  <a:pt x="135" y="234"/>
                  <a:pt x="126" y="234"/>
                  <a:pt x="126" y="234"/>
                </a:cubicBezTo>
                <a:close/>
                <a:moveTo>
                  <a:pt x="162" y="36"/>
                </a:moveTo>
                <a:lnTo>
                  <a:pt x="162" y="36"/>
                </a:lnTo>
                <a:cubicBezTo>
                  <a:pt x="144" y="36"/>
                  <a:pt x="126" y="36"/>
                  <a:pt x="108" y="36"/>
                </a:cubicBezTo>
                <a:lnTo>
                  <a:pt x="108" y="36"/>
                </a:lnTo>
                <a:cubicBezTo>
                  <a:pt x="63" y="45"/>
                  <a:pt x="36" y="72"/>
                  <a:pt x="27" y="117"/>
                </a:cubicBezTo>
                <a:cubicBezTo>
                  <a:pt x="27" y="153"/>
                  <a:pt x="54" y="189"/>
                  <a:pt x="90" y="198"/>
                </a:cubicBezTo>
                <a:lnTo>
                  <a:pt x="90" y="198"/>
                </a:lnTo>
                <a:cubicBezTo>
                  <a:pt x="108" y="198"/>
                  <a:pt x="126" y="198"/>
                  <a:pt x="135" y="198"/>
                </a:cubicBezTo>
                <a:cubicBezTo>
                  <a:pt x="171" y="189"/>
                  <a:pt x="180" y="171"/>
                  <a:pt x="198" y="153"/>
                </a:cubicBezTo>
                <a:cubicBezTo>
                  <a:pt x="207" y="153"/>
                  <a:pt x="216" y="144"/>
                  <a:pt x="225" y="135"/>
                </a:cubicBezTo>
                <a:cubicBezTo>
                  <a:pt x="252" y="108"/>
                  <a:pt x="297" y="99"/>
                  <a:pt x="360" y="108"/>
                </a:cubicBezTo>
                <a:cubicBezTo>
                  <a:pt x="333" y="81"/>
                  <a:pt x="306" y="72"/>
                  <a:pt x="279" y="54"/>
                </a:cubicBezTo>
                <a:cubicBezTo>
                  <a:pt x="234" y="36"/>
                  <a:pt x="198" y="36"/>
                  <a:pt x="162" y="36"/>
                </a:cubicBezTo>
                <a:close/>
                <a:moveTo>
                  <a:pt x="108" y="18"/>
                </a:moveTo>
                <a:lnTo>
                  <a:pt x="108" y="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30">
            <a:extLst>
              <a:ext uri="{FF2B5EF4-FFF2-40B4-BE49-F238E27FC236}">
                <a16:creationId xmlns:a16="http://schemas.microsoft.com/office/drawing/2014/main" id="{EA676871-09A9-D746-8B52-EA2DE0150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0965" y="5706765"/>
            <a:ext cx="370286" cy="213625"/>
          </a:xfrm>
          <a:custGeom>
            <a:avLst/>
            <a:gdLst>
              <a:gd name="T0" fmla="*/ 207 w 343"/>
              <a:gd name="T1" fmla="*/ 27 h 199"/>
              <a:gd name="T2" fmla="*/ 207 w 343"/>
              <a:gd name="T3" fmla="*/ 27 h 199"/>
              <a:gd name="T4" fmla="*/ 243 w 343"/>
              <a:gd name="T5" fmla="*/ 36 h 199"/>
              <a:gd name="T6" fmla="*/ 306 w 343"/>
              <a:gd name="T7" fmla="*/ 99 h 199"/>
              <a:gd name="T8" fmla="*/ 262 w 343"/>
              <a:gd name="T9" fmla="*/ 162 h 199"/>
              <a:gd name="T10" fmla="*/ 234 w 343"/>
              <a:gd name="T11" fmla="*/ 162 h 199"/>
              <a:gd name="T12" fmla="*/ 226 w 343"/>
              <a:gd name="T13" fmla="*/ 162 h 199"/>
              <a:gd name="T14" fmla="*/ 162 w 343"/>
              <a:gd name="T15" fmla="*/ 117 h 199"/>
              <a:gd name="T16" fmla="*/ 91 w 343"/>
              <a:gd name="T17" fmla="*/ 99 h 199"/>
              <a:gd name="T18" fmla="*/ 36 w 343"/>
              <a:gd name="T19" fmla="*/ 108 h 199"/>
              <a:gd name="T20" fmla="*/ 118 w 343"/>
              <a:gd name="T21" fmla="*/ 45 h 199"/>
              <a:gd name="T22" fmla="*/ 207 w 343"/>
              <a:gd name="T23" fmla="*/ 27 h 199"/>
              <a:gd name="T24" fmla="*/ 207 w 343"/>
              <a:gd name="T25" fmla="*/ 0 h 199"/>
              <a:gd name="T26" fmla="*/ 207 w 343"/>
              <a:gd name="T27" fmla="*/ 0 h 199"/>
              <a:gd name="T28" fmla="*/ 207 w 343"/>
              <a:gd name="T29" fmla="*/ 27 h 199"/>
              <a:gd name="T30" fmla="*/ 207 w 343"/>
              <a:gd name="T31" fmla="*/ 0 h 199"/>
              <a:gd name="T32" fmla="*/ 207 w 343"/>
              <a:gd name="T33" fmla="*/ 0 h 199"/>
              <a:gd name="T34" fmla="*/ 108 w 343"/>
              <a:gd name="T35" fmla="*/ 18 h 199"/>
              <a:gd name="T36" fmla="*/ 10 w 343"/>
              <a:gd name="T37" fmla="*/ 81 h 199"/>
              <a:gd name="T38" fmla="*/ 10 w 343"/>
              <a:gd name="T39" fmla="*/ 126 h 199"/>
              <a:gd name="T40" fmla="*/ 36 w 343"/>
              <a:gd name="T41" fmla="*/ 135 h 199"/>
              <a:gd name="T42" fmla="*/ 46 w 343"/>
              <a:gd name="T43" fmla="*/ 135 h 199"/>
              <a:gd name="T44" fmla="*/ 91 w 343"/>
              <a:gd name="T45" fmla="*/ 135 h 199"/>
              <a:gd name="T46" fmla="*/ 135 w 343"/>
              <a:gd name="T47" fmla="*/ 144 h 199"/>
              <a:gd name="T48" fmla="*/ 154 w 343"/>
              <a:gd name="T49" fmla="*/ 153 h 199"/>
              <a:gd name="T50" fmla="*/ 216 w 343"/>
              <a:gd name="T51" fmla="*/ 198 h 199"/>
              <a:gd name="T52" fmla="*/ 234 w 343"/>
              <a:gd name="T53" fmla="*/ 198 h 199"/>
              <a:gd name="T54" fmla="*/ 270 w 343"/>
              <a:gd name="T55" fmla="*/ 198 h 199"/>
              <a:gd name="T56" fmla="*/ 324 w 343"/>
              <a:gd name="T57" fmla="*/ 162 h 199"/>
              <a:gd name="T58" fmla="*/ 342 w 343"/>
              <a:gd name="T59" fmla="*/ 99 h 199"/>
              <a:gd name="T60" fmla="*/ 252 w 343"/>
              <a:gd name="T61" fmla="*/ 0 h 199"/>
              <a:gd name="T62" fmla="*/ 207 w 343"/>
              <a:gd name="T63" fmla="*/ 0 h 199"/>
              <a:gd name="T64" fmla="*/ 207 w 343"/>
              <a:gd name="T65" fmla="*/ 27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43" h="199">
                <a:moveTo>
                  <a:pt x="207" y="27"/>
                </a:moveTo>
                <a:lnTo>
                  <a:pt x="207" y="27"/>
                </a:lnTo>
                <a:cubicBezTo>
                  <a:pt x="226" y="27"/>
                  <a:pt x="234" y="27"/>
                  <a:pt x="243" y="36"/>
                </a:cubicBezTo>
                <a:cubicBezTo>
                  <a:pt x="279" y="36"/>
                  <a:pt x="306" y="63"/>
                  <a:pt x="306" y="99"/>
                </a:cubicBezTo>
                <a:cubicBezTo>
                  <a:pt x="306" y="126"/>
                  <a:pt x="288" y="153"/>
                  <a:pt x="262" y="162"/>
                </a:cubicBezTo>
                <a:cubicBezTo>
                  <a:pt x="252" y="162"/>
                  <a:pt x="243" y="162"/>
                  <a:pt x="234" y="162"/>
                </a:cubicBezTo>
                <a:lnTo>
                  <a:pt x="226" y="162"/>
                </a:lnTo>
                <a:cubicBezTo>
                  <a:pt x="190" y="162"/>
                  <a:pt x="180" y="135"/>
                  <a:pt x="162" y="117"/>
                </a:cubicBezTo>
                <a:cubicBezTo>
                  <a:pt x="144" y="108"/>
                  <a:pt x="127" y="99"/>
                  <a:pt x="91" y="99"/>
                </a:cubicBezTo>
                <a:cubicBezTo>
                  <a:pt x="72" y="99"/>
                  <a:pt x="55" y="99"/>
                  <a:pt x="36" y="108"/>
                </a:cubicBezTo>
                <a:cubicBezTo>
                  <a:pt x="55" y="90"/>
                  <a:pt x="82" y="63"/>
                  <a:pt x="118" y="45"/>
                </a:cubicBezTo>
                <a:cubicBezTo>
                  <a:pt x="154" y="36"/>
                  <a:pt x="180" y="27"/>
                  <a:pt x="207" y="27"/>
                </a:cubicBezTo>
                <a:lnTo>
                  <a:pt x="207" y="0"/>
                </a:lnTo>
                <a:lnTo>
                  <a:pt x="207" y="0"/>
                </a:lnTo>
                <a:cubicBezTo>
                  <a:pt x="207" y="27"/>
                  <a:pt x="207" y="27"/>
                  <a:pt x="207" y="27"/>
                </a:cubicBezTo>
                <a:cubicBezTo>
                  <a:pt x="207" y="0"/>
                  <a:pt x="207" y="0"/>
                  <a:pt x="207" y="0"/>
                </a:cubicBezTo>
                <a:lnTo>
                  <a:pt x="207" y="0"/>
                </a:lnTo>
                <a:cubicBezTo>
                  <a:pt x="171" y="0"/>
                  <a:pt x="144" y="0"/>
                  <a:pt x="108" y="18"/>
                </a:cubicBezTo>
                <a:cubicBezTo>
                  <a:pt x="72" y="27"/>
                  <a:pt x="36" y="54"/>
                  <a:pt x="10" y="81"/>
                </a:cubicBezTo>
                <a:cubicBezTo>
                  <a:pt x="0" y="90"/>
                  <a:pt x="0" y="108"/>
                  <a:pt x="10" y="126"/>
                </a:cubicBezTo>
                <a:cubicBezTo>
                  <a:pt x="19" y="135"/>
                  <a:pt x="28" y="135"/>
                  <a:pt x="36" y="135"/>
                </a:cubicBezTo>
                <a:lnTo>
                  <a:pt x="46" y="135"/>
                </a:lnTo>
                <a:cubicBezTo>
                  <a:pt x="63" y="135"/>
                  <a:pt x="72" y="135"/>
                  <a:pt x="91" y="135"/>
                </a:cubicBezTo>
                <a:cubicBezTo>
                  <a:pt x="108" y="135"/>
                  <a:pt x="127" y="135"/>
                  <a:pt x="135" y="144"/>
                </a:cubicBezTo>
                <a:cubicBezTo>
                  <a:pt x="144" y="153"/>
                  <a:pt x="144" y="153"/>
                  <a:pt x="154" y="153"/>
                </a:cubicBezTo>
                <a:cubicBezTo>
                  <a:pt x="162" y="171"/>
                  <a:pt x="180" y="189"/>
                  <a:pt x="216" y="198"/>
                </a:cubicBezTo>
                <a:cubicBezTo>
                  <a:pt x="226" y="198"/>
                  <a:pt x="226" y="198"/>
                  <a:pt x="234" y="198"/>
                </a:cubicBezTo>
                <a:cubicBezTo>
                  <a:pt x="243" y="198"/>
                  <a:pt x="252" y="198"/>
                  <a:pt x="270" y="198"/>
                </a:cubicBezTo>
                <a:cubicBezTo>
                  <a:pt x="288" y="189"/>
                  <a:pt x="306" y="180"/>
                  <a:pt x="324" y="162"/>
                </a:cubicBezTo>
                <a:cubicBezTo>
                  <a:pt x="333" y="144"/>
                  <a:pt x="342" y="117"/>
                  <a:pt x="342" y="99"/>
                </a:cubicBezTo>
                <a:cubicBezTo>
                  <a:pt x="342" y="45"/>
                  <a:pt x="297" y="0"/>
                  <a:pt x="252" y="0"/>
                </a:cubicBezTo>
                <a:cubicBezTo>
                  <a:pt x="234" y="0"/>
                  <a:pt x="226" y="0"/>
                  <a:pt x="207" y="0"/>
                </a:cubicBezTo>
                <a:lnTo>
                  <a:pt x="207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31">
            <a:extLst>
              <a:ext uri="{FF2B5EF4-FFF2-40B4-BE49-F238E27FC236}">
                <a16:creationId xmlns:a16="http://schemas.microsoft.com/office/drawing/2014/main" id="{C9AF8303-EA04-AC48-BF6C-C10E03F41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2351" y="5616565"/>
            <a:ext cx="213625" cy="71210"/>
          </a:xfrm>
          <a:custGeom>
            <a:avLst/>
            <a:gdLst>
              <a:gd name="T0" fmla="*/ 18 w 199"/>
              <a:gd name="T1" fmla="*/ 63 h 64"/>
              <a:gd name="T2" fmla="*/ 18 w 199"/>
              <a:gd name="T3" fmla="*/ 63 h 64"/>
              <a:gd name="T4" fmla="*/ 0 w 199"/>
              <a:gd name="T5" fmla="*/ 45 h 64"/>
              <a:gd name="T6" fmla="*/ 9 w 199"/>
              <a:gd name="T7" fmla="*/ 27 h 64"/>
              <a:gd name="T8" fmla="*/ 180 w 199"/>
              <a:gd name="T9" fmla="*/ 0 h 64"/>
              <a:gd name="T10" fmla="*/ 198 w 199"/>
              <a:gd name="T11" fmla="*/ 18 h 64"/>
              <a:gd name="T12" fmla="*/ 180 w 199"/>
              <a:gd name="T13" fmla="*/ 36 h 64"/>
              <a:gd name="T14" fmla="*/ 18 w 199"/>
              <a:gd name="T15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99" h="64">
                <a:moveTo>
                  <a:pt x="18" y="63"/>
                </a:moveTo>
                <a:lnTo>
                  <a:pt x="18" y="63"/>
                </a:lnTo>
                <a:cubicBezTo>
                  <a:pt x="9" y="63"/>
                  <a:pt x="0" y="54"/>
                  <a:pt x="0" y="45"/>
                </a:cubicBezTo>
                <a:cubicBezTo>
                  <a:pt x="0" y="36"/>
                  <a:pt x="0" y="27"/>
                  <a:pt x="9" y="27"/>
                </a:cubicBezTo>
                <a:cubicBezTo>
                  <a:pt x="18" y="27"/>
                  <a:pt x="117" y="0"/>
                  <a:pt x="180" y="0"/>
                </a:cubicBezTo>
                <a:cubicBezTo>
                  <a:pt x="189" y="0"/>
                  <a:pt x="198" y="9"/>
                  <a:pt x="198" y="18"/>
                </a:cubicBezTo>
                <a:cubicBezTo>
                  <a:pt x="198" y="27"/>
                  <a:pt x="189" y="36"/>
                  <a:pt x="180" y="36"/>
                </a:cubicBezTo>
                <a:cubicBezTo>
                  <a:pt x="126" y="36"/>
                  <a:pt x="18" y="63"/>
                  <a:pt x="18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32">
            <a:extLst>
              <a:ext uri="{FF2B5EF4-FFF2-40B4-BE49-F238E27FC236}">
                <a16:creationId xmlns:a16="http://schemas.microsoft.com/office/drawing/2014/main" id="{3C1B3BE9-5C67-5A49-A008-2E06EBEA6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8813" y="5626060"/>
            <a:ext cx="99691" cy="90199"/>
          </a:xfrm>
          <a:custGeom>
            <a:avLst/>
            <a:gdLst>
              <a:gd name="T0" fmla="*/ 72 w 91"/>
              <a:gd name="T1" fmla="*/ 81 h 82"/>
              <a:gd name="T2" fmla="*/ 72 w 91"/>
              <a:gd name="T3" fmla="*/ 81 h 82"/>
              <a:gd name="T4" fmla="*/ 54 w 91"/>
              <a:gd name="T5" fmla="*/ 72 h 82"/>
              <a:gd name="T6" fmla="*/ 9 w 91"/>
              <a:gd name="T7" fmla="*/ 36 h 82"/>
              <a:gd name="T8" fmla="*/ 0 w 91"/>
              <a:gd name="T9" fmla="*/ 9 h 82"/>
              <a:gd name="T10" fmla="*/ 27 w 91"/>
              <a:gd name="T11" fmla="*/ 9 h 82"/>
              <a:gd name="T12" fmla="*/ 81 w 91"/>
              <a:gd name="T13" fmla="*/ 54 h 82"/>
              <a:gd name="T14" fmla="*/ 81 w 91"/>
              <a:gd name="T15" fmla="*/ 72 h 82"/>
              <a:gd name="T16" fmla="*/ 72 w 91"/>
              <a:gd name="T17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1" h="82">
                <a:moveTo>
                  <a:pt x="72" y="81"/>
                </a:moveTo>
                <a:lnTo>
                  <a:pt x="72" y="81"/>
                </a:lnTo>
                <a:cubicBezTo>
                  <a:pt x="63" y="81"/>
                  <a:pt x="63" y="81"/>
                  <a:pt x="54" y="72"/>
                </a:cubicBezTo>
                <a:cubicBezTo>
                  <a:pt x="9" y="36"/>
                  <a:pt x="9" y="36"/>
                  <a:pt x="9" y="36"/>
                </a:cubicBezTo>
                <a:cubicBezTo>
                  <a:pt x="0" y="27"/>
                  <a:pt x="0" y="18"/>
                  <a:pt x="0" y="9"/>
                </a:cubicBezTo>
                <a:cubicBezTo>
                  <a:pt x="9" y="0"/>
                  <a:pt x="18" y="0"/>
                  <a:pt x="27" y="9"/>
                </a:cubicBezTo>
                <a:cubicBezTo>
                  <a:pt x="81" y="54"/>
                  <a:pt x="81" y="54"/>
                  <a:pt x="81" y="54"/>
                </a:cubicBezTo>
                <a:cubicBezTo>
                  <a:pt x="90" y="54"/>
                  <a:pt x="90" y="63"/>
                  <a:pt x="81" y="72"/>
                </a:cubicBezTo>
                <a:cubicBezTo>
                  <a:pt x="81" y="81"/>
                  <a:pt x="72" y="81"/>
                  <a:pt x="72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33">
            <a:extLst>
              <a:ext uri="{FF2B5EF4-FFF2-40B4-BE49-F238E27FC236}">
                <a16:creationId xmlns:a16="http://schemas.microsoft.com/office/drawing/2014/main" id="{BFED66E6-E6C5-354E-A411-B3704D136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7031" y="5925138"/>
            <a:ext cx="1068134" cy="864000"/>
          </a:xfrm>
          <a:custGeom>
            <a:avLst/>
            <a:gdLst>
              <a:gd name="T0" fmla="*/ 764 w 990"/>
              <a:gd name="T1" fmla="*/ 800 h 801"/>
              <a:gd name="T2" fmla="*/ 683 w 990"/>
              <a:gd name="T3" fmla="*/ 737 h 801"/>
              <a:gd name="T4" fmla="*/ 665 w 990"/>
              <a:gd name="T5" fmla="*/ 648 h 801"/>
              <a:gd name="T6" fmla="*/ 530 w 990"/>
              <a:gd name="T7" fmla="*/ 656 h 801"/>
              <a:gd name="T8" fmla="*/ 404 w 990"/>
              <a:gd name="T9" fmla="*/ 728 h 801"/>
              <a:gd name="T10" fmla="*/ 251 w 990"/>
              <a:gd name="T11" fmla="*/ 747 h 801"/>
              <a:gd name="T12" fmla="*/ 170 w 990"/>
              <a:gd name="T13" fmla="*/ 549 h 801"/>
              <a:gd name="T14" fmla="*/ 54 w 990"/>
              <a:gd name="T15" fmla="*/ 477 h 801"/>
              <a:gd name="T16" fmla="*/ 0 w 990"/>
              <a:gd name="T17" fmla="*/ 414 h 801"/>
              <a:gd name="T18" fmla="*/ 54 w 990"/>
              <a:gd name="T19" fmla="*/ 270 h 801"/>
              <a:gd name="T20" fmla="*/ 179 w 990"/>
              <a:gd name="T21" fmla="*/ 144 h 801"/>
              <a:gd name="T22" fmla="*/ 117 w 990"/>
              <a:gd name="T23" fmla="*/ 27 h 801"/>
              <a:gd name="T24" fmla="*/ 305 w 990"/>
              <a:gd name="T25" fmla="*/ 45 h 801"/>
              <a:gd name="T26" fmla="*/ 530 w 990"/>
              <a:gd name="T27" fmla="*/ 45 h 801"/>
              <a:gd name="T28" fmla="*/ 989 w 990"/>
              <a:gd name="T29" fmla="*/ 369 h 801"/>
              <a:gd name="T30" fmla="*/ 917 w 990"/>
              <a:gd name="T31" fmla="*/ 540 h 801"/>
              <a:gd name="T32" fmla="*/ 854 w 990"/>
              <a:gd name="T33" fmla="*/ 692 h 801"/>
              <a:gd name="T34" fmla="*/ 764 w 990"/>
              <a:gd name="T35" fmla="*/ 800 h 801"/>
              <a:gd name="T36" fmla="*/ 737 w 990"/>
              <a:gd name="T37" fmla="*/ 728 h 801"/>
              <a:gd name="T38" fmla="*/ 791 w 990"/>
              <a:gd name="T39" fmla="*/ 719 h 801"/>
              <a:gd name="T40" fmla="*/ 809 w 990"/>
              <a:gd name="T41" fmla="*/ 620 h 801"/>
              <a:gd name="T42" fmla="*/ 899 w 990"/>
              <a:gd name="T43" fmla="*/ 485 h 801"/>
              <a:gd name="T44" fmla="*/ 818 w 990"/>
              <a:gd name="T45" fmla="*/ 180 h 801"/>
              <a:gd name="T46" fmla="*/ 476 w 990"/>
              <a:gd name="T47" fmla="*/ 99 h 801"/>
              <a:gd name="T48" fmla="*/ 287 w 990"/>
              <a:gd name="T49" fmla="*/ 90 h 801"/>
              <a:gd name="T50" fmla="*/ 234 w 990"/>
              <a:gd name="T51" fmla="*/ 126 h 801"/>
              <a:gd name="T52" fmla="*/ 225 w 990"/>
              <a:gd name="T53" fmla="*/ 162 h 801"/>
              <a:gd name="T54" fmla="*/ 63 w 990"/>
              <a:gd name="T55" fmla="*/ 324 h 801"/>
              <a:gd name="T56" fmla="*/ 54 w 990"/>
              <a:gd name="T57" fmla="*/ 414 h 801"/>
              <a:gd name="T58" fmla="*/ 71 w 990"/>
              <a:gd name="T59" fmla="*/ 423 h 801"/>
              <a:gd name="T60" fmla="*/ 189 w 990"/>
              <a:gd name="T61" fmla="*/ 495 h 801"/>
              <a:gd name="T62" fmla="*/ 297 w 990"/>
              <a:gd name="T63" fmla="*/ 728 h 801"/>
              <a:gd name="T64" fmla="*/ 350 w 990"/>
              <a:gd name="T65" fmla="*/ 728 h 801"/>
              <a:gd name="T66" fmla="*/ 359 w 990"/>
              <a:gd name="T67" fmla="*/ 593 h 801"/>
              <a:gd name="T68" fmla="*/ 530 w 990"/>
              <a:gd name="T69" fmla="*/ 603 h 801"/>
              <a:gd name="T70" fmla="*/ 692 w 990"/>
              <a:gd name="T71" fmla="*/ 593 h 801"/>
              <a:gd name="T72" fmla="*/ 728 w 990"/>
              <a:gd name="T73" fmla="*/ 665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0" h="801">
                <a:moveTo>
                  <a:pt x="764" y="800"/>
                </a:moveTo>
                <a:lnTo>
                  <a:pt x="764" y="800"/>
                </a:lnTo>
                <a:cubicBezTo>
                  <a:pt x="728" y="800"/>
                  <a:pt x="692" y="783"/>
                  <a:pt x="683" y="747"/>
                </a:cubicBezTo>
                <a:cubicBezTo>
                  <a:pt x="683" y="747"/>
                  <a:pt x="683" y="747"/>
                  <a:pt x="683" y="737"/>
                </a:cubicBezTo>
                <a:cubicBezTo>
                  <a:pt x="674" y="665"/>
                  <a:pt x="674" y="665"/>
                  <a:pt x="674" y="665"/>
                </a:cubicBezTo>
                <a:cubicBezTo>
                  <a:pt x="674" y="665"/>
                  <a:pt x="674" y="656"/>
                  <a:pt x="665" y="648"/>
                </a:cubicBezTo>
                <a:cubicBezTo>
                  <a:pt x="665" y="639"/>
                  <a:pt x="665" y="639"/>
                  <a:pt x="665" y="639"/>
                </a:cubicBezTo>
                <a:cubicBezTo>
                  <a:pt x="620" y="648"/>
                  <a:pt x="575" y="656"/>
                  <a:pt x="530" y="656"/>
                </a:cubicBezTo>
                <a:cubicBezTo>
                  <a:pt x="485" y="656"/>
                  <a:pt x="440" y="656"/>
                  <a:pt x="404" y="648"/>
                </a:cubicBezTo>
                <a:cubicBezTo>
                  <a:pt x="404" y="728"/>
                  <a:pt x="404" y="728"/>
                  <a:pt x="404" y="728"/>
                </a:cubicBezTo>
                <a:cubicBezTo>
                  <a:pt x="404" y="764"/>
                  <a:pt x="369" y="800"/>
                  <a:pt x="323" y="800"/>
                </a:cubicBezTo>
                <a:cubicBezTo>
                  <a:pt x="287" y="800"/>
                  <a:pt x="261" y="783"/>
                  <a:pt x="251" y="747"/>
                </a:cubicBezTo>
                <a:cubicBezTo>
                  <a:pt x="206" y="557"/>
                  <a:pt x="206" y="557"/>
                  <a:pt x="206" y="557"/>
                </a:cubicBezTo>
                <a:cubicBezTo>
                  <a:pt x="206" y="557"/>
                  <a:pt x="189" y="549"/>
                  <a:pt x="170" y="549"/>
                </a:cubicBezTo>
                <a:cubicBezTo>
                  <a:pt x="153" y="540"/>
                  <a:pt x="126" y="531"/>
                  <a:pt x="117" y="513"/>
                </a:cubicBezTo>
                <a:cubicBezTo>
                  <a:pt x="99" y="495"/>
                  <a:pt x="71" y="485"/>
                  <a:pt x="54" y="477"/>
                </a:cubicBezTo>
                <a:cubicBezTo>
                  <a:pt x="45" y="468"/>
                  <a:pt x="45" y="468"/>
                  <a:pt x="35" y="468"/>
                </a:cubicBezTo>
                <a:cubicBezTo>
                  <a:pt x="18" y="459"/>
                  <a:pt x="0" y="441"/>
                  <a:pt x="0" y="414"/>
                </a:cubicBezTo>
                <a:cubicBezTo>
                  <a:pt x="0" y="324"/>
                  <a:pt x="0" y="324"/>
                  <a:pt x="0" y="324"/>
                </a:cubicBezTo>
                <a:cubicBezTo>
                  <a:pt x="9" y="297"/>
                  <a:pt x="27" y="270"/>
                  <a:pt x="54" y="270"/>
                </a:cubicBezTo>
                <a:cubicBezTo>
                  <a:pt x="71" y="270"/>
                  <a:pt x="81" y="252"/>
                  <a:pt x="99" y="225"/>
                </a:cubicBezTo>
                <a:cubicBezTo>
                  <a:pt x="117" y="198"/>
                  <a:pt x="143" y="171"/>
                  <a:pt x="179" y="144"/>
                </a:cubicBezTo>
                <a:cubicBezTo>
                  <a:pt x="117" y="72"/>
                  <a:pt x="117" y="72"/>
                  <a:pt x="117" y="72"/>
                </a:cubicBezTo>
                <a:cubicBezTo>
                  <a:pt x="107" y="63"/>
                  <a:pt x="107" y="36"/>
                  <a:pt x="117" y="27"/>
                </a:cubicBezTo>
                <a:cubicBezTo>
                  <a:pt x="126" y="9"/>
                  <a:pt x="143" y="0"/>
                  <a:pt x="162" y="9"/>
                </a:cubicBezTo>
                <a:cubicBezTo>
                  <a:pt x="206" y="9"/>
                  <a:pt x="287" y="36"/>
                  <a:pt x="305" y="45"/>
                </a:cubicBezTo>
                <a:cubicBezTo>
                  <a:pt x="333" y="54"/>
                  <a:pt x="422" y="54"/>
                  <a:pt x="467" y="54"/>
                </a:cubicBezTo>
                <a:cubicBezTo>
                  <a:pt x="485" y="45"/>
                  <a:pt x="512" y="45"/>
                  <a:pt x="530" y="45"/>
                </a:cubicBezTo>
                <a:cubicBezTo>
                  <a:pt x="647" y="45"/>
                  <a:pt x="764" y="81"/>
                  <a:pt x="854" y="135"/>
                </a:cubicBezTo>
                <a:cubicBezTo>
                  <a:pt x="944" y="198"/>
                  <a:pt x="989" y="279"/>
                  <a:pt x="989" y="369"/>
                </a:cubicBezTo>
                <a:cubicBezTo>
                  <a:pt x="989" y="414"/>
                  <a:pt x="971" y="468"/>
                  <a:pt x="935" y="513"/>
                </a:cubicBezTo>
                <a:cubicBezTo>
                  <a:pt x="935" y="521"/>
                  <a:pt x="926" y="531"/>
                  <a:pt x="917" y="540"/>
                </a:cubicBezTo>
                <a:cubicBezTo>
                  <a:pt x="890" y="576"/>
                  <a:pt x="872" y="593"/>
                  <a:pt x="863" y="639"/>
                </a:cubicBezTo>
                <a:cubicBezTo>
                  <a:pt x="854" y="656"/>
                  <a:pt x="854" y="675"/>
                  <a:pt x="854" y="692"/>
                </a:cubicBezTo>
                <a:cubicBezTo>
                  <a:pt x="845" y="692"/>
                  <a:pt x="845" y="701"/>
                  <a:pt x="845" y="728"/>
                </a:cubicBezTo>
                <a:cubicBezTo>
                  <a:pt x="845" y="764"/>
                  <a:pt x="809" y="800"/>
                  <a:pt x="764" y="800"/>
                </a:cubicBezTo>
                <a:close/>
                <a:moveTo>
                  <a:pt x="737" y="728"/>
                </a:moveTo>
                <a:lnTo>
                  <a:pt x="737" y="728"/>
                </a:lnTo>
                <a:cubicBezTo>
                  <a:pt x="737" y="747"/>
                  <a:pt x="755" y="747"/>
                  <a:pt x="764" y="747"/>
                </a:cubicBezTo>
                <a:cubicBezTo>
                  <a:pt x="782" y="747"/>
                  <a:pt x="791" y="737"/>
                  <a:pt x="791" y="719"/>
                </a:cubicBezTo>
                <a:cubicBezTo>
                  <a:pt x="791" y="701"/>
                  <a:pt x="800" y="692"/>
                  <a:pt x="800" y="675"/>
                </a:cubicBezTo>
                <a:cubicBezTo>
                  <a:pt x="800" y="656"/>
                  <a:pt x="809" y="639"/>
                  <a:pt x="809" y="620"/>
                </a:cubicBezTo>
                <a:cubicBezTo>
                  <a:pt x="827" y="566"/>
                  <a:pt x="854" y="540"/>
                  <a:pt x="881" y="504"/>
                </a:cubicBezTo>
                <a:cubicBezTo>
                  <a:pt x="881" y="495"/>
                  <a:pt x="890" y="495"/>
                  <a:pt x="899" y="485"/>
                </a:cubicBezTo>
                <a:cubicBezTo>
                  <a:pt x="926" y="450"/>
                  <a:pt x="935" y="405"/>
                  <a:pt x="935" y="369"/>
                </a:cubicBezTo>
                <a:cubicBezTo>
                  <a:pt x="935" y="297"/>
                  <a:pt x="899" y="234"/>
                  <a:pt x="818" y="180"/>
                </a:cubicBezTo>
                <a:cubicBezTo>
                  <a:pt x="746" y="126"/>
                  <a:pt x="638" y="99"/>
                  <a:pt x="530" y="99"/>
                </a:cubicBezTo>
                <a:cubicBezTo>
                  <a:pt x="512" y="99"/>
                  <a:pt x="494" y="99"/>
                  <a:pt x="476" y="99"/>
                </a:cubicBezTo>
                <a:lnTo>
                  <a:pt x="476" y="99"/>
                </a:lnTo>
                <a:cubicBezTo>
                  <a:pt x="458" y="108"/>
                  <a:pt x="333" y="108"/>
                  <a:pt x="287" y="90"/>
                </a:cubicBezTo>
                <a:cubicBezTo>
                  <a:pt x="269" y="81"/>
                  <a:pt x="215" y="72"/>
                  <a:pt x="179" y="63"/>
                </a:cubicBezTo>
                <a:cubicBezTo>
                  <a:pt x="234" y="126"/>
                  <a:pt x="234" y="126"/>
                  <a:pt x="234" y="126"/>
                </a:cubicBezTo>
                <a:cubicBezTo>
                  <a:pt x="234" y="135"/>
                  <a:pt x="242" y="144"/>
                  <a:pt x="242" y="144"/>
                </a:cubicBezTo>
                <a:cubicBezTo>
                  <a:pt x="234" y="153"/>
                  <a:pt x="234" y="162"/>
                  <a:pt x="225" y="162"/>
                </a:cubicBezTo>
                <a:cubicBezTo>
                  <a:pt x="189" y="198"/>
                  <a:pt x="162" y="225"/>
                  <a:pt x="143" y="252"/>
                </a:cubicBezTo>
                <a:cubicBezTo>
                  <a:pt x="126" y="288"/>
                  <a:pt x="99" y="315"/>
                  <a:pt x="63" y="324"/>
                </a:cubicBezTo>
                <a:cubicBezTo>
                  <a:pt x="54" y="324"/>
                  <a:pt x="54" y="324"/>
                  <a:pt x="54" y="324"/>
                </a:cubicBezTo>
                <a:cubicBezTo>
                  <a:pt x="54" y="414"/>
                  <a:pt x="54" y="414"/>
                  <a:pt x="54" y="414"/>
                </a:cubicBezTo>
                <a:cubicBezTo>
                  <a:pt x="54" y="423"/>
                  <a:pt x="54" y="423"/>
                  <a:pt x="54" y="423"/>
                </a:cubicBezTo>
                <a:cubicBezTo>
                  <a:pt x="63" y="423"/>
                  <a:pt x="63" y="423"/>
                  <a:pt x="71" y="423"/>
                </a:cubicBezTo>
                <a:cubicBezTo>
                  <a:pt x="99" y="432"/>
                  <a:pt x="126" y="450"/>
                  <a:pt x="153" y="477"/>
                </a:cubicBezTo>
                <a:cubicBezTo>
                  <a:pt x="162" y="485"/>
                  <a:pt x="179" y="495"/>
                  <a:pt x="189" y="495"/>
                </a:cubicBezTo>
                <a:cubicBezTo>
                  <a:pt x="215" y="504"/>
                  <a:pt x="251" y="513"/>
                  <a:pt x="261" y="549"/>
                </a:cubicBezTo>
                <a:cubicBezTo>
                  <a:pt x="297" y="728"/>
                  <a:pt x="297" y="728"/>
                  <a:pt x="297" y="728"/>
                </a:cubicBezTo>
                <a:cubicBezTo>
                  <a:pt x="305" y="747"/>
                  <a:pt x="314" y="747"/>
                  <a:pt x="323" y="747"/>
                </a:cubicBezTo>
                <a:cubicBezTo>
                  <a:pt x="341" y="747"/>
                  <a:pt x="350" y="737"/>
                  <a:pt x="350" y="728"/>
                </a:cubicBezTo>
                <a:cubicBezTo>
                  <a:pt x="350" y="612"/>
                  <a:pt x="350" y="612"/>
                  <a:pt x="350" y="612"/>
                </a:cubicBezTo>
                <a:cubicBezTo>
                  <a:pt x="350" y="603"/>
                  <a:pt x="350" y="593"/>
                  <a:pt x="359" y="593"/>
                </a:cubicBezTo>
                <a:cubicBezTo>
                  <a:pt x="369" y="584"/>
                  <a:pt x="377" y="584"/>
                  <a:pt x="386" y="584"/>
                </a:cubicBezTo>
                <a:cubicBezTo>
                  <a:pt x="431" y="603"/>
                  <a:pt x="476" y="603"/>
                  <a:pt x="530" y="603"/>
                </a:cubicBezTo>
                <a:cubicBezTo>
                  <a:pt x="575" y="603"/>
                  <a:pt x="620" y="603"/>
                  <a:pt x="665" y="584"/>
                </a:cubicBezTo>
                <a:cubicBezTo>
                  <a:pt x="674" y="584"/>
                  <a:pt x="683" y="593"/>
                  <a:pt x="692" y="593"/>
                </a:cubicBezTo>
                <a:cubicBezTo>
                  <a:pt x="701" y="612"/>
                  <a:pt x="701" y="612"/>
                  <a:pt x="701" y="612"/>
                </a:cubicBezTo>
                <a:cubicBezTo>
                  <a:pt x="719" y="629"/>
                  <a:pt x="728" y="648"/>
                  <a:pt x="728" y="665"/>
                </a:cubicBezTo>
                <a:lnTo>
                  <a:pt x="737" y="7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34">
            <a:extLst>
              <a:ext uri="{FF2B5EF4-FFF2-40B4-BE49-F238E27FC236}">
                <a16:creationId xmlns:a16="http://schemas.microsoft.com/office/drawing/2014/main" id="{4CEE3BD6-5A04-F349-95F4-ABCDFC122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4460" y="6072302"/>
            <a:ext cx="232617" cy="166155"/>
          </a:xfrm>
          <a:custGeom>
            <a:avLst/>
            <a:gdLst>
              <a:gd name="T0" fmla="*/ 18 w 217"/>
              <a:gd name="T1" fmla="*/ 153 h 154"/>
              <a:gd name="T2" fmla="*/ 18 w 217"/>
              <a:gd name="T3" fmla="*/ 153 h 154"/>
              <a:gd name="T4" fmla="*/ 0 w 217"/>
              <a:gd name="T5" fmla="*/ 144 h 154"/>
              <a:gd name="T6" fmla="*/ 9 w 217"/>
              <a:gd name="T7" fmla="*/ 126 h 154"/>
              <a:gd name="T8" fmla="*/ 72 w 217"/>
              <a:gd name="T9" fmla="*/ 99 h 154"/>
              <a:gd name="T10" fmla="*/ 54 w 217"/>
              <a:gd name="T11" fmla="*/ 81 h 154"/>
              <a:gd name="T12" fmla="*/ 54 w 217"/>
              <a:gd name="T13" fmla="*/ 36 h 154"/>
              <a:gd name="T14" fmla="*/ 99 w 217"/>
              <a:gd name="T15" fmla="*/ 0 h 154"/>
              <a:gd name="T16" fmla="*/ 144 w 217"/>
              <a:gd name="T17" fmla="*/ 27 h 154"/>
              <a:gd name="T18" fmla="*/ 144 w 217"/>
              <a:gd name="T19" fmla="*/ 72 h 154"/>
              <a:gd name="T20" fmla="*/ 198 w 217"/>
              <a:gd name="T21" fmla="*/ 63 h 154"/>
              <a:gd name="T22" fmla="*/ 216 w 217"/>
              <a:gd name="T23" fmla="*/ 81 h 154"/>
              <a:gd name="T24" fmla="*/ 207 w 217"/>
              <a:gd name="T25" fmla="*/ 99 h 154"/>
              <a:gd name="T26" fmla="*/ 144 w 217"/>
              <a:gd name="T27" fmla="*/ 108 h 154"/>
              <a:gd name="T28" fmla="*/ 117 w 217"/>
              <a:gd name="T29" fmla="*/ 108 h 154"/>
              <a:gd name="T30" fmla="*/ 72 w 217"/>
              <a:gd name="T31" fmla="*/ 135 h 154"/>
              <a:gd name="T32" fmla="*/ 18 w 217"/>
              <a:gd name="T33" fmla="*/ 153 h 154"/>
              <a:gd name="T34" fmla="*/ 99 w 217"/>
              <a:gd name="T35" fmla="*/ 36 h 154"/>
              <a:gd name="T36" fmla="*/ 99 w 217"/>
              <a:gd name="T37" fmla="*/ 36 h 154"/>
              <a:gd name="T38" fmla="*/ 90 w 217"/>
              <a:gd name="T39" fmla="*/ 36 h 154"/>
              <a:gd name="T40" fmla="*/ 81 w 217"/>
              <a:gd name="T41" fmla="*/ 45 h 154"/>
              <a:gd name="T42" fmla="*/ 81 w 217"/>
              <a:gd name="T43" fmla="*/ 63 h 154"/>
              <a:gd name="T44" fmla="*/ 108 w 217"/>
              <a:gd name="T45" fmla="*/ 72 h 154"/>
              <a:gd name="T46" fmla="*/ 108 w 217"/>
              <a:gd name="T47" fmla="*/ 63 h 154"/>
              <a:gd name="T48" fmla="*/ 117 w 217"/>
              <a:gd name="T49" fmla="*/ 45 h 154"/>
              <a:gd name="T50" fmla="*/ 99 w 217"/>
              <a:gd name="T51" fmla="*/ 36 h 154"/>
              <a:gd name="T52" fmla="*/ 117 w 217"/>
              <a:gd name="T53" fmla="*/ 45 h 154"/>
              <a:gd name="T54" fmla="*/ 117 w 217"/>
              <a:gd name="T55" fmla="*/ 4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17" h="154">
                <a:moveTo>
                  <a:pt x="18" y="153"/>
                </a:moveTo>
                <a:lnTo>
                  <a:pt x="18" y="153"/>
                </a:lnTo>
                <a:cubicBezTo>
                  <a:pt x="9" y="153"/>
                  <a:pt x="0" y="153"/>
                  <a:pt x="0" y="144"/>
                </a:cubicBezTo>
                <a:cubicBezTo>
                  <a:pt x="0" y="135"/>
                  <a:pt x="0" y="126"/>
                  <a:pt x="9" y="126"/>
                </a:cubicBezTo>
                <a:cubicBezTo>
                  <a:pt x="27" y="117"/>
                  <a:pt x="45" y="108"/>
                  <a:pt x="72" y="99"/>
                </a:cubicBezTo>
                <a:cubicBezTo>
                  <a:pt x="63" y="90"/>
                  <a:pt x="63" y="90"/>
                  <a:pt x="54" y="81"/>
                </a:cubicBezTo>
                <a:cubicBezTo>
                  <a:pt x="45" y="72"/>
                  <a:pt x="45" y="54"/>
                  <a:pt x="54" y="36"/>
                </a:cubicBezTo>
                <a:cubicBezTo>
                  <a:pt x="63" y="9"/>
                  <a:pt x="81" y="0"/>
                  <a:pt x="99" y="0"/>
                </a:cubicBezTo>
                <a:cubicBezTo>
                  <a:pt x="117" y="0"/>
                  <a:pt x="135" y="18"/>
                  <a:pt x="144" y="27"/>
                </a:cubicBezTo>
                <a:cubicBezTo>
                  <a:pt x="153" y="45"/>
                  <a:pt x="153" y="63"/>
                  <a:pt x="144" y="72"/>
                </a:cubicBezTo>
                <a:cubicBezTo>
                  <a:pt x="162" y="72"/>
                  <a:pt x="180" y="72"/>
                  <a:pt x="198" y="63"/>
                </a:cubicBezTo>
                <a:cubicBezTo>
                  <a:pt x="207" y="63"/>
                  <a:pt x="216" y="72"/>
                  <a:pt x="216" y="81"/>
                </a:cubicBezTo>
                <a:cubicBezTo>
                  <a:pt x="216" y="90"/>
                  <a:pt x="216" y="99"/>
                  <a:pt x="207" y="99"/>
                </a:cubicBezTo>
                <a:cubicBezTo>
                  <a:pt x="207" y="99"/>
                  <a:pt x="180" y="108"/>
                  <a:pt x="144" y="108"/>
                </a:cubicBezTo>
                <a:cubicBezTo>
                  <a:pt x="135" y="108"/>
                  <a:pt x="126" y="108"/>
                  <a:pt x="117" y="108"/>
                </a:cubicBezTo>
                <a:cubicBezTo>
                  <a:pt x="108" y="117"/>
                  <a:pt x="90" y="126"/>
                  <a:pt x="72" y="135"/>
                </a:cubicBezTo>
                <a:cubicBezTo>
                  <a:pt x="45" y="144"/>
                  <a:pt x="18" y="153"/>
                  <a:pt x="18" y="153"/>
                </a:cubicBezTo>
                <a:close/>
                <a:moveTo>
                  <a:pt x="99" y="36"/>
                </a:moveTo>
                <a:lnTo>
                  <a:pt x="99" y="36"/>
                </a:lnTo>
                <a:cubicBezTo>
                  <a:pt x="99" y="36"/>
                  <a:pt x="99" y="36"/>
                  <a:pt x="90" y="36"/>
                </a:cubicBezTo>
                <a:lnTo>
                  <a:pt x="81" y="45"/>
                </a:lnTo>
                <a:cubicBezTo>
                  <a:pt x="81" y="54"/>
                  <a:pt x="81" y="63"/>
                  <a:pt x="81" y="63"/>
                </a:cubicBezTo>
                <a:cubicBezTo>
                  <a:pt x="81" y="63"/>
                  <a:pt x="90" y="72"/>
                  <a:pt x="108" y="72"/>
                </a:cubicBezTo>
                <a:lnTo>
                  <a:pt x="108" y="63"/>
                </a:lnTo>
                <a:cubicBezTo>
                  <a:pt x="117" y="54"/>
                  <a:pt x="117" y="45"/>
                  <a:pt x="117" y="45"/>
                </a:cubicBezTo>
                <a:cubicBezTo>
                  <a:pt x="108" y="36"/>
                  <a:pt x="108" y="36"/>
                  <a:pt x="99" y="36"/>
                </a:cubicBezTo>
                <a:close/>
                <a:moveTo>
                  <a:pt x="117" y="45"/>
                </a:moveTo>
                <a:lnTo>
                  <a:pt x="117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35">
            <a:extLst>
              <a:ext uri="{FF2B5EF4-FFF2-40B4-BE49-F238E27FC236}">
                <a16:creationId xmlns:a16="http://schemas.microsoft.com/office/drawing/2014/main" id="{F7E7A7D4-A4B1-8140-91A0-60E8DF62D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153" y="6209974"/>
            <a:ext cx="61713" cy="56967"/>
          </a:xfrm>
          <a:custGeom>
            <a:avLst/>
            <a:gdLst>
              <a:gd name="T0" fmla="*/ 0 w 56"/>
              <a:gd name="T1" fmla="*/ 27 h 55"/>
              <a:gd name="T2" fmla="*/ 0 w 56"/>
              <a:gd name="T3" fmla="*/ 27 h 55"/>
              <a:gd name="T4" fmla="*/ 28 w 56"/>
              <a:gd name="T5" fmla="*/ 0 h 55"/>
              <a:gd name="T6" fmla="*/ 55 w 56"/>
              <a:gd name="T7" fmla="*/ 27 h 55"/>
              <a:gd name="T8" fmla="*/ 28 w 56"/>
              <a:gd name="T9" fmla="*/ 54 h 55"/>
              <a:gd name="T10" fmla="*/ 0 w 56"/>
              <a:gd name="T11" fmla="*/ 2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" h="55">
                <a:moveTo>
                  <a:pt x="0" y="27"/>
                </a:moveTo>
                <a:lnTo>
                  <a:pt x="0" y="27"/>
                </a:lnTo>
                <a:cubicBezTo>
                  <a:pt x="0" y="9"/>
                  <a:pt x="9" y="0"/>
                  <a:pt x="28" y="0"/>
                </a:cubicBezTo>
                <a:cubicBezTo>
                  <a:pt x="45" y="0"/>
                  <a:pt x="55" y="9"/>
                  <a:pt x="55" y="27"/>
                </a:cubicBezTo>
                <a:cubicBezTo>
                  <a:pt x="55" y="45"/>
                  <a:pt x="45" y="54"/>
                  <a:pt x="28" y="54"/>
                </a:cubicBezTo>
                <a:cubicBezTo>
                  <a:pt x="9" y="54"/>
                  <a:pt x="0" y="45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36">
            <a:extLst>
              <a:ext uri="{FF2B5EF4-FFF2-40B4-BE49-F238E27FC236}">
                <a16:creationId xmlns:a16="http://schemas.microsoft.com/office/drawing/2014/main" id="{1A032205-DBC2-DB45-9337-2FADF8BB9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1251" y="6091291"/>
            <a:ext cx="261100" cy="90199"/>
          </a:xfrm>
          <a:custGeom>
            <a:avLst/>
            <a:gdLst>
              <a:gd name="T0" fmla="*/ 216 w 244"/>
              <a:gd name="T1" fmla="*/ 81 h 82"/>
              <a:gd name="T2" fmla="*/ 216 w 244"/>
              <a:gd name="T3" fmla="*/ 81 h 82"/>
              <a:gd name="T4" fmla="*/ 207 w 244"/>
              <a:gd name="T5" fmla="*/ 72 h 82"/>
              <a:gd name="T6" fmla="*/ 108 w 244"/>
              <a:gd name="T7" fmla="*/ 54 h 82"/>
              <a:gd name="T8" fmla="*/ 27 w 244"/>
              <a:gd name="T9" fmla="*/ 54 h 82"/>
              <a:gd name="T10" fmla="*/ 0 w 244"/>
              <a:gd name="T11" fmla="*/ 36 h 82"/>
              <a:gd name="T12" fmla="*/ 18 w 244"/>
              <a:gd name="T13" fmla="*/ 9 h 82"/>
              <a:gd name="T14" fmla="*/ 117 w 244"/>
              <a:gd name="T15" fmla="*/ 0 h 82"/>
              <a:gd name="T16" fmla="*/ 225 w 244"/>
              <a:gd name="T17" fmla="*/ 27 h 82"/>
              <a:gd name="T18" fmla="*/ 243 w 244"/>
              <a:gd name="T19" fmla="*/ 54 h 82"/>
              <a:gd name="T20" fmla="*/ 216 w 244"/>
              <a:gd name="T2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4" h="82">
                <a:moveTo>
                  <a:pt x="216" y="81"/>
                </a:moveTo>
                <a:lnTo>
                  <a:pt x="216" y="81"/>
                </a:lnTo>
                <a:lnTo>
                  <a:pt x="207" y="72"/>
                </a:lnTo>
                <a:cubicBezTo>
                  <a:pt x="171" y="63"/>
                  <a:pt x="144" y="63"/>
                  <a:pt x="108" y="54"/>
                </a:cubicBezTo>
                <a:cubicBezTo>
                  <a:pt x="90" y="54"/>
                  <a:pt x="45" y="54"/>
                  <a:pt x="27" y="54"/>
                </a:cubicBezTo>
                <a:cubicBezTo>
                  <a:pt x="18" y="63"/>
                  <a:pt x="0" y="54"/>
                  <a:pt x="0" y="36"/>
                </a:cubicBezTo>
                <a:cubicBezTo>
                  <a:pt x="0" y="18"/>
                  <a:pt x="9" y="9"/>
                  <a:pt x="18" y="9"/>
                </a:cubicBezTo>
                <a:cubicBezTo>
                  <a:pt x="45" y="0"/>
                  <a:pt x="90" y="0"/>
                  <a:pt x="117" y="0"/>
                </a:cubicBezTo>
                <a:cubicBezTo>
                  <a:pt x="162" y="9"/>
                  <a:pt x="189" y="18"/>
                  <a:pt x="225" y="27"/>
                </a:cubicBezTo>
                <a:cubicBezTo>
                  <a:pt x="234" y="27"/>
                  <a:pt x="243" y="45"/>
                  <a:pt x="243" y="54"/>
                </a:cubicBezTo>
                <a:cubicBezTo>
                  <a:pt x="234" y="72"/>
                  <a:pt x="225" y="81"/>
                  <a:pt x="216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37">
            <a:extLst>
              <a:ext uri="{FF2B5EF4-FFF2-40B4-BE49-F238E27FC236}">
                <a16:creationId xmlns:a16="http://schemas.microsoft.com/office/drawing/2014/main" id="{8D877722-A857-754F-A9AE-E96B99C6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9935" y="4667114"/>
            <a:ext cx="1068134" cy="864000"/>
          </a:xfrm>
          <a:custGeom>
            <a:avLst/>
            <a:gdLst>
              <a:gd name="T0" fmla="*/ 764 w 990"/>
              <a:gd name="T1" fmla="*/ 800 h 801"/>
              <a:gd name="T2" fmla="*/ 684 w 990"/>
              <a:gd name="T3" fmla="*/ 746 h 801"/>
              <a:gd name="T4" fmla="*/ 665 w 990"/>
              <a:gd name="T5" fmla="*/ 647 h 801"/>
              <a:gd name="T6" fmla="*/ 521 w 990"/>
              <a:gd name="T7" fmla="*/ 656 h 801"/>
              <a:gd name="T8" fmla="*/ 405 w 990"/>
              <a:gd name="T9" fmla="*/ 728 h 801"/>
              <a:gd name="T10" fmla="*/ 243 w 990"/>
              <a:gd name="T11" fmla="*/ 746 h 801"/>
              <a:gd name="T12" fmla="*/ 171 w 990"/>
              <a:gd name="T13" fmla="*/ 548 h 801"/>
              <a:gd name="T14" fmla="*/ 45 w 990"/>
              <a:gd name="T15" fmla="*/ 476 h 801"/>
              <a:gd name="T16" fmla="*/ 0 w 990"/>
              <a:gd name="T17" fmla="*/ 422 h 801"/>
              <a:gd name="T18" fmla="*/ 54 w 990"/>
              <a:gd name="T19" fmla="*/ 270 h 801"/>
              <a:gd name="T20" fmla="*/ 171 w 990"/>
              <a:gd name="T21" fmla="*/ 143 h 801"/>
              <a:gd name="T22" fmla="*/ 117 w 990"/>
              <a:gd name="T23" fmla="*/ 27 h 801"/>
              <a:gd name="T24" fmla="*/ 306 w 990"/>
              <a:gd name="T25" fmla="*/ 45 h 801"/>
              <a:gd name="T26" fmla="*/ 521 w 990"/>
              <a:gd name="T27" fmla="*/ 54 h 801"/>
              <a:gd name="T28" fmla="*/ 989 w 990"/>
              <a:gd name="T29" fmla="*/ 369 h 801"/>
              <a:gd name="T30" fmla="*/ 917 w 990"/>
              <a:gd name="T31" fmla="*/ 539 h 801"/>
              <a:gd name="T32" fmla="*/ 845 w 990"/>
              <a:gd name="T33" fmla="*/ 692 h 801"/>
              <a:gd name="T34" fmla="*/ 764 w 990"/>
              <a:gd name="T35" fmla="*/ 800 h 801"/>
              <a:gd name="T36" fmla="*/ 737 w 990"/>
              <a:gd name="T37" fmla="*/ 737 h 801"/>
              <a:gd name="T38" fmla="*/ 791 w 990"/>
              <a:gd name="T39" fmla="*/ 719 h 801"/>
              <a:gd name="T40" fmla="*/ 809 w 990"/>
              <a:gd name="T41" fmla="*/ 620 h 801"/>
              <a:gd name="T42" fmla="*/ 890 w 990"/>
              <a:gd name="T43" fmla="*/ 485 h 801"/>
              <a:gd name="T44" fmla="*/ 818 w 990"/>
              <a:gd name="T45" fmla="*/ 179 h 801"/>
              <a:gd name="T46" fmla="*/ 468 w 990"/>
              <a:gd name="T47" fmla="*/ 107 h 801"/>
              <a:gd name="T48" fmla="*/ 288 w 990"/>
              <a:gd name="T49" fmla="*/ 90 h 801"/>
              <a:gd name="T50" fmla="*/ 234 w 990"/>
              <a:gd name="T51" fmla="*/ 126 h 801"/>
              <a:gd name="T52" fmla="*/ 225 w 990"/>
              <a:gd name="T53" fmla="*/ 171 h 801"/>
              <a:gd name="T54" fmla="*/ 54 w 990"/>
              <a:gd name="T55" fmla="*/ 323 h 801"/>
              <a:gd name="T56" fmla="*/ 54 w 990"/>
              <a:gd name="T57" fmla="*/ 422 h 801"/>
              <a:gd name="T58" fmla="*/ 72 w 990"/>
              <a:gd name="T59" fmla="*/ 422 h 801"/>
              <a:gd name="T60" fmla="*/ 189 w 990"/>
              <a:gd name="T61" fmla="*/ 494 h 801"/>
              <a:gd name="T62" fmla="*/ 297 w 990"/>
              <a:gd name="T63" fmla="*/ 728 h 801"/>
              <a:gd name="T64" fmla="*/ 351 w 990"/>
              <a:gd name="T65" fmla="*/ 728 h 801"/>
              <a:gd name="T66" fmla="*/ 360 w 990"/>
              <a:gd name="T67" fmla="*/ 593 h 801"/>
              <a:gd name="T68" fmla="*/ 521 w 990"/>
              <a:gd name="T69" fmla="*/ 602 h 801"/>
              <a:gd name="T70" fmla="*/ 692 w 990"/>
              <a:gd name="T71" fmla="*/ 593 h 801"/>
              <a:gd name="T72" fmla="*/ 728 w 990"/>
              <a:gd name="T73" fmla="*/ 665 h 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90" h="801">
                <a:moveTo>
                  <a:pt x="764" y="800"/>
                </a:moveTo>
                <a:lnTo>
                  <a:pt x="764" y="800"/>
                </a:lnTo>
                <a:cubicBezTo>
                  <a:pt x="728" y="800"/>
                  <a:pt x="692" y="782"/>
                  <a:pt x="684" y="746"/>
                </a:cubicBezTo>
                <a:lnTo>
                  <a:pt x="684" y="746"/>
                </a:lnTo>
                <a:cubicBezTo>
                  <a:pt x="675" y="674"/>
                  <a:pt x="675" y="674"/>
                  <a:pt x="675" y="674"/>
                </a:cubicBezTo>
                <a:cubicBezTo>
                  <a:pt x="675" y="665"/>
                  <a:pt x="665" y="656"/>
                  <a:pt x="665" y="647"/>
                </a:cubicBezTo>
                <a:cubicBezTo>
                  <a:pt x="656" y="647"/>
                  <a:pt x="656" y="647"/>
                  <a:pt x="656" y="647"/>
                </a:cubicBezTo>
                <a:cubicBezTo>
                  <a:pt x="620" y="656"/>
                  <a:pt x="567" y="656"/>
                  <a:pt x="521" y="656"/>
                </a:cubicBezTo>
                <a:cubicBezTo>
                  <a:pt x="485" y="656"/>
                  <a:pt x="441" y="656"/>
                  <a:pt x="405" y="647"/>
                </a:cubicBezTo>
                <a:cubicBezTo>
                  <a:pt x="405" y="728"/>
                  <a:pt x="405" y="728"/>
                  <a:pt x="405" y="728"/>
                </a:cubicBezTo>
                <a:cubicBezTo>
                  <a:pt x="405" y="773"/>
                  <a:pt x="369" y="800"/>
                  <a:pt x="324" y="800"/>
                </a:cubicBezTo>
                <a:cubicBezTo>
                  <a:pt x="288" y="800"/>
                  <a:pt x="252" y="782"/>
                  <a:pt x="243" y="746"/>
                </a:cubicBezTo>
                <a:cubicBezTo>
                  <a:pt x="207" y="557"/>
                  <a:pt x="207" y="557"/>
                  <a:pt x="207" y="557"/>
                </a:cubicBezTo>
                <a:cubicBezTo>
                  <a:pt x="198" y="557"/>
                  <a:pt x="180" y="548"/>
                  <a:pt x="171" y="548"/>
                </a:cubicBezTo>
                <a:cubicBezTo>
                  <a:pt x="153" y="539"/>
                  <a:pt x="126" y="530"/>
                  <a:pt x="108" y="512"/>
                </a:cubicBezTo>
                <a:cubicBezTo>
                  <a:pt x="90" y="494"/>
                  <a:pt x="72" y="485"/>
                  <a:pt x="45" y="476"/>
                </a:cubicBezTo>
                <a:lnTo>
                  <a:pt x="36" y="467"/>
                </a:lnTo>
                <a:cubicBezTo>
                  <a:pt x="9" y="458"/>
                  <a:pt x="0" y="440"/>
                  <a:pt x="0" y="422"/>
                </a:cubicBezTo>
                <a:cubicBezTo>
                  <a:pt x="0" y="323"/>
                  <a:pt x="0" y="323"/>
                  <a:pt x="0" y="323"/>
                </a:cubicBezTo>
                <a:cubicBezTo>
                  <a:pt x="0" y="297"/>
                  <a:pt x="27" y="278"/>
                  <a:pt x="54" y="270"/>
                </a:cubicBezTo>
                <a:cubicBezTo>
                  <a:pt x="72" y="270"/>
                  <a:pt x="81" y="261"/>
                  <a:pt x="99" y="225"/>
                </a:cubicBezTo>
                <a:cubicBezTo>
                  <a:pt x="117" y="207"/>
                  <a:pt x="135" y="171"/>
                  <a:pt x="171" y="143"/>
                </a:cubicBezTo>
                <a:cubicBezTo>
                  <a:pt x="117" y="72"/>
                  <a:pt x="117" y="72"/>
                  <a:pt x="117" y="72"/>
                </a:cubicBezTo>
                <a:cubicBezTo>
                  <a:pt x="108" y="63"/>
                  <a:pt x="108" y="36"/>
                  <a:pt x="117" y="27"/>
                </a:cubicBezTo>
                <a:cubicBezTo>
                  <a:pt x="126" y="9"/>
                  <a:pt x="144" y="0"/>
                  <a:pt x="162" y="9"/>
                </a:cubicBezTo>
                <a:cubicBezTo>
                  <a:pt x="207" y="9"/>
                  <a:pt x="288" y="36"/>
                  <a:pt x="306" y="45"/>
                </a:cubicBezTo>
                <a:cubicBezTo>
                  <a:pt x="333" y="54"/>
                  <a:pt x="414" y="54"/>
                  <a:pt x="468" y="54"/>
                </a:cubicBezTo>
                <a:cubicBezTo>
                  <a:pt x="485" y="54"/>
                  <a:pt x="504" y="54"/>
                  <a:pt x="521" y="54"/>
                </a:cubicBezTo>
                <a:cubicBezTo>
                  <a:pt x="648" y="54"/>
                  <a:pt x="764" y="81"/>
                  <a:pt x="845" y="143"/>
                </a:cubicBezTo>
                <a:cubicBezTo>
                  <a:pt x="935" y="198"/>
                  <a:pt x="989" y="278"/>
                  <a:pt x="989" y="369"/>
                </a:cubicBezTo>
                <a:cubicBezTo>
                  <a:pt x="989" y="422"/>
                  <a:pt x="971" y="467"/>
                  <a:pt x="935" y="512"/>
                </a:cubicBezTo>
                <a:cubicBezTo>
                  <a:pt x="926" y="521"/>
                  <a:pt x="926" y="530"/>
                  <a:pt x="917" y="539"/>
                </a:cubicBezTo>
                <a:cubicBezTo>
                  <a:pt x="890" y="575"/>
                  <a:pt x="872" y="593"/>
                  <a:pt x="863" y="638"/>
                </a:cubicBezTo>
                <a:cubicBezTo>
                  <a:pt x="854" y="656"/>
                  <a:pt x="854" y="674"/>
                  <a:pt x="845" y="692"/>
                </a:cubicBezTo>
                <a:cubicBezTo>
                  <a:pt x="845" y="692"/>
                  <a:pt x="845" y="710"/>
                  <a:pt x="845" y="728"/>
                </a:cubicBezTo>
                <a:cubicBezTo>
                  <a:pt x="845" y="773"/>
                  <a:pt x="809" y="800"/>
                  <a:pt x="764" y="800"/>
                </a:cubicBezTo>
                <a:close/>
                <a:moveTo>
                  <a:pt x="737" y="737"/>
                </a:moveTo>
                <a:lnTo>
                  <a:pt x="737" y="737"/>
                </a:lnTo>
                <a:cubicBezTo>
                  <a:pt x="737" y="746"/>
                  <a:pt x="747" y="755"/>
                  <a:pt x="764" y="755"/>
                </a:cubicBezTo>
                <a:cubicBezTo>
                  <a:pt x="783" y="755"/>
                  <a:pt x="791" y="737"/>
                  <a:pt x="791" y="719"/>
                </a:cubicBezTo>
                <a:cubicBezTo>
                  <a:pt x="791" y="701"/>
                  <a:pt x="791" y="692"/>
                  <a:pt x="800" y="683"/>
                </a:cubicBezTo>
                <a:cubicBezTo>
                  <a:pt x="800" y="665"/>
                  <a:pt x="800" y="638"/>
                  <a:pt x="809" y="620"/>
                </a:cubicBezTo>
                <a:cubicBezTo>
                  <a:pt x="827" y="575"/>
                  <a:pt x="845" y="539"/>
                  <a:pt x="872" y="503"/>
                </a:cubicBezTo>
                <a:cubicBezTo>
                  <a:pt x="881" y="503"/>
                  <a:pt x="890" y="494"/>
                  <a:pt x="890" y="485"/>
                </a:cubicBezTo>
                <a:cubicBezTo>
                  <a:pt x="917" y="449"/>
                  <a:pt x="935" y="405"/>
                  <a:pt x="935" y="369"/>
                </a:cubicBezTo>
                <a:cubicBezTo>
                  <a:pt x="935" y="297"/>
                  <a:pt x="890" y="234"/>
                  <a:pt x="818" y="179"/>
                </a:cubicBezTo>
                <a:cubicBezTo>
                  <a:pt x="737" y="135"/>
                  <a:pt x="639" y="99"/>
                  <a:pt x="521" y="99"/>
                </a:cubicBezTo>
                <a:cubicBezTo>
                  <a:pt x="504" y="99"/>
                  <a:pt x="485" y="99"/>
                  <a:pt x="468" y="107"/>
                </a:cubicBezTo>
                <a:lnTo>
                  <a:pt x="468" y="107"/>
                </a:lnTo>
                <a:cubicBezTo>
                  <a:pt x="459" y="107"/>
                  <a:pt x="333" y="107"/>
                  <a:pt x="288" y="90"/>
                </a:cubicBezTo>
                <a:cubicBezTo>
                  <a:pt x="270" y="90"/>
                  <a:pt x="216" y="72"/>
                  <a:pt x="180" y="63"/>
                </a:cubicBezTo>
                <a:cubicBezTo>
                  <a:pt x="234" y="126"/>
                  <a:pt x="234" y="126"/>
                  <a:pt x="234" y="126"/>
                </a:cubicBezTo>
                <a:cubicBezTo>
                  <a:pt x="234" y="135"/>
                  <a:pt x="234" y="143"/>
                  <a:pt x="234" y="153"/>
                </a:cubicBezTo>
                <a:cubicBezTo>
                  <a:pt x="234" y="153"/>
                  <a:pt x="234" y="162"/>
                  <a:pt x="225" y="171"/>
                </a:cubicBezTo>
                <a:cubicBezTo>
                  <a:pt x="180" y="198"/>
                  <a:pt x="162" y="234"/>
                  <a:pt x="144" y="261"/>
                </a:cubicBezTo>
                <a:cubicBezTo>
                  <a:pt x="117" y="287"/>
                  <a:pt x="99" y="323"/>
                  <a:pt x="54" y="323"/>
                </a:cubicBezTo>
                <a:lnTo>
                  <a:pt x="54" y="323"/>
                </a:lnTo>
                <a:cubicBezTo>
                  <a:pt x="54" y="422"/>
                  <a:pt x="54" y="422"/>
                  <a:pt x="54" y="422"/>
                </a:cubicBezTo>
                <a:lnTo>
                  <a:pt x="54" y="422"/>
                </a:lnTo>
                <a:cubicBezTo>
                  <a:pt x="63" y="422"/>
                  <a:pt x="63" y="422"/>
                  <a:pt x="72" y="422"/>
                </a:cubicBezTo>
                <a:cubicBezTo>
                  <a:pt x="90" y="440"/>
                  <a:pt x="126" y="449"/>
                  <a:pt x="153" y="476"/>
                </a:cubicBezTo>
                <a:cubicBezTo>
                  <a:pt x="153" y="485"/>
                  <a:pt x="171" y="494"/>
                  <a:pt x="189" y="494"/>
                </a:cubicBezTo>
                <a:cubicBezTo>
                  <a:pt x="216" y="503"/>
                  <a:pt x="252" y="521"/>
                  <a:pt x="261" y="548"/>
                </a:cubicBezTo>
                <a:cubicBezTo>
                  <a:pt x="297" y="728"/>
                  <a:pt x="297" y="728"/>
                  <a:pt x="297" y="728"/>
                </a:cubicBezTo>
                <a:cubicBezTo>
                  <a:pt x="297" y="746"/>
                  <a:pt x="315" y="755"/>
                  <a:pt x="324" y="755"/>
                </a:cubicBezTo>
                <a:cubicBezTo>
                  <a:pt x="333" y="755"/>
                  <a:pt x="351" y="737"/>
                  <a:pt x="351" y="728"/>
                </a:cubicBezTo>
                <a:cubicBezTo>
                  <a:pt x="351" y="611"/>
                  <a:pt x="351" y="611"/>
                  <a:pt x="351" y="611"/>
                </a:cubicBezTo>
                <a:cubicBezTo>
                  <a:pt x="351" y="602"/>
                  <a:pt x="351" y="602"/>
                  <a:pt x="360" y="593"/>
                </a:cubicBezTo>
                <a:cubicBezTo>
                  <a:pt x="369" y="584"/>
                  <a:pt x="378" y="584"/>
                  <a:pt x="378" y="584"/>
                </a:cubicBezTo>
                <a:cubicBezTo>
                  <a:pt x="423" y="602"/>
                  <a:pt x="477" y="602"/>
                  <a:pt x="521" y="602"/>
                </a:cubicBezTo>
                <a:cubicBezTo>
                  <a:pt x="576" y="602"/>
                  <a:pt x="620" y="602"/>
                  <a:pt x="665" y="593"/>
                </a:cubicBezTo>
                <a:cubicBezTo>
                  <a:pt x="675" y="584"/>
                  <a:pt x="684" y="593"/>
                  <a:pt x="692" y="593"/>
                </a:cubicBezTo>
                <a:cubicBezTo>
                  <a:pt x="701" y="611"/>
                  <a:pt x="701" y="611"/>
                  <a:pt x="701" y="611"/>
                </a:cubicBezTo>
                <a:cubicBezTo>
                  <a:pt x="719" y="629"/>
                  <a:pt x="728" y="647"/>
                  <a:pt x="728" y="665"/>
                </a:cubicBezTo>
                <a:lnTo>
                  <a:pt x="737" y="7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38">
            <a:extLst>
              <a:ext uri="{FF2B5EF4-FFF2-40B4-BE49-F238E27FC236}">
                <a16:creationId xmlns:a16="http://schemas.microsoft.com/office/drawing/2014/main" id="{26992A33-B08F-E345-89E7-7730973EE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7869" y="4814281"/>
            <a:ext cx="242111" cy="166152"/>
          </a:xfrm>
          <a:custGeom>
            <a:avLst/>
            <a:gdLst>
              <a:gd name="T0" fmla="*/ 18 w 226"/>
              <a:gd name="T1" fmla="*/ 152 h 153"/>
              <a:gd name="T2" fmla="*/ 18 w 226"/>
              <a:gd name="T3" fmla="*/ 152 h 153"/>
              <a:gd name="T4" fmla="*/ 9 w 226"/>
              <a:gd name="T5" fmla="*/ 143 h 153"/>
              <a:gd name="T6" fmla="*/ 18 w 226"/>
              <a:gd name="T7" fmla="*/ 126 h 153"/>
              <a:gd name="T8" fmla="*/ 81 w 226"/>
              <a:gd name="T9" fmla="*/ 99 h 153"/>
              <a:gd name="T10" fmla="*/ 63 w 226"/>
              <a:gd name="T11" fmla="*/ 80 h 153"/>
              <a:gd name="T12" fmla="*/ 54 w 226"/>
              <a:gd name="T13" fmla="*/ 36 h 153"/>
              <a:gd name="T14" fmla="*/ 108 w 226"/>
              <a:gd name="T15" fmla="*/ 8 h 153"/>
              <a:gd name="T16" fmla="*/ 153 w 226"/>
              <a:gd name="T17" fmla="*/ 36 h 153"/>
              <a:gd name="T18" fmla="*/ 153 w 226"/>
              <a:gd name="T19" fmla="*/ 72 h 153"/>
              <a:gd name="T20" fmla="*/ 207 w 226"/>
              <a:gd name="T21" fmla="*/ 72 h 153"/>
              <a:gd name="T22" fmla="*/ 225 w 226"/>
              <a:gd name="T23" fmla="*/ 80 h 153"/>
              <a:gd name="T24" fmla="*/ 207 w 226"/>
              <a:gd name="T25" fmla="*/ 99 h 153"/>
              <a:gd name="T26" fmla="*/ 153 w 226"/>
              <a:gd name="T27" fmla="*/ 107 h 153"/>
              <a:gd name="T28" fmla="*/ 126 w 226"/>
              <a:gd name="T29" fmla="*/ 107 h 153"/>
              <a:gd name="T30" fmla="*/ 72 w 226"/>
              <a:gd name="T31" fmla="*/ 135 h 153"/>
              <a:gd name="T32" fmla="*/ 27 w 226"/>
              <a:gd name="T33" fmla="*/ 152 h 153"/>
              <a:gd name="T34" fmla="*/ 18 w 226"/>
              <a:gd name="T35" fmla="*/ 152 h 153"/>
              <a:gd name="T36" fmla="*/ 108 w 226"/>
              <a:gd name="T37" fmla="*/ 36 h 153"/>
              <a:gd name="T38" fmla="*/ 108 w 226"/>
              <a:gd name="T39" fmla="*/ 36 h 153"/>
              <a:gd name="T40" fmla="*/ 99 w 226"/>
              <a:gd name="T41" fmla="*/ 36 h 153"/>
              <a:gd name="T42" fmla="*/ 90 w 226"/>
              <a:gd name="T43" fmla="*/ 44 h 153"/>
              <a:gd name="T44" fmla="*/ 90 w 226"/>
              <a:gd name="T45" fmla="*/ 63 h 153"/>
              <a:gd name="T46" fmla="*/ 108 w 226"/>
              <a:gd name="T47" fmla="*/ 72 h 153"/>
              <a:gd name="T48" fmla="*/ 117 w 226"/>
              <a:gd name="T49" fmla="*/ 63 h 153"/>
              <a:gd name="T50" fmla="*/ 117 w 226"/>
              <a:gd name="T51" fmla="*/ 44 h 153"/>
              <a:gd name="T52" fmla="*/ 108 w 226"/>
              <a:gd name="T53" fmla="*/ 36 h 153"/>
              <a:gd name="T54" fmla="*/ 117 w 226"/>
              <a:gd name="T55" fmla="*/ 44 h 153"/>
              <a:gd name="T56" fmla="*/ 117 w 226"/>
              <a:gd name="T57" fmla="*/ 44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6" h="153">
                <a:moveTo>
                  <a:pt x="18" y="152"/>
                </a:moveTo>
                <a:lnTo>
                  <a:pt x="18" y="152"/>
                </a:lnTo>
                <a:cubicBezTo>
                  <a:pt x="18" y="152"/>
                  <a:pt x="9" y="152"/>
                  <a:pt x="9" y="143"/>
                </a:cubicBezTo>
                <a:cubicBezTo>
                  <a:pt x="0" y="135"/>
                  <a:pt x="9" y="126"/>
                  <a:pt x="18" y="126"/>
                </a:cubicBezTo>
                <a:cubicBezTo>
                  <a:pt x="27" y="116"/>
                  <a:pt x="54" y="107"/>
                  <a:pt x="81" y="99"/>
                </a:cubicBezTo>
                <a:cubicBezTo>
                  <a:pt x="72" y="99"/>
                  <a:pt x="63" y="90"/>
                  <a:pt x="63" y="80"/>
                </a:cubicBezTo>
                <a:cubicBezTo>
                  <a:pt x="54" y="72"/>
                  <a:pt x="45" y="63"/>
                  <a:pt x="54" y="36"/>
                </a:cubicBezTo>
                <a:cubicBezTo>
                  <a:pt x="63" y="18"/>
                  <a:pt x="81" y="0"/>
                  <a:pt x="108" y="8"/>
                </a:cubicBezTo>
                <a:cubicBezTo>
                  <a:pt x="126" y="8"/>
                  <a:pt x="144" y="18"/>
                  <a:pt x="153" y="36"/>
                </a:cubicBezTo>
                <a:cubicBezTo>
                  <a:pt x="153" y="44"/>
                  <a:pt x="153" y="63"/>
                  <a:pt x="153" y="72"/>
                </a:cubicBezTo>
                <a:cubicBezTo>
                  <a:pt x="171" y="72"/>
                  <a:pt x="189" y="72"/>
                  <a:pt x="207" y="72"/>
                </a:cubicBezTo>
                <a:cubicBezTo>
                  <a:pt x="216" y="63"/>
                  <a:pt x="225" y="72"/>
                  <a:pt x="225" y="80"/>
                </a:cubicBezTo>
                <a:cubicBezTo>
                  <a:pt x="225" y="90"/>
                  <a:pt x="216" y="99"/>
                  <a:pt x="207" y="99"/>
                </a:cubicBezTo>
                <a:cubicBezTo>
                  <a:pt x="207" y="99"/>
                  <a:pt x="180" y="107"/>
                  <a:pt x="153" y="107"/>
                </a:cubicBezTo>
                <a:cubicBezTo>
                  <a:pt x="144" y="107"/>
                  <a:pt x="135" y="107"/>
                  <a:pt x="126" y="107"/>
                </a:cubicBezTo>
                <a:cubicBezTo>
                  <a:pt x="108" y="116"/>
                  <a:pt x="99" y="126"/>
                  <a:pt x="72" y="135"/>
                </a:cubicBezTo>
                <a:cubicBezTo>
                  <a:pt x="54" y="152"/>
                  <a:pt x="27" y="152"/>
                  <a:pt x="27" y="152"/>
                </a:cubicBezTo>
                <a:cubicBezTo>
                  <a:pt x="27" y="152"/>
                  <a:pt x="27" y="152"/>
                  <a:pt x="18" y="152"/>
                </a:cubicBezTo>
                <a:close/>
                <a:moveTo>
                  <a:pt x="108" y="36"/>
                </a:moveTo>
                <a:lnTo>
                  <a:pt x="108" y="36"/>
                </a:lnTo>
                <a:cubicBezTo>
                  <a:pt x="99" y="36"/>
                  <a:pt x="99" y="36"/>
                  <a:pt x="99" y="36"/>
                </a:cubicBezTo>
                <a:lnTo>
                  <a:pt x="90" y="44"/>
                </a:lnTo>
                <a:cubicBezTo>
                  <a:pt x="90" y="54"/>
                  <a:pt x="81" y="63"/>
                  <a:pt x="90" y="63"/>
                </a:cubicBezTo>
                <a:cubicBezTo>
                  <a:pt x="90" y="72"/>
                  <a:pt x="99" y="72"/>
                  <a:pt x="108" y="72"/>
                </a:cubicBezTo>
                <a:cubicBezTo>
                  <a:pt x="117" y="72"/>
                  <a:pt x="117" y="72"/>
                  <a:pt x="117" y="63"/>
                </a:cubicBezTo>
                <a:cubicBezTo>
                  <a:pt x="117" y="54"/>
                  <a:pt x="117" y="54"/>
                  <a:pt x="117" y="44"/>
                </a:cubicBezTo>
                <a:lnTo>
                  <a:pt x="108" y="36"/>
                </a:lnTo>
                <a:close/>
                <a:moveTo>
                  <a:pt x="117" y="44"/>
                </a:moveTo>
                <a:lnTo>
                  <a:pt x="117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39">
            <a:extLst>
              <a:ext uri="{FF2B5EF4-FFF2-40B4-BE49-F238E27FC236}">
                <a16:creationId xmlns:a16="http://schemas.microsoft.com/office/drawing/2014/main" id="{6A793BA3-77C3-A246-B9A4-BAE9B7E9D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563" y="4951950"/>
            <a:ext cx="71207" cy="56967"/>
          </a:xfrm>
          <a:custGeom>
            <a:avLst/>
            <a:gdLst>
              <a:gd name="T0" fmla="*/ 0 w 64"/>
              <a:gd name="T1" fmla="*/ 26 h 54"/>
              <a:gd name="T2" fmla="*/ 0 w 64"/>
              <a:gd name="T3" fmla="*/ 26 h 54"/>
              <a:gd name="T4" fmla="*/ 36 w 64"/>
              <a:gd name="T5" fmla="*/ 0 h 54"/>
              <a:gd name="T6" fmla="*/ 63 w 64"/>
              <a:gd name="T7" fmla="*/ 26 h 54"/>
              <a:gd name="T8" fmla="*/ 36 w 64"/>
              <a:gd name="T9" fmla="*/ 53 h 54"/>
              <a:gd name="T10" fmla="*/ 0 w 64"/>
              <a:gd name="T11" fmla="*/ 26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4" h="54">
                <a:moveTo>
                  <a:pt x="0" y="26"/>
                </a:moveTo>
                <a:lnTo>
                  <a:pt x="0" y="26"/>
                </a:lnTo>
                <a:cubicBezTo>
                  <a:pt x="0" y="9"/>
                  <a:pt x="18" y="0"/>
                  <a:pt x="36" y="0"/>
                </a:cubicBezTo>
                <a:cubicBezTo>
                  <a:pt x="45" y="0"/>
                  <a:pt x="63" y="9"/>
                  <a:pt x="63" y="26"/>
                </a:cubicBezTo>
                <a:cubicBezTo>
                  <a:pt x="63" y="45"/>
                  <a:pt x="45" y="53"/>
                  <a:pt x="36" y="53"/>
                </a:cubicBezTo>
                <a:cubicBezTo>
                  <a:pt x="18" y="53"/>
                  <a:pt x="0" y="45"/>
                  <a:pt x="0" y="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40">
            <a:extLst>
              <a:ext uri="{FF2B5EF4-FFF2-40B4-BE49-F238E27FC236}">
                <a16:creationId xmlns:a16="http://schemas.microsoft.com/office/drawing/2014/main" id="{42F54328-27C7-7747-B11D-008BEDE63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4660" y="4833270"/>
            <a:ext cx="270595" cy="90196"/>
          </a:xfrm>
          <a:custGeom>
            <a:avLst/>
            <a:gdLst>
              <a:gd name="T0" fmla="*/ 224 w 252"/>
              <a:gd name="T1" fmla="*/ 81 h 82"/>
              <a:gd name="T2" fmla="*/ 224 w 252"/>
              <a:gd name="T3" fmla="*/ 81 h 82"/>
              <a:gd name="T4" fmla="*/ 215 w 252"/>
              <a:gd name="T5" fmla="*/ 81 h 82"/>
              <a:gd name="T6" fmla="*/ 116 w 252"/>
              <a:gd name="T7" fmla="*/ 54 h 82"/>
              <a:gd name="T8" fmla="*/ 36 w 252"/>
              <a:gd name="T9" fmla="*/ 62 h 82"/>
              <a:gd name="T10" fmla="*/ 9 w 252"/>
              <a:gd name="T11" fmla="*/ 36 h 82"/>
              <a:gd name="T12" fmla="*/ 27 w 252"/>
              <a:gd name="T13" fmla="*/ 9 h 82"/>
              <a:gd name="T14" fmla="*/ 126 w 252"/>
              <a:gd name="T15" fmla="*/ 0 h 82"/>
              <a:gd name="T16" fmla="*/ 224 w 252"/>
              <a:gd name="T17" fmla="*/ 26 h 82"/>
              <a:gd name="T18" fmla="*/ 243 w 252"/>
              <a:gd name="T19" fmla="*/ 62 h 82"/>
              <a:gd name="T20" fmla="*/ 224 w 252"/>
              <a:gd name="T21" fmla="*/ 81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52" h="82">
                <a:moveTo>
                  <a:pt x="224" y="81"/>
                </a:moveTo>
                <a:lnTo>
                  <a:pt x="224" y="81"/>
                </a:lnTo>
                <a:cubicBezTo>
                  <a:pt x="215" y="81"/>
                  <a:pt x="215" y="81"/>
                  <a:pt x="215" y="81"/>
                </a:cubicBezTo>
                <a:cubicBezTo>
                  <a:pt x="179" y="62"/>
                  <a:pt x="152" y="62"/>
                  <a:pt x="116" y="54"/>
                </a:cubicBezTo>
                <a:cubicBezTo>
                  <a:pt x="99" y="54"/>
                  <a:pt x="54" y="54"/>
                  <a:pt x="36" y="62"/>
                </a:cubicBezTo>
                <a:cubicBezTo>
                  <a:pt x="18" y="62"/>
                  <a:pt x="9" y="54"/>
                  <a:pt x="9" y="36"/>
                </a:cubicBezTo>
                <a:cubicBezTo>
                  <a:pt x="0" y="26"/>
                  <a:pt x="9" y="9"/>
                  <a:pt x="27" y="9"/>
                </a:cubicBezTo>
                <a:cubicBezTo>
                  <a:pt x="54" y="0"/>
                  <a:pt x="99" y="0"/>
                  <a:pt x="126" y="0"/>
                </a:cubicBezTo>
                <a:cubicBezTo>
                  <a:pt x="162" y="9"/>
                  <a:pt x="188" y="18"/>
                  <a:pt x="224" y="26"/>
                </a:cubicBezTo>
                <a:cubicBezTo>
                  <a:pt x="243" y="26"/>
                  <a:pt x="251" y="45"/>
                  <a:pt x="243" y="62"/>
                </a:cubicBezTo>
                <a:cubicBezTo>
                  <a:pt x="243" y="72"/>
                  <a:pt x="234" y="81"/>
                  <a:pt x="224" y="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41">
            <a:extLst>
              <a:ext uri="{FF2B5EF4-FFF2-40B4-BE49-F238E27FC236}">
                <a16:creationId xmlns:a16="http://schemas.microsoft.com/office/drawing/2014/main" id="{4CB946FC-1CD5-5A49-A9A2-7F45116A7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4660" y="4282588"/>
            <a:ext cx="389275" cy="389275"/>
          </a:xfrm>
          <a:custGeom>
            <a:avLst/>
            <a:gdLst>
              <a:gd name="T0" fmla="*/ 135 w 360"/>
              <a:gd name="T1" fmla="*/ 351 h 361"/>
              <a:gd name="T2" fmla="*/ 135 w 360"/>
              <a:gd name="T3" fmla="*/ 351 h 361"/>
              <a:gd name="T4" fmla="*/ 27 w 360"/>
              <a:gd name="T5" fmla="*/ 270 h 361"/>
              <a:gd name="T6" fmla="*/ 9 w 360"/>
              <a:gd name="T7" fmla="*/ 135 h 361"/>
              <a:gd name="T8" fmla="*/ 90 w 360"/>
              <a:gd name="T9" fmla="*/ 27 h 361"/>
              <a:gd name="T10" fmla="*/ 224 w 360"/>
              <a:gd name="T11" fmla="*/ 9 h 361"/>
              <a:gd name="T12" fmla="*/ 323 w 360"/>
              <a:gd name="T13" fmla="*/ 90 h 361"/>
              <a:gd name="T14" fmla="*/ 342 w 360"/>
              <a:gd name="T15" fmla="*/ 225 h 361"/>
              <a:gd name="T16" fmla="*/ 260 w 360"/>
              <a:gd name="T17" fmla="*/ 333 h 361"/>
              <a:gd name="T18" fmla="*/ 135 w 360"/>
              <a:gd name="T19" fmla="*/ 351 h 361"/>
              <a:gd name="T20" fmla="*/ 215 w 360"/>
              <a:gd name="T21" fmla="*/ 36 h 361"/>
              <a:gd name="T22" fmla="*/ 215 w 360"/>
              <a:gd name="T23" fmla="*/ 36 h 361"/>
              <a:gd name="T24" fmla="*/ 27 w 360"/>
              <a:gd name="T25" fmla="*/ 144 h 361"/>
              <a:gd name="T26" fmla="*/ 135 w 360"/>
              <a:gd name="T27" fmla="*/ 333 h 361"/>
              <a:gd name="T28" fmla="*/ 323 w 360"/>
              <a:gd name="T29" fmla="*/ 216 h 361"/>
              <a:gd name="T30" fmla="*/ 215 w 360"/>
              <a:gd name="T31" fmla="*/ 36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0" h="361">
                <a:moveTo>
                  <a:pt x="135" y="351"/>
                </a:moveTo>
                <a:lnTo>
                  <a:pt x="135" y="351"/>
                </a:lnTo>
                <a:cubicBezTo>
                  <a:pt x="90" y="333"/>
                  <a:pt x="44" y="306"/>
                  <a:pt x="27" y="270"/>
                </a:cubicBezTo>
                <a:cubicBezTo>
                  <a:pt x="0" y="225"/>
                  <a:pt x="0" y="180"/>
                  <a:pt x="9" y="135"/>
                </a:cubicBezTo>
                <a:cubicBezTo>
                  <a:pt x="18" y="90"/>
                  <a:pt x="44" y="54"/>
                  <a:pt x="90" y="27"/>
                </a:cubicBezTo>
                <a:cubicBezTo>
                  <a:pt x="126" y="9"/>
                  <a:pt x="179" y="0"/>
                  <a:pt x="224" y="9"/>
                </a:cubicBezTo>
                <a:cubicBezTo>
                  <a:pt x="270" y="27"/>
                  <a:pt x="306" y="54"/>
                  <a:pt x="323" y="90"/>
                </a:cubicBezTo>
                <a:cubicBezTo>
                  <a:pt x="350" y="135"/>
                  <a:pt x="359" y="180"/>
                  <a:pt x="342" y="225"/>
                </a:cubicBezTo>
                <a:cubicBezTo>
                  <a:pt x="332" y="270"/>
                  <a:pt x="306" y="306"/>
                  <a:pt x="260" y="333"/>
                </a:cubicBezTo>
                <a:cubicBezTo>
                  <a:pt x="224" y="351"/>
                  <a:pt x="179" y="360"/>
                  <a:pt x="135" y="351"/>
                </a:cubicBezTo>
                <a:close/>
                <a:moveTo>
                  <a:pt x="215" y="36"/>
                </a:moveTo>
                <a:lnTo>
                  <a:pt x="215" y="36"/>
                </a:lnTo>
                <a:cubicBezTo>
                  <a:pt x="135" y="9"/>
                  <a:pt x="54" y="63"/>
                  <a:pt x="27" y="144"/>
                </a:cubicBezTo>
                <a:cubicBezTo>
                  <a:pt x="9" y="225"/>
                  <a:pt x="54" y="306"/>
                  <a:pt x="135" y="333"/>
                </a:cubicBezTo>
                <a:cubicBezTo>
                  <a:pt x="215" y="351"/>
                  <a:pt x="306" y="306"/>
                  <a:pt x="323" y="216"/>
                </a:cubicBezTo>
                <a:cubicBezTo>
                  <a:pt x="342" y="135"/>
                  <a:pt x="296" y="54"/>
                  <a:pt x="215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42">
            <a:extLst>
              <a:ext uri="{FF2B5EF4-FFF2-40B4-BE49-F238E27FC236}">
                <a16:creationId xmlns:a16="http://schemas.microsoft.com/office/drawing/2014/main" id="{9EAB97A6-45EC-3946-A042-32ADE4FCE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3144" y="4320566"/>
            <a:ext cx="318068" cy="322813"/>
          </a:xfrm>
          <a:custGeom>
            <a:avLst/>
            <a:gdLst>
              <a:gd name="T0" fmla="*/ 116 w 297"/>
              <a:gd name="T1" fmla="*/ 270 h 298"/>
              <a:gd name="T2" fmla="*/ 116 w 297"/>
              <a:gd name="T3" fmla="*/ 270 h 298"/>
              <a:gd name="T4" fmla="*/ 17 w 297"/>
              <a:gd name="T5" fmla="*/ 108 h 298"/>
              <a:gd name="T6" fmla="*/ 180 w 297"/>
              <a:gd name="T7" fmla="*/ 18 h 298"/>
              <a:gd name="T8" fmla="*/ 279 w 297"/>
              <a:gd name="T9" fmla="*/ 180 h 298"/>
              <a:gd name="T10" fmla="*/ 116 w 297"/>
              <a:gd name="T11" fmla="*/ 270 h 298"/>
              <a:gd name="T12" fmla="*/ 180 w 297"/>
              <a:gd name="T13" fmla="*/ 36 h 298"/>
              <a:gd name="T14" fmla="*/ 180 w 297"/>
              <a:gd name="T15" fmla="*/ 36 h 298"/>
              <a:gd name="T16" fmla="*/ 45 w 297"/>
              <a:gd name="T17" fmla="*/ 117 h 298"/>
              <a:gd name="T18" fmla="*/ 116 w 297"/>
              <a:gd name="T19" fmla="*/ 252 h 298"/>
              <a:gd name="T20" fmla="*/ 260 w 297"/>
              <a:gd name="T21" fmla="*/ 171 h 298"/>
              <a:gd name="T22" fmla="*/ 180 w 297"/>
              <a:gd name="T23" fmla="*/ 36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298">
                <a:moveTo>
                  <a:pt x="116" y="270"/>
                </a:moveTo>
                <a:lnTo>
                  <a:pt x="116" y="270"/>
                </a:lnTo>
                <a:cubicBezTo>
                  <a:pt x="45" y="252"/>
                  <a:pt x="0" y="180"/>
                  <a:pt x="17" y="108"/>
                </a:cubicBezTo>
                <a:cubicBezTo>
                  <a:pt x="36" y="36"/>
                  <a:pt x="108" y="0"/>
                  <a:pt x="180" y="18"/>
                </a:cubicBezTo>
                <a:cubicBezTo>
                  <a:pt x="251" y="36"/>
                  <a:pt x="296" y="108"/>
                  <a:pt x="279" y="180"/>
                </a:cubicBezTo>
                <a:cubicBezTo>
                  <a:pt x="260" y="252"/>
                  <a:pt x="188" y="297"/>
                  <a:pt x="116" y="270"/>
                </a:cubicBezTo>
                <a:close/>
                <a:moveTo>
                  <a:pt x="180" y="36"/>
                </a:moveTo>
                <a:lnTo>
                  <a:pt x="180" y="36"/>
                </a:lnTo>
                <a:cubicBezTo>
                  <a:pt x="116" y="18"/>
                  <a:pt x="53" y="54"/>
                  <a:pt x="45" y="117"/>
                </a:cubicBezTo>
                <a:cubicBezTo>
                  <a:pt x="27" y="180"/>
                  <a:pt x="63" y="234"/>
                  <a:pt x="116" y="252"/>
                </a:cubicBezTo>
                <a:cubicBezTo>
                  <a:pt x="180" y="270"/>
                  <a:pt x="243" y="234"/>
                  <a:pt x="260" y="171"/>
                </a:cubicBezTo>
                <a:cubicBezTo>
                  <a:pt x="269" y="117"/>
                  <a:pt x="233" y="54"/>
                  <a:pt x="180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43">
            <a:extLst>
              <a:ext uri="{FF2B5EF4-FFF2-40B4-BE49-F238E27FC236}">
                <a16:creationId xmlns:a16="http://schemas.microsoft.com/office/drawing/2014/main" id="{95CCC2B2-D949-0B4A-8E60-F5E09ED4B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1827" y="4415512"/>
            <a:ext cx="94945" cy="118680"/>
          </a:xfrm>
          <a:custGeom>
            <a:avLst/>
            <a:gdLst>
              <a:gd name="T0" fmla="*/ 27 w 90"/>
              <a:gd name="T1" fmla="*/ 108 h 109"/>
              <a:gd name="T2" fmla="*/ 27 w 90"/>
              <a:gd name="T3" fmla="*/ 108 h 109"/>
              <a:gd name="T4" fmla="*/ 0 w 90"/>
              <a:gd name="T5" fmla="*/ 90 h 109"/>
              <a:gd name="T6" fmla="*/ 0 w 90"/>
              <a:gd name="T7" fmla="*/ 81 h 109"/>
              <a:gd name="T8" fmla="*/ 8 w 90"/>
              <a:gd name="T9" fmla="*/ 81 h 109"/>
              <a:gd name="T10" fmla="*/ 44 w 90"/>
              <a:gd name="T11" fmla="*/ 99 h 109"/>
              <a:gd name="T12" fmla="*/ 53 w 90"/>
              <a:gd name="T13" fmla="*/ 81 h 109"/>
              <a:gd name="T14" fmla="*/ 36 w 90"/>
              <a:gd name="T15" fmla="*/ 63 h 109"/>
              <a:gd name="T16" fmla="*/ 17 w 90"/>
              <a:gd name="T17" fmla="*/ 45 h 109"/>
              <a:gd name="T18" fmla="*/ 17 w 90"/>
              <a:gd name="T19" fmla="*/ 18 h 109"/>
              <a:gd name="T20" fmla="*/ 36 w 90"/>
              <a:gd name="T21" fmla="*/ 0 h 109"/>
              <a:gd name="T22" fmla="*/ 80 w 90"/>
              <a:gd name="T23" fmla="*/ 18 h 109"/>
              <a:gd name="T24" fmla="*/ 80 w 90"/>
              <a:gd name="T25" fmla="*/ 18 h 109"/>
              <a:gd name="T26" fmla="*/ 72 w 90"/>
              <a:gd name="T27" fmla="*/ 27 h 109"/>
              <a:gd name="T28" fmla="*/ 36 w 90"/>
              <a:gd name="T29" fmla="*/ 18 h 109"/>
              <a:gd name="T30" fmla="*/ 27 w 90"/>
              <a:gd name="T31" fmla="*/ 27 h 109"/>
              <a:gd name="T32" fmla="*/ 44 w 90"/>
              <a:gd name="T33" fmla="*/ 54 h 109"/>
              <a:gd name="T34" fmla="*/ 63 w 90"/>
              <a:gd name="T35" fmla="*/ 63 h 109"/>
              <a:gd name="T36" fmla="*/ 72 w 90"/>
              <a:gd name="T37" fmla="*/ 90 h 109"/>
              <a:gd name="T38" fmla="*/ 44 w 90"/>
              <a:gd name="T39" fmla="*/ 108 h 109"/>
              <a:gd name="T40" fmla="*/ 27 w 90"/>
              <a:gd name="T41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0" h="109">
                <a:moveTo>
                  <a:pt x="27" y="108"/>
                </a:moveTo>
                <a:lnTo>
                  <a:pt x="27" y="108"/>
                </a:lnTo>
                <a:cubicBezTo>
                  <a:pt x="17" y="108"/>
                  <a:pt x="8" y="99"/>
                  <a:pt x="0" y="90"/>
                </a:cubicBezTo>
                <a:cubicBezTo>
                  <a:pt x="0" y="90"/>
                  <a:pt x="0" y="90"/>
                  <a:pt x="0" y="81"/>
                </a:cubicBezTo>
                <a:lnTo>
                  <a:pt x="8" y="81"/>
                </a:lnTo>
                <a:cubicBezTo>
                  <a:pt x="17" y="90"/>
                  <a:pt x="36" y="99"/>
                  <a:pt x="44" y="99"/>
                </a:cubicBezTo>
                <a:cubicBezTo>
                  <a:pt x="53" y="90"/>
                  <a:pt x="53" y="90"/>
                  <a:pt x="53" y="81"/>
                </a:cubicBezTo>
                <a:cubicBezTo>
                  <a:pt x="53" y="72"/>
                  <a:pt x="44" y="63"/>
                  <a:pt x="36" y="63"/>
                </a:cubicBezTo>
                <a:cubicBezTo>
                  <a:pt x="36" y="54"/>
                  <a:pt x="27" y="45"/>
                  <a:pt x="17" y="45"/>
                </a:cubicBezTo>
                <a:cubicBezTo>
                  <a:pt x="17" y="36"/>
                  <a:pt x="17" y="27"/>
                  <a:pt x="17" y="18"/>
                </a:cubicBezTo>
                <a:cubicBezTo>
                  <a:pt x="17" y="9"/>
                  <a:pt x="27" y="9"/>
                  <a:pt x="36" y="0"/>
                </a:cubicBezTo>
                <a:cubicBezTo>
                  <a:pt x="44" y="0"/>
                  <a:pt x="63" y="0"/>
                  <a:pt x="80" y="18"/>
                </a:cubicBezTo>
                <a:cubicBezTo>
                  <a:pt x="80" y="18"/>
                  <a:pt x="89" y="18"/>
                  <a:pt x="80" y="18"/>
                </a:cubicBezTo>
                <a:cubicBezTo>
                  <a:pt x="80" y="27"/>
                  <a:pt x="80" y="27"/>
                  <a:pt x="72" y="27"/>
                </a:cubicBezTo>
                <a:cubicBezTo>
                  <a:pt x="63" y="18"/>
                  <a:pt x="44" y="9"/>
                  <a:pt x="36" y="18"/>
                </a:cubicBezTo>
                <a:cubicBezTo>
                  <a:pt x="36" y="18"/>
                  <a:pt x="27" y="18"/>
                  <a:pt x="27" y="27"/>
                </a:cubicBezTo>
                <a:cubicBezTo>
                  <a:pt x="27" y="36"/>
                  <a:pt x="36" y="45"/>
                  <a:pt x="44" y="54"/>
                </a:cubicBezTo>
                <a:cubicBezTo>
                  <a:pt x="53" y="54"/>
                  <a:pt x="53" y="63"/>
                  <a:pt x="63" y="63"/>
                </a:cubicBezTo>
                <a:cubicBezTo>
                  <a:pt x="72" y="72"/>
                  <a:pt x="72" y="81"/>
                  <a:pt x="72" y="90"/>
                </a:cubicBezTo>
                <a:cubicBezTo>
                  <a:pt x="63" y="99"/>
                  <a:pt x="63" y="99"/>
                  <a:pt x="44" y="108"/>
                </a:cubicBezTo>
                <a:cubicBezTo>
                  <a:pt x="44" y="108"/>
                  <a:pt x="36" y="108"/>
                  <a:pt x="27" y="1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44">
            <a:extLst>
              <a:ext uri="{FF2B5EF4-FFF2-40B4-BE49-F238E27FC236}">
                <a16:creationId xmlns:a16="http://schemas.microsoft.com/office/drawing/2014/main" id="{E67F2F2F-61FD-DE47-AE81-CEF776463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8794" y="4387028"/>
            <a:ext cx="23735" cy="28484"/>
          </a:xfrm>
          <a:custGeom>
            <a:avLst/>
            <a:gdLst>
              <a:gd name="T0" fmla="*/ 0 w 20"/>
              <a:gd name="T1" fmla="*/ 27 h 28"/>
              <a:gd name="T2" fmla="*/ 0 w 20"/>
              <a:gd name="T3" fmla="*/ 27 h 28"/>
              <a:gd name="T4" fmla="*/ 0 w 20"/>
              <a:gd name="T5" fmla="*/ 18 h 28"/>
              <a:gd name="T6" fmla="*/ 0 w 20"/>
              <a:gd name="T7" fmla="*/ 9 h 28"/>
              <a:gd name="T8" fmla="*/ 10 w 20"/>
              <a:gd name="T9" fmla="*/ 0 h 28"/>
              <a:gd name="T10" fmla="*/ 10 w 20"/>
              <a:gd name="T11" fmla="*/ 9 h 28"/>
              <a:gd name="T12" fmla="*/ 10 w 20"/>
              <a:gd name="T13" fmla="*/ 18 h 28"/>
              <a:gd name="T14" fmla="*/ 0 w 2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8">
                <a:moveTo>
                  <a:pt x="0" y="27"/>
                </a:moveTo>
                <a:lnTo>
                  <a:pt x="0" y="27"/>
                </a:lnTo>
                <a:lnTo>
                  <a:pt x="0" y="18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10" y="0"/>
                  <a:pt x="10" y="0"/>
                </a:cubicBezTo>
                <a:cubicBezTo>
                  <a:pt x="10" y="0"/>
                  <a:pt x="19" y="9"/>
                  <a:pt x="10" y="9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8"/>
                  <a:pt x="10" y="27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45">
            <a:extLst>
              <a:ext uri="{FF2B5EF4-FFF2-40B4-BE49-F238E27FC236}">
                <a16:creationId xmlns:a16="http://schemas.microsoft.com/office/drawing/2014/main" id="{8A5E37CD-CBAE-B04B-9CE5-F30E9021D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0816" y="4534191"/>
            <a:ext cx="23735" cy="28484"/>
          </a:xfrm>
          <a:custGeom>
            <a:avLst/>
            <a:gdLst>
              <a:gd name="T0" fmla="*/ 0 w 20"/>
              <a:gd name="T1" fmla="*/ 27 h 28"/>
              <a:gd name="T2" fmla="*/ 0 w 20"/>
              <a:gd name="T3" fmla="*/ 27 h 28"/>
              <a:gd name="T4" fmla="*/ 0 w 20"/>
              <a:gd name="T5" fmla="*/ 18 h 28"/>
              <a:gd name="T6" fmla="*/ 0 w 20"/>
              <a:gd name="T7" fmla="*/ 9 h 28"/>
              <a:gd name="T8" fmla="*/ 10 w 20"/>
              <a:gd name="T9" fmla="*/ 0 h 28"/>
              <a:gd name="T10" fmla="*/ 10 w 20"/>
              <a:gd name="T11" fmla="*/ 9 h 28"/>
              <a:gd name="T12" fmla="*/ 10 w 20"/>
              <a:gd name="T13" fmla="*/ 18 h 28"/>
              <a:gd name="T14" fmla="*/ 0 w 20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" h="28">
                <a:moveTo>
                  <a:pt x="0" y="27"/>
                </a:moveTo>
                <a:lnTo>
                  <a:pt x="0" y="27"/>
                </a:lnTo>
                <a:lnTo>
                  <a:pt x="0" y="18"/>
                </a:lnTo>
                <a:cubicBezTo>
                  <a:pt x="0" y="9"/>
                  <a:pt x="0" y="9"/>
                  <a:pt x="0" y="9"/>
                </a:cubicBezTo>
                <a:cubicBezTo>
                  <a:pt x="0" y="0"/>
                  <a:pt x="10" y="0"/>
                  <a:pt x="10" y="0"/>
                </a:cubicBezTo>
                <a:cubicBezTo>
                  <a:pt x="10" y="0"/>
                  <a:pt x="19" y="9"/>
                  <a:pt x="10" y="9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27"/>
                  <a:pt x="10" y="27"/>
                  <a:pt x="0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898FBB7-CFFB-F042-AFD9-84B6D658D8E8}"/>
              </a:ext>
            </a:extLst>
          </p:cNvPr>
          <p:cNvGrpSpPr/>
          <p:nvPr/>
        </p:nvGrpSpPr>
        <p:grpSpPr>
          <a:xfrm>
            <a:off x="1919454" y="10838569"/>
            <a:ext cx="4436476" cy="1592908"/>
            <a:chOff x="9850546" y="11350030"/>
            <a:chExt cx="4436476" cy="159290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8DC889C9-1284-1942-B053-D3306B3DC108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893F735F-5E57-E44B-8FED-E800C69DC0CB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CE44DD-39A7-FD4D-89AD-476EEC5E1EF5}"/>
              </a:ext>
            </a:extLst>
          </p:cNvPr>
          <p:cNvGrpSpPr/>
          <p:nvPr/>
        </p:nvGrpSpPr>
        <p:grpSpPr>
          <a:xfrm>
            <a:off x="6623563" y="7862017"/>
            <a:ext cx="4436476" cy="1592908"/>
            <a:chOff x="9850546" y="11350030"/>
            <a:chExt cx="4436476" cy="1592908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C9C693BE-94C6-C444-BFD2-856A725890A9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D28E8074-3286-DB46-9DD6-51AD4705A693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3348AE2-7E3F-D441-B4EC-A5F65F106A3C}"/>
              </a:ext>
            </a:extLst>
          </p:cNvPr>
          <p:cNvGrpSpPr/>
          <p:nvPr/>
        </p:nvGrpSpPr>
        <p:grpSpPr>
          <a:xfrm>
            <a:off x="12454854" y="11446196"/>
            <a:ext cx="4436476" cy="1592908"/>
            <a:chOff x="9850546" y="11350030"/>
            <a:chExt cx="4436476" cy="1592908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6F7DD651-3469-0A43-B8E5-5789CFF20685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CFDCFAFC-4998-9044-A158-9483208AEEB1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85C48F2-4E92-494A-A8C2-7BDB9373A42B}"/>
              </a:ext>
            </a:extLst>
          </p:cNvPr>
          <p:cNvGrpSpPr/>
          <p:nvPr/>
        </p:nvGrpSpPr>
        <p:grpSpPr>
          <a:xfrm>
            <a:off x="18021719" y="6717906"/>
            <a:ext cx="4436476" cy="1592908"/>
            <a:chOff x="9850546" y="11350030"/>
            <a:chExt cx="4436476" cy="1592908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F484A86B-FCED-7747-986E-00C57B80007E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E464DF78-4BFA-194C-A31C-61B4F6C40AF9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reeform 162">
            <a:extLst>
              <a:ext uri="{FF2B5EF4-FFF2-40B4-BE49-F238E27FC236}">
                <a16:creationId xmlns:a16="http://schemas.microsoft.com/office/drawing/2014/main" id="{8A200A44-70DE-D943-A63F-C2BE0DEA8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233" y="5914642"/>
            <a:ext cx="4617213" cy="3259825"/>
          </a:xfrm>
          <a:custGeom>
            <a:avLst/>
            <a:gdLst>
              <a:gd name="T0" fmla="*/ 3018 w 3883"/>
              <a:gd name="T1" fmla="*/ 2741 h 2742"/>
              <a:gd name="T2" fmla="*/ 3018 w 3883"/>
              <a:gd name="T3" fmla="*/ 2741 h 2742"/>
              <a:gd name="T4" fmla="*/ 864 w 3883"/>
              <a:gd name="T5" fmla="*/ 2741 h 2742"/>
              <a:gd name="T6" fmla="*/ 0 w 3883"/>
              <a:gd name="T7" fmla="*/ 1877 h 2742"/>
              <a:gd name="T8" fmla="*/ 0 w 3883"/>
              <a:gd name="T9" fmla="*/ 864 h 2742"/>
              <a:gd name="T10" fmla="*/ 864 w 3883"/>
              <a:gd name="T11" fmla="*/ 0 h 2742"/>
              <a:gd name="T12" fmla="*/ 3018 w 3883"/>
              <a:gd name="T13" fmla="*/ 0 h 2742"/>
              <a:gd name="T14" fmla="*/ 3882 w 3883"/>
              <a:gd name="T15" fmla="*/ 864 h 2742"/>
              <a:gd name="T16" fmla="*/ 3882 w 3883"/>
              <a:gd name="T17" fmla="*/ 1877 h 2742"/>
              <a:gd name="T18" fmla="*/ 3018 w 3883"/>
              <a:gd name="T19" fmla="*/ 2741 h 2742"/>
              <a:gd name="T20" fmla="*/ 864 w 3883"/>
              <a:gd name="T21" fmla="*/ 351 h 2742"/>
              <a:gd name="T22" fmla="*/ 864 w 3883"/>
              <a:gd name="T23" fmla="*/ 351 h 2742"/>
              <a:gd name="T24" fmla="*/ 343 w 3883"/>
              <a:gd name="T25" fmla="*/ 864 h 2742"/>
              <a:gd name="T26" fmla="*/ 343 w 3883"/>
              <a:gd name="T27" fmla="*/ 1877 h 2742"/>
              <a:gd name="T28" fmla="*/ 864 w 3883"/>
              <a:gd name="T29" fmla="*/ 2391 h 2742"/>
              <a:gd name="T30" fmla="*/ 3018 w 3883"/>
              <a:gd name="T31" fmla="*/ 2391 h 2742"/>
              <a:gd name="T32" fmla="*/ 3539 w 3883"/>
              <a:gd name="T33" fmla="*/ 1877 h 2742"/>
              <a:gd name="T34" fmla="*/ 3539 w 3883"/>
              <a:gd name="T35" fmla="*/ 864 h 2742"/>
              <a:gd name="T36" fmla="*/ 3018 w 3883"/>
              <a:gd name="T37" fmla="*/ 351 h 2742"/>
              <a:gd name="T38" fmla="*/ 864 w 3883"/>
              <a:gd name="T39" fmla="*/ 351 h 2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83" h="2742">
                <a:moveTo>
                  <a:pt x="3018" y="2741"/>
                </a:moveTo>
                <a:lnTo>
                  <a:pt x="3018" y="2741"/>
                </a:lnTo>
                <a:cubicBezTo>
                  <a:pt x="864" y="2741"/>
                  <a:pt x="864" y="2741"/>
                  <a:pt x="864" y="2741"/>
                </a:cubicBezTo>
                <a:cubicBezTo>
                  <a:pt x="388" y="2741"/>
                  <a:pt x="0" y="2354"/>
                  <a:pt x="0" y="1877"/>
                </a:cubicBezTo>
                <a:cubicBezTo>
                  <a:pt x="0" y="864"/>
                  <a:pt x="0" y="864"/>
                  <a:pt x="0" y="864"/>
                </a:cubicBezTo>
                <a:cubicBezTo>
                  <a:pt x="0" y="388"/>
                  <a:pt x="388" y="0"/>
                  <a:pt x="864" y="0"/>
                </a:cubicBezTo>
                <a:cubicBezTo>
                  <a:pt x="3018" y="0"/>
                  <a:pt x="3018" y="0"/>
                  <a:pt x="3018" y="0"/>
                </a:cubicBezTo>
                <a:cubicBezTo>
                  <a:pt x="3495" y="0"/>
                  <a:pt x="3882" y="388"/>
                  <a:pt x="3882" y="864"/>
                </a:cubicBezTo>
                <a:cubicBezTo>
                  <a:pt x="3882" y="1877"/>
                  <a:pt x="3882" y="1877"/>
                  <a:pt x="3882" y="1877"/>
                </a:cubicBezTo>
                <a:cubicBezTo>
                  <a:pt x="3882" y="2354"/>
                  <a:pt x="3495" y="2741"/>
                  <a:pt x="3018" y="2741"/>
                </a:cubicBezTo>
                <a:close/>
                <a:moveTo>
                  <a:pt x="864" y="351"/>
                </a:moveTo>
                <a:lnTo>
                  <a:pt x="864" y="351"/>
                </a:lnTo>
                <a:cubicBezTo>
                  <a:pt x="574" y="351"/>
                  <a:pt x="343" y="581"/>
                  <a:pt x="343" y="864"/>
                </a:cubicBezTo>
                <a:cubicBezTo>
                  <a:pt x="343" y="1877"/>
                  <a:pt x="343" y="1877"/>
                  <a:pt x="343" y="1877"/>
                </a:cubicBezTo>
                <a:cubicBezTo>
                  <a:pt x="343" y="2160"/>
                  <a:pt x="574" y="2391"/>
                  <a:pt x="864" y="2391"/>
                </a:cubicBezTo>
                <a:cubicBezTo>
                  <a:pt x="3018" y="2391"/>
                  <a:pt x="3018" y="2391"/>
                  <a:pt x="3018" y="2391"/>
                </a:cubicBezTo>
                <a:cubicBezTo>
                  <a:pt x="3301" y="2391"/>
                  <a:pt x="3539" y="2160"/>
                  <a:pt x="3539" y="1877"/>
                </a:cubicBezTo>
                <a:cubicBezTo>
                  <a:pt x="3539" y="864"/>
                  <a:pt x="3539" y="864"/>
                  <a:pt x="3539" y="864"/>
                </a:cubicBezTo>
                <a:cubicBezTo>
                  <a:pt x="3539" y="581"/>
                  <a:pt x="3301" y="351"/>
                  <a:pt x="3018" y="351"/>
                </a:cubicBezTo>
                <a:lnTo>
                  <a:pt x="864" y="351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3">
            <a:extLst>
              <a:ext uri="{FF2B5EF4-FFF2-40B4-BE49-F238E27FC236}">
                <a16:creationId xmlns:a16="http://schemas.microsoft.com/office/drawing/2014/main" id="{69D5B44C-052C-654A-BD46-FF312A950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293" y="5914642"/>
            <a:ext cx="4617210" cy="3259825"/>
          </a:xfrm>
          <a:custGeom>
            <a:avLst/>
            <a:gdLst>
              <a:gd name="T0" fmla="*/ 3018 w 3883"/>
              <a:gd name="T1" fmla="*/ 2741 h 2742"/>
              <a:gd name="T2" fmla="*/ 3018 w 3883"/>
              <a:gd name="T3" fmla="*/ 2741 h 2742"/>
              <a:gd name="T4" fmla="*/ 865 w 3883"/>
              <a:gd name="T5" fmla="*/ 2741 h 2742"/>
              <a:gd name="T6" fmla="*/ 0 w 3883"/>
              <a:gd name="T7" fmla="*/ 1877 h 2742"/>
              <a:gd name="T8" fmla="*/ 0 w 3883"/>
              <a:gd name="T9" fmla="*/ 864 h 2742"/>
              <a:gd name="T10" fmla="*/ 865 w 3883"/>
              <a:gd name="T11" fmla="*/ 0 h 2742"/>
              <a:gd name="T12" fmla="*/ 3018 w 3883"/>
              <a:gd name="T13" fmla="*/ 0 h 2742"/>
              <a:gd name="T14" fmla="*/ 3882 w 3883"/>
              <a:gd name="T15" fmla="*/ 864 h 2742"/>
              <a:gd name="T16" fmla="*/ 3882 w 3883"/>
              <a:gd name="T17" fmla="*/ 1877 h 2742"/>
              <a:gd name="T18" fmla="*/ 3018 w 3883"/>
              <a:gd name="T19" fmla="*/ 2741 h 2742"/>
              <a:gd name="T20" fmla="*/ 865 w 3883"/>
              <a:gd name="T21" fmla="*/ 351 h 2742"/>
              <a:gd name="T22" fmla="*/ 865 w 3883"/>
              <a:gd name="T23" fmla="*/ 351 h 2742"/>
              <a:gd name="T24" fmla="*/ 343 w 3883"/>
              <a:gd name="T25" fmla="*/ 864 h 2742"/>
              <a:gd name="T26" fmla="*/ 343 w 3883"/>
              <a:gd name="T27" fmla="*/ 1877 h 2742"/>
              <a:gd name="T28" fmla="*/ 865 w 3883"/>
              <a:gd name="T29" fmla="*/ 2391 h 2742"/>
              <a:gd name="T30" fmla="*/ 3018 w 3883"/>
              <a:gd name="T31" fmla="*/ 2391 h 2742"/>
              <a:gd name="T32" fmla="*/ 3540 w 3883"/>
              <a:gd name="T33" fmla="*/ 1877 h 2742"/>
              <a:gd name="T34" fmla="*/ 3540 w 3883"/>
              <a:gd name="T35" fmla="*/ 864 h 2742"/>
              <a:gd name="T36" fmla="*/ 3018 w 3883"/>
              <a:gd name="T37" fmla="*/ 351 h 2742"/>
              <a:gd name="T38" fmla="*/ 865 w 3883"/>
              <a:gd name="T39" fmla="*/ 351 h 2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83" h="2742">
                <a:moveTo>
                  <a:pt x="3018" y="2741"/>
                </a:moveTo>
                <a:lnTo>
                  <a:pt x="3018" y="2741"/>
                </a:lnTo>
                <a:cubicBezTo>
                  <a:pt x="865" y="2741"/>
                  <a:pt x="865" y="2741"/>
                  <a:pt x="865" y="2741"/>
                </a:cubicBezTo>
                <a:cubicBezTo>
                  <a:pt x="388" y="2741"/>
                  <a:pt x="0" y="2354"/>
                  <a:pt x="0" y="1877"/>
                </a:cubicBezTo>
                <a:cubicBezTo>
                  <a:pt x="0" y="864"/>
                  <a:pt x="0" y="864"/>
                  <a:pt x="0" y="864"/>
                </a:cubicBezTo>
                <a:cubicBezTo>
                  <a:pt x="0" y="388"/>
                  <a:pt x="388" y="0"/>
                  <a:pt x="865" y="0"/>
                </a:cubicBezTo>
                <a:cubicBezTo>
                  <a:pt x="3018" y="0"/>
                  <a:pt x="3018" y="0"/>
                  <a:pt x="3018" y="0"/>
                </a:cubicBezTo>
                <a:cubicBezTo>
                  <a:pt x="3495" y="0"/>
                  <a:pt x="3882" y="388"/>
                  <a:pt x="3882" y="864"/>
                </a:cubicBezTo>
                <a:cubicBezTo>
                  <a:pt x="3882" y="1877"/>
                  <a:pt x="3882" y="1877"/>
                  <a:pt x="3882" y="1877"/>
                </a:cubicBezTo>
                <a:cubicBezTo>
                  <a:pt x="3882" y="2354"/>
                  <a:pt x="3495" y="2741"/>
                  <a:pt x="3018" y="2741"/>
                </a:cubicBezTo>
                <a:close/>
                <a:moveTo>
                  <a:pt x="865" y="351"/>
                </a:moveTo>
                <a:lnTo>
                  <a:pt x="865" y="351"/>
                </a:lnTo>
                <a:cubicBezTo>
                  <a:pt x="581" y="351"/>
                  <a:pt x="343" y="581"/>
                  <a:pt x="343" y="864"/>
                </a:cubicBezTo>
                <a:cubicBezTo>
                  <a:pt x="343" y="1877"/>
                  <a:pt x="343" y="1877"/>
                  <a:pt x="343" y="1877"/>
                </a:cubicBezTo>
                <a:cubicBezTo>
                  <a:pt x="343" y="2160"/>
                  <a:pt x="581" y="2391"/>
                  <a:pt x="865" y="2391"/>
                </a:cubicBezTo>
                <a:cubicBezTo>
                  <a:pt x="3018" y="2391"/>
                  <a:pt x="3018" y="2391"/>
                  <a:pt x="3018" y="2391"/>
                </a:cubicBezTo>
                <a:cubicBezTo>
                  <a:pt x="3309" y="2391"/>
                  <a:pt x="3540" y="2160"/>
                  <a:pt x="3540" y="1877"/>
                </a:cubicBezTo>
                <a:cubicBezTo>
                  <a:pt x="3540" y="864"/>
                  <a:pt x="3540" y="864"/>
                  <a:pt x="3540" y="864"/>
                </a:cubicBezTo>
                <a:cubicBezTo>
                  <a:pt x="3540" y="581"/>
                  <a:pt x="3309" y="351"/>
                  <a:pt x="3018" y="351"/>
                </a:cubicBezTo>
                <a:lnTo>
                  <a:pt x="865" y="351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4">
            <a:extLst>
              <a:ext uri="{FF2B5EF4-FFF2-40B4-BE49-F238E27FC236}">
                <a16:creationId xmlns:a16="http://schemas.microsoft.com/office/drawing/2014/main" id="{CE4C89B1-D901-744E-BDEC-1DB99054C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0350" y="5914642"/>
            <a:ext cx="4622453" cy="3259825"/>
          </a:xfrm>
          <a:custGeom>
            <a:avLst/>
            <a:gdLst>
              <a:gd name="T0" fmla="*/ 3017 w 3890"/>
              <a:gd name="T1" fmla="*/ 2741 h 2742"/>
              <a:gd name="T2" fmla="*/ 3017 w 3890"/>
              <a:gd name="T3" fmla="*/ 2741 h 2742"/>
              <a:gd name="T4" fmla="*/ 864 w 3890"/>
              <a:gd name="T5" fmla="*/ 2741 h 2742"/>
              <a:gd name="T6" fmla="*/ 0 w 3890"/>
              <a:gd name="T7" fmla="*/ 1877 h 2742"/>
              <a:gd name="T8" fmla="*/ 0 w 3890"/>
              <a:gd name="T9" fmla="*/ 864 h 2742"/>
              <a:gd name="T10" fmla="*/ 864 w 3890"/>
              <a:gd name="T11" fmla="*/ 0 h 2742"/>
              <a:gd name="T12" fmla="*/ 3017 w 3890"/>
              <a:gd name="T13" fmla="*/ 0 h 2742"/>
              <a:gd name="T14" fmla="*/ 3889 w 3890"/>
              <a:gd name="T15" fmla="*/ 864 h 2742"/>
              <a:gd name="T16" fmla="*/ 3889 w 3890"/>
              <a:gd name="T17" fmla="*/ 1877 h 2742"/>
              <a:gd name="T18" fmla="*/ 3017 w 3890"/>
              <a:gd name="T19" fmla="*/ 2741 h 2742"/>
              <a:gd name="T20" fmla="*/ 864 w 3890"/>
              <a:gd name="T21" fmla="*/ 351 h 2742"/>
              <a:gd name="T22" fmla="*/ 864 w 3890"/>
              <a:gd name="T23" fmla="*/ 351 h 2742"/>
              <a:gd name="T24" fmla="*/ 343 w 3890"/>
              <a:gd name="T25" fmla="*/ 864 h 2742"/>
              <a:gd name="T26" fmla="*/ 343 w 3890"/>
              <a:gd name="T27" fmla="*/ 1877 h 2742"/>
              <a:gd name="T28" fmla="*/ 864 w 3890"/>
              <a:gd name="T29" fmla="*/ 2391 h 2742"/>
              <a:gd name="T30" fmla="*/ 3017 w 3890"/>
              <a:gd name="T31" fmla="*/ 2391 h 2742"/>
              <a:gd name="T32" fmla="*/ 3539 w 3890"/>
              <a:gd name="T33" fmla="*/ 1877 h 2742"/>
              <a:gd name="T34" fmla="*/ 3539 w 3890"/>
              <a:gd name="T35" fmla="*/ 864 h 2742"/>
              <a:gd name="T36" fmla="*/ 3017 w 3890"/>
              <a:gd name="T37" fmla="*/ 351 h 2742"/>
              <a:gd name="T38" fmla="*/ 864 w 3890"/>
              <a:gd name="T39" fmla="*/ 351 h 2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90" h="2742">
                <a:moveTo>
                  <a:pt x="3017" y="2741"/>
                </a:moveTo>
                <a:lnTo>
                  <a:pt x="3017" y="2741"/>
                </a:lnTo>
                <a:cubicBezTo>
                  <a:pt x="864" y="2741"/>
                  <a:pt x="864" y="2741"/>
                  <a:pt x="864" y="2741"/>
                </a:cubicBezTo>
                <a:cubicBezTo>
                  <a:pt x="387" y="2741"/>
                  <a:pt x="0" y="2354"/>
                  <a:pt x="0" y="1877"/>
                </a:cubicBezTo>
                <a:cubicBezTo>
                  <a:pt x="0" y="864"/>
                  <a:pt x="0" y="864"/>
                  <a:pt x="0" y="864"/>
                </a:cubicBezTo>
                <a:cubicBezTo>
                  <a:pt x="0" y="388"/>
                  <a:pt x="387" y="0"/>
                  <a:pt x="864" y="0"/>
                </a:cubicBezTo>
                <a:cubicBezTo>
                  <a:pt x="3017" y="0"/>
                  <a:pt x="3017" y="0"/>
                  <a:pt x="3017" y="0"/>
                </a:cubicBezTo>
                <a:cubicBezTo>
                  <a:pt x="3494" y="0"/>
                  <a:pt x="3889" y="388"/>
                  <a:pt x="3889" y="864"/>
                </a:cubicBezTo>
                <a:cubicBezTo>
                  <a:pt x="3889" y="1877"/>
                  <a:pt x="3889" y="1877"/>
                  <a:pt x="3889" y="1877"/>
                </a:cubicBezTo>
                <a:cubicBezTo>
                  <a:pt x="3889" y="2354"/>
                  <a:pt x="3494" y="2741"/>
                  <a:pt x="3017" y="2741"/>
                </a:cubicBezTo>
                <a:close/>
                <a:moveTo>
                  <a:pt x="864" y="351"/>
                </a:moveTo>
                <a:lnTo>
                  <a:pt x="864" y="351"/>
                </a:lnTo>
                <a:cubicBezTo>
                  <a:pt x="581" y="351"/>
                  <a:pt x="343" y="581"/>
                  <a:pt x="343" y="864"/>
                </a:cubicBezTo>
                <a:cubicBezTo>
                  <a:pt x="343" y="1877"/>
                  <a:pt x="343" y="1877"/>
                  <a:pt x="343" y="1877"/>
                </a:cubicBezTo>
                <a:cubicBezTo>
                  <a:pt x="343" y="2160"/>
                  <a:pt x="581" y="2391"/>
                  <a:pt x="864" y="2391"/>
                </a:cubicBezTo>
                <a:cubicBezTo>
                  <a:pt x="3017" y="2391"/>
                  <a:pt x="3017" y="2391"/>
                  <a:pt x="3017" y="2391"/>
                </a:cubicBezTo>
                <a:cubicBezTo>
                  <a:pt x="3308" y="2391"/>
                  <a:pt x="3539" y="2160"/>
                  <a:pt x="3539" y="1877"/>
                </a:cubicBezTo>
                <a:cubicBezTo>
                  <a:pt x="3539" y="864"/>
                  <a:pt x="3539" y="864"/>
                  <a:pt x="3539" y="864"/>
                </a:cubicBezTo>
                <a:cubicBezTo>
                  <a:pt x="3539" y="581"/>
                  <a:pt x="3308" y="351"/>
                  <a:pt x="3017" y="351"/>
                </a:cubicBezTo>
                <a:lnTo>
                  <a:pt x="864" y="351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5">
            <a:extLst>
              <a:ext uri="{FF2B5EF4-FFF2-40B4-BE49-F238E27FC236}">
                <a16:creationId xmlns:a16="http://schemas.microsoft.com/office/drawing/2014/main" id="{08984874-E53C-2F4B-B19B-C928E67DC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4410" y="5914642"/>
            <a:ext cx="4622453" cy="3259825"/>
          </a:xfrm>
          <a:custGeom>
            <a:avLst/>
            <a:gdLst>
              <a:gd name="T0" fmla="*/ 3018 w 3891"/>
              <a:gd name="T1" fmla="*/ 2741 h 2742"/>
              <a:gd name="T2" fmla="*/ 3018 w 3891"/>
              <a:gd name="T3" fmla="*/ 2741 h 2742"/>
              <a:gd name="T4" fmla="*/ 864 w 3891"/>
              <a:gd name="T5" fmla="*/ 2741 h 2742"/>
              <a:gd name="T6" fmla="*/ 0 w 3891"/>
              <a:gd name="T7" fmla="*/ 1877 h 2742"/>
              <a:gd name="T8" fmla="*/ 0 w 3891"/>
              <a:gd name="T9" fmla="*/ 864 h 2742"/>
              <a:gd name="T10" fmla="*/ 864 w 3891"/>
              <a:gd name="T11" fmla="*/ 0 h 2742"/>
              <a:gd name="T12" fmla="*/ 3018 w 3891"/>
              <a:gd name="T13" fmla="*/ 0 h 2742"/>
              <a:gd name="T14" fmla="*/ 3890 w 3891"/>
              <a:gd name="T15" fmla="*/ 864 h 2742"/>
              <a:gd name="T16" fmla="*/ 3890 w 3891"/>
              <a:gd name="T17" fmla="*/ 1877 h 2742"/>
              <a:gd name="T18" fmla="*/ 3018 w 3891"/>
              <a:gd name="T19" fmla="*/ 2741 h 2742"/>
              <a:gd name="T20" fmla="*/ 864 w 3891"/>
              <a:gd name="T21" fmla="*/ 351 h 2742"/>
              <a:gd name="T22" fmla="*/ 864 w 3891"/>
              <a:gd name="T23" fmla="*/ 351 h 2742"/>
              <a:gd name="T24" fmla="*/ 350 w 3891"/>
              <a:gd name="T25" fmla="*/ 864 h 2742"/>
              <a:gd name="T26" fmla="*/ 350 w 3891"/>
              <a:gd name="T27" fmla="*/ 1877 h 2742"/>
              <a:gd name="T28" fmla="*/ 864 w 3891"/>
              <a:gd name="T29" fmla="*/ 2391 h 2742"/>
              <a:gd name="T30" fmla="*/ 3018 w 3891"/>
              <a:gd name="T31" fmla="*/ 2391 h 2742"/>
              <a:gd name="T32" fmla="*/ 3539 w 3891"/>
              <a:gd name="T33" fmla="*/ 1877 h 2742"/>
              <a:gd name="T34" fmla="*/ 3539 w 3891"/>
              <a:gd name="T35" fmla="*/ 864 h 2742"/>
              <a:gd name="T36" fmla="*/ 3018 w 3891"/>
              <a:gd name="T37" fmla="*/ 351 h 2742"/>
              <a:gd name="T38" fmla="*/ 864 w 3891"/>
              <a:gd name="T39" fmla="*/ 351 h 2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891" h="2742">
                <a:moveTo>
                  <a:pt x="3018" y="2741"/>
                </a:moveTo>
                <a:lnTo>
                  <a:pt x="3018" y="2741"/>
                </a:lnTo>
                <a:cubicBezTo>
                  <a:pt x="864" y="2741"/>
                  <a:pt x="864" y="2741"/>
                  <a:pt x="864" y="2741"/>
                </a:cubicBezTo>
                <a:cubicBezTo>
                  <a:pt x="387" y="2741"/>
                  <a:pt x="0" y="2354"/>
                  <a:pt x="0" y="1877"/>
                </a:cubicBezTo>
                <a:cubicBezTo>
                  <a:pt x="0" y="864"/>
                  <a:pt x="0" y="864"/>
                  <a:pt x="0" y="864"/>
                </a:cubicBezTo>
                <a:cubicBezTo>
                  <a:pt x="0" y="388"/>
                  <a:pt x="387" y="0"/>
                  <a:pt x="864" y="0"/>
                </a:cubicBezTo>
                <a:cubicBezTo>
                  <a:pt x="3018" y="0"/>
                  <a:pt x="3018" y="0"/>
                  <a:pt x="3018" y="0"/>
                </a:cubicBezTo>
                <a:cubicBezTo>
                  <a:pt x="3502" y="0"/>
                  <a:pt x="3890" y="388"/>
                  <a:pt x="3890" y="864"/>
                </a:cubicBezTo>
                <a:cubicBezTo>
                  <a:pt x="3890" y="1877"/>
                  <a:pt x="3890" y="1877"/>
                  <a:pt x="3890" y="1877"/>
                </a:cubicBezTo>
                <a:cubicBezTo>
                  <a:pt x="3890" y="2354"/>
                  <a:pt x="3502" y="2741"/>
                  <a:pt x="3018" y="2741"/>
                </a:cubicBezTo>
                <a:close/>
                <a:moveTo>
                  <a:pt x="864" y="351"/>
                </a:moveTo>
                <a:lnTo>
                  <a:pt x="864" y="351"/>
                </a:lnTo>
                <a:cubicBezTo>
                  <a:pt x="581" y="351"/>
                  <a:pt x="350" y="581"/>
                  <a:pt x="350" y="864"/>
                </a:cubicBezTo>
                <a:cubicBezTo>
                  <a:pt x="350" y="1877"/>
                  <a:pt x="350" y="1877"/>
                  <a:pt x="350" y="1877"/>
                </a:cubicBezTo>
                <a:cubicBezTo>
                  <a:pt x="350" y="2160"/>
                  <a:pt x="581" y="2391"/>
                  <a:pt x="864" y="2391"/>
                </a:cubicBezTo>
                <a:cubicBezTo>
                  <a:pt x="3018" y="2391"/>
                  <a:pt x="3018" y="2391"/>
                  <a:pt x="3018" y="2391"/>
                </a:cubicBezTo>
                <a:cubicBezTo>
                  <a:pt x="3308" y="2391"/>
                  <a:pt x="3539" y="2160"/>
                  <a:pt x="3539" y="1877"/>
                </a:cubicBezTo>
                <a:cubicBezTo>
                  <a:pt x="3539" y="864"/>
                  <a:pt x="3539" y="864"/>
                  <a:pt x="3539" y="864"/>
                </a:cubicBezTo>
                <a:cubicBezTo>
                  <a:pt x="3539" y="581"/>
                  <a:pt x="3308" y="351"/>
                  <a:pt x="3018" y="351"/>
                </a:cubicBezTo>
                <a:lnTo>
                  <a:pt x="864" y="351"/>
                </a:lnTo>
                <a:close/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6">
            <a:extLst>
              <a:ext uri="{FF2B5EF4-FFF2-40B4-BE49-F238E27FC236}">
                <a16:creationId xmlns:a16="http://schemas.microsoft.com/office/drawing/2014/main" id="{9A9A3549-B214-8945-8D51-FB808EBC1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6818" y="7340161"/>
            <a:ext cx="3747225" cy="408788"/>
          </a:xfrm>
          <a:custGeom>
            <a:avLst/>
            <a:gdLst>
              <a:gd name="T0" fmla="*/ 2973 w 3153"/>
              <a:gd name="T1" fmla="*/ 343 h 344"/>
              <a:gd name="T2" fmla="*/ 2973 w 3153"/>
              <a:gd name="T3" fmla="*/ 343 h 344"/>
              <a:gd name="T4" fmla="*/ 178 w 3153"/>
              <a:gd name="T5" fmla="*/ 343 h 344"/>
              <a:gd name="T6" fmla="*/ 0 w 3153"/>
              <a:gd name="T7" fmla="*/ 171 h 344"/>
              <a:gd name="T8" fmla="*/ 178 w 3153"/>
              <a:gd name="T9" fmla="*/ 0 h 344"/>
              <a:gd name="T10" fmla="*/ 2973 w 3153"/>
              <a:gd name="T11" fmla="*/ 0 h 344"/>
              <a:gd name="T12" fmla="*/ 3152 w 3153"/>
              <a:gd name="T13" fmla="*/ 171 h 344"/>
              <a:gd name="T14" fmla="*/ 2973 w 3153"/>
              <a:gd name="T15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53" h="344">
                <a:moveTo>
                  <a:pt x="2973" y="343"/>
                </a:moveTo>
                <a:lnTo>
                  <a:pt x="2973" y="343"/>
                </a:lnTo>
                <a:cubicBezTo>
                  <a:pt x="178" y="343"/>
                  <a:pt x="178" y="343"/>
                  <a:pt x="178" y="343"/>
                </a:cubicBezTo>
                <a:cubicBezTo>
                  <a:pt x="82" y="343"/>
                  <a:pt x="0" y="268"/>
                  <a:pt x="0" y="171"/>
                </a:cubicBezTo>
                <a:cubicBezTo>
                  <a:pt x="0" y="74"/>
                  <a:pt x="82" y="0"/>
                  <a:pt x="178" y="0"/>
                </a:cubicBezTo>
                <a:cubicBezTo>
                  <a:pt x="2973" y="0"/>
                  <a:pt x="2973" y="0"/>
                  <a:pt x="2973" y="0"/>
                </a:cubicBezTo>
                <a:cubicBezTo>
                  <a:pt x="3070" y="0"/>
                  <a:pt x="3152" y="74"/>
                  <a:pt x="3152" y="171"/>
                </a:cubicBezTo>
                <a:cubicBezTo>
                  <a:pt x="3152" y="268"/>
                  <a:pt x="3070" y="343"/>
                  <a:pt x="2973" y="34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7">
            <a:extLst>
              <a:ext uri="{FF2B5EF4-FFF2-40B4-BE49-F238E27FC236}">
                <a16:creationId xmlns:a16="http://schemas.microsoft.com/office/drawing/2014/main" id="{A486FD21-F8C8-D74D-93B9-A09A2D587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18" y="7340161"/>
            <a:ext cx="1975812" cy="408788"/>
          </a:xfrm>
          <a:custGeom>
            <a:avLst/>
            <a:gdLst>
              <a:gd name="T0" fmla="*/ 1483 w 1663"/>
              <a:gd name="T1" fmla="*/ 343 h 344"/>
              <a:gd name="T2" fmla="*/ 1483 w 1663"/>
              <a:gd name="T3" fmla="*/ 343 h 344"/>
              <a:gd name="T4" fmla="*/ 179 w 1663"/>
              <a:gd name="T5" fmla="*/ 343 h 344"/>
              <a:gd name="T6" fmla="*/ 0 w 1663"/>
              <a:gd name="T7" fmla="*/ 171 h 344"/>
              <a:gd name="T8" fmla="*/ 179 w 1663"/>
              <a:gd name="T9" fmla="*/ 0 h 344"/>
              <a:gd name="T10" fmla="*/ 1483 w 1663"/>
              <a:gd name="T11" fmla="*/ 0 h 344"/>
              <a:gd name="T12" fmla="*/ 1662 w 1663"/>
              <a:gd name="T13" fmla="*/ 171 h 344"/>
              <a:gd name="T14" fmla="*/ 1483 w 1663"/>
              <a:gd name="T15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63" h="344">
                <a:moveTo>
                  <a:pt x="1483" y="343"/>
                </a:moveTo>
                <a:lnTo>
                  <a:pt x="1483" y="343"/>
                </a:lnTo>
                <a:cubicBezTo>
                  <a:pt x="179" y="343"/>
                  <a:pt x="179" y="343"/>
                  <a:pt x="179" y="343"/>
                </a:cubicBezTo>
                <a:cubicBezTo>
                  <a:pt x="82" y="343"/>
                  <a:pt x="0" y="268"/>
                  <a:pt x="0" y="171"/>
                </a:cubicBezTo>
                <a:cubicBezTo>
                  <a:pt x="0" y="74"/>
                  <a:pt x="82" y="0"/>
                  <a:pt x="179" y="0"/>
                </a:cubicBezTo>
                <a:cubicBezTo>
                  <a:pt x="1483" y="0"/>
                  <a:pt x="1483" y="0"/>
                  <a:pt x="1483" y="0"/>
                </a:cubicBezTo>
                <a:cubicBezTo>
                  <a:pt x="1580" y="0"/>
                  <a:pt x="1662" y="74"/>
                  <a:pt x="1662" y="171"/>
                </a:cubicBezTo>
                <a:cubicBezTo>
                  <a:pt x="1662" y="268"/>
                  <a:pt x="1580" y="343"/>
                  <a:pt x="1483" y="34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8">
            <a:extLst>
              <a:ext uri="{FF2B5EF4-FFF2-40B4-BE49-F238E27FC236}">
                <a16:creationId xmlns:a16="http://schemas.microsoft.com/office/drawing/2014/main" id="{C84E0288-5CFD-064F-8600-4DB2C66A1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0863" y="7340161"/>
            <a:ext cx="1970569" cy="408788"/>
          </a:xfrm>
          <a:custGeom>
            <a:avLst/>
            <a:gdLst>
              <a:gd name="T0" fmla="*/ 1483 w 1656"/>
              <a:gd name="T1" fmla="*/ 343 h 344"/>
              <a:gd name="T2" fmla="*/ 1483 w 1656"/>
              <a:gd name="T3" fmla="*/ 343 h 344"/>
              <a:gd name="T4" fmla="*/ 172 w 1656"/>
              <a:gd name="T5" fmla="*/ 343 h 344"/>
              <a:gd name="T6" fmla="*/ 0 w 1656"/>
              <a:gd name="T7" fmla="*/ 171 h 344"/>
              <a:gd name="T8" fmla="*/ 172 w 1656"/>
              <a:gd name="T9" fmla="*/ 0 h 344"/>
              <a:gd name="T10" fmla="*/ 1483 w 1656"/>
              <a:gd name="T11" fmla="*/ 0 h 344"/>
              <a:gd name="T12" fmla="*/ 1655 w 1656"/>
              <a:gd name="T13" fmla="*/ 171 h 344"/>
              <a:gd name="T14" fmla="*/ 1483 w 1656"/>
              <a:gd name="T15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56" h="344">
                <a:moveTo>
                  <a:pt x="1483" y="343"/>
                </a:moveTo>
                <a:lnTo>
                  <a:pt x="1483" y="343"/>
                </a:lnTo>
                <a:cubicBezTo>
                  <a:pt x="172" y="343"/>
                  <a:pt x="172" y="343"/>
                  <a:pt x="172" y="343"/>
                </a:cubicBezTo>
                <a:cubicBezTo>
                  <a:pt x="75" y="343"/>
                  <a:pt x="0" y="268"/>
                  <a:pt x="0" y="171"/>
                </a:cubicBezTo>
                <a:cubicBezTo>
                  <a:pt x="0" y="74"/>
                  <a:pt x="75" y="0"/>
                  <a:pt x="172" y="0"/>
                </a:cubicBezTo>
                <a:cubicBezTo>
                  <a:pt x="1483" y="0"/>
                  <a:pt x="1483" y="0"/>
                  <a:pt x="1483" y="0"/>
                </a:cubicBezTo>
                <a:cubicBezTo>
                  <a:pt x="1580" y="0"/>
                  <a:pt x="1655" y="74"/>
                  <a:pt x="1655" y="171"/>
                </a:cubicBezTo>
                <a:cubicBezTo>
                  <a:pt x="1655" y="268"/>
                  <a:pt x="1580" y="343"/>
                  <a:pt x="1483" y="34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9">
            <a:extLst>
              <a:ext uri="{FF2B5EF4-FFF2-40B4-BE49-F238E27FC236}">
                <a16:creationId xmlns:a16="http://schemas.microsoft.com/office/drawing/2014/main" id="{0CB1A2CD-005F-0341-BE84-858FF8985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5636" y="7340161"/>
            <a:ext cx="3747225" cy="408788"/>
          </a:xfrm>
          <a:custGeom>
            <a:avLst/>
            <a:gdLst>
              <a:gd name="T0" fmla="*/ 2980 w 3152"/>
              <a:gd name="T1" fmla="*/ 343 h 344"/>
              <a:gd name="T2" fmla="*/ 2980 w 3152"/>
              <a:gd name="T3" fmla="*/ 343 h 344"/>
              <a:gd name="T4" fmla="*/ 179 w 3152"/>
              <a:gd name="T5" fmla="*/ 343 h 344"/>
              <a:gd name="T6" fmla="*/ 0 w 3152"/>
              <a:gd name="T7" fmla="*/ 171 h 344"/>
              <a:gd name="T8" fmla="*/ 179 w 3152"/>
              <a:gd name="T9" fmla="*/ 0 h 344"/>
              <a:gd name="T10" fmla="*/ 2980 w 3152"/>
              <a:gd name="T11" fmla="*/ 0 h 344"/>
              <a:gd name="T12" fmla="*/ 3151 w 3152"/>
              <a:gd name="T13" fmla="*/ 171 h 344"/>
              <a:gd name="T14" fmla="*/ 2980 w 3152"/>
              <a:gd name="T15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52" h="344">
                <a:moveTo>
                  <a:pt x="2980" y="343"/>
                </a:moveTo>
                <a:lnTo>
                  <a:pt x="2980" y="343"/>
                </a:lnTo>
                <a:cubicBezTo>
                  <a:pt x="179" y="343"/>
                  <a:pt x="179" y="343"/>
                  <a:pt x="179" y="343"/>
                </a:cubicBezTo>
                <a:cubicBezTo>
                  <a:pt x="82" y="343"/>
                  <a:pt x="0" y="268"/>
                  <a:pt x="0" y="171"/>
                </a:cubicBezTo>
                <a:cubicBezTo>
                  <a:pt x="0" y="74"/>
                  <a:pt x="82" y="0"/>
                  <a:pt x="179" y="0"/>
                </a:cubicBezTo>
                <a:cubicBezTo>
                  <a:pt x="2980" y="0"/>
                  <a:pt x="2980" y="0"/>
                  <a:pt x="2980" y="0"/>
                </a:cubicBezTo>
                <a:cubicBezTo>
                  <a:pt x="3069" y="0"/>
                  <a:pt x="3151" y="74"/>
                  <a:pt x="3151" y="171"/>
                </a:cubicBezTo>
                <a:cubicBezTo>
                  <a:pt x="3151" y="268"/>
                  <a:pt x="3069" y="343"/>
                  <a:pt x="2980" y="34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70">
            <a:extLst>
              <a:ext uri="{FF2B5EF4-FFF2-40B4-BE49-F238E27FC236}">
                <a16:creationId xmlns:a16="http://schemas.microsoft.com/office/drawing/2014/main" id="{321DE80B-C7F6-6946-8876-8F7BB13B1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0175" y="7340161"/>
            <a:ext cx="3736746" cy="408788"/>
          </a:xfrm>
          <a:custGeom>
            <a:avLst/>
            <a:gdLst>
              <a:gd name="T0" fmla="*/ 2973 w 3145"/>
              <a:gd name="T1" fmla="*/ 343 h 344"/>
              <a:gd name="T2" fmla="*/ 2973 w 3145"/>
              <a:gd name="T3" fmla="*/ 343 h 344"/>
              <a:gd name="T4" fmla="*/ 171 w 3145"/>
              <a:gd name="T5" fmla="*/ 343 h 344"/>
              <a:gd name="T6" fmla="*/ 0 w 3145"/>
              <a:gd name="T7" fmla="*/ 171 h 344"/>
              <a:gd name="T8" fmla="*/ 171 w 3145"/>
              <a:gd name="T9" fmla="*/ 0 h 344"/>
              <a:gd name="T10" fmla="*/ 2973 w 3145"/>
              <a:gd name="T11" fmla="*/ 0 h 344"/>
              <a:gd name="T12" fmla="*/ 3144 w 3145"/>
              <a:gd name="T13" fmla="*/ 171 h 344"/>
              <a:gd name="T14" fmla="*/ 2973 w 3145"/>
              <a:gd name="T15" fmla="*/ 343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45" h="344">
                <a:moveTo>
                  <a:pt x="2973" y="343"/>
                </a:moveTo>
                <a:lnTo>
                  <a:pt x="2973" y="343"/>
                </a:lnTo>
                <a:cubicBezTo>
                  <a:pt x="171" y="343"/>
                  <a:pt x="171" y="343"/>
                  <a:pt x="171" y="343"/>
                </a:cubicBezTo>
                <a:cubicBezTo>
                  <a:pt x="74" y="343"/>
                  <a:pt x="0" y="268"/>
                  <a:pt x="0" y="171"/>
                </a:cubicBezTo>
                <a:cubicBezTo>
                  <a:pt x="0" y="74"/>
                  <a:pt x="74" y="0"/>
                  <a:pt x="171" y="0"/>
                </a:cubicBezTo>
                <a:cubicBezTo>
                  <a:pt x="2973" y="0"/>
                  <a:pt x="2973" y="0"/>
                  <a:pt x="2973" y="0"/>
                </a:cubicBezTo>
                <a:cubicBezTo>
                  <a:pt x="3070" y="0"/>
                  <a:pt x="3144" y="74"/>
                  <a:pt x="3144" y="171"/>
                </a:cubicBezTo>
                <a:cubicBezTo>
                  <a:pt x="3144" y="268"/>
                  <a:pt x="3070" y="343"/>
                  <a:pt x="2973" y="34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57">
            <a:extLst>
              <a:ext uri="{FF2B5EF4-FFF2-40B4-BE49-F238E27FC236}">
                <a16:creationId xmlns:a16="http://schemas.microsoft.com/office/drawing/2014/main" id="{06BE9D97-4905-8245-A1DB-DDE13DFBF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132" y="7649374"/>
            <a:ext cx="2384597" cy="2384597"/>
          </a:xfrm>
          <a:custGeom>
            <a:avLst/>
            <a:gdLst>
              <a:gd name="T0" fmla="*/ 2004 w 2005"/>
              <a:gd name="T1" fmla="*/ 1006 h 2005"/>
              <a:gd name="T2" fmla="*/ 2004 w 2005"/>
              <a:gd name="T3" fmla="*/ 1006 h 2005"/>
              <a:gd name="T4" fmla="*/ 1005 w 2005"/>
              <a:gd name="T5" fmla="*/ 2004 h 2005"/>
              <a:gd name="T6" fmla="*/ 0 w 2005"/>
              <a:gd name="T7" fmla="*/ 1006 h 2005"/>
              <a:gd name="T8" fmla="*/ 1005 w 2005"/>
              <a:gd name="T9" fmla="*/ 0 h 2005"/>
              <a:gd name="T10" fmla="*/ 2004 w 2005"/>
              <a:gd name="T11" fmla="*/ 1006 h 2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5" h="2005">
                <a:moveTo>
                  <a:pt x="2004" y="1006"/>
                </a:moveTo>
                <a:lnTo>
                  <a:pt x="2004" y="1006"/>
                </a:lnTo>
                <a:cubicBezTo>
                  <a:pt x="2004" y="1557"/>
                  <a:pt x="1557" y="2004"/>
                  <a:pt x="1005" y="2004"/>
                </a:cubicBezTo>
                <a:cubicBezTo>
                  <a:pt x="447" y="2004"/>
                  <a:pt x="0" y="1557"/>
                  <a:pt x="0" y="1006"/>
                </a:cubicBezTo>
                <a:cubicBezTo>
                  <a:pt x="0" y="454"/>
                  <a:pt x="447" y="0"/>
                  <a:pt x="1005" y="0"/>
                </a:cubicBezTo>
                <a:cubicBezTo>
                  <a:pt x="1557" y="0"/>
                  <a:pt x="2004" y="454"/>
                  <a:pt x="2004" y="1006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58">
            <a:extLst>
              <a:ext uri="{FF2B5EF4-FFF2-40B4-BE49-F238E27FC236}">
                <a16:creationId xmlns:a16="http://schemas.microsoft.com/office/drawing/2014/main" id="{838D4BFD-E87C-8443-8739-8DE561BBA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213" y="7649374"/>
            <a:ext cx="2374115" cy="2384597"/>
          </a:xfrm>
          <a:custGeom>
            <a:avLst/>
            <a:gdLst>
              <a:gd name="T0" fmla="*/ 1996 w 1997"/>
              <a:gd name="T1" fmla="*/ 1006 h 2005"/>
              <a:gd name="T2" fmla="*/ 1996 w 1997"/>
              <a:gd name="T3" fmla="*/ 1006 h 2005"/>
              <a:gd name="T4" fmla="*/ 997 w 1997"/>
              <a:gd name="T5" fmla="*/ 2004 h 2005"/>
              <a:gd name="T6" fmla="*/ 0 w 1997"/>
              <a:gd name="T7" fmla="*/ 1006 h 2005"/>
              <a:gd name="T8" fmla="*/ 997 w 1997"/>
              <a:gd name="T9" fmla="*/ 0 h 2005"/>
              <a:gd name="T10" fmla="*/ 1996 w 1997"/>
              <a:gd name="T11" fmla="*/ 1006 h 2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7" h="2005">
                <a:moveTo>
                  <a:pt x="1996" y="1006"/>
                </a:moveTo>
                <a:lnTo>
                  <a:pt x="1996" y="1006"/>
                </a:lnTo>
                <a:cubicBezTo>
                  <a:pt x="1996" y="1557"/>
                  <a:pt x="1549" y="2004"/>
                  <a:pt x="997" y="2004"/>
                </a:cubicBezTo>
                <a:cubicBezTo>
                  <a:pt x="447" y="2004"/>
                  <a:pt x="0" y="1557"/>
                  <a:pt x="0" y="1006"/>
                </a:cubicBezTo>
                <a:cubicBezTo>
                  <a:pt x="0" y="454"/>
                  <a:pt x="447" y="0"/>
                  <a:pt x="997" y="0"/>
                </a:cubicBezTo>
                <a:cubicBezTo>
                  <a:pt x="1549" y="0"/>
                  <a:pt x="1996" y="454"/>
                  <a:pt x="1996" y="1006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9">
            <a:extLst>
              <a:ext uri="{FF2B5EF4-FFF2-40B4-BE49-F238E27FC236}">
                <a16:creationId xmlns:a16="http://schemas.microsoft.com/office/drawing/2014/main" id="{E426701C-15F4-E04A-9CB4-941A43070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293" y="7649374"/>
            <a:ext cx="2374115" cy="2384597"/>
          </a:xfrm>
          <a:custGeom>
            <a:avLst/>
            <a:gdLst>
              <a:gd name="T0" fmla="*/ 1997 w 1998"/>
              <a:gd name="T1" fmla="*/ 1006 h 2005"/>
              <a:gd name="T2" fmla="*/ 1997 w 1998"/>
              <a:gd name="T3" fmla="*/ 1006 h 2005"/>
              <a:gd name="T4" fmla="*/ 998 w 1998"/>
              <a:gd name="T5" fmla="*/ 2004 h 2005"/>
              <a:gd name="T6" fmla="*/ 0 w 1998"/>
              <a:gd name="T7" fmla="*/ 1006 h 2005"/>
              <a:gd name="T8" fmla="*/ 998 w 1998"/>
              <a:gd name="T9" fmla="*/ 0 h 2005"/>
              <a:gd name="T10" fmla="*/ 1997 w 1998"/>
              <a:gd name="T11" fmla="*/ 1006 h 2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8" h="2005">
                <a:moveTo>
                  <a:pt x="1997" y="1006"/>
                </a:moveTo>
                <a:lnTo>
                  <a:pt x="1997" y="1006"/>
                </a:lnTo>
                <a:cubicBezTo>
                  <a:pt x="1997" y="1557"/>
                  <a:pt x="1550" y="2004"/>
                  <a:pt x="998" y="2004"/>
                </a:cubicBezTo>
                <a:cubicBezTo>
                  <a:pt x="447" y="2004"/>
                  <a:pt x="0" y="1557"/>
                  <a:pt x="0" y="1006"/>
                </a:cubicBezTo>
                <a:cubicBezTo>
                  <a:pt x="0" y="454"/>
                  <a:pt x="447" y="0"/>
                  <a:pt x="998" y="0"/>
                </a:cubicBezTo>
                <a:cubicBezTo>
                  <a:pt x="1550" y="0"/>
                  <a:pt x="1997" y="454"/>
                  <a:pt x="1997" y="1006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60">
            <a:extLst>
              <a:ext uri="{FF2B5EF4-FFF2-40B4-BE49-F238E27FC236}">
                <a16:creationId xmlns:a16="http://schemas.microsoft.com/office/drawing/2014/main" id="{DCADB111-B3B4-8443-A37C-50E872146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964" y="8325445"/>
            <a:ext cx="78611" cy="1037693"/>
          </a:xfrm>
          <a:custGeom>
            <a:avLst/>
            <a:gdLst>
              <a:gd name="T0" fmla="*/ 30 w 68"/>
              <a:gd name="T1" fmla="*/ 872 h 873"/>
              <a:gd name="T2" fmla="*/ 30 w 68"/>
              <a:gd name="T3" fmla="*/ 872 h 873"/>
              <a:gd name="T4" fmla="*/ 30 w 68"/>
              <a:gd name="T5" fmla="*/ 872 h 873"/>
              <a:gd name="T6" fmla="*/ 0 w 68"/>
              <a:gd name="T7" fmla="*/ 842 h 873"/>
              <a:gd name="T8" fmla="*/ 7 w 68"/>
              <a:gd name="T9" fmla="*/ 30 h 873"/>
              <a:gd name="T10" fmla="*/ 37 w 68"/>
              <a:gd name="T11" fmla="*/ 0 h 873"/>
              <a:gd name="T12" fmla="*/ 37 w 68"/>
              <a:gd name="T13" fmla="*/ 0 h 873"/>
              <a:gd name="T14" fmla="*/ 67 w 68"/>
              <a:gd name="T15" fmla="*/ 30 h 873"/>
              <a:gd name="T16" fmla="*/ 67 w 68"/>
              <a:gd name="T17" fmla="*/ 842 h 873"/>
              <a:gd name="T18" fmla="*/ 30 w 68"/>
              <a:gd name="T19" fmla="*/ 872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8" h="873">
                <a:moveTo>
                  <a:pt x="30" y="872"/>
                </a:moveTo>
                <a:lnTo>
                  <a:pt x="30" y="872"/>
                </a:lnTo>
                <a:lnTo>
                  <a:pt x="30" y="872"/>
                </a:lnTo>
                <a:cubicBezTo>
                  <a:pt x="15" y="872"/>
                  <a:pt x="0" y="857"/>
                  <a:pt x="0" y="842"/>
                </a:cubicBezTo>
                <a:cubicBezTo>
                  <a:pt x="7" y="30"/>
                  <a:pt x="7" y="30"/>
                  <a:pt x="7" y="30"/>
                </a:cubicBezTo>
                <a:cubicBezTo>
                  <a:pt x="7" y="15"/>
                  <a:pt x="15" y="0"/>
                  <a:pt x="37" y="0"/>
                </a:cubicBezTo>
                <a:lnTo>
                  <a:pt x="37" y="0"/>
                </a:lnTo>
                <a:cubicBezTo>
                  <a:pt x="52" y="0"/>
                  <a:pt x="67" y="15"/>
                  <a:pt x="67" y="30"/>
                </a:cubicBezTo>
                <a:cubicBezTo>
                  <a:pt x="67" y="842"/>
                  <a:pt x="67" y="842"/>
                  <a:pt x="67" y="842"/>
                </a:cubicBezTo>
                <a:cubicBezTo>
                  <a:pt x="67" y="857"/>
                  <a:pt x="52" y="872"/>
                  <a:pt x="30" y="8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61">
            <a:extLst>
              <a:ext uri="{FF2B5EF4-FFF2-40B4-BE49-F238E27FC236}">
                <a16:creationId xmlns:a16="http://schemas.microsoft.com/office/drawing/2014/main" id="{E17F40E1-6C4D-A649-AD6A-18A20151B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964" y="9289767"/>
            <a:ext cx="1037693" cy="73372"/>
          </a:xfrm>
          <a:custGeom>
            <a:avLst/>
            <a:gdLst>
              <a:gd name="T0" fmla="*/ 30 w 873"/>
              <a:gd name="T1" fmla="*/ 60 h 61"/>
              <a:gd name="T2" fmla="*/ 30 w 873"/>
              <a:gd name="T3" fmla="*/ 60 h 61"/>
              <a:gd name="T4" fmla="*/ 0 w 873"/>
              <a:gd name="T5" fmla="*/ 30 h 61"/>
              <a:gd name="T6" fmla="*/ 30 w 873"/>
              <a:gd name="T7" fmla="*/ 0 h 61"/>
              <a:gd name="T8" fmla="*/ 842 w 873"/>
              <a:gd name="T9" fmla="*/ 0 h 61"/>
              <a:gd name="T10" fmla="*/ 872 w 873"/>
              <a:gd name="T11" fmla="*/ 30 h 61"/>
              <a:gd name="T12" fmla="*/ 842 w 873"/>
              <a:gd name="T13" fmla="*/ 60 h 61"/>
              <a:gd name="T14" fmla="*/ 30 w 873"/>
              <a:gd name="T15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73" h="61">
                <a:moveTo>
                  <a:pt x="30" y="60"/>
                </a:moveTo>
                <a:lnTo>
                  <a:pt x="30" y="60"/>
                </a:lnTo>
                <a:cubicBezTo>
                  <a:pt x="15" y="60"/>
                  <a:pt x="0" y="45"/>
                  <a:pt x="0" y="30"/>
                </a:cubicBezTo>
                <a:cubicBezTo>
                  <a:pt x="0" y="15"/>
                  <a:pt x="15" y="0"/>
                  <a:pt x="30" y="0"/>
                </a:cubicBezTo>
                <a:cubicBezTo>
                  <a:pt x="842" y="0"/>
                  <a:pt x="842" y="0"/>
                  <a:pt x="842" y="0"/>
                </a:cubicBezTo>
                <a:cubicBezTo>
                  <a:pt x="857" y="0"/>
                  <a:pt x="872" y="15"/>
                  <a:pt x="872" y="30"/>
                </a:cubicBezTo>
                <a:cubicBezTo>
                  <a:pt x="872" y="45"/>
                  <a:pt x="857" y="60"/>
                  <a:pt x="842" y="60"/>
                </a:cubicBezTo>
                <a:lnTo>
                  <a:pt x="30" y="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62">
            <a:extLst>
              <a:ext uri="{FF2B5EF4-FFF2-40B4-BE49-F238E27FC236}">
                <a16:creationId xmlns:a16="http://schemas.microsoft.com/office/drawing/2014/main" id="{310BB404-7478-A047-B73F-3FCAC1109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875" y="8907184"/>
            <a:ext cx="267286" cy="450715"/>
          </a:xfrm>
          <a:custGeom>
            <a:avLst/>
            <a:gdLst>
              <a:gd name="T0" fmla="*/ 193 w 224"/>
              <a:gd name="T1" fmla="*/ 380 h 381"/>
              <a:gd name="T2" fmla="*/ 193 w 224"/>
              <a:gd name="T3" fmla="*/ 380 h 381"/>
              <a:gd name="T4" fmla="*/ 29 w 224"/>
              <a:gd name="T5" fmla="*/ 380 h 381"/>
              <a:gd name="T6" fmla="*/ 0 w 224"/>
              <a:gd name="T7" fmla="*/ 350 h 381"/>
              <a:gd name="T8" fmla="*/ 0 w 224"/>
              <a:gd name="T9" fmla="*/ 29 h 381"/>
              <a:gd name="T10" fmla="*/ 29 w 224"/>
              <a:gd name="T11" fmla="*/ 0 h 381"/>
              <a:gd name="T12" fmla="*/ 193 w 224"/>
              <a:gd name="T13" fmla="*/ 0 h 381"/>
              <a:gd name="T14" fmla="*/ 223 w 224"/>
              <a:gd name="T15" fmla="*/ 29 h 381"/>
              <a:gd name="T16" fmla="*/ 223 w 224"/>
              <a:gd name="T17" fmla="*/ 350 h 381"/>
              <a:gd name="T18" fmla="*/ 193 w 224"/>
              <a:gd name="T19" fmla="*/ 380 h 381"/>
              <a:gd name="T20" fmla="*/ 59 w 224"/>
              <a:gd name="T21" fmla="*/ 320 h 381"/>
              <a:gd name="T22" fmla="*/ 59 w 224"/>
              <a:gd name="T23" fmla="*/ 320 h 381"/>
              <a:gd name="T24" fmla="*/ 156 w 224"/>
              <a:gd name="T25" fmla="*/ 320 h 381"/>
              <a:gd name="T26" fmla="*/ 156 w 224"/>
              <a:gd name="T27" fmla="*/ 59 h 381"/>
              <a:gd name="T28" fmla="*/ 59 w 224"/>
              <a:gd name="T29" fmla="*/ 59 h 381"/>
              <a:gd name="T30" fmla="*/ 59 w 224"/>
              <a:gd name="T31" fmla="*/ 32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4" h="381">
                <a:moveTo>
                  <a:pt x="193" y="380"/>
                </a:moveTo>
                <a:lnTo>
                  <a:pt x="193" y="380"/>
                </a:lnTo>
                <a:cubicBezTo>
                  <a:pt x="29" y="380"/>
                  <a:pt x="29" y="380"/>
                  <a:pt x="29" y="380"/>
                </a:cubicBezTo>
                <a:cubicBezTo>
                  <a:pt x="15" y="380"/>
                  <a:pt x="0" y="365"/>
                  <a:pt x="0" y="350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15" y="0"/>
                  <a:pt x="29" y="0"/>
                </a:cubicBezTo>
                <a:cubicBezTo>
                  <a:pt x="193" y="0"/>
                  <a:pt x="193" y="0"/>
                  <a:pt x="193" y="0"/>
                </a:cubicBezTo>
                <a:cubicBezTo>
                  <a:pt x="208" y="0"/>
                  <a:pt x="223" y="15"/>
                  <a:pt x="223" y="29"/>
                </a:cubicBezTo>
                <a:cubicBezTo>
                  <a:pt x="223" y="350"/>
                  <a:pt x="223" y="350"/>
                  <a:pt x="223" y="350"/>
                </a:cubicBezTo>
                <a:cubicBezTo>
                  <a:pt x="223" y="365"/>
                  <a:pt x="208" y="380"/>
                  <a:pt x="193" y="380"/>
                </a:cubicBezTo>
                <a:close/>
                <a:moveTo>
                  <a:pt x="59" y="320"/>
                </a:moveTo>
                <a:lnTo>
                  <a:pt x="59" y="320"/>
                </a:lnTo>
                <a:cubicBezTo>
                  <a:pt x="156" y="320"/>
                  <a:pt x="156" y="320"/>
                  <a:pt x="156" y="320"/>
                </a:cubicBezTo>
                <a:cubicBezTo>
                  <a:pt x="156" y="59"/>
                  <a:pt x="156" y="59"/>
                  <a:pt x="156" y="59"/>
                </a:cubicBezTo>
                <a:cubicBezTo>
                  <a:pt x="59" y="59"/>
                  <a:pt x="59" y="59"/>
                  <a:pt x="59" y="59"/>
                </a:cubicBezTo>
                <a:lnTo>
                  <a:pt x="59" y="3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63">
            <a:extLst>
              <a:ext uri="{FF2B5EF4-FFF2-40B4-BE49-F238E27FC236}">
                <a16:creationId xmlns:a16="http://schemas.microsoft.com/office/drawing/2014/main" id="{D04F71D7-090B-E34A-8CB8-BE7128FFF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6789" y="8713270"/>
            <a:ext cx="267283" cy="649869"/>
          </a:xfrm>
          <a:custGeom>
            <a:avLst/>
            <a:gdLst>
              <a:gd name="T0" fmla="*/ 186 w 224"/>
              <a:gd name="T1" fmla="*/ 544 h 545"/>
              <a:gd name="T2" fmla="*/ 186 w 224"/>
              <a:gd name="T3" fmla="*/ 544 h 545"/>
              <a:gd name="T4" fmla="*/ 29 w 224"/>
              <a:gd name="T5" fmla="*/ 544 h 545"/>
              <a:gd name="T6" fmla="*/ 0 w 224"/>
              <a:gd name="T7" fmla="*/ 514 h 545"/>
              <a:gd name="T8" fmla="*/ 0 w 224"/>
              <a:gd name="T9" fmla="*/ 30 h 545"/>
              <a:gd name="T10" fmla="*/ 29 w 224"/>
              <a:gd name="T11" fmla="*/ 0 h 545"/>
              <a:gd name="T12" fmla="*/ 186 w 224"/>
              <a:gd name="T13" fmla="*/ 0 h 545"/>
              <a:gd name="T14" fmla="*/ 223 w 224"/>
              <a:gd name="T15" fmla="*/ 30 h 545"/>
              <a:gd name="T16" fmla="*/ 223 w 224"/>
              <a:gd name="T17" fmla="*/ 514 h 545"/>
              <a:gd name="T18" fmla="*/ 186 w 224"/>
              <a:gd name="T19" fmla="*/ 544 h 545"/>
              <a:gd name="T20" fmla="*/ 59 w 224"/>
              <a:gd name="T21" fmla="*/ 484 h 545"/>
              <a:gd name="T22" fmla="*/ 59 w 224"/>
              <a:gd name="T23" fmla="*/ 484 h 545"/>
              <a:gd name="T24" fmla="*/ 156 w 224"/>
              <a:gd name="T25" fmla="*/ 484 h 545"/>
              <a:gd name="T26" fmla="*/ 156 w 224"/>
              <a:gd name="T27" fmla="*/ 59 h 545"/>
              <a:gd name="T28" fmla="*/ 59 w 224"/>
              <a:gd name="T29" fmla="*/ 59 h 545"/>
              <a:gd name="T30" fmla="*/ 59 w 224"/>
              <a:gd name="T31" fmla="*/ 48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4" h="545">
                <a:moveTo>
                  <a:pt x="186" y="544"/>
                </a:moveTo>
                <a:lnTo>
                  <a:pt x="186" y="544"/>
                </a:lnTo>
                <a:cubicBezTo>
                  <a:pt x="29" y="544"/>
                  <a:pt x="29" y="544"/>
                  <a:pt x="29" y="544"/>
                </a:cubicBezTo>
                <a:cubicBezTo>
                  <a:pt x="7" y="544"/>
                  <a:pt x="0" y="529"/>
                  <a:pt x="0" y="51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7" y="0"/>
                  <a:pt x="29" y="0"/>
                </a:cubicBezTo>
                <a:cubicBezTo>
                  <a:pt x="186" y="0"/>
                  <a:pt x="186" y="0"/>
                  <a:pt x="186" y="0"/>
                </a:cubicBezTo>
                <a:cubicBezTo>
                  <a:pt x="208" y="0"/>
                  <a:pt x="223" y="15"/>
                  <a:pt x="223" y="30"/>
                </a:cubicBezTo>
                <a:cubicBezTo>
                  <a:pt x="223" y="514"/>
                  <a:pt x="223" y="514"/>
                  <a:pt x="223" y="514"/>
                </a:cubicBezTo>
                <a:cubicBezTo>
                  <a:pt x="223" y="529"/>
                  <a:pt x="208" y="544"/>
                  <a:pt x="186" y="544"/>
                </a:cubicBezTo>
                <a:close/>
                <a:moveTo>
                  <a:pt x="59" y="484"/>
                </a:moveTo>
                <a:lnTo>
                  <a:pt x="59" y="484"/>
                </a:lnTo>
                <a:cubicBezTo>
                  <a:pt x="156" y="484"/>
                  <a:pt x="156" y="484"/>
                  <a:pt x="156" y="484"/>
                </a:cubicBezTo>
                <a:cubicBezTo>
                  <a:pt x="156" y="59"/>
                  <a:pt x="156" y="59"/>
                  <a:pt x="156" y="59"/>
                </a:cubicBezTo>
                <a:cubicBezTo>
                  <a:pt x="59" y="59"/>
                  <a:pt x="59" y="59"/>
                  <a:pt x="59" y="59"/>
                </a:cubicBezTo>
                <a:lnTo>
                  <a:pt x="59" y="4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4">
            <a:extLst>
              <a:ext uri="{FF2B5EF4-FFF2-40B4-BE49-F238E27FC236}">
                <a16:creationId xmlns:a16="http://schemas.microsoft.com/office/drawing/2014/main" id="{AD216AF2-5F0C-754A-8621-0A18F94A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5461" y="8776161"/>
            <a:ext cx="267283" cy="586978"/>
          </a:xfrm>
          <a:custGeom>
            <a:avLst/>
            <a:gdLst>
              <a:gd name="T0" fmla="*/ 194 w 225"/>
              <a:gd name="T1" fmla="*/ 492 h 493"/>
              <a:gd name="T2" fmla="*/ 194 w 225"/>
              <a:gd name="T3" fmla="*/ 492 h 493"/>
              <a:gd name="T4" fmla="*/ 30 w 225"/>
              <a:gd name="T5" fmla="*/ 492 h 493"/>
              <a:gd name="T6" fmla="*/ 0 w 225"/>
              <a:gd name="T7" fmla="*/ 462 h 493"/>
              <a:gd name="T8" fmla="*/ 0 w 225"/>
              <a:gd name="T9" fmla="*/ 30 h 493"/>
              <a:gd name="T10" fmla="*/ 30 w 225"/>
              <a:gd name="T11" fmla="*/ 0 h 493"/>
              <a:gd name="T12" fmla="*/ 194 w 225"/>
              <a:gd name="T13" fmla="*/ 0 h 493"/>
              <a:gd name="T14" fmla="*/ 224 w 225"/>
              <a:gd name="T15" fmla="*/ 30 h 493"/>
              <a:gd name="T16" fmla="*/ 224 w 225"/>
              <a:gd name="T17" fmla="*/ 462 h 493"/>
              <a:gd name="T18" fmla="*/ 194 w 225"/>
              <a:gd name="T19" fmla="*/ 492 h 493"/>
              <a:gd name="T20" fmla="*/ 60 w 225"/>
              <a:gd name="T21" fmla="*/ 432 h 493"/>
              <a:gd name="T22" fmla="*/ 60 w 225"/>
              <a:gd name="T23" fmla="*/ 432 h 493"/>
              <a:gd name="T24" fmla="*/ 164 w 225"/>
              <a:gd name="T25" fmla="*/ 432 h 493"/>
              <a:gd name="T26" fmla="*/ 164 w 225"/>
              <a:gd name="T27" fmla="*/ 67 h 493"/>
              <a:gd name="T28" fmla="*/ 60 w 225"/>
              <a:gd name="T29" fmla="*/ 67 h 493"/>
              <a:gd name="T30" fmla="*/ 60 w 225"/>
              <a:gd name="T31" fmla="*/ 432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5" h="493">
                <a:moveTo>
                  <a:pt x="194" y="492"/>
                </a:moveTo>
                <a:lnTo>
                  <a:pt x="194" y="492"/>
                </a:lnTo>
                <a:cubicBezTo>
                  <a:pt x="30" y="492"/>
                  <a:pt x="30" y="492"/>
                  <a:pt x="30" y="492"/>
                </a:cubicBezTo>
                <a:cubicBezTo>
                  <a:pt x="15" y="492"/>
                  <a:pt x="0" y="477"/>
                  <a:pt x="0" y="462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209" y="0"/>
                  <a:pt x="224" y="15"/>
                  <a:pt x="224" y="30"/>
                </a:cubicBezTo>
                <a:cubicBezTo>
                  <a:pt x="224" y="462"/>
                  <a:pt x="224" y="462"/>
                  <a:pt x="224" y="462"/>
                </a:cubicBezTo>
                <a:cubicBezTo>
                  <a:pt x="224" y="477"/>
                  <a:pt x="209" y="492"/>
                  <a:pt x="194" y="492"/>
                </a:cubicBezTo>
                <a:close/>
                <a:moveTo>
                  <a:pt x="60" y="432"/>
                </a:moveTo>
                <a:lnTo>
                  <a:pt x="60" y="432"/>
                </a:lnTo>
                <a:cubicBezTo>
                  <a:pt x="164" y="432"/>
                  <a:pt x="164" y="432"/>
                  <a:pt x="164" y="432"/>
                </a:cubicBezTo>
                <a:cubicBezTo>
                  <a:pt x="164" y="67"/>
                  <a:pt x="164" y="67"/>
                  <a:pt x="164" y="67"/>
                </a:cubicBezTo>
                <a:cubicBezTo>
                  <a:pt x="60" y="67"/>
                  <a:pt x="60" y="67"/>
                  <a:pt x="60" y="67"/>
                </a:cubicBezTo>
                <a:lnTo>
                  <a:pt x="60" y="4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5">
            <a:extLst>
              <a:ext uri="{FF2B5EF4-FFF2-40B4-BE49-F238E27FC236}">
                <a16:creationId xmlns:a16="http://schemas.microsoft.com/office/drawing/2014/main" id="{4823208E-0CF7-714E-B4BB-69EEE83C8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72" y="8341170"/>
            <a:ext cx="738962" cy="361619"/>
          </a:xfrm>
          <a:custGeom>
            <a:avLst/>
            <a:gdLst>
              <a:gd name="T0" fmla="*/ 22 w 620"/>
              <a:gd name="T1" fmla="*/ 305 h 306"/>
              <a:gd name="T2" fmla="*/ 22 w 620"/>
              <a:gd name="T3" fmla="*/ 305 h 306"/>
              <a:gd name="T4" fmla="*/ 8 w 620"/>
              <a:gd name="T5" fmla="*/ 298 h 306"/>
              <a:gd name="T6" fmla="*/ 8 w 620"/>
              <a:gd name="T7" fmla="*/ 268 h 306"/>
              <a:gd name="T8" fmla="*/ 179 w 620"/>
              <a:gd name="T9" fmla="*/ 104 h 306"/>
              <a:gd name="T10" fmla="*/ 209 w 620"/>
              <a:gd name="T11" fmla="*/ 104 h 306"/>
              <a:gd name="T12" fmla="*/ 365 w 620"/>
              <a:gd name="T13" fmla="*/ 253 h 306"/>
              <a:gd name="T14" fmla="*/ 581 w 620"/>
              <a:gd name="T15" fmla="*/ 7 h 306"/>
              <a:gd name="T16" fmla="*/ 611 w 620"/>
              <a:gd name="T17" fmla="*/ 7 h 306"/>
              <a:gd name="T18" fmla="*/ 611 w 620"/>
              <a:gd name="T19" fmla="*/ 37 h 306"/>
              <a:gd name="T20" fmla="*/ 388 w 620"/>
              <a:gd name="T21" fmla="*/ 298 h 306"/>
              <a:gd name="T22" fmla="*/ 373 w 620"/>
              <a:gd name="T23" fmla="*/ 305 h 306"/>
              <a:gd name="T24" fmla="*/ 358 w 620"/>
              <a:gd name="T25" fmla="*/ 298 h 306"/>
              <a:gd name="T26" fmla="*/ 194 w 620"/>
              <a:gd name="T27" fmla="*/ 149 h 306"/>
              <a:gd name="T28" fmla="*/ 37 w 620"/>
              <a:gd name="T29" fmla="*/ 298 h 306"/>
              <a:gd name="T30" fmla="*/ 22 w 620"/>
              <a:gd name="T31" fmla="*/ 305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20" h="306">
                <a:moveTo>
                  <a:pt x="22" y="305"/>
                </a:moveTo>
                <a:lnTo>
                  <a:pt x="22" y="305"/>
                </a:lnTo>
                <a:cubicBezTo>
                  <a:pt x="15" y="305"/>
                  <a:pt x="15" y="298"/>
                  <a:pt x="8" y="298"/>
                </a:cubicBezTo>
                <a:cubicBezTo>
                  <a:pt x="0" y="290"/>
                  <a:pt x="0" y="276"/>
                  <a:pt x="8" y="268"/>
                </a:cubicBezTo>
                <a:cubicBezTo>
                  <a:pt x="179" y="104"/>
                  <a:pt x="179" y="104"/>
                  <a:pt x="179" y="104"/>
                </a:cubicBezTo>
                <a:cubicBezTo>
                  <a:pt x="186" y="97"/>
                  <a:pt x="201" y="97"/>
                  <a:pt x="209" y="104"/>
                </a:cubicBezTo>
                <a:cubicBezTo>
                  <a:pt x="365" y="253"/>
                  <a:pt x="365" y="253"/>
                  <a:pt x="365" y="253"/>
                </a:cubicBezTo>
                <a:cubicBezTo>
                  <a:pt x="581" y="7"/>
                  <a:pt x="581" y="7"/>
                  <a:pt x="581" y="7"/>
                </a:cubicBezTo>
                <a:cubicBezTo>
                  <a:pt x="589" y="0"/>
                  <a:pt x="604" y="0"/>
                  <a:pt x="611" y="7"/>
                </a:cubicBezTo>
                <a:cubicBezTo>
                  <a:pt x="619" y="15"/>
                  <a:pt x="619" y="29"/>
                  <a:pt x="611" y="37"/>
                </a:cubicBezTo>
                <a:cubicBezTo>
                  <a:pt x="388" y="298"/>
                  <a:pt x="388" y="298"/>
                  <a:pt x="388" y="298"/>
                </a:cubicBezTo>
                <a:cubicBezTo>
                  <a:pt x="380" y="298"/>
                  <a:pt x="380" y="305"/>
                  <a:pt x="373" y="305"/>
                </a:cubicBezTo>
                <a:cubicBezTo>
                  <a:pt x="365" y="305"/>
                  <a:pt x="358" y="298"/>
                  <a:pt x="358" y="298"/>
                </a:cubicBezTo>
                <a:cubicBezTo>
                  <a:pt x="194" y="149"/>
                  <a:pt x="194" y="149"/>
                  <a:pt x="194" y="149"/>
                </a:cubicBezTo>
                <a:cubicBezTo>
                  <a:pt x="37" y="298"/>
                  <a:pt x="37" y="298"/>
                  <a:pt x="37" y="298"/>
                </a:cubicBezTo>
                <a:cubicBezTo>
                  <a:pt x="37" y="298"/>
                  <a:pt x="30" y="305"/>
                  <a:pt x="22" y="30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66">
            <a:extLst>
              <a:ext uri="{FF2B5EF4-FFF2-40B4-BE49-F238E27FC236}">
                <a16:creationId xmlns:a16="http://schemas.microsoft.com/office/drawing/2014/main" id="{0577FDBA-2E7D-7843-AE39-0C9C80E50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286" y="8341170"/>
            <a:ext cx="62891" cy="188672"/>
          </a:xfrm>
          <a:custGeom>
            <a:avLst/>
            <a:gdLst>
              <a:gd name="T0" fmla="*/ 30 w 53"/>
              <a:gd name="T1" fmla="*/ 156 h 157"/>
              <a:gd name="T2" fmla="*/ 30 w 53"/>
              <a:gd name="T3" fmla="*/ 156 h 157"/>
              <a:gd name="T4" fmla="*/ 15 w 53"/>
              <a:gd name="T5" fmla="*/ 141 h 157"/>
              <a:gd name="T6" fmla="*/ 0 w 53"/>
              <a:gd name="T7" fmla="*/ 22 h 157"/>
              <a:gd name="T8" fmla="*/ 22 w 53"/>
              <a:gd name="T9" fmla="*/ 0 h 157"/>
              <a:gd name="T10" fmla="*/ 45 w 53"/>
              <a:gd name="T11" fmla="*/ 15 h 157"/>
              <a:gd name="T12" fmla="*/ 52 w 53"/>
              <a:gd name="T13" fmla="*/ 134 h 157"/>
              <a:gd name="T14" fmla="*/ 37 w 53"/>
              <a:gd name="T15" fmla="*/ 156 h 157"/>
              <a:gd name="T16" fmla="*/ 30 w 53"/>
              <a:gd name="T17" fmla="*/ 15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157">
                <a:moveTo>
                  <a:pt x="30" y="156"/>
                </a:moveTo>
                <a:lnTo>
                  <a:pt x="30" y="156"/>
                </a:lnTo>
                <a:cubicBezTo>
                  <a:pt x="22" y="156"/>
                  <a:pt x="15" y="149"/>
                  <a:pt x="15" y="141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7" y="0"/>
                  <a:pt x="22" y="0"/>
                </a:cubicBezTo>
                <a:cubicBezTo>
                  <a:pt x="30" y="0"/>
                  <a:pt x="45" y="7"/>
                  <a:pt x="45" y="15"/>
                </a:cubicBezTo>
                <a:cubicBezTo>
                  <a:pt x="52" y="134"/>
                  <a:pt x="52" y="134"/>
                  <a:pt x="52" y="134"/>
                </a:cubicBezTo>
                <a:cubicBezTo>
                  <a:pt x="52" y="149"/>
                  <a:pt x="45" y="156"/>
                  <a:pt x="37" y="156"/>
                </a:cubicBezTo>
                <a:cubicBezTo>
                  <a:pt x="37" y="156"/>
                  <a:pt x="37" y="156"/>
                  <a:pt x="30" y="1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67">
            <a:extLst>
              <a:ext uri="{FF2B5EF4-FFF2-40B4-BE49-F238E27FC236}">
                <a16:creationId xmlns:a16="http://schemas.microsoft.com/office/drawing/2014/main" id="{F3A95343-F089-504D-98CE-383E2EE1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2262" y="8341170"/>
            <a:ext cx="188672" cy="52409"/>
          </a:xfrm>
          <a:custGeom>
            <a:avLst/>
            <a:gdLst>
              <a:gd name="T0" fmla="*/ 15 w 158"/>
              <a:gd name="T1" fmla="*/ 44 h 45"/>
              <a:gd name="T2" fmla="*/ 15 w 158"/>
              <a:gd name="T3" fmla="*/ 44 h 45"/>
              <a:gd name="T4" fmla="*/ 0 w 158"/>
              <a:gd name="T5" fmla="*/ 29 h 45"/>
              <a:gd name="T6" fmla="*/ 15 w 158"/>
              <a:gd name="T7" fmla="*/ 7 h 45"/>
              <a:gd name="T8" fmla="*/ 134 w 158"/>
              <a:gd name="T9" fmla="*/ 0 h 45"/>
              <a:gd name="T10" fmla="*/ 157 w 158"/>
              <a:gd name="T11" fmla="*/ 15 h 45"/>
              <a:gd name="T12" fmla="*/ 134 w 158"/>
              <a:gd name="T13" fmla="*/ 37 h 45"/>
              <a:gd name="T14" fmla="*/ 23 w 158"/>
              <a:gd name="T15" fmla="*/ 44 h 45"/>
              <a:gd name="T16" fmla="*/ 15 w 158"/>
              <a:gd name="T17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8" h="45">
                <a:moveTo>
                  <a:pt x="15" y="44"/>
                </a:moveTo>
                <a:lnTo>
                  <a:pt x="15" y="44"/>
                </a:lnTo>
                <a:cubicBezTo>
                  <a:pt x="8" y="44"/>
                  <a:pt x="0" y="37"/>
                  <a:pt x="0" y="29"/>
                </a:cubicBezTo>
                <a:cubicBezTo>
                  <a:pt x="0" y="15"/>
                  <a:pt x="8" y="7"/>
                  <a:pt x="15" y="7"/>
                </a:cubicBezTo>
                <a:cubicBezTo>
                  <a:pt x="134" y="0"/>
                  <a:pt x="134" y="0"/>
                  <a:pt x="134" y="0"/>
                </a:cubicBezTo>
                <a:cubicBezTo>
                  <a:pt x="142" y="0"/>
                  <a:pt x="157" y="7"/>
                  <a:pt x="157" y="15"/>
                </a:cubicBezTo>
                <a:cubicBezTo>
                  <a:pt x="157" y="29"/>
                  <a:pt x="149" y="37"/>
                  <a:pt x="134" y="37"/>
                </a:cubicBezTo>
                <a:cubicBezTo>
                  <a:pt x="23" y="44"/>
                  <a:pt x="23" y="44"/>
                  <a:pt x="23" y="44"/>
                </a:cubicBezTo>
                <a:cubicBezTo>
                  <a:pt x="15" y="44"/>
                  <a:pt x="15" y="44"/>
                  <a:pt x="15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68">
            <a:extLst>
              <a:ext uri="{FF2B5EF4-FFF2-40B4-BE49-F238E27FC236}">
                <a16:creationId xmlns:a16="http://schemas.microsoft.com/office/drawing/2014/main" id="{74076B27-FAC0-CC4B-8FEC-5C4A19D2D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9227" y="8262555"/>
            <a:ext cx="335416" cy="1189681"/>
          </a:xfrm>
          <a:custGeom>
            <a:avLst/>
            <a:gdLst>
              <a:gd name="T0" fmla="*/ 260 w 284"/>
              <a:gd name="T1" fmla="*/ 998 h 999"/>
              <a:gd name="T2" fmla="*/ 260 w 284"/>
              <a:gd name="T3" fmla="*/ 998 h 999"/>
              <a:gd name="T4" fmla="*/ 22 w 284"/>
              <a:gd name="T5" fmla="*/ 998 h 999"/>
              <a:gd name="T6" fmla="*/ 0 w 284"/>
              <a:gd name="T7" fmla="*/ 976 h 999"/>
              <a:gd name="T8" fmla="*/ 0 w 284"/>
              <a:gd name="T9" fmla="*/ 22 h 999"/>
              <a:gd name="T10" fmla="*/ 22 w 284"/>
              <a:gd name="T11" fmla="*/ 0 h 999"/>
              <a:gd name="T12" fmla="*/ 260 w 284"/>
              <a:gd name="T13" fmla="*/ 0 h 999"/>
              <a:gd name="T14" fmla="*/ 283 w 284"/>
              <a:gd name="T15" fmla="*/ 22 h 999"/>
              <a:gd name="T16" fmla="*/ 283 w 284"/>
              <a:gd name="T17" fmla="*/ 976 h 999"/>
              <a:gd name="T18" fmla="*/ 260 w 284"/>
              <a:gd name="T19" fmla="*/ 998 h 999"/>
              <a:gd name="T20" fmla="*/ 44 w 284"/>
              <a:gd name="T21" fmla="*/ 953 h 999"/>
              <a:gd name="T22" fmla="*/ 44 w 284"/>
              <a:gd name="T23" fmla="*/ 953 h 999"/>
              <a:gd name="T24" fmla="*/ 238 w 284"/>
              <a:gd name="T25" fmla="*/ 953 h 999"/>
              <a:gd name="T26" fmla="*/ 238 w 284"/>
              <a:gd name="T27" fmla="*/ 52 h 999"/>
              <a:gd name="T28" fmla="*/ 44 w 284"/>
              <a:gd name="T29" fmla="*/ 52 h 999"/>
              <a:gd name="T30" fmla="*/ 44 w 284"/>
              <a:gd name="T31" fmla="*/ 953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4" h="999">
                <a:moveTo>
                  <a:pt x="260" y="998"/>
                </a:moveTo>
                <a:lnTo>
                  <a:pt x="260" y="998"/>
                </a:lnTo>
                <a:cubicBezTo>
                  <a:pt x="22" y="998"/>
                  <a:pt x="22" y="998"/>
                  <a:pt x="22" y="998"/>
                </a:cubicBezTo>
                <a:cubicBezTo>
                  <a:pt x="14" y="998"/>
                  <a:pt x="0" y="991"/>
                  <a:pt x="0" y="97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5"/>
                  <a:pt x="14" y="0"/>
                  <a:pt x="22" y="0"/>
                </a:cubicBezTo>
                <a:cubicBezTo>
                  <a:pt x="260" y="0"/>
                  <a:pt x="260" y="0"/>
                  <a:pt x="260" y="0"/>
                </a:cubicBezTo>
                <a:cubicBezTo>
                  <a:pt x="275" y="0"/>
                  <a:pt x="283" y="15"/>
                  <a:pt x="283" y="22"/>
                </a:cubicBezTo>
                <a:cubicBezTo>
                  <a:pt x="283" y="976"/>
                  <a:pt x="283" y="976"/>
                  <a:pt x="283" y="976"/>
                </a:cubicBezTo>
                <a:cubicBezTo>
                  <a:pt x="283" y="991"/>
                  <a:pt x="275" y="998"/>
                  <a:pt x="260" y="998"/>
                </a:cubicBezTo>
                <a:close/>
                <a:moveTo>
                  <a:pt x="44" y="953"/>
                </a:moveTo>
                <a:lnTo>
                  <a:pt x="44" y="953"/>
                </a:lnTo>
                <a:cubicBezTo>
                  <a:pt x="238" y="953"/>
                  <a:pt x="238" y="953"/>
                  <a:pt x="238" y="953"/>
                </a:cubicBezTo>
                <a:cubicBezTo>
                  <a:pt x="238" y="52"/>
                  <a:pt x="238" y="52"/>
                  <a:pt x="238" y="52"/>
                </a:cubicBezTo>
                <a:cubicBezTo>
                  <a:pt x="44" y="52"/>
                  <a:pt x="44" y="52"/>
                  <a:pt x="44" y="52"/>
                </a:cubicBezTo>
                <a:lnTo>
                  <a:pt x="44" y="9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69">
            <a:extLst>
              <a:ext uri="{FF2B5EF4-FFF2-40B4-BE49-F238E27FC236}">
                <a16:creationId xmlns:a16="http://schemas.microsoft.com/office/drawing/2014/main" id="{49377F61-0633-9E46-AF04-D5D902DDD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2600" y="8409299"/>
            <a:ext cx="193911" cy="193914"/>
          </a:xfrm>
          <a:custGeom>
            <a:avLst/>
            <a:gdLst>
              <a:gd name="T0" fmla="*/ 82 w 165"/>
              <a:gd name="T1" fmla="*/ 164 h 165"/>
              <a:gd name="T2" fmla="*/ 82 w 165"/>
              <a:gd name="T3" fmla="*/ 164 h 165"/>
              <a:gd name="T4" fmla="*/ 0 w 165"/>
              <a:gd name="T5" fmla="*/ 82 h 165"/>
              <a:gd name="T6" fmla="*/ 82 w 165"/>
              <a:gd name="T7" fmla="*/ 0 h 165"/>
              <a:gd name="T8" fmla="*/ 164 w 165"/>
              <a:gd name="T9" fmla="*/ 82 h 165"/>
              <a:gd name="T10" fmla="*/ 82 w 165"/>
              <a:gd name="T11" fmla="*/ 164 h 165"/>
              <a:gd name="T12" fmla="*/ 82 w 165"/>
              <a:gd name="T13" fmla="*/ 45 h 165"/>
              <a:gd name="T14" fmla="*/ 82 w 165"/>
              <a:gd name="T15" fmla="*/ 45 h 165"/>
              <a:gd name="T16" fmla="*/ 45 w 165"/>
              <a:gd name="T17" fmla="*/ 82 h 165"/>
              <a:gd name="T18" fmla="*/ 82 w 165"/>
              <a:gd name="T19" fmla="*/ 112 h 165"/>
              <a:gd name="T20" fmla="*/ 119 w 165"/>
              <a:gd name="T21" fmla="*/ 82 h 165"/>
              <a:gd name="T22" fmla="*/ 82 w 165"/>
              <a:gd name="T23" fmla="*/ 4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5" h="165">
                <a:moveTo>
                  <a:pt x="82" y="164"/>
                </a:moveTo>
                <a:lnTo>
                  <a:pt x="82" y="164"/>
                </a:lnTo>
                <a:cubicBezTo>
                  <a:pt x="37" y="164"/>
                  <a:pt x="0" y="127"/>
                  <a:pt x="0" y="82"/>
                </a:cubicBezTo>
                <a:cubicBezTo>
                  <a:pt x="0" y="30"/>
                  <a:pt x="37" y="0"/>
                  <a:pt x="82" y="0"/>
                </a:cubicBezTo>
                <a:cubicBezTo>
                  <a:pt x="127" y="0"/>
                  <a:pt x="164" y="30"/>
                  <a:pt x="164" y="82"/>
                </a:cubicBezTo>
                <a:cubicBezTo>
                  <a:pt x="164" y="127"/>
                  <a:pt x="127" y="164"/>
                  <a:pt x="82" y="164"/>
                </a:cubicBezTo>
                <a:close/>
                <a:moveTo>
                  <a:pt x="82" y="45"/>
                </a:moveTo>
                <a:lnTo>
                  <a:pt x="82" y="45"/>
                </a:lnTo>
                <a:cubicBezTo>
                  <a:pt x="60" y="45"/>
                  <a:pt x="45" y="60"/>
                  <a:pt x="45" y="82"/>
                </a:cubicBezTo>
                <a:cubicBezTo>
                  <a:pt x="45" y="97"/>
                  <a:pt x="60" y="112"/>
                  <a:pt x="82" y="112"/>
                </a:cubicBezTo>
                <a:cubicBezTo>
                  <a:pt x="104" y="112"/>
                  <a:pt x="119" y="97"/>
                  <a:pt x="119" y="82"/>
                </a:cubicBezTo>
                <a:cubicBezTo>
                  <a:pt x="119" y="60"/>
                  <a:pt x="104" y="45"/>
                  <a:pt x="8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70">
            <a:extLst>
              <a:ext uri="{FF2B5EF4-FFF2-40B4-BE49-F238E27FC236}">
                <a16:creationId xmlns:a16="http://schemas.microsoft.com/office/drawing/2014/main" id="{D13B6BEB-3638-F44C-8D1E-4AA2D1AB3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7839" y="8676586"/>
            <a:ext cx="178190" cy="702277"/>
          </a:xfrm>
          <a:custGeom>
            <a:avLst/>
            <a:gdLst>
              <a:gd name="T0" fmla="*/ 126 w 150"/>
              <a:gd name="T1" fmla="*/ 589 h 590"/>
              <a:gd name="T2" fmla="*/ 126 w 150"/>
              <a:gd name="T3" fmla="*/ 589 h 590"/>
              <a:gd name="T4" fmla="*/ 22 w 150"/>
              <a:gd name="T5" fmla="*/ 589 h 590"/>
              <a:gd name="T6" fmla="*/ 0 w 150"/>
              <a:gd name="T7" fmla="*/ 566 h 590"/>
              <a:gd name="T8" fmla="*/ 0 w 150"/>
              <a:gd name="T9" fmla="*/ 22 h 590"/>
              <a:gd name="T10" fmla="*/ 22 w 150"/>
              <a:gd name="T11" fmla="*/ 0 h 590"/>
              <a:gd name="T12" fmla="*/ 126 w 150"/>
              <a:gd name="T13" fmla="*/ 0 h 590"/>
              <a:gd name="T14" fmla="*/ 149 w 150"/>
              <a:gd name="T15" fmla="*/ 22 h 590"/>
              <a:gd name="T16" fmla="*/ 149 w 150"/>
              <a:gd name="T17" fmla="*/ 566 h 590"/>
              <a:gd name="T18" fmla="*/ 126 w 150"/>
              <a:gd name="T19" fmla="*/ 589 h 590"/>
              <a:gd name="T20" fmla="*/ 44 w 150"/>
              <a:gd name="T21" fmla="*/ 544 h 590"/>
              <a:gd name="T22" fmla="*/ 44 w 150"/>
              <a:gd name="T23" fmla="*/ 544 h 590"/>
              <a:gd name="T24" fmla="*/ 104 w 150"/>
              <a:gd name="T25" fmla="*/ 544 h 590"/>
              <a:gd name="T26" fmla="*/ 104 w 150"/>
              <a:gd name="T27" fmla="*/ 45 h 590"/>
              <a:gd name="T28" fmla="*/ 44 w 150"/>
              <a:gd name="T29" fmla="*/ 45 h 590"/>
              <a:gd name="T30" fmla="*/ 44 w 150"/>
              <a:gd name="T31" fmla="*/ 544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590">
                <a:moveTo>
                  <a:pt x="126" y="589"/>
                </a:moveTo>
                <a:lnTo>
                  <a:pt x="126" y="589"/>
                </a:lnTo>
                <a:cubicBezTo>
                  <a:pt x="22" y="589"/>
                  <a:pt x="22" y="589"/>
                  <a:pt x="22" y="589"/>
                </a:cubicBezTo>
                <a:cubicBezTo>
                  <a:pt x="14" y="589"/>
                  <a:pt x="0" y="574"/>
                  <a:pt x="0" y="56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4" y="0"/>
                  <a:pt x="2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4" y="0"/>
                  <a:pt x="149" y="7"/>
                  <a:pt x="149" y="22"/>
                </a:cubicBezTo>
                <a:cubicBezTo>
                  <a:pt x="149" y="566"/>
                  <a:pt x="149" y="566"/>
                  <a:pt x="149" y="566"/>
                </a:cubicBezTo>
                <a:cubicBezTo>
                  <a:pt x="149" y="574"/>
                  <a:pt x="134" y="589"/>
                  <a:pt x="126" y="589"/>
                </a:cubicBezTo>
                <a:close/>
                <a:moveTo>
                  <a:pt x="44" y="544"/>
                </a:moveTo>
                <a:lnTo>
                  <a:pt x="44" y="544"/>
                </a:lnTo>
                <a:cubicBezTo>
                  <a:pt x="104" y="544"/>
                  <a:pt x="104" y="544"/>
                  <a:pt x="104" y="544"/>
                </a:cubicBezTo>
                <a:cubicBezTo>
                  <a:pt x="104" y="45"/>
                  <a:pt x="104" y="45"/>
                  <a:pt x="104" y="45"/>
                </a:cubicBezTo>
                <a:cubicBezTo>
                  <a:pt x="44" y="45"/>
                  <a:pt x="44" y="45"/>
                  <a:pt x="44" y="45"/>
                </a:cubicBezTo>
                <a:lnTo>
                  <a:pt x="44" y="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71">
            <a:extLst>
              <a:ext uri="{FF2B5EF4-FFF2-40B4-BE49-F238E27FC236}">
                <a16:creationId xmlns:a16="http://schemas.microsoft.com/office/drawing/2014/main" id="{FBF4D6FE-A528-E749-98B3-B3D49F2F3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2235" y="8262555"/>
            <a:ext cx="330174" cy="1189681"/>
          </a:xfrm>
          <a:custGeom>
            <a:avLst/>
            <a:gdLst>
              <a:gd name="T0" fmla="*/ 253 w 276"/>
              <a:gd name="T1" fmla="*/ 998 h 999"/>
              <a:gd name="T2" fmla="*/ 253 w 276"/>
              <a:gd name="T3" fmla="*/ 998 h 999"/>
              <a:gd name="T4" fmla="*/ 22 w 276"/>
              <a:gd name="T5" fmla="*/ 998 h 999"/>
              <a:gd name="T6" fmla="*/ 0 w 276"/>
              <a:gd name="T7" fmla="*/ 976 h 999"/>
              <a:gd name="T8" fmla="*/ 0 w 276"/>
              <a:gd name="T9" fmla="*/ 29 h 999"/>
              <a:gd name="T10" fmla="*/ 22 w 276"/>
              <a:gd name="T11" fmla="*/ 0 h 999"/>
              <a:gd name="T12" fmla="*/ 253 w 276"/>
              <a:gd name="T13" fmla="*/ 0 h 999"/>
              <a:gd name="T14" fmla="*/ 275 w 276"/>
              <a:gd name="T15" fmla="*/ 29 h 999"/>
              <a:gd name="T16" fmla="*/ 275 w 276"/>
              <a:gd name="T17" fmla="*/ 976 h 999"/>
              <a:gd name="T18" fmla="*/ 253 w 276"/>
              <a:gd name="T19" fmla="*/ 998 h 999"/>
              <a:gd name="T20" fmla="*/ 45 w 276"/>
              <a:gd name="T21" fmla="*/ 953 h 999"/>
              <a:gd name="T22" fmla="*/ 45 w 276"/>
              <a:gd name="T23" fmla="*/ 953 h 999"/>
              <a:gd name="T24" fmla="*/ 231 w 276"/>
              <a:gd name="T25" fmla="*/ 953 h 999"/>
              <a:gd name="T26" fmla="*/ 231 w 276"/>
              <a:gd name="T27" fmla="*/ 52 h 999"/>
              <a:gd name="T28" fmla="*/ 45 w 276"/>
              <a:gd name="T29" fmla="*/ 52 h 999"/>
              <a:gd name="T30" fmla="*/ 45 w 276"/>
              <a:gd name="T31" fmla="*/ 953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76" h="999">
                <a:moveTo>
                  <a:pt x="253" y="998"/>
                </a:moveTo>
                <a:lnTo>
                  <a:pt x="253" y="998"/>
                </a:lnTo>
                <a:cubicBezTo>
                  <a:pt x="22" y="998"/>
                  <a:pt x="22" y="998"/>
                  <a:pt x="22" y="998"/>
                </a:cubicBezTo>
                <a:cubicBezTo>
                  <a:pt x="7" y="998"/>
                  <a:pt x="0" y="991"/>
                  <a:pt x="0" y="97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5"/>
                  <a:pt x="7" y="0"/>
                  <a:pt x="22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67" y="0"/>
                  <a:pt x="275" y="15"/>
                  <a:pt x="275" y="29"/>
                </a:cubicBezTo>
                <a:cubicBezTo>
                  <a:pt x="275" y="976"/>
                  <a:pt x="275" y="976"/>
                  <a:pt x="275" y="976"/>
                </a:cubicBezTo>
                <a:cubicBezTo>
                  <a:pt x="275" y="991"/>
                  <a:pt x="267" y="998"/>
                  <a:pt x="253" y="998"/>
                </a:cubicBezTo>
                <a:close/>
                <a:moveTo>
                  <a:pt x="45" y="953"/>
                </a:moveTo>
                <a:lnTo>
                  <a:pt x="45" y="953"/>
                </a:lnTo>
                <a:cubicBezTo>
                  <a:pt x="231" y="953"/>
                  <a:pt x="231" y="953"/>
                  <a:pt x="231" y="953"/>
                </a:cubicBezTo>
                <a:cubicBezTo>
                  <a:pt x="231" y="52"/>
                  <a:pt x="231" y="52"/>
                  <a:pt x="231" y="52"/>
                </a:cubicBezTo>
                <a:cubicBezTo>
                  <a:pt x="45" y="52"/>
                  <a:pt x="45" y="52"/>
                  <a:pt x="45" y="52"/>
                </a:cubicBezTo>
                <a:lnTo>
                  <a:pt x="45" y="9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72">
            <a:extLst>
              <a:ext uri="{FF2B5EF4-FFF2-40B4-BE49-F238E27FC236}">
                <a16:creationId xmlns:a16="http://schemas.microsoft.com/office/drawing/2014/main" id="{69BC1E9B-4A54-4443-AA0E-05C068882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5607" y="8409299"/>
            <a:ext cx="193911" cy="193914"/>
          </a:xfrm>
          <a:custGeom>
            <a:avLst/>
            <a:gdLst>
              <a:gd name="T0" fmla="*/ 81 w 164"/>
              <a:gd name="T1" fmla="*/ 164 h 165"/>
              <a:gd name="T2" fmla="*/ 81 w 164"/>
              <a:gd name="T3" fmla="*/ 164 h 165"/>
              <a:gd name="T4" fmla="*/ 0 w 164"/>
              <a:gd name="T5" fmla="*/ 82 h 165"/>
              <a:gd name="T6" fmla="*/ 81 w 164"/>
              <a:gd name="T7" fmla="*/ 0 h 165"/>
              <a:gd name="T8" fmla="*/ 163 w 164"/>
              <a:gd name="T9" fmla="*/ 82 h 165"/>
              <a:gd name="T10" fmla="*/ 81 w 164"/>
              <a:gd name="T11" fmla="*/ 164 h 165"/>
              <a:gd name="T12" fmla="*/ 81 w 164"/>
              <a:gd name="T13" fmla="*/ 45 h 165"/>
              <a:gd name="T14" fmla="*/ 81 w 164"/>
              <a:gd name="T15" fmla="*/ 45 h 165"/>
              <a:gd name="T16" fmla="*/ 44 w 164"/>
              <a:gd name="T17" fmla="*/ 82 h 165"/>
              <a:gd name="T18" fmla="*/ 81 w 164"/>
              <a:gd name="T19" fmla="*/ 112 h 165"/>
              <a:gd name="T20" fmla="*/ 111 w 164"/>
              <a:gd name="T21" fmla="*/ 82 h 165"/>
              <a:gd name="T22" fmla="*/ 81 w 164"/>
              <a:gd name="T23" fmla="*/ 45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4" h="165">
                <a:moveTo>
                  <a:pt x="81" y="164"/>
                </a:moveTo>
                <a:lnTo>
                  <a:pt x="81" y="164"/>
                </a:lnTo>
                <a:cubicBezTo>
                  <a:pt x="37" y="164"/>
                  <a:pt x="0" y="127"/>
                  <a:pt x="0" y="82"/>
                </a:cubicBezTo>
                <a:cubicBezTo>
                  <a:pt x="0" y="38"/>
                  <a:pt x="37" y="0"/>
                  <a:pt x="81" y="0"/>
                </a:cubicBezTo>
                <a:cubicBezTo>
                  <a:pt x="126" y="0"/>
                  <a:pt x="163" y="38"/>
                  <a:pt x="163" y="82"/>
                </a:cubicBezTo>
                <a:cubicBezTo>
                  <a:pt x="163" y="127"/>
                  <a:pt x="126" y="164"/>
                  <a:pt x="81" y="164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59" y="45"/>
                  <a:pt x="44" y="60"/>
                  <a:pt x="44" y="82"/>
                </a:cubicBezTo>
                <a:cubicBezTo>
                  <a:pt x="44" y="97"/>
                  <a:pt x="59" y="112"/>
                  <a:pt x="81" y="112"/>
                </a:cubicBezTo>
                <a:cubicBezTo>
                  <a:pt x="96" y="112"/>
                  <a:pt x="111" y="97"/>
                  <a:pt x="111" y="82"/>
                </a:cubicBezTo>
                <a:cubicBezTo>
                  <a:pt x="111" y="60"/>
                  <a:pt x="96" y="45"/>
                  <a:pt x="8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73">
            <a:extLst>
              <a:ext uri="{FF2B5EF4-FFF2-40B4-BE49-F238E27FC236}">
                <a16:creationId xmlns:a16="http://schemas.microsoft.com/office/drawing/2014/main" id="{38305635-4070-744A-8B90-98761DA22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0846" y="8676586"/>
            <a:ext cx="167708" cy="702277"/>
          </a:xfrm>
          <a:custGeom>
            <a:avLst/>
            <a:gdLst>
              <a:gd name="T0" fmla="*/ 119 w 143"/>
              <a:gd name="T1" fmla="*/ 589 h 590"/>
              <a:gd name="T2" fmla="*/ 119 w 143"/>
              <a:gd name="T3" fmla="*/ 589 h 590"/>
              <a:gd name="T4" fmla="*/ 22 w 143"/>
              <a:gd name="T5" fmla="*/ 589 h 590"/>
              <a:gd name="T6" fmla="*/ 0 w 143"/>
              <a:gd name="T7" fmla="*/ 566 h 590"/>
              <a:gd name="T8" fmla="*/ 0 w 143"/>
              <a:gd name="T9" fmla="*/ 22 h 590"/>
              <a:gd name="T10" fmla="*/ 22 w 143"/>
              <a:gd name="T11" fmla="*/ 0 h 590"/>
              <a:gd name="T12" fmla="*/ 119 w 143"/>
              <a:gd name="T13" fmla="*/ 0 h 590"/>
              <a:gd name="T14" fmla="*/ 142 w 143"/>
              <a:gd name="T15" fmla="*/ 22 h 590"/>
              <a:gd name="T16" fmla="*/ 142 w 143"/>
              <a:gd name="T17" fmla="*/ 566 h 590"/>
              <a:gd name="T18" fmla="*/ 119 w 143"/>
              <a:gd name="T19" fmla="*/ 589 h 590"/>
              <a:gd name="T20" fmla="*/ 45 w 143"/>
              <a:gd name="T21" fmla="*/ 544 h 590"/>
              <a:gd name="T22" fmla="*/ 45 w 143"/>
              <a:gd name="T23" fmla="*/ 544 h 590"/>
              <a:gd name="T24" fmla="*/ 97 w 143"/>
              <a:gd name="T25" fmla="*/ 544 h 590"/>
              <a:gd name="T26" fmla="*/ 97 w 143"/>
              <a:gd name="T27" fmla="*/ 45 h 590"/>
              <a:gd name="T28" fmla="*/ 45 w 143"/>
              <a:gd name="T29" fmla="*/ 45 h 590"/>
              <a:gd name="T30" fmla="*/ 45 w 143"/>
              <a:gd name="T31" fmla="*/ 544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3" h="590">
                <a:moveTo>
                  <a:pt x="119" y="589"/>
                </a:moveTo>
                <a:lnTo>
                  <a:pt x="119" y="589"/>
                </a:lnTo>
                <a:cubicBezTo>
                  <a:pt x="22" y="589"/>
                  <a:pt x="22" y="589"/>
                  <a:pt x="22" y="589"/>
                </a:cubicBezTo>
                <a:cubicBezTo>
                  <a:pt x="7" y="589"/>
                  <a:pt x="0" y="574"/>
                  <a:pt x="0" y="56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5"/>
                  <a:pt x="7" y="0"/>
                  <a:pt x="22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34" y="0"/>
                  <a:pt x="142" y="15"/>
                  <a:pt x="142" y="22"/>
                </a:cubicBezTo>
                <a:cubicBezTo>
                  <a:pt x="142" y="566"/>
                  <a:pt x="142" y="566"/>
                  <a:pt x="142" y="566"/>
                </a:cubicBezTo>
                <a:cubicBezTo>
                  <a:pt x="142" y="574"/>
                  <a:pt x="134" y="589"/>
                  <a:pt x="119" y="589"/>
                </a:cubicBezTo>
                <a:close/>
                <a:moveTo>
                  <a:pt x="45" y="544"/>
                </a:moveTo>
                <a:lnTo>
                  <a:pt x="45" y="544"/>
                </a:lnTo>
                <a:cubicBezTo>
                  <a:pt x="97" y="544"/>
                  <a:pt x="97" y="544"/>
                  <a:pt x="97" y="544"/>
                </a:cubicBezTo>
                <a:cubicBezTo>
                  <a:pt x="97" y="45"/>
                  <a:pt x="97" y="45"/>
                  <a:pt x="97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5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74">
            <a:extLst>
              <a:ext uri="{FF2B5EF4-FFF2-40B4-BE49-F238E27FC236}">
                <a16:creationId xmlns:a16="http://schemas.microsoft.com/office/drawing/2014/main" id="{8458E8D6-F16B-B044-94FE-82475FCDF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5724" y="8225870"/>
            <a:ext cx="665590" cy="1221122"/>
          </a:xfrm>
          <a:custGeom>
            <a:avLst/>
            <a:gdLst>
              <a:gd name="T0" fmla="*/ 312 w 558"/>
              <a:gd name="T1" fmla="*/ 1028 h 1029"/>
              <a:gd name="T2" fmla="*/ 312 w 558"/>
              <a:gd name="T3" fmla="*/ 1028 h 1029"/>
              <a:gd name="T4" fmla="*/ 289 w 558"/>
              <a:gd name="T5" fmla="*/ 1013 h 1029"/>
              <a:gd name="T6" fmla="*/ 0 w 558"/>
              <a:gd name="T7" fmla="*/ 104 h 1029"/>
              <a:gd name="T8" fmla="*/ 7 w 558"/>
              <a:gd name="T9" fmla="*/ 89 h 1029"/>
              <a:gd name="T10" fmla="*/ 21 w 558"/>
              <a:gd name="T11" fmla="*/ 82 h 1029"/>
              <a:gd name="T12" fmla="*/ 245 w 558"/>
              <a:gd name="T13" fmla="*/ 7 h 1029"/>
              <a:gd name="T14" fmla="*/ 274 w 558"/>
              <a:gd name="T15" fmla="*/ 22 h 1029"/>
              <a:gd name="T16" fmla="*/ 557 w 558"/>
              <a:gd name="T17" fmla="*/ 931 h 1029"/>
              <a:gd name="T18" fmla="*/ 557 w 558"/>
              <a:gd name="T19" fmla="*/ 946 h 1029"/>
              <a:gd name="T20" fmla="*/ 543 w 558"/>
              <a:gd name="T21" fmla="*/ 961 h 1029"/>
              <a:gd name="T22" fmla="*/ 319 w 558"/>
              <a:gd name="T23" fmla="*/ 1028 h 1029"/>
              <a:gd name="T24" fmla="*/ 312 w 558"/>
              <a:gd name="T25" fmla="*/ 1028 h 1029"/>
              <a:gd name="T26" fmla="*/ 51 w 558"/>
              <a:gd name="T27" fmla="*/ 119 h 1029"/>
              <a:gd name="T28" fmla="*/ 51 w 558"/>
              <a:gd name="T29" fmla="*/ 119 h 1029"/>
              <a:gd name="T30" fmla="*/ 327 w 558"/>
              <a:gd name="T31" fmla="*/ 976 h 1029"/>
              <a:gd name="T32" fmla="*/ 505 w 558"/>
              <a:gd name="T33" fmla="*/ 924 h 1029"/>
              <a:gd name="T34" fmla="*/ 237 w 558"/>
              <a:gd name="T35" fmla="*/ 59 h 1029"/>
              <a:gd name="T36" fmla="*/ 51 w 558"/>
              <a:gd name="T37" fmla="*/ 119 h 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58" h="1029">
                <a:moveTo>
                  <a:pt x="312" y="1028"/>
                </a:moveTo>
                <a:lnTo>
                  <a:pt x="312" y="1028"/>
                </a:lnTo>
                <a:cubicBezTo>
                  <a:pt x="304" y="1028"/>
                  <a:pt x="297" y="1028"/>
                  <a:pt x="289" y="1013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104"/>
                  <a:pt x="0" y="97"/>
                  <a:pt x="7" y="89"/>
                </a:cubicBezTo>
                <a:cubicBezTo>
                  <a:pt x="7" y="82"/>
                  <a:pt x="14" y="82"/>
                  <a:pt x="21" y="82"/>
                </a:cubicBezTo>
                <a:cubicBezTo>
                  <a:pt x="245" y="7"/>
                  <a:pt x="245" y="7"/>
                  <a:pt x="245" y="7"/>
                </a:cubicBezTo>
                <a:cubicBezTo>
                  <a:pt x="252" y="0"/>
                  <a:pt x="267" y="7"/>
                  <a:pt x="274" y="22"/>
                </a:cubicBezTo>
                <a:cubicBezTo>
                  <a:pt x="557" y="931"/>
                  <a:pt x="557" y="931"/>
                  <a:pt x="557" y="931"/>
                </a:cubicBezTo>
                <a:cubicBezTo>
                  <a:pt x="557" y="939"/>
                  <a:pt x="557" y="946"/>
                  <a:pt x="557" y="946"/>
                </a:cubicBezTo>
                <a:cubicBezTo>
                  <a:pt x="557" y="954"/>
                  <a:pt x="550" y="961"/>
                  <a:pt x="543" y="961"/>
                </a:cubicBezTo>
                <a:cubicBezTo>
                  <a:pt x="319" y="1028"/>
                  <a:pt x="319" y="1028"/>
                  <a:pt x="319" y="1028"/>
                </a:cubicBezTo>
                <a:lnTo>
                  <a:pt x="312" y="1028"/>
                </a:lnTo>
                <a:close/>
                <a:moveTo>
                  <a:pt x="51" y="119"/>
                </a:moveTo>
                <a:lnTo>
                  <a:pt x="51" y="119"/>
                </a:lnTo>
                <a:cubicBezTo>
                  <a:pt x="327" y="976"/>
                  <a:pt x="327" y="976"/>
                  <a:pt x="327" y="976"/>
                </a:cubicBezTo>
                <a:cubicBezTo>
                  <a:pt x="505" y="924"/>
                  <a:pt x="505" y="924"/>
                  <a:pt x="505" y="924"/>
                </a:cubicBezTo>
                <a:cubicBezTo>
                  <a:pt x="237" y="59"/>
                  <a:pt x="237" y="59"/>
                  <a:pt x="237" y="59"/>
                </a:cubicBezTo>
                <a:lnTo>
                  <a:pt x="51" y="1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75">
            <a:extLst>
              <a:ext uri="{FF2B5EF4-FFF2-40B4-BE49-F238E27FC236}">
                <a16:creationId xmlns:a16="http://schemas.microsoft.com/office/drawing/2014/main" id="{5DBA885C-5465-AA4A-A5B6-B3723F2FD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1023" y="8393578"/>
            <a:ext cx="214874" cy="214874"/>
          </a:xfrm>
          <a:custGeom>
            <a:avLst/>
            <a:gdLst>
              <a:gd name="T0" fmla="*/ 96 w 179"/>
              <a:gd name="T1" fmla="*/ 179 h 180"/>
              <a:gd name="T2" fmla="*/ 96 w 179"/>
              <a:gd name="T3" fmla="*/ 179 h 180"/>
              <a:gd name="T4" fmla="*/ 59 w 179"/>
              <a:gd name="T5" fmla="*/ 164 h 180"/>
              <a:gd name="T6" fmla="*/ 15 w 179"/>
              <a:gd name="T7" fmla="*/ 120 h 180"/>
              <a:gd name="T8" fmla="*/ 67 w 179"/>
              <a:gd name="T9" fmla="*/ 15 h 180"/>
              <a:gd name="T10" fmla="*/ 171 w 179"/>
              <a:gd name="T11" fmla="*/ 67 h 180"/>
              <a:gd name="T12" fmla="*/ 171 w 179"/>
              <a:gd name="T13" fmla="*/ 67 h 180"/>
              <a:gd name="T14" fmla="*/ 171 w 179"/>
              <a:gd name="T15" fmla="*/ 134 h 180"/>
              <a:gd name="T16" fmla="*/ 119 w 179"/>
              <a:gd name="T17" fmla="*/ 172 h 180"/>
              <a:gd name="T18" fmla="*/ 96 w 179"/>
              <a:gd name="T19" fmla="*/ 179 h 180"/>
              <a:gd name="T20" fmla="*/ 96 w 179"/>
              <a:gd name="T21" fmla="*/ 60 h 180"/>
              <a:gd name="T22" fmla="*/ 96 w 179"/>
              <a:gd name="T23" fmla="*/ 60 h 180"/>
              <a:gd name="T24" fmla="*/ 82 w 179"/>
              <a:gd name="T25" fmla="*/ 60 h 180"/>
              <a:gd name="T26" fmla="*/ 59 w 179"/>
              <a:gd name="T27" fmla="*/ 105 h 180"/>
              <a:gd name="T28" fmla="*/ 82 w 179"/>
              <a:gd name="T29" fmla="*/ 127 h 180"/>
              <a:gd name="T30" fmla="*/ 104 w 179"/>
              <a:gd name="T31" fmla="*/ 127 h 180"/>
              <a:gd name="T32" fmla="*/ 126 w 179"/>
              <a:gd name="T33" fmla="*/ 112 h 180"/>
              <a:gd name="T34" fmla="*/ 126 w 179"/>
              <a:gd name="T35" fmla="*/ 83 h 180"/>
              <a:gd name="T36" fmla="*/ 126 w 179"/>
              <a:gd name="T37" fmla="*/ 83 h 180"/>
              <a:gd name="T38" fmla="*/ 96 w 179"/>
              <a:gd name="T39" fmla="*/ 6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9" h="180">
                <a:moveTo>
                  <a:pt x="96" y="179"/>
                </a:moveTo>
                <a:lnTo>
                  <a:pt x="96" y="179"/>
                </a:lnTo>
                <a:cubicBezTo>
                  <a:pt x="82" y="179"/>
                  <a:pt x="67" y="172"/>
                  <a:pt x="59" y="164"/>
                </a:cubicBezTo>
                <a:cubicBezTo>
                  <a:pt x="37" y="157"/>
                  <a:pt x="22" y="142"/>
                  <a:pt x="15" y="120"/>
                </a:cubicBezTo>
                <a:cubicBezTo>
                  <a:pt x="0" y="75"/>
                  <a:pt x="29" y="30"/>
                  <a:pt x="67" y="15"/>
                </a:cubicBezTo>
                <a:cubicBezTo>
                  <a:pt x="111" y="0"/>
                  <a:pt x="156" y="30"/>
                  <a:pt x="171" y="67"/>
                </a:cubicBezTo>
                <a:lnTo>
                  <a:pt x="171" y="67"/>
                </a:lnTo>
                <a:cubicBezTo>
                  <a:pt x="178" y="90"/>
                  <a:pt x="178" y="112"/>
                  <a:pt x="171" y="134"/>
                </a:cubicBezTo>
                <a:cubicBezTo>
                  <a:pt x="156" y="150"/>
                  <a:pt x="141" y="164"/>
                  <a:pt x="119" y="172"/>
                </a:cubicBezTo>
                <a:cubicBezTo>
                  <a:pt x="111" y="179"/>
                  <a:pt x="104" y="179"/>
                  <a:pt x="96" y="179"/>
                </a:cubicBezTo>
                <a:close/>
                <a:moveTo>
                  <a:pt x="96" y="60"/>
                </a:moveTo>
                <a:lnTo>
                  <a:pt x="96" y="60"/>
                </a:lnTo>
                <a:cubicBezTo>
                  <a:pt x="89" y="60"/>
                  <a:pt x="89" y="60"/>
                  <a:pt x="82" y="60"/>
                </a:cubicBezTo>
                <a:cubicBezTo>
                  <a:pt x="67" y="67"/>
                  <a:pt x="52" y="90"/>
                  <a:pt x="59" y="105"/>
                </a:cubicBezTo>
                <a:cubicBezTo>
                  <a:pt x="67" y="112"/>
                  <a:pt x="67" y="120"/>
                  <a:pt x="82" y="127"/>
                </a:cubicBezTo>
                <a:cubicBezTo>
                  <a:pt x="89" y="134"/>
                  <a:pt x="96" y="134"/>
                  <a:pt x="104" y="127"/>
                </a:cubicBezTo>
                <a:cubicBezTo>
                  <a:pt x="111" y="127"/>
                  <a:pt x="119" y="120"/>
                  <a:pt x="126" y="112"/>
                </a:cubicBezTo>
                <a:cubicBezTo>
                  <a:pt x="134" y="105"/>
                  <a:pt x="134" y="90"/>
                  <a:pt x="126" y="83"/>
                </a:cubicBezTo>
                <a:lnTo>
                  <a:pt x="126" y="83"/>
                </a:lnTo>
                <a:cubicBezTo>
                  <a:pt x="126" y="67"/>
                  <a:pt x="111" y="60"/>
                  <a:pt x="96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76">
            <a:extLst>
              <a:ext uri="{FF2B5EF4-FFF2-40B4-BE49-F238E27FC236}">
                <a16:creationId xmlns:a16="http://schemas.microsoft.com/office/drawing/2014/main" id="{98159EF6-95C6-EC46-84F0-BCA4BE1ED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4877" y="8650380"/>
            <a:ext cx="366861" cy="707520"/>
          </a:xfrm>
          <a:custGeom>
            <a:avLst/>
            <a:gdLst>
              <a:gd name="T0" fmla="*/ 186 w 307"/>
              <a:gd name="T1" fmla="*/ 596 h 597"/>
              <a:gd name="T2" fmla="*/ 186 w 307"/>
              <a:gd name="T3" fmla="*/ 596 h 597"/>
              <a:gd name="T4" fmla="*/ 164 w 307"/>
              <a:gd name="T5" fmla="*/ 573 h 597"/>
              <a:gd name="T6" fmla="*/ 0 w 307"/>
              <a:gd name="T7" fmla="*/ 59 h 597"/>
              <a:gd name="T8" fmla="*/ 0 w 307"/>
              <a:gd name="T9" fmla="*/ 44 h 597"/>
              <a:gd name="T10" fmla="*/ 15 w 307"/>
              <a:gd name="T11" fmla="*/ 29 h 597"/>
              <a:gd name="T12" fmla="*/ 112 w 307"/>
              <a:gd name="T13" fmla="*/ 0 h 597"/>
              <a:gd name="T14" fmla="*/ 142 w 307"/>
              <a:gd name="T15" fmla="*/ 15 h 597"/>
              <a:gd name="T16" fmla="*/ 306 w 307"/>
              <a:gd name="T17" fmla="*/ 529 h 597"/>
              <a:gd name="T18" fmla="*/ 306 w 307"/>
              <a:gd name="T19" fmla="*/ 551 h 597"/>
              <a:gd name="T20" fmla="*/ 291 w 307"/>
              <a:gd name="T21" fmla="*/ 558 h 597"/>
              <a:gd name="T22" fmla="*/ 194 w 307"/>
              <a:gd name="T23" fmla="*/ 588 h 597"/>
              <a:gd name="T24" fmla="*/ 186 w 307"/>
              <a:gd name="T25" fmla="*/ 596 h 597"/>
              <a:gd name="T26" fmla="*/ 52 w 307"/>
              <a:gd name="T27" fmla="*/ 67 h 597"/>
              <a:gd name="T28" fmla="*/ 52 w 307"/>
              <a:gd name="T29" fmla="*/ 67 h 597"/>
              <a:gd name="T30" fmla="*/ 201 w 307"/>
              <a:gd name="T31" fmla="*/ 543 h 597"/>
              <a:gd name="T32" fmla="*/ 253 w 307"/>
              <a:gd name="T33" fmla="*/ 521 h 597"/>
              <a:gd name="T34" fmla="*/ 104 w 307"/>
              <a:gd name="T35" fmla="*/ 52 h 597"/>
              <a:gd name="T36" fmla="*/ 52 w 307"/>
              <a:gd name="T37" fmla="*/ 67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07" h="597">
                <a:moveTo>
                  <a:pt x="186" y="596"/>
                </a:moveTo>
                <a:lnTo>
                  <a:pt x="186" y="596"/>
                </a:lnTo>
                <a:cubicBezTo>
                  <a:pt x="179" y="596"/>
                  <a:pt x="171" y="588"/>
                  <a:pt x="164" y="573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52"/>
                  <a:pt x="0" y="52"/>
                  <a:pt x="0" y="44"/>
                </a:cubicBezTo>
                <a:cubicBezTo>
                  <a:pt x="8" y="37"/>
                  <a:pt x="8" y="37"/>
                  <a:pt x="15" y="29"/>
                </a:cubicBezTo>
                <a:cubicBezTo>
                  <a:pt x="112" y="0"/>
                  <a:pt x="112" y="0"/>
                  <a:pt x="112" y="0"/>
                </a:cubicBezTo>
                <a:cubicBezTo>
                  <a:pt x="127" y="0"/>
                  <a:pt x="142" y="7"/>
                  <a:pt x="142" y="15"/>
                </a:cubicBezTo>
                <a:cubicBezTo>
                  <a:pt x="306" y="529"/>
                  <a:pt x="306" y="529"/>
                  <a:pt x="306" y="529"/>
                </a:cubicBezTo>
                <a:cubicBezTo>
                  <a:pt x="306" y="536"/>
                  <a:pt x="306" y="543"/>
                  <a:pt x="306" y="551"/>
                </a:cubicBezTo>
                <a:cubicBezTo>
                  <a:pt x="298" y="551"/>
                  <a:pt x="298" y="558"/>
                  <a:pt x="291" y="558"/>
                </a:cubicBezTo>
                <a:cubicBezTo>
                  <a:pt x="194" y="588"/>
                  <a:pt x="194" y="588"/>
                  <a:pt x="194" y="588"/>
                </a:cubicBezTo>
                <a:lnTo>
                  <a:pt x="186" y="596"/>
                </a:lnTo>
                <a:close/>
                <a:moveTo>
                  <a:pt x="52" y="67"/>
                </a:moveTo>
                <a:lnTo>
                  <a:pt x="52" y="67"/>
                </a:lnTo>
                <a:cubicBezTo>
                  <a:pt x="201" y="543"/>
                  <a:pt x="201" y="543"/>
                  <a:pt x="201" y="543"/>
                </a:cubicBezTo>
                <a:cubicBezTo>
                  <a:pt x="253" y="521"/>
                  <a:pt x="253" y="521"/>
                  <a:pt x="253" y="521"/>
                </a:cubicBezTo>
                <a:cubicBezTo>
                  <a:pt x="104" y="52"/>
                  <a:pt x="104" y="52"/>
                  <a:pt x="104" y="52"/>
                </a:cubicBezTo>
                <a:lnTo>
                  <a:pt x="52" y="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77">
            <a:extLst>
              <a:ext uri="{FF2B5EF4-FFF2-40B4-BE49-F238E27FC236}">
                <a16:creationId xmlns:a16="http://schemas.microsoft.com/office/drawing/2014/main" id="{47B1A5F7-E7BA-A14D-BE67-7D1AC4F26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73826" y="8587489"/>
            <a:ext cx="649869" cy="854264"/>
          </a:xfrm>
          <a:custGeom>
            <a:avLst/>
            <a:gdLst>
              <a:gd name="T0" fmla="*/ 514 w 545"/>
              <a:gd name="T1" fmla="*/ 716 h 717"/>
              <a:gd name="T2" fmla="*/ 514 w 545"/>
              <a:gd name="T3" fmla="*/ 716 h 717"/>
              <a:gd name="T4" fmla="*/ 149 w 545"/>
              <a:gd name="T5" fmla="*/ 567 h 717"/>
              <a:gd name="T6" fmla="*/ 0 w 545"/>
              <a:gd name="T7" fmla="*/ 202 h 717"/>
              <a:gd name="T8" fmla="*/ 30 w 545"/>
              <a:gd name="T9" fmla="*/ 30 h 717"/>
              <a:gd name="T10" fmla="*/ 67 w 545"/>
              <a:gd name="T11" fmla="*/ 8 h 717"/>
              <a:gd name="T12" fmla="*/ 89 w 545"/>
              <a:gd name="T13" fmla="*/ 45 h 717"/>
              <a:gd name="T14" fmla="*/ 60 w 545"/>
              <a:gd name="T15" fmla="*/ 202 h 717"/>
              <a:gd name="T16" fmla="*/ 194 w 545"/>
              <a:gd name="T17" fmla="*/ 522 h 717"/>
              <a:gd name="T18" fmla="*/ 514 w 545"/>
              <a:gd name="T19" fmla="*/ 656 h 717"/>
              <a:gd name="T20" fmla="*/ 544 w 545"/>
              <a:gd name="T21" fmla="*/ 686 h 717"/>
              <a:gd name="T22" fmla="*/ 514 w 545"/>
              <a:gd name="T23" fmla="*/ 716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5" h="717">
                <a:moveTo>
                  <a:pt x="514" y="716"/>
                </a:moveTo>
                <a:lnTo>
                  <a:pt x="514" y="716"/>
                </a:lnTo>
                <a:cubicBezTo>
                  <a:pt x="380" y="716"/>
                  <a:pt x="246" y="664"/>
                  <a:pt x="149" y="567"/>
                </a:cubicBezTo>
                <a:cubicBezTo>
                  <a:pt x="52" y="470"/>
                  <a:pt x="0" y="336"/>
                  <a:pt x="0" y="202"/>
                </a:cubicBezTo>
                <a:cubicBezTo>
                  <a:pt x="0" y="142"/>
                  <a:pt x="8" y="82"/>
                  <a:pt x="30" y="30"/>
                </a:cubicBezTo>
                <a:cubicBezTo>
                  <a:pt x="37" y="8"/>
                  <a:pt x="52" y="0"/>
                  <a:pt x="67" y="8"/>
                </a:cubicBezTo>
                <a:cubicBezTo>
                  <a:pt x="89" y="15"/>
                  <a:pt x="97" y="30"/>
                  <a:pt x="89" y="45"/>
                </a:cubicBezTo>
                <a:cubicBezTo>
                  <a:pt x="75" y="97"/>
                  <a:pt x="60" y="149"/>
                  <a:pt x="60" y="202"/>
                </a:cubicBezTo>
                <a:cubicBezTo>
                  <a:pt x="60" y="321"/>
                  <a:pt x="112" y="433"/>
                  <a:pt x="194" y="522"/>
                </a:cubicBezTo>
                <a:cubicBezTo>
                  <a:pt x="283" y="604"/>
                  <a:pt x="395" y="656"/>
                  <a:pt x="514" y="656"/>
                </a:cubicBezTo>
                <a:cubicBezTo>
                  <a:pt x="536" y="656"/>
                  <a:pt x="544" y="664"/>
                  <a:pt x="544" y="686"/>
                </a:cubicBezTo>
                <a:cubicBezTo>
                  <a:pt x="544" y="701"/>
                  <a:pt x="536" y="716"/>
                  <a:pt x="514" y="7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78">
            <a:extLst>
              <a:ext uri="{FF2B5EF4-FFF2-40B4-BE49-F238E27FC236}">
                <a16:creationId xmlns:a16="http://schemas.microsoft.com/office/drawing/2014/main" id="{2153361A-7360-BC4A-8D2B-9E39787DE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8817" y="8215389"/>
            <a:ext cx="791374" cy="649869"/>
          </a:xfrm>
          <a:custGeom>
            <a:avLst/>
            <a:gdLst>
              <a:gd name="T0" fmla="*/ 634 w 664"/>
              <a:gd name="T1" fmla="*/ 544 h 545"/>
              <a:gd name="T2" fmla="*/ 634 w 664"/>
              <a:gd name="T3" fmla="*/ 544 h 545"/>
              <a:gd name="T4" fmla="*/ 604 w 664"/>
              <a:gd name="T5" fmla="*/ 515 h 545"/>
              <a:gd name="T6" fmla="*/ 470 w 664"/>
              <a:gd name="T7" fmla="*/ 194 h 545"/>
              <a:gd name="T8" fmla="*/ 149 w 664"/>
              <a:gd name="T9" fmla="*/ 60 h 545"/>
              <a:gd name="T10" fmla="*/ 45 w 664"/>
              <a:gd name="T11" fmla="*/ 75 h 545"/>
              <a:gd name="T12" fmla="*/ 8 w 664"/>
              <a:gd name="T13" fmla="*/ 53 h 545"/>
              <a:gd name="T14" fmla="*/ 30 w 664"/>
              <a:gd name="T15" fmla="*/ 15 h 545"/>
              <a:gd name="T16" fmla="*/ 149 w 664"/>
              <a:gd name="T17" fmla="*/ 0 h 545"/>
              <a:gd name="T18" fmla="*/ 514 w 664"/>
              <a:gd name="T19" fmla="*/ 149 h 545"/>
              <a:gd name="T20" fmla="*/ 663 w 664"/>
              <a:gd name="T21" fmla="*/ 515 h 545"/>
              <a:gd name="T22" fmla="*/ 634 w 664"/>
              <a:gd name="T23" fmla="*/ 544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64" h="545">
                <a:moveTo>
                  <a:pt x="634" y="544"/>
                </a:moveTo>
                <a:lnTo>
                  <a:pt x="634" y="544"/>
                </a:lnTo>
                <a:cubicBezTo>
                  <a:pt x="619" y="544"/>
                  <a:pt x="604" y="530"/>
                  <a:pt x="604" y="515"/>
                </a:cubicBezTo>
                <a:cubicBezTo>
                  <a:pt x="604" y="395"/>
                  <a:pt x="559" y="276"/>
                  <a:pt x="470" y="194"/>
                </a:cubicBezTo>
                <a:cubicBezTo>
                  <a:pt x="388" y="105"/>
                  <a:pt x="269" y="60"/>
                  <a:pt x="149" y="60"/>
                </a:cubicBezTo>
                <a:cubicBezTo>
                  <a:pt x="112" y="60"/>
                  <a:pt x="82" y="67"/>
                  <a:pt x="45" y="75"/>
                </a:cubicBezTo>
                <a:cubicBezTo>
                  <a:pt x="30" y="75"/>
                  <a:pt x="8" y="67"/>
                  <a:pt x="8" y="53"/>
                </a:cubicBezTo>
                <a:cubicBezTo>
                  <a:pt x="0" y="30"/>
                  <a:pt x="15" y="15"/>
                  <a:pt x="30" y="15"/>
                </a:cubicBezTo>
                <a:cubicBezTo>
                  <a:pt x="67" y="0"/>
                  <a:pt x="112" y="0"/>
                  <a:pt x="149" y="0"/>
                </a:cubicBezTo>
                <a:cubicBezTo>
                  <a:pt x="291" y="0"/>
                  <a:pt x="418" y="53"/>
                  <a:pt x="514" y="149"/>
                </a:cubicBezTo>
                <a:cubicBezTo>
                  <a:pt x="611" y="246"/>
                  <a:pt x="663" y="373"/>
                  <a:pt x="663" y="515"/>
                </a:cubicBezTo>
                <a:cubicBezTo>
                  <a:pt x="663" y="530"/>
                  <a:pt x="648" y="544"/>
                  <a:pt x="634" y="5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79">
            <a:extLst>
              <a:ext uri="{FF2B5EF4-FFF2-40B4-BE49-F238E27FC236}">
                <a16:creationId xmlns:a16="http://schemas.microsoft.com/office/drawing/2014/main" id="{CA4C37D7-3AA8-594A-8D45-FE89CB16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94789" y="8225870"/>
            <a:ext cx="382582" cy="382582"/>
          </a:xfrm>
          <a:custGeom>
            <a:avLst/>
            <a:gdLst>
              <a:gd name="T0" fmla="*/ 276 w 321"/>
              <a:gd name="T1" fmla="*/ 45 h 321"/>
              <a:gd name="T2" fmla="*/ 276 w 321"/>
              <a:gd name="T3" fmla="*/ 45 h 321"/>
              <a:gd name="T4" fmla="*/ 156 w 321"/>
              <a:gd name="T5" fmla="*/ 0 h 321"/>
              <a:gd name="T6" fmla="*/ 45 w 321"/>
              <a:gd name="T7" fmla="*/ 45 h 321"/>
              <a:gd name="T8" fmla="*/ 0 w 321"/>
              <a:gd name="T9" fmla="*/ 164 h 321"/>
              <a:gd name="T10" fmla="*/ 45 w 321"/>
              <a:gd name="T11" fmla="*/ 275 h 321"/>
              <a:gd name="T12" fmla="*/ 156 w 321"/>
              <a:gd name="T13" fmla="*/ 320 h 321"/>
              <a:gd name="T14" fmla="*/ 276 w 321"/>
              <a:gd name="T15" fmla="*/ 275 h 321"/>
              <a:gd name="T16" fmla="*/ 320 w 321"/>
              <a:gd name="T17" fmla="*/ 164 h 321"/>
              <a:gd name="T18" fmla="*/ 276 w 321"/>
              <a:gd name="T19" fmla="*/ 45 h 321"/>
              <a:gd name="T20" fmla="*/ 156 w 321"/>
              <a:gd name="T21" fmla="*/ 298 h 321"/>
              <a:gd name="T22" fmla="*/ 156 w 321"/>
              <a:gd name="T23" fmla="*/ 298 h 321"/>
              <a:gd name="T24" fmla="*/ 22 w 321"/>
              <a:gd name="T25" fmla="*/ 164 h 321"/>
              <a:gd name="T26" fmla="*/ 156 w 321"/>
              <a:gd name="T27" fmla="*/ 22 h 321"/>
              <a:gd name="T28" fmla="*/ 298 w 321"/>
              <a:gd name="T29" fmla="*/ 164 h 321"/>
              <a:gd name="T30" fmla="*/ 156 w 321"/>
              <a:gd name="T31" fmla="*/ 298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1" h="321">
                <a:moveTo>
                  <a:pt x="276" y="45"/>
                </a:moveTo>
                <a:lnTo>
                  <a:pt x="276" y="45"/>
                </a:lnTo>
                <a:cubicBezTo>
                  <a:pt x="246" y="15"/>
                  <a:pt x="201" y="0"/>
                  <a:pt x="156" y="0"/>
                </a:cubicBezTo>
                <a:cubicBezTo>
                  <a:pt x="119" y="0"/>
                  <a:pt x="74" y="15"/>
                  <a:pt x="45" y="45"/>
                </a:cubicBezTo>
                <a:cubicBezTo>
                  <a:pt x="15" y="75"/>
                  <a:pt x="0" y="119"/>
                  <a:pt x="0" y="164"/>
                </a:cubicBezTo>
                <a:cubicBezTo>
                  <a:pt x="0" y="201"/>
                  <a:pt x="15" y="246"/>
                  <a:pt x="45" y="275"/>
                </a:cubicBezTo>
                <a:cubicBezTo>
                  <a:pt x="74" y="305"/>
                  <a:pt x="119" y="320"/>
                  <a:pt x="156" y="320"/>
                </a:cubicBezTo>
                <a:cubicBezTo>
                  <a:pt x="201" y="320"/>
                  <a:pt x="246" y="305"/>
                  <a:pt x="276" y="275"/>
                </a:cubicBezTo>
                <a:cubicBezTo>
                  <a:pt x="305" y="246"/>
                  <a:pt x="320" y="201"/>
                  <a:pt x="320" y="164"/>
                </a:cubicBezTo>
                <a:cubicBezTo>
                  <a:pt x="320" y="119"/>
                  <a:pt x="305" y="75"/>
                  <a:pt x="276" y="45"/>
                </a:cubicBezTo>
                <a:close/>
                <a:moveTo>
                  <a:pt x="156" y="298"/>
                </a:moveTo>
                <a:lnTo>
                  <a:pt x="156" y="298"/>
                </a:lnTo>
                <a:cubicBezTo>
                  <a:pt x="82" y="298"/>
                  <a:pt x="22" y="238"/>
                  <a:pt x="22" y="164"/>
                </a:cubicBezTo>
                <a:cubicBezTo>
                  <a:pt x="22" y="82"/>
                  <a:pt x="82" y="22"/>
                  <a:pt x="156" y="22"/>
                </a:cubicBezTo>
                <a:cubicBezTo>
                  <a:pt x="238" y="22"/>
                  <a:pt x="298" y="82"/>
                  <a:pt x="298" y="164"/>
                </a:cubicBezTo>
                <a:cubicBezTo>
                  <a:pt x="298" y="238"/>
                  <a:pt x="238" y="298"/>
                  <a:pt x="156" y="29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80">
            <a:extLst>
              <a:ext uri="{FF2B5EF4-FFF2-40B4-BE49-F238E27FC236}">
                <a16:creationId xmlns:a16="http://schemas.microsoft.com/office/drawing/2014/main" id="{24DF3AF7-1C26-ED47-AD44-E0EFA9B6A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716" y="8267797"/>
            <a:ext cx="293489" cy="293489"/>
          </a:xfrm>
          <a:custGeom>
            <a:avLst/>
            <a:gdLst>
              <a:gd name="T0" fmla="*/ 119 w 247"/>
              <a:gd name="T1" fmla="*/ 0 h 247"/>
              <a:gd name="T2" fmla="*/ 119 w 247"/>
              <a:gd name="T3" fmla="*/ 0 h 247"/>
              <a:gd name="T4" fmla="*/ 0 w 247"/>
              <a:gd name="T5" fmla="*/ 127 h 247"/>
              <a:gd name="T6" fmla="*/ 119 w 247"/>
              <a:gd name="T7" fmla="*/ 246 h 247"/>
              <a:gd name="T8" fmla="*/ 246 w 247"/>
              <a:gd name="T9" fmla="*/ 127 h 247"/>
              <a:gd name="T10" fmla="*/ 119 w 247"/>
              <a:gd name="T11" fmla="*/ 0 h 247"/>
              <a:gd name="T12" fmla="*/ 119 w 247"/>
              <a:gd name="T13" fmla="*/ 224 h 247"/>
              <a:gd name="T14" fmla="*/ 119 w 247"/>
              <a:gd name="T15" fmla="*/ 224 h 247"/>
              <a:gd name="T16" fmla="*/ 23 w 247"/>
              <a:gd name="T17" fmla="*/ 127 h 247"/>
              <a:gd name="T18" fmla="*/ 119 w 247"/>
              <a:gd name="T19" fmla="*/ 22 h 247"/>
              <a:gd name="T20" fmla="*/ 224 w 247"/>
              <a:gd name="T21" fmla="*/ 127 h 247"/>
              <a:gd name="T22" fmla="*/ 119 w 247"/>
              <a:gd name="T23" fmla="*/ 224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7" h="247">
                <a:moveTo>
                  <a:pt x="119" y="0"/>
                </a:moveTo>
                <a:lnTo>
                  <a:pt x="119" y="0"/>
                </a:lnTo>
                <a:cubicBezTo>
                  <a:pt x="52" y="0"/>
                  <a:pt x="0" y="52"/>
                  <a:pt x="0" y="127"/>
                </a:cubicBezTo>
                <a:cubicBezTo>
                  <a:pt x="0" y="194"/>
                  <a:pt x="52" y="246"/>
                  <a:pt x="119" y="246"/>
                </a:cubicBezTo>
                <a:cubicBezTo>
                  <a:pt x="186" y="246"/>
                  <a:pt x="246" y="194"/>
                  <a:pt x="246" y="127"/>
                </a:cubicBezTo>
                <a:cubicBezTo>
                  <a:pt x="246" y="52"/>
                  <a:pt x="186" y="0"/>
                  <a:pt x="119" y="0"/>
                </a:cubicBezTo>
                <a:close/>
                <a:moveTo>
                  <a:pt x="119" y="224"/>
                </a:moveTo>
                <a:lnTo>
                  <a:pt x="119" y="224"/>
                </a:lnTo>
                <a:cubicBezTo>
                  <a:pt x="67" y="224"/>
                  <a:pt x="23" y="179"/>
                  <a:pt x="23" y="127"/>
                </a:cubicBezTo>
                <a:cubicBezTo>
                  <a:pt x="23" y="67"/>
                  <a:pt x="67" y="22"/>
                  <a:pt x="119" y="22"/>
                </a:cubicBezTo>
                <a:cubicBezTo>
                  <a:pt x="179" y="22"/>
                  <a:pt x="224" y="67"/>
                  <a:pt x="224" y="127"/>
                </a:cubicBezTo>
                <a:cubicBezTo>
                  <a:pt x="224" y="179"/>
                  <a:pt x="179" y="224"/>
                  <a:pt x="119" y="2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81">
            <a:extLst>
              <a:ext uri="{FF2B5EF4-FFF2-40B4-BE49-F238E27FC236}">
                <a16:creationId xmlns:a16="http://schemas.microsoft.com/office/drawing/2014/main" id="{5DF535AB-5698-AE47-90E1-D00E0C3FA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9607" y="8330688"/>
            <a:ext cx="151984" cy="167708"/>
          </a:xfrm>
          <a:custGeom>
            <a:avLst/>
            <a:gdLst>
              <a:gd name="T0" fmla="*/ 120 w 128"/>
              <a:gd name="T1" fmla="*/ 0 h 143"/>
              <a:gd name="T2" fmla="*/ 120 w 128"/>
              <a:gd name="T3" fmla="*/ 0 h 143"/>
              <a:gd name="T4" fmla="*/ 97 w 128"/>
              <a:gd name="T5" fmla="*/ 0 h 143"/>
              <a:gd name="T6" fmla="*/ 30 w 128"/>
              <a:gd name="T7" fmla="*/ 45 h 143"/>
              <a:gd name="T8" fmla="*/ 8 w 128"/>
              <a:gd name="T9" fmla="*/ 45 h 143"/>
              <a:gd name="T10" fmla="*/ 0 w 128"/>
              <a:gd name="T11" fmla="*/ 52 h 143"/>
              <a:gd name="T12" fmla="*/ 8 w 128"/>
              <a:gd name="T13" fmla="*/ 60 h 143"/>
              <a:gd name="T14" fmla="*/ 30 w 128"/>
              <a:gd name="T15" fmla="*/ 60 h 143"/>
              <a:gd name="T16" fmla="*/ 30 w 128"/>
              <a:gd name="T17" fmla="*/ 75 h 143"/>
              <a:gd name="T18" fmla="*/ 30 w 128"/>
              <a:gd name="T19" fmla="*/ 75 h 143"/>
              <a:gd name="T20" fmla="*/ 8 w 128"/>
              <a:gd name="T21" fmla="*/ 75 h 143"/>
              <a:gd name="T22" fmla="*/ 0 w 128"/>
              <a:gd name="T23" fmla="*/ 90 h 143"/>
              <a:gd name="T24" fmla="*/ 8 w 128"/>
              <a:gd name="T25" fmla="*/ 97 h 143"/>
              <a:gd name="T26" fmla="*/ 30 w 128"/>
              <a:gd name="T27" fmla="*/ 97 h 143"/>
              <a:gd name="T28" fmla="*/ 97 w 128"/>
              <a:gd name="T29" fmla="*/ 142 h 143"/>
              <a:gd name="T30" fmla="*/ 120 w 128"/>
              <a:gd name="T31" fmla="*/ 142 h 143"/>
              <a:gd name="T32" fmla="*/ 127 w 128"/>
              <a:gd name="T33" fmla="*/ 127 h 143"/>
              <a:gd name="T34" fmla="*/ 112 w 128"/>
              <a:gd name="T35" fmla="*/ 127 h 143"/>
              <a:gd name="T36" fmla="*/ 97 w 128"/>
              <a:gd name="T37" fmla="*/ 127 h 143"/>
              <a:gd name="T38" fmla="*/ 53 w 128"/>
              <a:gd name="T39" fmla="*/ 97 h 143"/>
              <a:gd name="T40" fmla="*/ 67 w 128"/>
              <a:gd name="T41" fmla="*/ 97 h 143"/>
              <a:gd name="T42" fmla="*/ 75 w 128"/>
              <a:gd name="T43" fmla="*/ 90 h 143"/>
              <a:gd name="T44" fmla="*/ 67 w 128"/>
              <a:gd name="T45" fmla="*/ 75 h 143"/>
              <a:gd name="T46" fmla="*/ 45 w 128"/>
              <a:gd name="T47" fmla="*/ 75 h 143"/>
              <a:gd name="T48" fmla="*/ 45 w 128"/>
              <a:gd name="T49" fmla="*/ 75 h 143"/>
              <a:gd name="T50" fmla="*/ 45 w 128"/>
              <a:gd name="T51" fmla="*/ 60 h 143"/>
              <a:gd name="T52" fmla="*/ 67 w 128"/>
              <a:gd name="T53" fmla="*/ 60 h 143"/>
              <a:gd name="T54" fmla="*/ 75 w 128"/>
              <a:gd name="T55" fmla="*/ 52 h 143"/>
              <a:gd name="T56" fmla="*/ 67 w 128"/>
              <a:gd name="T57" fmla="*/ 45 h 143"/>
              <a:gd name="T58" fmla="*/ 53 w 128"/>
              <a:gd name="T59" fmla="*/ 45 h 143"/>
              <a:gd name="T60" fmla="*/ 97 w 128"/>
              <a:gd name="T61" fmla="*/ 15 h 143"/>
              <a:gd name="T62" fmla="*/ 112 w 128"/>
              <a:gd name="T63" fmla="*/ 15 h 143"/>
              <a:gd name="T64" fmla="*/ 127 w 128"/>
              <a:gd name="T65" fmla="*/ 15 h 143"/>
              <a:gd name="T66" fmla="*/ 120 w 128"/>
              <a:gd name="T67" fmla="*/ 0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8" h="143">
                <a:moveTo>
                  <a:pt x="120" y="0"/>
                </a:moveTo>
                <a:lnTo>
                  <a:pt x="120" y="0"/>
                </a:lnTo>
                <a:cubicBezTo>
                  <a:pt x="112" y="0"/>
                  <a:pt x="105" y="0"/>
                  <a:pt x="97" y="0"/>
                </a:cubicBezTo>
                <a:cubicBezTo>
                  <a:pt x="67" y="0"/>
                  <a:pt x="45" y="15"/>
                  <a:pt x="30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0" y="45"/>
                  <a:pt x="0" y="52"/>
                  <a:pt x="0" y="52"/>
                </a:cubicBezTo>
                <a:cubicBezTo>
                  <a:pt x="0" y="60"/>
                  <a:pt x="0" y="60"/>
                  <a:pt x="8" y="60"/>
                </a:cubicBezTo>
                <a:cubicBezTo>
                  <a:pt x="30" y="60"/>
                  <a:pt x="30" y="60"/>
                  <a:pt x="30" y="60"/>
                </a:cubicBezTo>
                <a:cubicBezTo>
                  <a:pt x="30" y="67"/>
                  <a:pt x="30" y="67"/>
                  <a:pt x="30" y="75"/>
                </a:cubicBezTo>
                <a:lnTo>
                  <a:pt x="30" y="75"/>
                </a:lnTo>
                <a:cubicBezTo>
                  <a:pt x="8" y="75"/>
                  <a:pt x="8" y="75"/>
                  <a:pt x="8" y="75"/>
                </a:cubicBezTo>
                <a:cubicBezTo>
                  <a:pt x="0" y="75"/>
                  <a:pt x="0" y="82"/>
                  <a:pt x="0" y="90"/>
                </a:cubicBezTo>
                <a:cubicBezTo>
                  <a:pt x="0" y="90"/>
                  <a:pt x="0" y="97"/>
                  <a:pt x="8" y="97"/>
                </a:cubicBezTo>
                <a:cubicBezTo>
                  <a:pt x="30" y="97"/>
                  <a:pt x="30" y="97"/>
                  <a:pt x="30" y="97"/>
                </a:cubicBezTo>
                <a:cubicBezTo>
                  <a:pt x="45" y="127"/>
                  <a:pt x="67" y="142"/>
                  <a:pt x="97" y="142"/>
                </a:cubicBezTo>
                <a:cubicBezTo>
                  <a:pt x="105" y="142"/>
                  <a:pt x="112" y="142"/>
                  <a:pt x="120" y="142"/>
                </a:cubicBezTo>
                <a:cubicBezTo>
                  <a:pt x="120" y="142"/>
                  <a:pt x="127" y="135"/>
                  <a:pt x="127" y="127"/>
                </a:cubicBezTo>
                <a:cubicBezTo>
                  <a:pt x="127" y="127"/>
                  <a:pt x="120" y="119"/>
                  <a:pt x="112" y="127"/>
                </a:cubicBezTo>
                <a:cubicBezTo>
                  <a:pt x="112" y="127"/>
                  <a:pt x="105" y="127"/>
                  <a:pt x="97" y="127"/>
                </a:cubicBezTo>
                <a:cubicBezTo>
                  <a:pt x="82" y="127"/>
                  <a:pt x="60" y="112"/>
                  <a:pt x="53" y="97"/>
                </a:cubicBezTo>
                <a:cubicBezTo>
                  <a:pt x="67" y="97"/>
                  <a:pt x="67" y="97"/>
                  <a:pt x="67" y="97"/>
                </a:cubicBezTo>
                <a:cubicBezTo>
                  <a:pt x="75" y="97"/>
                  <a:pt x="75" y="90"/>
                  <a:pt x="75" y="90"/>
                </a:cubicBezTo>
                <a:cubicBezTo>
                  <a:pt x="75" y="82"/>
                  <a:pt x="75" y="75"/>
                  <a:pt x="67" y="75"/>
                </a:cubicBezTo>
                <a:cubicBezTo>
                  <a:pt x="45" y="75"/>
                  <a:pt x="45" y="75"/>
                  <a:pt x="45" y="75"/>
                </a:cubicBezTo>
                <a:lnTo>
                  <a:pt x="45" y="75"/>
                </a:lnTo>
                <a:cubicBezTo>
                  <a:pt x="45" y="67"/>
                  <a:pt x="45" y="67"/>
                  <a:pt x="45" y="60"/>
                </a:cubicBezTo>
                <a:cubicBezTo>
                  <a:pt x="67" y="60"/>
                  <a:pt x="67" y="60"/>
                  <a:pt x="67" y="60"/>
                </a:cubicBezTo>
                <a:cubicBezTo>
                  <a:pt x="75" y="60"/>
                  <a:pt x="75" y="60"/>
                  <a:pt x="75" y="52"/>
                </a:cubicBezTo>
                <a:cubicBezTo>
                  <a:pt x="75" y="52"/>
                  <a:pt x="75" y="45"/>
                  <a:pt x="67" y="45"/>
                </a:cubicBezTo>
                <a:cubicBezTo>
                  <a:pt x="53" y="45"/>
                  <a:pt x="53" y="45"/>
                  <a:pt x="53" y="45"/>
                </a:cubicBezTo>
                <a:cubicBezTo>
                  <a:pt x="60" y="30"/>
                  <a:pt x="82" y="15"/>
                  <a:pt x="97" y="15"/>
                </a:cubicBezTo>
                <a:cubicBezTo>
                  <a:pt x="105" y="15"/>
                  <a:pt x="112" y="15"/>
                  <a:pt x="112" y="15"/>
                </a:cubicBezTo>
                <a:cubicBezTo>
                  <a:pt x="120" y="23"/>
                  <a:pt x="127" y="15"/>
                  <a:pt x="127" y="15"/>
                </a:cubicBezTo>
                <a:cubicBezTo>
                  <a:pt x="127" y="8"/>
                  <a:pt x="127" y="0"/>
                  <a:pt x="12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82">
            <a:extLst>
              <a:ext uri="{FF2B5EF4-FFF2-40B4-BE49-F238E27FC236}">
                <a16:creationId xmlns:a16="http://schemas.microsoft.com/office/drawing/2014/main" id="{6385FC04-2E16-C045-9D18-1A740A8ED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0379" y="8896702"/>
            <a:ext cx="576496" cy="576496"/>
          </a:xfrm>
          <a:custGeom>
            <a:avLst/>
            <a:gdLst>
              <a:gd name="T0" fmla="*/ 246 w 485"/>
              <a:gd name="T1" fmla="*/ 484 h 485"/>
              <a:gd name="T2" fmla="*/ 246 w 485"/>
              <a:gd name="T3" fmla="*/ 484 h 485"/>
              <a:gd name="T4" fmla="*/ 74 w 485"/>
              <a:gd name="T5" fmla="*/ 410 h 485"/>
              <a:gd name="T6" fmla="*/ 0 w 485"/>
              <a:gd name="T7" fmla="*/ 239 h 485"/>
              <a:gd name="T8" fmla="*/ 74 w 485"/>
              <a:gd name="T9" fmla="*/ 67 h 485"/>
              <a:gd name="T10" fmla="*/ 246 w 485"/>
              <a:gd name="T11" fmla="*/ 0 h 485"/>
              <a:gd name="T12" fmla="*/ 410 w 485"/>
              <a:gd name="T13" fmla="*/ 67 h 485"/>
              <a:gd name="T14" fmla="*/ 484 w 485"/>
              <a:gd name="T15" fmla="*/ 239 h 485"/>
              <a:gd name="T16" fmla="*/ 410 w 485"/>
              <a:gd name="T17" fmla="*/ 410 h 485"/>
              <a:gd name="T18" fmla="*/ 246 w 485"/>
              <a:gd name="T19" fmla="*/ 484 h 485"/>
              <a:gd name="T20" fmla="*/ 246 w 485"/>
              <a:gd name="T21" fmla="*/ 30 h 485"/>
              <a:gd name="T22" fmla="*/ 246 w 485"/>
              <a:gd name="T23" fmla="*/ 30 h 485"/>
              <a:gd name="T24" fmla="*/ 30 w 485"/>
              <a:gd name="T25" fmla="*/ 239 h 485"/>
              <a:gd name="T26" fmla="*/ 246 w 485"/>
              <a:gd name="T27" fmla="*/ 455 h 485"/>
              <a:gd name="T28" fmla="*/ 454 w 485"/>
              <a:gd name="T29" fmla="*/ 239 h 485"/>
              <a:gd name="T30" fmla="*/ 246 w 485"/>
              <a:gd name="T31" fmla="*/ 30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85" h="485">
                <a:moveTo>
                  <a:pt x="246" y="484"/>
                </a:moveTo>
                <a:lnTo>
                  <a:pt x="246" y="484"/>
                </a:lnTo>
                <a:cubicBezTo>
                  <a:pt x="179" y="484"/>
                  <a:pt x="119" y="455"/>
                  <a:pt x="74" y="410"/>
                </a:cubicBezTo>
                <a:cubicBezTo>
                  <a:pt x="22" y="365"/>
                  <a:pt x="0" y="306"/>
                  <a:pt x="0" y="239"/>
                </a:cubicBezTo>
                <a:cubicBezTo>
                  <a:pt x="0" y="179"/>
                  <a:pt x="22" y="112"/>
                  <a:pt x="74" y="67"/>
                </a:cubicBezTo>
                <a:cubicBezTo>
                  <a:pt x="119" y="23"/>
                  <a:pt x="179" y="0"/>
                  <a:pt x="246" y="0"/>
                </a:cubicBezTo>
                <a:cubicBezTo>
                  <a:pt x="305" y="0"/>
                  <a:pt x="365" y="23"/>
                  <a:pt x="410" y="67"/>
                </a:cubicBezTo>
                <a:cubicBezTo>
                  <a:pt x="462" y="112"/>
                  <a:pt x="484" y="179"/>
                  <a:pt x="484" y="239"/>
                </a:cubicBezTo>
                <a:cubicBezTo>
                  <a:pt x="484" y="306"/>
                  <a:pt x="462" y="365"/>
                  <a:pt x="410" y="410"/>
                </a:cubicBezTo>
                <a:cubicBezTo>
                  <a:pt x="365" y="455"/>
                  <a:pt x="305" y="484"/>
                  <a:pt x="246" y="484"/>
                </a:cubicBezTo>
                <a:close/>
                <a:moveTo>
                  <a:pt x="246" y="30"/>
                </a:moveTo>
                <a:lnTo>
                  <a:pt x="246" y="30"/>
                </a:lnTo>
                <a:cubicBezTo>
                  <a:pt x="127" y="30"/>
                  <a:pt x="30" y="127"/>
                  <a:pt x="30" y="239"/>
                </a:cubicBezTo>
                <a:cubicBezTo>
                  <a:pt x="30" y="358"/>
                  <a:pt x="127" y="455"/>
                  <a:pt x="246" y="455"/>
                </a:cubicBezTo>
                <a:cubicBezTo>
                  <a:pt x="358" y="455"/>
                  <a:pt x="454" y="358"/>
                  <a:pt x="454" y="239"/>
                </a:cubicBezTo>
                <a:cubicBezTo>
                  <a:pt x="454" y="127"/>
                  <a:pt x="358" y="30"/>
                  <a:pt x="246" y="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83">
            <a:extLst>
              <a:ext uri="{FF2B5EF4-FFF2-40B4-BE49-F238E27FC236}">
                <a16:creationId xmlns:a16="http://schemas.microsoft.com/office/drawing/2014/main" id="{341624DA-3EF8-4440-8123-7633F3AD0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8512" y="8959593"/>
            <a:ext cx="434991" cy="445473"/>
          </a:xfrm>
          <a:custGeom>
            <a:avLst/>
            <a:gdLst>
              <a:gd name="T0" fmla="*/ 186 w 366"/>
              <a:gd name="T1" fmla="*/ 373 h 374"/>
              <a:gd name="T2" fmla="*/ 186 w 366"/>
              <a:gd name="T3" fmla="*/ 373 h 374"/>
              <a:gd name="T4" fmla="*/ 0 w 366"/>
              <a:gd name="T5" fmla="*/ 187 h 374"/>
              <a:gd name="T6" fmla="*/ 186 w 366"/>
              <a:gd name="T7" fmla="*/ 0 h 374"/>
              <a:gd name="T8" fmla="*/ 365 w 366"/>
              <a:gd name="T9" fmla="*/ 187 h 374"/>
              <a:gd name="T10" fmla="*/ 186 w 366"/>
              <a:gd name="T11" fmla="*/ 373 h 374"/>
              <a:gd name="T12" fmla="*/ 186 w 366"/>
              <a:gd name="T13" fmla="*/ 30 h 374"/>
              <a:gd name="T14" fmla="*/ 186 w 366"/>
              <a:gd name="T15" fmla="*/ 30 h 374"/>
              <a:gd name="T16" fmla="*/ 29 w 366"/>
              <a:gd name="T17" fmla="*/ 187 h 374"/>
              <a:gd name="T18" fmla="*/ 186 w 366"/>
              <a:gd name="T19" fmla="*/ 343 h 374"/>
              <a:gd name="T20" fmla="*/ 335 w 366"/>
              <a:gd name="T21" fmla="*/ 187 h 374"/>
              <a:gd name="T22" fmla="*/ 186 w 366"/>
              <a:gd name="T23" fmla="*/ 30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6" h="374">
                <a:moveTo>
                  <a:pt x="186" y="373"/>
                </a:moveTo>
                <a:lnTo>
                  <a:pt x="186" y="373"/>
                </a:lnTo>
                <a:cubicBezTo>
                  <a:pt x="81" y="373"/>
                  <a:pt x="0" y="291"/>
                  <a:pt x="0" y="187"/>
                </a:cubicBezTo>
                <a:cubicBezTo>
                  <a:pt x="0" y="90"/>
                  <a:pt x="81" y="0"/>
                  <a:pt x="186" y="0"/>
                </a:cubicBezTo>
                <a:cubicBezTo>
                  <a:pt x="283" y="0"/>
                  <a:pt x="365" y="90"/>
                  <a:pt x="365" y="187"/>
                </a:cubicBezTo>
                <a:cubicBezTo>
                  <a:pt x="365" y="291"/>
                  <a:pt x="283" y="373"/>
                  <a:pt x="186" y="373"/>
                </a:cubicBezTo>
                <a:close/>
                <a:moveTo>
                  <a:pt x="186" y="30"/>
                </a:moveTo>
                <a:lnTo>
                  <a:pt x="186" y="30"/>
                </a:lnTo>
                <a:cubicBezTo>
                  <a:pt x="96" y="30"/>
                  <a:pt x="29" y="105"/>
                  <a:pt x="29" y="187"/>
                </a:cubicBezTo>
                <a:cubicBezTo>
                  <a:pt x="29" y="276"/>
                  <a:pt x="96" y="343"/>
                  <a:pt x="186" y="343"/>
                </a:cubicBezTo>
                <a:cubicBezTo>
                  <a:pt x="268" y="343"/>
                  <a:pt x="335" y="276"/>
                  <a:pt x="335" y="187"/>
                </a:cubicBezTo>
                <a:cubicBezTo>
                  <a:pt x="335" y="105"/>
                  <a:pt x="268" y="30"/>
                  <a:pt x="186" y="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84">
            <a:extLst>
              <a:ext uri="{FF2B5EF4-FFF2-40B4-BE49-F238E27FC236}">
                <a16:creationId xmlns:a16="http://schemas.microsoft.com/office/drawing/2014/main" id="{8C54C751-31B4-C942-A767-3A4E47BC6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3330" y="9048686"/>
            <a:ext cx="220117" cy="267286"/>
          </a:xfrm>
          <a:custGeom>
            <a:avLst/>
            <a:gdLst>
              <a:gd name="T0" fmla="*/ 179 w 187"/>
              <a:gd name="T1" fmla="*/ 30 h 224"/>
              <a:gd name="T2" fmla="*/ 179 w 187"/>
              <a:gd name="T3" fmla="*/ 30 h 224"/>
              <a:gd name="T4" fmla="*/ 179 w 187"/>
              <a:gd name="T5" fmla="*/ 7 h 224"/>
              <a:gd name="T6" fmla="*/ 156 w 187"/>
              <a:gd name="T7" fmla="*/ 7 h 224"/>
              <a:gd name="T8" fmla="*/ 97 w 187"/>
              <a:gd name="T9" fmla="*/ 74 h 224"/>
              <a:gd name="T10" fmla="*/ 30 w 187"/>
              <a:gd name="T11" fmla="*/ 7 h 224"/>
              <a:gd name="T12" fmla="*/ 7 w 187"/>
              <a:gd name="T13" fmla="*/ 7 h 224"/>
              <a:gd name="T14" fmla="*/ 7 w 187"/>
              <a:gd name="T15" fmla="*/ 30 h 224"/>
              <a:gd name="T16" fmla="*/ 82 w 187"/>
              <a:gd name="T17" fmla="*/ 97 h 224"/>
              <a:gd name="T18" fmla="*/ 82 w 187"/>
              <a:gd name="T19" fmla="*/ 119 h 224"/>
              <a:gd name="T20" fmla="*/ 52 w 187"/>
              <a:gd name="T21" fmla="*/ 119 h 224"/>
              <a:gd name="T22" fmla="*/ 45 w 187"/>
              <a:gd name="T23" fmla="*/ 134 h 224"/>
              <a:gd name="T24" fmla="*/ 52 w 187"/>
              <a:gd name="T25" fmla="*/ 149 h 224"/>
              <a:gd name="T26" fmla="*/ 82 w 187"/>
              <a:gd name="T27" fmla="*/ 149 h 224"/>
              <a:gd name="T28" fmla="*/ 82 w 187"/>
              <a:gd name="T29" fmla="*/ 156 h 224"/>
              <a:gd name="T30" fmla="*/ 52 w 187"/>
              <a:gd name="T31" fmla="*/ 156 h 224"/>
              <a:gd name="T32" fmla="*/ 45 w 187"/>
              <a:gd name="T33" fmla="*/ 171 h 224"/>
              <a:gd name="T34" fmla="*/ 52 w 187"/>
              <a:gd name="T35" fmla="*/ 186 h 224"/>
              <a:gd name="T36" fmla="*/ 82 w 187"/>
              <a:gd name="T37" fmla="*/ 186 h 224"/>
              <a:gd name="T38" fmla="*/ 82 w 187"/>
              <a:gd name="T39" fmla="*/ 208 h 224"/>
              <a:gd name="T40" fmla="*/ 97 w 187"/>
              <a:gd name="T41" fmla="*/ 223 h 224"/>
              <a:gd name="T42" fmla="*/ 97 w 187"/>
              <a:gd name="T43" fmla="*/ 223 h 224"/>
              <a:gd name="T44" fmla="*/ 104 w 187"/>
              <a:gd name="T45" fmla="*/ 208 h 224"/>
              <a:gd name="T46" fmla="*/ 104 w 187"/>
              <a:gd name="T47" fmla="*/ 186 h 224"/>
              <a:gd name="T48" fmla="*/ 134 w 187"/>
              <a:gd name="T49" fmla="*/ 186 h 224"/>
              <a:gd name="T50" fmla="*/ 149 w 187"/>
              <a:gd name="T51" fmla="*/ 171 h 224"/>
              <a:gd name="T52" fmla="*/ 134 w 187"/>
              <a:gd name="T53" fmla="*/ 156 h 224"/>
              <a:gd name="T54" fmla="*/ 104 w 187"/>
              <a:gd name="T55" fmla="*/ 156 h 224"/>
              <a:gd name="T56" fmla="*/ 104 w 187"/>
              <a:gd name="T57" fmla="*/ 149 h 224"/>
              <a:gd name="T58" fmla="*/ 134 w 187"/>
              <a:gd name="T59" fmla="*/ 149 h 224"/>
              <a:gd name="T60" fmla="*/ 149 w 187"/>
              <a:gd name="T61" fmla="*/ 134 h 224"/>
              <a:gd name="T62" fmla="*/ 134 w 187"/>
              <a:gd name="T63" fmla="*/ 119 h 224"/>
              <a:gd name="T64" fmla="*/ 104 w 187"/>
              <a:gd name="T65" fmla="*/ 119 h 224"/>
              <a:gd name="T66" fmla="*/ 104 w 187"/>
              <a:gd name="T67" fmla="*/ 97 h 224"/>
              <a:gd name="T68" fmla="*/ 179 w 187"/>
              <a:gd name="T69" fmla="*/ 30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7" h="224">
                <a:moveTo>
                  <a:pt x="179" y="30"/>
                </a:moveTo>
                <a:lnTo>
                  <a:pt x="179" y="30"/>
                </a:lnTo>
                <a:cubicBezTo>
                  <a:pt x="186" y="22"/>
                  <a:pt x="186" y="15"/>
                  <a:pt x="179" y="7"/>
                </a:cubicBezTo>
                <a:cubicBezTo>
                  <a:pt x="171" y="7"/>
                  <a:pt x="164" y="7"/>
                  <a:pt x="156" y="7"/>
                </a:cubicBezTo>
                <a:cubicBezTo>
                  <a:pt x="97" y="74"/>
                  <a:pt x="97" y="74"/>
                  <a:pt x="97" y="74"/>
                </a:cubicBezTo>
                <a:cubicBezTo>
                  <a:pt x="30" y="7"/>
                  <a:pt x="30" y="7"/>
                  <a:pt x="30" y="7"/>
                </a:cubicBezTo>
                <a:cubicBezTo>
                  <a:pt x="22" y="0"/>
                  <a:pt x="15" y="0"/>
                  <a:pt x="7" y="7"/>
                </a:cubicBezTo>
                <a:cubicBezTo>
                  <a:pt x="0" y="15"/>
                  <a:pt x="0" y="22"/>
                  <a:pt x="7" y="30"/>
                </a:cubicBezTo>
                <a:cubicBezTo>
                  <a:pt x="82" y="97"/>
                  <a:pt x="82" y="97"/>
                  <a:pt x="82" y="97"/>
                </a:cubicBezTo>
                <a:cubicBezTo>
                  <a:pt x="82" y="119"/>
                  <a:pt x="82" y="119"/>
                  <a:pt x="82" y="119"/>
                </a:cubicBezTo>
                <a:cubicBezTo>
                  <a:pt x="52" y="119"/>
                  <a:pt x="52" y="119"/>
                  <a:pt x="52" y="119"/>
                </a:cubicBezTo>
                <a:cubicBezTo>
                  <a:pt x="45" y="119"/>
                  <a:pt x="45" y="127"/>
                  <a:pt x="45" y="134"/>
                </a:cubicBezTo>
                <a:cubicBezTo>
                  <a:pt x="45" y="141"/>
                  <a:pt x="45" y="149"/>
                  <a:pt x="52" y="149"/>
                </a:cubicBezTo>
                <a:cubicBezTo>
                  <a:pt x="82" y="149"/>
                  <a:pt x="82" y="149"/>
                  <a:pt x="82" y="149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52" y="156"/>
                  <a:pt x="52" y="156"/>
                  <a:pt x="52" y="156"/>
                </a:cubicBezTo>
                <a:cubicBezTo>
                  <a:pt x="45" y="156"/>
                  <a:pt x="45" y="164"/>
                  <a:pt x="45" y="171"/>
                </a:cubicBezTo>
                <a:cubicBezTo>
                  <a:pt x="45" y="179"/>
                  <a:pt x="45" y="186"/>
                  <a:pt x="52" y="186"/>
                </a:cubicBezTo>
                <a:cubicBezTo>
                  <a:pt x="82" y="186"/>
                  <a:pt x="82" y="186"/>
                  <a:pt x="82" y="186"/>
                </a:cubicBezTo>
                <a:cubicBezTo>
                  <a:pt x="82" y="208"/>
                  <a:pt x="82" y="208"/>
                  <a:pt x="82" y="208"/>
                </a:cubicBezTo>
                <a:cubicBezTo>
                  <a:pt x="82" y="216"/>
                  <a:pt x="89" y="223"/>
                  <a:pt x="97" y="223"/>
                </a:cubicBezTo>
                <a:lnTo>
                  <a:pt x="97" y="223"/>
                </a:lnTo>
                <a:cubicBezTo>
                  <a:pt x="104" y="223"/>
                  <a:pt x="104" y="216"/>
                  <a:pt x="104" y="208"/>
                </a:cubicBezTo>
                <a:cubicBezTo>
                  <a:pt x="104" y="186"/>
                  <a:pt x="104" y="186"/>
                  <a:pt x="104" y="186"/>
                </a:cubicBezTo>
                <a:cubicBezTo>
                  <a:pt x="134" y="186"/>
                  <a:pt x="134" y="186"/>
                  <a:pt x="134" y="186"/>
                </a:cubicBezTo>
                <a:cubicBezTo>
                  <a:pt x="141" y="186"/>
                  <a:pt x="149" y="179"/>
                  <a:pt x="149" y="171"/>
                </a:cubicBezTo>
                <a:cubicBezTo>
                  <a:pt x="149" y="164"/>
                  <a:pt x="141" y="156"/>
                  <a:pt x="134" y="156"/>
                </a:cubicBezTo>
                <a:cubicBezTo>
                  <a:pt x="104" y="156"/>
                  <a:pt x="104" y="156"/>
                  <a:pt x="104" y="156"/>
                </a:cubicBezTo>
                <a:cubicBezTo>
                  <a:pt x="104" y="149"/>
                  <a:pt x="104" y="149"/>
                  <a:pt x="104" y="149"/>
                </a:cubicBezTo>
                <a:cubicBezTo>
                  <a:pt x="134" y="149"/>
                  <a:pt x="134" y="149"/>
                  <a:pt x="134" y="149"/>
                </a:cubicBezTo>
                <a:cubicBezTo>
                  <a:pt x="141" y="149"/>
                  <a:pt x="149" y="141"/>
                  <a:pt x="149" y="134"/>
                </a:cubicBezTo>
                <a:cubicBezTo>
                  <a:pt x="149" y="127"/>
                  <a:pt x="141" y="119"/>
                  <a:pt x="134" y="119"/>
                </a:cubicBezTo>
                <a:cubicBezTo>
                  <a:pt x="104" y="119"/>
                  <a:pt x="104" y="119"/>
                  <a:pt x="104" y="119"/>
                </a:cubicBezTo>
                <a:cubicBezTo>
                  <a:pt x="104" y="97"/>
                  <a:pt x="104" y="97"/>
                  <a:pt x="104" y="97"/>
                </a:cubicBezTo>
                <a:lnTo>
                  <a:pt x="179" y="3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CuadroTexto 433">
            <a:extLst>
              <a:ext uri="{FF2B5EF4-FFF2-40B4-BE49-F238E27FC236}">
                <a16:creationId xmlns:a16="http://schemas.microsoft.com/office/drawing/2014/main" id="{9D6548E7-68A5-EC4D-B252-1D3F28134FA4}"/>
              </a:ext>
            </a:extLst>
          </p:cNvPr>
          <p:cNvSpPr txBox="1"/>
          <p:nvPr/>
        </p:nvSpPr>
        <p:spPr>
          <a:xfrm>
            <a:off x="10305136" y="1844609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435" name="CuadroTexto 434">
            <a:extLst>
              <a:ext uri="{FF2B5EF4-FFF2-40B4-BE49-F238E27FC236}">
                <a16:creationId xmlns:a16="http://schemas.microsoft.com/office/drawing/2014/main" id="{C1D748AF-DD10-3C4E-8A2D-52F482FDAE31}"/>
              </a:ext>
            </a:extLst>
          </p:cNvPr>
          <p:cNvSpPr txBox="1"/>
          <p:nvPr/>
        </p:nvSpPr>
        <p:spPr>
          <a:xfrm>
            <a:off x="2451398" y="336003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BAA21A-F89A-EC48-AADB-90279D2E450A}"/>
              </a:ext>
            </a:extLst>
          </p:cNvPr>
          <p:cNvGrpSpPr/>
          <p:nvPr/>
        </p:nvGrpSpPr>
        <p:grpSpPr>
          <a:xfrm>
            <a:off x="4147280" y="10361357"/>
            <a:ext cx="4436476" cy="1592908"/>
            <a:chOff x="9850546" y="11350030"/>
            <a:chExt cx="4436476" cy="1592908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5FF1DB69-4B27-8A4C-BA9D-1E66E8E6E9D6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217D27FE-E61E-994D-AB21-DB756B310757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146F53-3FDC-8547-8058-EB461FCE1F8C}"/>
              </a:ext>
            </a:extLst>
          </p:cNvPr>
          <p:cNvGrpSpPr/>
          <p:nvPr/>
        </p:nvGrpSpPr>
        <p:grpSpPr>
          <a:xfrm>
            <a:off x="9970587" y="10361357"/>
            <a:ext cx="4436476" cy="1592908"/>
            <a:chOff x="9850546" y="11350030"/>
            <a:chExt cx="4436476" cy="1592908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C50FB578-8C30-BD4A-98F2-7E6E9DA7937A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451ADEBA-8661-8149-82C3-BE70065D4E50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9604C41-F4EA-AA47-ABA9-020F56104885}"/>
              </a:ext>
            </a:extLst>
          </p:cNvPr>
          <p:cNvGrpSpPr/>
          <p:nvPr/>
        </p:nvGrpSpPr>
        <p:grpSpPr>
          <a:xfrm>
            <a:off x="16026387" y="10361357"/>
            <a:ext cx="4436476" cy="1592908"/>
            <a:chOff x="9850546" y="11350030"/>
            <a:chExt cx="4436476" cy="159290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25135420-3262-7642-A203-6E07DD64585D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7F0A455B-60EB-FA4C-8EBA-A7B854967AD2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8BB898-4B7E-FA4F-932F-AC6FDFE9F933}"/>
              </a:ext>
            </a:extLst>
          </p:cNvPr>
          <p:cNvGrpSpPr/>
          <p:nvPr/>
        </p:nvGrpSpPr>
        <p:grpSpPr>
          <a:xfrm>
            <a:off x="11576762" y="4205234"/>
            <a:ext cx="1027720" cy="813040"/>
            <a:chOff x="11535653" y="3908398"/>
            <a:chExt cx="1027720" cy="813040"/>
          </a:xfrm>
        </p:grpSpPr>
        <p:sp>
          <p:nvSpPr>
            <p:cNvPr id="458" name="Freeform 353">
              <a:extLst>
                <a:ext uri="{FF2B5EF4-FFF2-40B4-BE49-F238E27FC236}">
                  <a16:creationId xmlns:a16="http://schemas.microsoft.com/office/drawing/2014/main" id="{3818C709-F96F-004D-A702-02320F881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5653" y="4059132"/>
              <a:ext cx="1027720" cy="662306"/>
            </a:xfrm>
            <a:custGeom>
              <a:avLst/>
              <a:gdLst>
                <a:gd name="T0" fmla="*/ 944 w 990"/>
                <a:gd name="T1" fmla="*/ 639 h 640"/>
                <a:gd name="T2" fmla="*/ 944 w 990"/>
                <a:gd name="T3" fmla="*/ 639 h 640"/>
                <a:gd name="T4" fmla="*/ 36 w 990"/>
                <a:gd name="T5" fmla="*/ 639 h 640"/>
                <a:gd name="T6" fmla="*/ 0 w 990"/>
                <a:gd name="T7" fmla="*/ 594 h 640"/>
                <a:gd name="T8" fmla="*/ 0 w 990"/>
                <a:gd name="T9" fmla="*/ 45 h 640"/>
                <a:gd name="T10" fmla="*/ 36 w 990"/>
                <a:gd name="T11" fmla="*/ 0 h 640"/>
                <a:gd name="T12" fmla="*/ 495 w 990"/>
                <a:gd name="T13" fmla="*/ 0 h 640"/>
                <a:gd name="T14" fmla="*/ 944 w 990"/>
                <a:gd name="T15" fmla="*/ 0 h 640"/>
                <a:gd name="T16" fmla="*/ 989 w 990"/>
                <a:gd name="T17" fmla="*/ 36 h 640"/>
                <a:gd name="T18" fmla="*/ 989 w 990"/>
                <a:gd name="T19" fmla="*/ 594 h 640"/>
                <a:gd name="T20" fmla="*/ 944 w 990"/>
                <a:gd name="T21" fmla="*/ 639 h 640"/>
                <a:gd name="T22" fmla="*/ 45 w 990"/>
                <a:gd name="T23" fmla="*/ 585 h 640"/>
                <a:gd name="T24" fmla="*/ 45 w 990"/>
                <a:gd name="T25" fmla="*/ 585 h 640"/>
                <a:gd name="T26" fmla="*/ 935 w 990"/>
                <a:gd name="T27" fmla="*/ 585 h 640"/>
                <a:gd name="T28" fmla="*/ 935 w 990"/>
                <a:gd name="T29" fmla="*/ 45 h 640"/>
                <a:gd name="T30" fmla="*/ 495 w 990"/>
                <a:gd name="T31" fmla="*/ 45 h 640"/>
                <a:gd name="T32" fmla="*/ 45 w 990"/>
                <a:gd name="T33" fmla="*/ 45 h 640"/>
                <a:gd name="T34" fmla="*/ 45 w 990"/>
                <a:gd name="T35" fmla="*/ 585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90" h="640">
                  <a:moveTo>
                    <a:pt x="944" y="639"/>
                  </a:moveTo>
                  <a:lnTo>
                    <a:pt x="944" y="639"/>
                  </a:lnTo>
                  <a:cubicBezTo>
                    <a:pt x="36" y="639"/>
                    <a:pt x="36" y="639"/>
                    <a:pt x="36" y="639"/>
                  </a:cubicBezTo>
                  <a:cubicBezTo>
                    <a:pt x="18" y="639"/>
                    <a:pt x="0" y="621"/>
                    <a:pt x="0" y="59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495" y="0"/>
                    <a:pt x="495" y="0"/>
                    <a:pt x="495" y="0"/>
                  </a:cubicBezTo>
                  <a:cubicBezTo>
                    <a:pt x="944" y="0"/>
                    <a:pt x="944" y="0"/>
                    <a:pt x="944" y="0"/>
                  </a:cubicBezTo>
                  <a:cubicBezTo>
                    <a:pt x="971" y="0"/>
                    <a:pt x="989" y="18"/>
                    <a:pt x="989" y="36"/>
                  </a:cubicBezTo>
                  <a:cubicBezTo>
                    <a:pt x="989" y="594"/>
                    <a:pt x="989" y="594"/>
                    <a:pt x="989" y="594"/>
                  </a:cubicBezTo>
                  <a:cubicBezTo>
                    <a:pt x="989" y="621"/>
                    <a:pt x="971" y="639"/>
                    <a:pt x="944" y="639"/>
                  </a:cubicBezTo>
                  <a:close/>
                  <a:moveTo>
                    <a:pt x="45" y="585"/>
                  </a:moveTo>
                  <a:lnTo>
                    <a:pt x="45" y="585"/>
                  </a:lnTo>
                  <a:cubicBezTo>
                    <a:pt x="935" y="585"/>
                    <a:pt x="935" y="585"/>
                    <a:pt x="935" y="585"/>
                  </a:cubicBezTo>
                  <a:cubicBezTo>
                    <a:pt x="935" y="45"/>
                    <a:pt x="935" y="45"/>
                    <a:pt x="935" y="45"/>
                  </a:cubicBezTo>
                  <a:cubicBezTo>
                    <a:pt x="495" y="45"/>
                    <a:pt x="495" y="45"/>
                    <a:pt x="495" y="45"/>
                  </a:cubicBezTo>
                  <a:cubicBezTo>
                    <a:pt x="45" y="45"/>
                    <a:pt x="45" y="45"/>
                    <a:pt x="45" y="45"/>
                  </a:cubicBezTo>
                  <a:lnTo>
                    <a:pt x="45" y="5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9" name="Freeform 354">
              <a:extLst>
                <a:ext uri="{FF2B5EF4-FFF2-40B4-BE49-F238E27FC236}">
                  <a16:creationId xmlns:a16="http://schemas.microsoft.com/office/drawing/2014/main" id="{40CA9B4E-2BBA-774A-9ABC-3013406B1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6875" y="3908398"/>
              <a:ext cx="511576" cy="196410"/>
            </a:xfrm>
            <a:custGeom>
              <a:avLst/>
              <a:gdLst>
                <a:gd name="T0" fmla="*/ 27 w 495"/>
                <a:gd name="T1" fmla="*/ 189 h 190"/>
                <a:gd name="T2" fmla="*/ 27 w 495"/>
                <a:gd name="T3" fmla="*/ 189 h 190"/>
                <a:gd name="T4" fmla="*/ 9 w 495"/>
                <a:gd name="T5" fmla="*/ 180 h 190"/>
                <a:gd name="T6" fmla="*/ 9 w 495"/>
                <a:gd name="T7" fmla="*/ 162 h 190"/>
                <a:gd name="T8" fmla="*/ 99 w 495"/>
                <a:gd name="T9" fmla="*/ 45 h 190"/>
                <a:gd name="T10" fmla="*/ 252 w 495"/>
                <a:gd name="T11" fmla="*/ 0 h 190"/>
                <a:gd name="T12" fmla="*/ 396 w 495"/>
                <a:gd name="T13" fmla="*/ 45 h 190"/>
                <a:gd name="T14" fmla="*/ 485 w 495"/>
                <a:gd name="T15" fmla="*/ 162 h 190"/>
                <a:gd name="T16" fmla="*/ 485 w 495"/>
                <a:gd name="T17" fmla="*/ 180 h 190"/>
                <a:gd name="T18" fmla="*/ 467 w 495"/>
                <a:gd name="T19" fmla="*/ 189 h 190"/>
                <a:gd name="T20" fmla="*/ 27 w 495"/>
                <a:gd name="T21" fmla="*/ 189 h 190"/>
                <a:gd name="T22" fmla="*/ 252 w 495"/>
                <a:gd name="T23" fmla="*/ 45 h 190"/>
                <a:gd name="T24" fmla="*/ 252 w 495"/>
                <a:gd name="T25" fmla="*/ 45 h 190"/>
                <a:gd name="T26" fmla="*/ 126 w 495"/>
                <a:gd name="T27" fmla="*/ 81 h 190"/>
                <a:gd name="T28" fmla="*/ 63 w 495"/>
                <a:gd name="T29" fmla="*/ 144 h 190"/>
                <a:gd name="T30" fmla="*/ 431 w 495"/>
                <a:gd name="T31" fmla="*/ 144 h 190"/>
                <a:gd name="T32" fmla="*/ 369 w 495"/>
                <a:gd name="T33" fmla="*/ 81 h 190"/>
                <a:gd name="T34" fmla="*/ 252 w 495"/>
                <a:gd name="T35" fmla="*/ 45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5" h="190">
                  <a:moveTo>
                    <a:pt x="27" y="189"/>
                  </a:moveTo>
                  <a:lnTo>
                    <a:pt x="27" y="189"/>
                  </a:lnTo>
                  <a:cubicBezTo>
                    <a:pt x="18" y="189"/>
                    <a:pt x="18" y="189"/>
                    <a:pt x="9" y="180"/>
                  </a:cubicBezTo>
                  <a:cubicBezTo>
                    <a:pt x="9" y="171"/>
                    <a:pt x="0" y="162"/>
                    <a:pt x="9" y="162"/>
                  </a:cubicBezTo>
                  <a:cubicBezTo>
                    <a:pt x="27" y="108"/>
                    <a:pt x="54" y="72"/>
                    <a:pt x="99" y="45"/>
                  </a:cubicBezTo>
                  <a:cubicBezTo>
                    <a:pt x="144" y="18"/>
                    <a:pt x="198" y="0"/>
                    <a:pt x="252" y="0"/>
                  </a:cubicBezTo>
                  <a:cubicBezTo>
                    <a:pt x="297" y="0"/>
                    <a:pt x="351" y="18"/>
                    <a:pt x="396" y="45"/>
                  </a:cubicBezTo>
                  <a:cubicBezTo>
                    <a:pt x="440" y="72"/>
                    <a:pt x="467" y="108"/>
                    <a:pt x="485" y="162"/>
                  </a:cubicBezTo>
                  <a:cubicBezTo>
                    <a:pt x="494" y="162"/>
                    <a:pt x="485" y="171"/>
                    <a:pt x="485" y="180"/>
                  </a:cubicBezTo>
                  <a:cubicBezTo>
                    <a:pt x="485" y="189"/>
                    <a:pt x="476" y="189"/>
                    <a:pt x="467" y="189"/>
                  </a:cubicBezTo>
                  <a:lnTo>
                    <a:pt x="27" y="189"/>
                  </a:lnTo>
                  <a:close/>
                  <a:moveTo>
                    <a:pt x="252" y="45"/>
                  </a:moveTo>
                  <a:lnTo>
                    <a:pt x="252" y="45"/>
                  </a:lnTo>
                  <a:cubicBezTo>
                    <a:pt x="207" y="45"/>
                    <a:pt x="162" y="54"/>
                    <a:pt x="126" y="81"/>
                  </a:cubicBezTo>
                  <a:cubicBezTo>
                    <a:pt x="99" y="99"/>
                    <a:pt x="81" y="117"/>
                    <a:pt x="63" y="144"/>
                  </a:cubicBezTo>
                  <a:cubicBezTo>
                    <a:pt x="431" y="144"/>
                    <a:pt x="431" y="144"/>
                    <a:pt x="431" y="144"/>
                  </a:cubicBezTo>
                  <a:cubicBezTo>
                    <a:pt x="413" y="117"/>
                    <a:pt x="396" y="99"/>
                    <a:pt x="369" y="81"/>
                  </a:cubicBezTo>
                  <a:cubicBezTo>
                    <a:pt x="333" y="54"/>
                    <a:pt x="288" y="45"/>
                    <a:pt x="252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" name="Freeform 355">
              <a:extLst>
                <a:ext uri="{FF2B5EF4-FFF2-40B4-BE49-F238E27FC236}">
                  <a16:creationId xmlns:a16="http://schemas.microsoft.com/office/drawing/2014/main" id="{58751DE4-4054-6745-A2C7-8B0AD27A9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5145" y="4141349"/>
              <a:ext cx="484170" cy="484170"/>
            </a:xfrm>
            <a:custGeom>
              <a:avLst/>
              <a:gdLst>
                <a:gd name="T0" fmla="*/ 234 w 468"/>
                <a:gd name="T1" fmla="*/ 468 h 469"/>
                <a:gd name="T2" fmla="*/ 234 w 468"/>
                <a:gd name="T3" fmla="*/ 468 h 469"/>
                <a:gd name="T4" fmla="*/ 63 w 468"/>
                <a:gd name="T5" fmla="*/ 405 h 469"/>
                <a:gd name="T6" fmla="*/ 0 w 468"/>
                <a:gd name="T7" fmla="*/ 234 h 469"/>
                <a:gd name="T8" fmla="*/ 63 w 468"/>
                <a:gd name="T9" fmla="*/ 63 h 469"/>
                <a:gd name="T10" fmla="*/ 234 w 468"/>
                <a:gd name="T11" fmla="*/ 0 h 469"/>
                <a:gd name="T12" fmla="*/ 396 w 468"/>
                <a:gd name="T13" fmla="*/ 63 h 469"/>
                <a:gd name="T14" fmla="*/ 467 w 468"/>
                <a:gd name="T15" fmla="*/ 234 h 469"/>
                <a:gd name="T16" fmla="*/ 396 w 468"/>
                <a:gd name="T17" fmla="*/ 405 h 469"/>
                <a:gd name="T18" fmla="*/ 234 w 468"/>
                <a:gd name="T19" fmla="*/ 468 h 469"/>
                <a:gd name="T20" fmla="*/ 234 w 468"/>
                <a:gd name="T21" fmla="*/ 27 h 469"/>
                <a:gd name="T22" fmla="*/ 234 w 468"/>
                <a:gd name="T23" fmla="*/ 27 h 469"/>
                <a:gd name="T24" fmla="*/ 27 w 468"/>
                <a:gd name="T25" fmla="*/ 234 h 469"/>
                <a:gd name="T26" fmla="*/ 234 w 468"/>
                <a:gd name="T27" fmla="*/ 441 h 469"/>
                <a:gd name="T28" fmla="*/ 440 w 468"/>
                <a:gd name="T29" fmla="*/ 234 h 469"/>
                <a:gd name="T30" fmla="*/ 234 w 468"/>
                <a:gd name="T31" fmla="*/ 2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8" h="469">
                  <a:moveTo>
                    <a:pt x="234" y="468"/>
                  </a:moveTo>
                  <a:lnTo>
                    <a:pt x="234" y="468"/>
                  </a:lnTo>
                  <a:cubicBezTo>
                    <a:pt x="171" y="468"/>
                    <a:pt x="108" y="441"/>
                    <a:pt x="63" y="405"/>
                  </a:cubicBezTo>
                  <a:cubicBezTo>
                    <a:pt x="18" y="360"/>
                    <a:pt x="0" y="297"/>
                    <a:pt x="0" y="234"/>
                  </a:cubicBezTo>
                  <a:cubicBezTo>
                    <a:pt x="0" y="171"/>
                    <a:pt x="18" y="108"/>
                    <a:pt x="63" y="63"/>
                  </a:cubicBezTo>
                  <a:cubicBezTo>
                    <a:pt x="108" y="27"/>
                    <a:pt x="171" y="0"/>
                    <a:pt x="234" y="0"/>
                  </a:cubicBezTo>
                  <a:cubicBezTo>
                    <a:pt x="297" y="0"/>
                    <a:pt x="351" y="27"/>
                    <a:pt x="396" y="63"/>
                  </a:cubicBezTo>
                  <a:cubicBezTo>
                    <a:pt x="440" y="108"/>
                    <a:pt x="467" y="171"/>
                    <a:pt x="467" y="234"/>
                  </a:cubicBezTo>
                  <a:cubicBezTo>
                    <a:pt x="467" y="297"/>
                    <a:pt x="440" y="360"/>
                    <a:pt x="396" y="405"/>
                  </a:cubicBezTo>
                  <a:cubicBezTo>
                    <a:pt x="351" y="441"/>
                    <a:pt x="297" y="468"/>
                    <a:pt x="234" y="468"/>
                  </a:cubicBezTo>
                  <a:close/>
                  <a:moveTo>
                    <a:pt x="234" y="27"/>
                  </a:moveTo>
                  <a:lnTo>
                    <a:pt x="234" y="27"/>
                  </a:lnTo>
                  <a:cubicBezTo>
                    <a:pt x="117" y="27"/>
                    <a:pt x="27" y="117"/>
                    <a:pt x="27" y="234"/>
                  </a:cubicBezTo>
                  <a:cubicBezTo>
                    <a:pt x="27" y="351"/>
                    <a:pt x="117" y="441"/>
                    <a:pt x="234" y="441"/>
                  </a:cubicBezTo>
                  <a:cubicBezTo>
                    <a:pt x="342" y="441"/>
                    <a:pt x="440" y="351"/>
                    <a:pt x="440" y="234"/>
                  </a:cubicBezTo>
                  <a:cubicBezTo>
                    <a:pt x="440" y="117"/>
                    <a:pt x="342" y="27"/>
                    <a:pt x="234" y="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" name="Freeform 356">
              <a:extLst>
                <a:ext uri="{FF2B5EF4-FFF2-40B4-BE49-F238E27FC236}">
                  <a16:creationId xmlns:a16="http://schemas.microsoft.com/office/drawing/2014/main" id="{6CB17CA3-1620-C14A-BFF1-E40687324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9957" y="4200727"/>
              <a:ext cx="374546" cy="374546"/>
            </a:xfrm>
            <a:custGeom>
              <a:avLst/>
              <a:gdLst>
                <a:gd name="T0" fmla="*/ 180 w 360"/>
                <a:gd name="T1" fmla="*/ 360 h 361"/>
                <a:gd name="T2" fmla="*/ 180 w 360"/>
                <a:gd name="T3" fmla="*/ 360 h 361"/>
                <a:gd name="T4" fmla="*/ 0 w 360"/>
                <a:gd name="T5" fmla="*/ 180 h 361"/>
                <a:gd name="T6" fmla="*/ 180 w 360"/>
                <a:gd name="T7" fmla="*/ 0 h 361"/>
                <a:gd name="T8" fmla="*/ 359 w 360"/>
                <a:gd name="T9" fmla="*/ 180 h 361"/>
                <a:gd name="T10" fmla="*/ 180 w 360"/>
                <a:gd name="T11" fmla="*/ 360 h 361"/>
                <a:gd name="T12" fmla="*/ 180 w 360"/>
                <a:gd name="T13" fmla="*/ 27 h 361"/>
                <a:gd name="T14" fmla="*/ 180 w 360"/>
                <a:gd name="T15" fmla="*/ 27 h 361"/>
                <a:gd name="T16" fmla="*/ 27 w 360"/>
                <a:gd name="T17" fmla="*/ 180 h 361"/>
                <a:gd name="T18" fmla="*/ 180 w 360"/>
                <a:gd name="T19" fmla="*/ 333 h 361"/>
                <a:gd name="T20" fmla="*/ 333 w 360"/>
                <a:gd name="T21" fmla="*/ 180 h 361"/>
                <a:gd name="T22" fmla="*/ 180 w 360"/>
                <a:gd name="T23" fmla="*/ 27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60" h="361">
                  <a:moveTo>
                    <a:pt x="180" y="360"/>
                  </a:moveTo>
                  <a:lnTo>
                    <a:pt x="180" y="360"/>
                  </a:lnTo>
                  <a:cubicBezTo>
                    <a:pt x="81" y="360"/>
                    <a:pt x="0" y="279"/>
                    <a:pt x="0" y="180"/>
                  </a:cubicBezTo>
                  <a:cubicBezTo>
                    <a:pt x="0" y="81"/>
                    <a:pt x="81" y="0"/>
                    <a:pt x="180" y="0"/>
                  </a:cubicBezTo>
                  <a:cubicBezTo>
                    <a:pt x="279" y="0"/>
                    <a:pt x="359" y="81"/>
                    <a:pt x="359" y="180"/>
                  </a:cubicBezTo>
                  <a:cubicBezTo>
                    <a:pt x="359" y="279"/>
                    <a:pt x="279" y="360"/>
                    <a:pt x="180" y="360"/>
                  </a:cubicBezTo>
                  <a:close/>
                  <a:moveTo>
                    <a:pt x="180" y="27"/>
                  </a:moveTo>
                  <a:lnTo>
                    <a:pt x="180" y="27"/>
                  </a:lnTo>
                  <a:cubicBezTo>
                    <a:pt x="90" y="27"/>
                    <a:pt x="27" y="99"/>
                    <a:pt x="27" y="180"/>
                  </a:cubicBezTo>
                  <a:cubicBezTo>
                    <a:pt x="27" y="261"/>
                    <a:pt x="90" y="333"/>
                    <a:pt x="180" y="333"/>
                  </a:cubicBezTo>
                  <a:cubicBezTo>
                    <a:pt x="261" y="333"/>
                    <a:pt x="333" y="261"/>
                    <a:pt x="333" y="180"/>
                  </a:cubicBezTo>
                  <a:cubicBezTo>
                    <a:pt x="333" y="99"/>
                    <a:pt x="261" y="27"/>
                    <a:pt x="180" y="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2" name="Freeform 357">
              <a:extLst>
                <a:ext uri="{FF2B5EF4-FFF2-40B4-BE49-F238E27FC236}">
                  <a16:creationId xmlns:a16="http://schemas.microsoft.com/office/drawing/2014/main" id="{D277AD3B-66DE-544E-8410-EA0B2E6DF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2417" y="4292080"/>
              <a:ext cx="114192" cy="187275"/>
            </a:xfrm>
            <a:custGeom>
              <a:avLst/>
              <a:gdLst>
                <a:gd name="T0" fmla="*/ 45 w 109"/>
                <a:gd name="T1" fmla="*/ 180 h 181"/>
                <a:gd name="T2" fmla="*/ 45 w 109"/>
                <a:gd name="T3" fmla="*/ 180 h 181"/>
                <a:gd name="T4" fmla="*/ 9 w 109"/>
                <a:gd name="T5" fmla="*/ 171 h 181"/>
                <a:gd name="T6" fmla="*/ 0 w 109"/>
                <a:gd name="T7" fmla="*/ 153 h 181"/>
                <a:gd name="T8" fmla="*/ 18 w 109"/>
                <a:gd name="T9" fmla="*/ 144 h 181"/>
                <a:gd name="T10" fmla="*/ 72 w 109"/>
                <a:gd name="T11" fmla="*/ 144 h 181"/>
                <a:gd name="T12" fmla="*/ 81 w 109"/>
                <a:gd name="T13" fmla="*/ 126 h 181"/>
                <a:gd name="T14" fmla="*/ 45 w 109"/>
                <a:gd name="T15" fmla="*/ 99 h 181"/>
                <a:gd name="T16" fmla="*/ 18 w 109"/>
                <a:gd name="T17" fmla="*/ 81 h 181"/>
                <a:gd name="T18" fmla="*/ 0 w 109"/>
                <a:gd name="T19" fmla="*/ 54 h 181"/>
                <a:gd name="T20" fmla="*/ 18 w 109"/>
                <a:gd name="T21" fmla="*/ 9 h 181"/>
                <a:gd name="T22" fmla="*/ 99 w 109"/>
                <a:gd name="T23" fmla="*/ 9 h 181"/>
                <a:gd name="T24" fmla="*/ 99 w 109"/>
                <a:gd name="T25" fmla="*/ 27 h 181"/>
                <a:gd name="T26" fmla="*/ 90 w 109"/>
                <a:gd name="T27" fmla="*/ 27 h 181"/>
                <a:gd name="T28" fmla="*/ 36 w 109"/>
                <a:gd name="T29" fmla="*/ 27 h 181"/>
                <a:gd name="T30" fmla="*/ 18 w 109"/>
                <a:gd name="T31" fmla="*/ 54 h 181"/>
                <a:gd name="T32" fmla="*/ 54 w 109"/>
                <a:gd name="T33" fmla="*/ 81 h 181"/>
                <a:gd name="T34" fmla="*/ 90 w 109"/>
                <a:gd name="T35" fmla="*/ 99 h 181"/>
                <a:gd name="T36" fmla="*/ 108 w 109"/>
                <a:gd name="T37" fmla="*/ 126 h 181"/>
                <a:gd name="T38" fmla="*/ 81 w 109"/>
                <a:gd name="T39" fmla="*/ 162 h 181"/>
                <a:gd name="T40" fmla="*/ 45 w 109"/>
                <a:gd name="T41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9" h="181">
                  <a:moveTo>
                    <a:pt x="45" y="180"/>
                  </a:moveTo>
                  <a:lnTo>
                    <a:pt x="45" y="180"/>
                  </a:lnTo>
                  <a:cubicBezTo>
                    <a:pt x="36" y="180"/>
                    <a:pt x="18" y="171"/>
                    <a:pt x="9" y="171"/>
                  </a:cubicBezTo>
                  <a:cubicBezTo>
                    <a:pt x="0" y="162"/>
                    <a:pt x="0" y="162"/>
                    <a:pt x="0" y="153"/>
                  </a:cubicBezTo>
                  <a:cubicBezTo>
                    <a:pt x="0" y="144"/>
                    <a:pt x="9" y="144"/>
                    <a:pt x="18" y="144"/>
                  </a:cubicBezTo>
                  <a:cubicBezTo>
                    <a:pt x="36" y="153"/>
                    <a:pt x="63" y="153"/>
                    <a:pt x="72" y="144"/>
                  </a:cubicBezTo>
                  <a:cubicBezTo>
                    <a:pt x="81" y="144"/>
                    <a:pt x="81" y="135"/>
                    <a:pt x="81" y="126"/>
                  </a:cubicBezTo>
                  <a:cubicBezTo>
                    <a:pt x="81" y="117"/>
                    <a:pt x="63" y="108"/>
                    <a:pt x="45" y="99"/>
                  </a:cubicBezTo>
                  <a:cubicBezTo>
                    <a:pt x="36" y="90"/>
                    <a:pt x="27" y="90"/>
                    <a:pt x="18" y="81"/>
                  </a:cubicBezTo>
                  <a:cubicBezTo>
                    <a:pt x="0" y="72"/>
                    <a:pt x="0" y="63"/>
                    <a:pt x="0" y="54"/>
                  </a:cubicBezTo>
                  <a:cubicBezTo>
                    <a:pt x="0" y="36"/>
                    <a:pt x="9" y="18"/>
                    <a:pt x="18" y="9"/>
                  </a:cubicBezTo>
                  <a:cubicBezTo>
                    <a:pt x="36" y="0"/>
                    <a:pt x="72" y="0"/>
                    <a:pt x="99" y="9"/>
                  </a:cubicBezTo>
                  <a:cubicBezTo>
                    <a:pt x="99" y="9"/>
                    <a:pt x="108" y="18"/>
                    <a:pt x="99" y="27"/>
                  </a:cubicBezTo>
                  <a:cubicBezTo>
                    <a:pt x="99" y="27"/>
                    <a:pt x="90" y="36"/>
                    <a:pt x="90" y="27"/>
                  </a:cubicBezTo>
                  <a:cubicBezTo>
                    <a:pt x="72" y="18"/>
                    <a:pt x="45" y="18"/>
                    <a:pt x="36" y="27"/>
                  </a:cubicBezTo>
                  <a:cubicBezTo>
                    <a:pt x="27" y="36"/>
                    <a:pt x="18" y="45"/>
                    <a:pt x="18" y="54"/>
                  </a:cubicBezTo>
                  <a:cubicBezTo>
                    <a:pt x="18" y="63"/>
                    <a:pt x="36" y="72"/>
                    <a:pt x="54" y="81"/>
                  </a:cubicBezTo>
                  <a:cubicBezTo>
                    <a:pt x="63" y="81"/>
                    <a:pt x="81" y="90"/>
                    <a:pt x="90" y="99"/>
                  </a:cubicBezTo>
                  <a:cubicBezTo>
                    <a:pt x="99" y="108"/>
                    <a:pt x="108" y="117"/>
                    <a:pt x="108" y="126"/>
                  </a:cubicBezTo>
                  <a:cubicBezTo>
                    <a:pt x="108" y="144"/>
                    <a:pt x="99" y="153"/>
                    <a:pt x="81" y="162"/>
                  </a:cubicBezTo>
                  <a:cubicBezTo>
                    <a:pt x="72" y="171"/>
                    <a:pt x="63" y="180"/>
                    <a:pt x="45" y="18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3" name="Freeform 358">
              <a:extLst>
                <a:ext uri="{FF2B5EF4-FFF2-40B4-BE49-F238E27FC236}">
                  <a16:creationId xmlns:a16="http://schemas.microsoft.com/office/drawing/2014/main" id="{680F7395-919B-704B-9C43-43F7402FE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8958" y="4246403"/>
              <a:ext cx="27406" cy="45676"/>
            </a:xfrm>
            <a:custGeom>
              <a:avLst/>
              <a:gdLst>
                <a:gd name="T0" fmla="*/ 18 w 28"/>
                <a:gd name="T1" fmla="*/ 45 h 46"/>
                <a:gd name="T2" fmla="*/ 18 w 28"/>
                <a:gd name="T3" fmla="*/ 45 h 46"/>
                <a:gd name="T4" fmla="*/ 0 w 28"/>
                <a:gd name="T5" fmla="*/ 36 h 46"/>
                <a:gd name="T6" fmla="*/ 0 w 28"/>
                <a:gd name="T7" fmla="*/ 18 h 46"/>
                <a:gd name="T8" fmla="*/ 18 w 28"/>
                <a:gd name="T9" fmla="*/ 0 h 46"/>
                <a:gd name="T10" fmla="*/ 27 w 28"/>
                <a:gd name="T11" fmla="*/ 18 h 46"/>
                <a:gd name="T12" fmla="*/ 27 w 28"/>
                <a:gd name="T13" fmla="*/ 36 h 46"/>
                <a:gd name="T14" fmla="*/ 18 w 28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46">
                  <a:moveTo>
                    <a:pt x="18" y="45"/>
                  </a:moveTo>
                  <a:lnTo>
                    <a:pt x="18" y="45"/>
                  </a:lnTo>
                  <a:cubicBezTo>
                    <a:pt x="9" y="45"/>
                    <a:pt x="0" y="36"/>
                    <a:pt x="0" y="3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8" y="0"/>
                    <a:pt x="27" y="9"/>
                    <a:pt x="27" y="18"/>
                  </a:cubicBezTo>
                  <a:cubicBezTo>
                    <a:pt x="27" y="36"/>
                    <a:pt x="27" y="36"/>
                    <a:pt x="27" y="36"/>
                  </a:cubicBezTo>
                  <a:lnTo>
                    <a:pt x="18" y="45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4" name="Freeform 359">
              <a:extLst>
                <a:ext uri="{FF2B5EF4-FFF2-40B4-BE49-F238E27FC236}">
                  <a16:creationId xmlns:a16="http://schemas.microsoft.com/office/drawing/2014/main" id="{4326F6DB-0931-204A-8C21-CDAE4C840D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8958" y="4479354"/>
              <a:ext cx="27406" cy="36541"/>
            </a:xfrm>
            <a:custGeom>
              <a:avLst/>
              <a:gdLst>
                <a:gd name="T0" fmla="*/ 18 w 28"/>
                <a:gd name="T1" fmla="*/ 36 h 37"/>
                <a:gd name="T2" fmla="*/ 18 w 28"/>
                <a:gd name="T3" fmla="*/ 36 h 37"/>
                <a:gd name="T4" fmla="*/ 0 w 28"/>
                <a:gd name="T5" fmla="*/ 27 h 37"/>
                <a:gd name="T6" fmla="*/ 0 w 28"/>
                <a:gd name="T7" fmla="*/ 9 h 37"/>
                <a:gd name="T8" fmla="*/ 18 w 28"/>
                <a:gd name="T9" fmla="*/ 0 h 37"/>
                <a:gd name="T10" fmla="*/ 27 w 28"/>
                <a:gd name="T11" fmla="*/ 9 h 37"/>
                <a:gd name="T12" fmla="*/ 27 w 28"/>
                <a:gd name="T13" fmla="*/ 27 h 37"/>
                <a:gd name="T14" fmla="*/ 18 w 28"/>
                <a:gd name="T15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7">
                  <a:moveTo>
                    <a:pt x="18" y="36"/>
                  </a:moveTo>
                  <a:lnTo>
                    <a:pt x="18" y="36"/>
                  </a:lnTo>
                  <a:cubicBezTo>
                    <a:pt x="9" y="36"/>
                    <a:pt x="0" y="36"/>
                    <a:pt x="0" y="2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9" y="0"/>
                    <a:pt x="18" y="0"/>
                  </a:cubicBezTo>
                  <a:lnTo>
                    <a:pt x="27" y="9"/>
                  </a:lnTo>
                  <a:cubicBezTo>
                    <a:pt x="27" y="27"/>
                    <a:pt x="27" y="27"/>
                    <a:pt x="27" y="27"/>
                  </a:cubicBezTo>
                  <a:cubicBezTo>
                    <a:pt x="27" y="36"/>
                    <a:pt x="18" y="36"/>
                    <a:pt x="18" y="3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3228099-D9F0-9A45-B117-A7C95CF97E3C}"/>
              </a:ext>
            </a:extLst>
          </p:cNvPr>
          <p:cNvGrpSpPr/>
          <p:nvPr/>
        </p:nvGrpSpPr>
        <p:grpSpPr>
          <a:xfrm>
            <a:off x="4834928" y="5063950"/>
            <a:ext cx="1041422" cy="1036856"/>
            <a:chOff x="4834928" y="4767114"/>
            <a:chExt cx="1041422" cy="1036856"/>
          </a:xfrm>
        </p:grpSpPr>
        <p:sp>
          <p:nvSpPr>
            <p:cNvPr id="465" name="Freeform 360">
              <a:extLst>
                <a:ext uri="{FF2B5EF4-FFF2-40B4-BE49-F238E27FC236}">
                  <a16:creationId xmlns:a16="http://schemas.microsoft.com/office/drawing/2014/main" id="{6E47411E-97DA-CC47-9B54-52B191FBF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063" y="5150796"/>
              <a:ext cx="1027717" cy="653174"/>
            </a:xfrm>
            <a:custGeom>
              <a:avLst/>
              <a:gdLst>
                <a:gd name="T0" fmla="*/ 945 w 991"/>
                <a:gd name="T1" fmla="*/ 630 h 631"/>
                <a:gd name="T2" fmla="*/ 945 w 991"/>
                <a:gd name="T3" fmla="*/ 630 h 631"/>
                <a:gd name="T4" fmla="*/ 36 w 991"/>
                <a:gd name="T5" fmla="*/ 630 h 631"/>
                <a:gd name="T6" fmla="*/ 0 w 991"/>
                <a:gd name="T7" fmla="*/ 594 h 631"/>
                <a:gd name="T8" fmla="*/ 0 w 991"/>
                <a:gd name="T9" fmla="*/ 45 h 631"/>
                <a:gd name="T10" fmla="*/ 36 w 991"/>
                <a:gd name="T11" fmla="*/ 0 h 631"/>
                <a:gd name="T12" fmla="*/ 180 w 991"/>
                <a:gd name="T13" fmla="*/ 0 h 631"/>
                <a:gd name="T14" fmla="*/ 198 w 991"/>
                <a:gd name="T15" fmla="*/ 27 h 631"/>
                <a:gd name="T16" fmla="*/ 180 w 991"/>
                <a:gd name="T17" fmla="*/ 45 h 631"/>
                <a:gd name="T18" fmla="*/ 45 w 991"/>
                <a:gd name="T19" fmla="*/ 45 h 631"/>
                <a:gd name="T20" fmla="*/ 45 w 991"/>
                <a:gd name="T21" fmla="*/ 585 h 631"/>
                <a:gd name="T22" fmla="*/ 945 w 991"/>
                <a:gd name="T23" fmla="*/ 585 h 631"/>
                <a:gd name="T24" fmla="*/ 945 w 991"/>
                <a:gd name="T25" fmla="*/ 45 h 631"/>
                <a:gd name="T26" fmla="*/ 810 w 991"/>
                <a:gd name="T27" fmla="*/ 45 h 631"/>
                <a:gd name="T28" fmla="*/ 783 w 991"/>
                <a:gd name="T29" fmla="*/ 27 h 631"/>
                <a:gd name="T30" fmla="*/ 810 w 991"/>
                <a:gd name="T31" fmla="*/ 0 h 631"/>
                <a:gd name="T32" fmla="*/ 945 w 991"/>
                <a:gd name="T33" fmla="*/ 0 h 631"/>
                <a:gd name="T34" fmla="*/ 990 w 991"/>
                <a:gd name="T35" fmla="*/ 45 h 631"/>
                <a:gd name="T36" fmla="*/ 990 w 991"/>
                <a:gd name="T37" fmla="*/ 594 h 631"/>
                <a:gd name="T38" fmla="*/ 945 w 991"/>
                <a:gd name="T39" fmla="*/ 630 h 631"/>
                <a:gd name="T40" fmla="*/ 945 w 991"/>
                <a:gd name="T41" fmla="*/ 45 h 631"/>
                <a:gd name="T42" fmla="*/ 945 w 991"/>
                <a:gd name="T43" fmla="*/ 45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91" h="631">
                  <a:moveTo>
                    <a:pt x="945" y="630"/>
                  </a:moveTo>
                  <a:lnTo>
                    <a:pt x="945" y="630"/>
                  </a:lnTo>
                  <a:cubicBezTo>
                    <a:pt x="36" y="630"/>
                    <a:pt x="36" y="630"/>
                    <a:pt x="36" y="630"/>
                  </a:cubicBezTo>
                  <a:cubicBezTo>
                    <a:pt x="18" y="630"/>
                    <a:pt x="0" y="612"/>
                    <a:pt x="0" y="59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9" y="0"/>
                    <a:pt x="198" y="9"/>
                    <a:pt x="198" y="27"/>
                  </a:cubicBezTo>
                  <a:cubicBezTo>
                    <a:pt x="198" y="36"/>
                    <a:pt x="189" y="45"/>
                    <a:pt x="180" y="45"/>
                  </a:cubicBezTo>
                  <a:cubicBezTo>
                    <a:pt x="45" y="45"/>
                    <a:pt x="45" y="45"/>
                    <a:pt x="45" y="45"/>
                  </a:cubicBezTo>
                  <a:cubicBezTo>
                    <a:pt x="45" y="585"/>
                    <a:pt x="45" y="585"/>
                    <a:pt x="45" y="585"/>
                  </a:cubicBezTo>
                  <a:cubicBezTo>
                    <a:pt x="945" y="585"/>
                    <a:pt x="945" y="585"/>
                    <a:pt x="945" y="585"/>
                  </a:cubicBezTo>
                  <a:cubicBezTo>
                    <a:pt x="945" y="45"/>
                    <a:pt x="945" y="45"/>
                    <a:pt x="945" y="45"/>
                  </a:cubicBezTo>
                  <a:cubicBezTo>
                    <a:pt x="810" y="45"/>
                    <a:pt x="810" y="45"/>
                    <a:pt x="810" y="45"/>
                  </a:cubicBezTo>
                  <a:cubicBezTo>
                    <a:pt x="792" y="45"/>
                    <a:pt x="783" y="36"/>
                    <a:pt x="783" y="27"/>
                  </a:cubicBezTo>
                  <a:cubicBezTo>
                    <a:pt x="783" y="9"/>
                    <a:pt x="792" y="0"/>
                    <a:pt x="810" y="0"/>
                  </a:cubicBezTo>
                  <a:cubicBezTo>
                    <a:pt x="945" y="0"/>
                    <a:pt x="945" y="0"/>
                    <a:pt x="945" y="0"/>
                  </a:cubicBezTo>
                  <a:cubicBezTo>
                    <a:pt x="972" y="0"/>
                    <a:pt x="990" y="18"/>
                    <a:pt x="990" y="45"/>
                  </a:cubicBezTo>
                  <a:cubicBezTo>
                    <a:pt x="990" y="594"/>
                    <a:pt x="990" y="594"/>
                    <a:pt x="990" y="594"/>
                  </a:cubicBezTo>
                  <a:cubicBezTo>
                    <a:pt x="990" y="612"/>
                    <a:pt x="972" y="630"/>
                    <a:pt x="945" y="630"/>
                  </a:cubicBezTo>
                  <a:close/>
                  <a:moveTo>
                    <a:pt x="945" y="45"/>
                  </a:moveTo>
                  <a:lnTo>
                    <a:pt x="945" y="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6" name="Freeform 361">
              <a:extLst>
                <a:ext uri="{FF2B5EF4-FFF2-40B4-BE49-F238E27FC236}">
                  <a16:creationId xmlns:a16="http://schemas.microsoft.com/office/drawing/2014/main" id="{C6D5CE10-38E8-264B-9CC7-B42DBEF17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799" y="5159931"/>
              <a:ext cx="543551" cy="301464"/>
            </a:xfrm>
            <a:custGeom>
              <a:avLst/>
              <a:gdLst>
                <a:gd name="T0" fmla="*/ 27 w 523"/>
                <a:gd name="T1" fmla="*/ 288 h 289"/>
                <a:gd name="T2" fmla="*/ 27 w 523"/>
                <a:gd name="T3" fmla="*/ 288 h 289"/>
                <a:gd name="T4" fmla="*/ 0 w 523"/>
                <a:gd name="T5" fmla="*/ 279 h 289"/>
                <a:gd name="T6" fmla="*/ 18 w 523"/>
                <a:gd name="T7" fmla="*/ 243 h 289"/>
                <a:gd name="T8" fmla="*/ 486 w 523"/>
                <a:gd name="T9" fmla="*/ 9 h 289"/>
                <a:gd name="T10" fmla="*/ 522 w 523"/>
                <a:gd name="T11" fmla="*/ 18 h 289"/>
                <a:gd name="T12" fmla="*/ 504 w 523"/>
                <a:gd name="T13" fmla="*/ 45 h 289"/>
                <a:gd name="T14" fmla="*/ 36 w 523"/>
                <a:gd name="T15" fmla="*/ 288 h 289"/>
                <a:gd name="T16" fmla="*/ 27 w 523"/>
                <a:gd name="T1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3" h="289">
                  <a:moveTo>
                    <a:pt x="27" y="288"/>
                  </a:moveTo>
                  <a:lnTo>
                    <a:pt x="27" y="288"/>
                  </a:lnTo>
                  <a:cubicBezTo>
                    <a:pt x="18" y="288"/>
                    <a:pt x="9" y="288"/>
                    <a:pt x="0" y="279"/>
                  </a:cubicBezTo>
                  <a:cubicBezTo>
                    <a:pt x="0" y="270"/>
                    <a:pt x="0" y="252"/>
                    <a:pt x="18" y="243"/>
                  </a:cubicBezTo>
                  <a:cubicBezTo>
                    <a:pt x="486" y="9"/>
                    <a:pt x="486" y="9"/>
                    <a:pt x="486" y="9"/>
                  </a:cubicBezTo>
                  <a:cubicBezTo>
                    <a:pt x="495" y="0"/>
                    <a:pt x="513" y="9"/>
                    <a:pt x="522" y="18"/>
                  </a:cubicBezTo>
                  <a:cubicBezTo>
                    <a:pt x="522" y="27"/>
                    <a:pt x="522" y="45"/>
                    <a:pt x="504" y="45"/>
                  </a:cubicBezTo>
                  <a:cubicBezTo>
                    <a:pt x="36" y="288"/>
                    <a:pt x="36" y="288"/>
                    <a:pt x="36" y="288"/>
                  </a:cubicBezTo>
                  <a:cubicBezTo>
                    <a:pt x="27" y="288"/>
                    <a:pt x="27" y="288"/>
                    <a:pt x="27" y="2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7" name="Freeform 362">
              <a:extLst>
                <a:ext uri="{FF2B5EF4-FFF2-40B4-BE49-F238E27FC236}">
                  <a16:creationId xmlns:a16="http://schemas.microsoft.com/office/drawing/2014/main" id="{1E565457-D3AD-6A46-B12D-5FFC0FBEF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4928" y="5159931"/>
              <a:ext cx="552683" cy="301464"/>
            </a:xfrm>
            <a:custGeom>
              <a:avLst/>
              <a:gdLst>
                <a:gd name="T0" fmla="*/ 504 w 532"/>
                <a:gd name="T1" fmla="*/ 288 h 289"/>
                <a:gd name="T2" fmla="*/ 504 w 532"/>
                <a:gd name="T3" fmla="*/ 288 h 289"/>
                <a:gd name="T4" fmla="*/ 495 w 532"/>
                <a:gd name="T5" fmla="*/ 288 h 289"/>
                <a:gd name="T6" fmla="*/ 18 w 532"/>
                <a:gd name="T7" fmla="*/ 45 h 289"/>
                <a:gd name="T8" fmla="*/ 9 w 532"/>
                <a:gd name="T9" fmla="*/ 18 h 289"/>
                <a:gd name="T10" fmla="*/ 45 w 532"/>
                <a:gd name="T11" fmla="*/ 9 h 289"/>
                <a:gd name="T12" fmla="*/ 513 w 532"/>
                <a:gd name="T13" fmla="*/ 243 h 289"/>
                <a:gd name="T14" fmla="*/ 522 w 532"/>
                <a:gd name="T15" fmla="*/ 279 h 289"/>
                <a:gd name="T16" fmla="*/ 504 w 532"/>
                <a:gd name="T1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2" h="289">
                  <a:moveTo>
                    <a:pt x="504" y="288"/>
                  </a:moveTo>
                  <a:lnTo>
                    <a:pt x="504" y="288"/>
                  </a:lnTo>
                  <a:cubicBezTo>
                    <a:pt x="495" y="288"/>
                    <a:pt x="495" y="288"/>
                    <a:pt x="495" y="288"/>
                  </a:cubicBezTo>
                  <a:cubicBezTo>
                    <a:pt x="18" y="45"/>
                    <a:pt x="18" y="45"/>
                    <a:pt x="18" y="45"/>
                  </a:cubicBezTo>
                  <a:cubicBezTo>
                    <a:pt x="9" y="45"/>
                    <a:pt x="0" y="27"/>
                    <a:pt x="9" y="18"/>
                  </a:cubicBezTo>
                  <a:cubicBezTo>
                    <a:pt x="18" y="9"/>
                    <a:pt x="27" y="0"/>
                    <a:pt x="45" y="9"/>
                  </a:cubicBezTo>
                  <a:cubicBezTo>
                    <a:pt x="513" y="243"/>
                    <a:pt x="513" y="243"/>
                    <a:pt x="513" y="243"/>
                  </a:cubicBezTo>
                  <a:cubicBezTo>
                    <a:pt x="522" y="252"/>
                    <a:pt x="531" y="270"/>
                    <a:pt x="522" y="279"/>
                  </a:cubicBezTo>
                  <a:cubicBezTo>
                    <a:pt x="522" y="288"/>
                    <a:pt x="513" y="288"/>
                    <a:pt x="504" y="28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8" name="Freeform 363">
              <a:extLst>
                <a:ext uri="{FF2B5EF4-FFF2-40B4-BE49-F238E27FC236}">
                  <a16:creationId xmlns:a16="http://schemas.microsoft.com/office/drawing/2014/main" id="{02FE9D74-61CA-EC48-86BE-EDFC0E812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234" y="5429423"/>
              <a:ext cx="374546" cy="374546"/>
            </a:xfrm>
            <a:custGeom>
              <a:avLst/>
              <a:gdLst>
                <a:gd name="T0" fmla="*/ 333 w 361"/>
                <a:gd name="T1" fmla="*/ 360 h 361"/>
                <a:gd name="T2" fmla="*/ 333 w 361"/>
                <a:gd name="T3" fmla="*/ 360 h 361"/>
                <a:gd name="T4" fmla="*/ 315 w 361"/>
                <a:gd name="T5" fmla="*/ 351 h 361"/>
                <a:gd name="T6" fmla="*/ 9 w 361"/>
                <a:gd name="T7" fmla="*/ 45 h 361"/>
                <a:gd name="T8" fmla="*/ 9 w 361"/>
                <a:gd name="T9" fmla="*/ 9 h 361"/>
                <a:gd name="T10" fmla="*/ 36 w 361"/>
                <a:gd name="T11" fmla="*/ 9 h 361"/>
                <a:gd name="T12" fmla="*/ 351 w 361"/>
                <a:gd name="T13" fmla="*/ 315 h 361"/>
                <a:gd name="T14" fmla="*/ 351 w 361"/>
                <a:gd name="T15" fmla="*/ 351 h 361"/>
                <a:gd name="T16" fmla="*/ 333 w 361"/>
                <a:gd name="T17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1" h="361">
                  <a:moveTo>
                    <a:pt x="333" y="360"/>
                  </a:moveTo>
                  <a:lnTo>
                    <a:pt x="333" y="360"/>
                  </a:lnTo>
                  <a:cubicBezTo>
                    <a:pt x="324" y="360"/>
                    <a:pt x="315" y="351"/>
                    <a:pt x="315" y="351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0" y="36"/>
                    <a:pt x="0" y="18"/>
                    <a:pt x="9" y="9"/>
                  </a:cubicBezTo>
                  <a:cubicBezTo>
                    <a:pt x="18" y="0"/>
                    <a:pt x="27" y="0"/>
                    <a:pt x="36" y="9"/>
                  </a:cubicBezTo>
                  <a:cubicBezTo>
                    <a:pt x="351" y="315"/>
                    <a:pt x="351" y="315"/>
                    <a:pt x="351" y="315"/>
                  </a:cubicBezTo>
                  <a:cubicBezTo>
                    <a:pt x="360" y="324"/>
                    <a:pt x="360" y="342"/>
                    <a:pt x="351" y="351"/>
                  </a:cubicBezTo>
                  <a:cubicBezTo>
                    <a:pt x="342" y="351"/>
                    <a:pt x="333" y="360"/>
                    <a:pt x="333" y="36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9" name="Freeform 364">
              <a:extLst>
                <a:ext uri="{FF2B5EF4-FFF2-40B4-BE49-F238E27FC236}">
                  <a16:creationId xmlns:a16="http://schemas.microsoft.com/office/drawing/2014/main" id="{574C71A1-E8B9-4941-A1E8-872E8E97E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7765" y="5429423"/>
              <a:ext cx="365411" cy="365411"/>
            </a:xfrm>
            <a:custGeom>
              <a:avLst/>
              <a:gdLst>
                <a:gd name="T0" fmla="*/ 27 w 352"/>
                <a:gd name="T1" fmla="*/ 351 h 352"/>
                <a:gd name="T2" fmla="*/ 27 w 352"/>
                <a:gd name="T3" fmla="*/ 351 h 352"/>
                <a:gd name="T4" fmla="*/ 9 w 352"/>
                <a:gd name="T5" fmla="*/ 342 h 352"/>
                <a:gd name="T6" fmla="*/ 9 w 352"/>
                <a:gd name="T7" fmla="*/ 306 h 352"/>
                <a:gd name="T8" fmla="*/ 306 w 352"/>
                <a:gd name="T9" fmla="*/ 9 h 352"/>
                <a:gd name="T10" fmla="*/ 342 w 352"/>
                <a:gd name="T11" fmla="*/ 9 h 352"/>
                <a:gd name="T12" fmla="*/ 342 w 352"/>
                <a:gd name="T13" fmla="*/ 45 h 352"/>
                <a:gd name="T14" fmla="*/ 45 w 352"/>
                <a:gd name="T15" fmla="*/ 342 h 352"/>
                <a:gd name="T16" fmla="*/ 27 w 352"/>
                <a:gd name="T17" fmla="*/ 35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" h="352">
                  <a:moveTo>
                    <a:pt x="27" y="351"/>
                  </a:moveTo>
                  <a:lnTo>
                    <a:pt x="27" y="351"/>
                  </a:lnTo>
                  <a:cubicBezTo>
                    <a:pt x="18" y="351"/>
                    <a:pt x="18" y="342"/>
                    <a:pt x="9" y="342"/>
                  </a:cubicBezTo>
                  <a:cubicBezTo>
                    <a:pt x="0" y="333"/>
                    <a:pt x="0" y="315"/>
                    <a:pt x="9" y="306"/>
                  </a:cubicBezTo>
                  <a:cubicBezTo>
                    <a:pt x="306" y="9"/>
                    <a:pt x="306" y="9"/>
                    <a:pt x="306" y="9"/>
                  </a:cubicBezTo>
                  <a:cubicBezTo>
                    <a:pt x="315" y="0"/>
                    <a:pt x="333" y="0"/>
                    <a:pt x="342" y="9"/>
                  </a:cubicBezTo>
                  <a:cubicBezTo>
                    <a:pt x="351" y="18"/>
                    <a:pt x="351" y="36"/>
                    <a:pt x="342" y="45"/>
                  </a:cubicBezTo>
                  <a:cubicBezTo>
                    <a:pt x="45" y="342"/>
                    <a:pt x="45" y="342"/>
                    <a:pt x="45" y="342"/>
                  </a:cubicBezTo>
                  <a:cubicBezTo>
                    <a:pt x="36" y="342"/>
                    <a:pt x="27" y="351"/>
                    <a:pt x="27" y="3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0" name="Freeform 365">
              <a:extLst>
                <a:ext uri="{FF2B5EF4-FFF2-40B4-BE49-F238E27FC236}">
                  <a16:creationId xmlns:a16="http://schemas.microsoft.com/office/drawing/2014/main" id="{DDF86383-08DA-724F-948A-E540D2839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794" y="4767114"/>
              <a:ext cx="717121" cy="511576"/>
            </a:xfrm>
            <a:custGeom>
              <a:avLst/>
              <a:gdLst>
                <a:gd name="T0" fmla="*/ 666 w 694"/>
                <a:gd name="T1" fmla="*/ 494 h 495"/>
                <a:gd name="T2" fmla="*/ 666 w 694"/>
                <a:gd name="T3" fmla="*/ 494 h 495"/>
                <a:gd name="T4" fmla="*/ 666 w 694"/>
                <a:gd name="T5" fmla="*/ 494 h 495"/>
                <a:gd name="T6" fmla="*/ 630 w 694"/>
                <a:gd name="T7" fmla="*/ 467 h 495"/>
                <a:gd name="T8" fmla="*/ 639 w 694"/>
                <a:gd name="T9" fmla="*/ 62 h 495"/>
                <a:gd name="T10" fmla="*/ 63 w 694"/>
                <a:gd name="T11" fmla="*/ 62 h 495"/>
                <a:gd name="T12" fmla="*/ 63 w 694"/>
                <a:gd name="T13" fmla="*/ 467 h 495"/>
                <a:gd name="T14" fmla="*/ 36 w 694"/>
                <a:gd name="T15" fmla="*/ 494 h 495"/>
                <a:gd name="T16" fmla="*/ 36 w 694"/>
                <a:gd name="T17" fmla="*/ 494 h 495"/>
                <a:gd name="T18" fmla="*/ 0 w 694"/>
                <a:gd name="T19" fmla="*/ 467 h 495"/>
                <a:gd name="T20" fmla="*/ 0 w 694"/>
                <a:gd name="T21" fmla="*/ 45 h 495"/>
                <a:gd name="T22" fmla="*/ 45 w 694"/>
                <a:gd name="T23" fmla="*/ 0 h 495"/>
                <a:gd name="T24" fmla="*/ 657 w 694"/>
                <a:gd name="T25" fmla="*/ 0 h 495"/>
                <a:gd name="T26" fmla="*/ 693 w 694"/>
                <a:gd name="T27" fmla="*/ 45 h 495"/>
                <a:gd name="T28" fmla="*/ 693 w 694"/>
                <a:gd name="T29" fmla="*/ 467 h 495"/>
                <a:gd name="T30" fmla="*/ 666 w 694"/>
                <a:gd name="T31" fmla="*/ 49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495">
                  <a:moveTo>
                    <a:pt x="666" y="494"/>
                  </a:moveTo>
                  <a:lnTo>
                    <a:pt x="666" y="494"/>
                  </a:lnTo>
                  <a:lnTo>
                    <a:pt x="666" y="494"/>
                  </a:lnTo>
                  <a:cubicBezTo>
                    <a:pt x="648" y="494"/>
                    <a:pt x="630" y="485"/>
                    <a:pt x="630" y="467"/>
                  </a:cubicBezTo>
                  <a:cubicBezTo>
                    <a:pt x="639" y="62"/>
                    <a:pt x="639" y="62"/>
                    <a:pt x="639" y="62"/>
                  </a:cubicBezTo>
                  <a:cubicBezTo>
                    <a:pt x="63" y="62"/>
                    <a:pt x="63" y="62"/>
                    <a:pt x="63" y="62"/>
                  </a:cubicBezTo>
                  <a:cubicBezTo>
                    <a:pt x="63" y="467"/>
                    <a:pt x="63" y="467"/>
                    <a:pt x="63" y="467"/>
                  </a:cubicBezTo>
                  <a:cubicBezTo>
                    <a:pt x="63" y="485"/>
                    <a:pt x="45" y="494"/>
                    <a:pt x="36" y="494"/>
                  </a:cubicBezTo>
                  <a:lnTo>
                    <a:pt x="36" y="494"/>
                  </a:lnTo>
                  <a:cubicBezTo>
                    <a:pt x="18" y="494"/>
                    <a:pt x="0" y="485"/>
                    <a:pt x="0" y="467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7"/>
                    <a:pt x="18" y="0"/>
                    <a:pt x="45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75" y="0"/>
                    <a:pt x="693" y="17"/>
                    <a:pt x="693" y="45"/>
                  </a:cubicBezTo>
                  <a:cubicBezTo>
                    <a:pt x="693" y="467"/>
                    <a:pt x="693" y="467"/>
                    <a:pt x="693" y="467"/>
                  </a:cubicBezTo>
                  <a:cubicBezTo>
                    <a:pt x="693" y="485"/>
                    <a:pt x="684" y="494"/>
                    <a:pt x="666" y="49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1" name="Freeform 366">
              <a:extLst>
                <a:ext uri="{FF2B5EF4-FFF2-40B4-BE49-F238E27FC236}">
                  <a16:creationId xmlns:a16="http://schemas.microsoft.com/office/drawing/2014/main" id="{0A5C43F6-DF5A-9C41-AA23-F29AEEF9F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286" y="4954389"/>
              <a:ext cx="187272" cy="296895"/>
            </a:xfrm>
            <a:custGeom>
              <a:avLst/>
              <a:gdLst>
                <a:gd name="T0" fmla="*/ 81 w 181"/>
                <a:gd name="T1" fmla="*/ 287 h 288"/>
                <a:gd name="T2" fmla="*/ 81 w 181"/>
                <a:gd name="T3" fmla="*/ 287 h 288"/>
                <a:gd name="T4" fmla="*/ 9 w 181"/>
                <a:gd name="T5" fmla="*/ 269 h 288"/>
                <a:gd name="T6" fmla="*/ 0 w 181"/>
                <a:gd name="T7" fmla="*/ 251 h 288"/>
                <a:gd name="T8" fmla="*/ 27 w 181"/>
                <a:gd name="T9" fmla="*/ 233 h 288"/>
                <a:gd name="T10" fmla="*/ 117 w 181"/>
                <a:gd name="T11" fmla="*/ 242 h 288"/>
                <a:gd name="T12" fmla="*/ 135 w 181"/>
                <a:gd name="T13" fmla="*/ 206 h 288"/>
                <a:gd name="T14" fmla="*/ 81 w 181"/>
                <a:gd name="T15" fmla="*/ 161 h 288"/>
                <a:gd name="T16" fmla="*/ 0 w 181"/>
                <a:gd name="T17" fmla="*/ 89 h 288"/>
                <a:gd name="T18" fmla="*/ 36 w 181"/>
                <a:gd name="T19" fmla="*/ 27 h 288"/>
                <a:gd name="T20" fmla="*/ 162 w 181"/>
                <a:gd name="T21" fmla="*/ 17 h 288"/>
                <a:gd name="T22" fmla="*/ 171 w 181"/>
                <a:gd name="T23" fmla="*/ 44 h 288"/>
                <a:gd name="T24" fmla="*/ 144 w 181"/>
                <a:gd name="T25" fmla="*/ 53 h 288"/>
                <a:gd name="T26" fmla="*/ 54 w 181"/>
                <a:gd name="T27" fmla="*/ 53 h 288"/>
                <a:gd name="T28" fmla="*/ 45 w 181"/>
                <a:gd name="T29" fmla="*/ 89 h 288"/>
                <a:gd name="T30" fmla="*/ 99 w 181"/>
                <a:gd name="T31" fmla="*/ 125 h 288"/>
                <a:gd name="T32" fmla="*/ 171 w 181"/>
                <a:gd name="T33" fmla="*/ 206 h 288"/>
                <a:gd name="T34" fmla="*/ 144 w 181"/>
                <a:gd name="T35" fmla="*/ 269 h 288"/>
                <a:gd name="T36" fmla="*/ 81 w 181"/>
                <a:gd name="T37" fmla="*/ 28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1" h="288">
                  <a:moveTo>
                    <a:pt x="81" y="287"/>
                  </a:moveTo>
                  <a:lnTo>
                    <a:pt x="81" y="287"/>
                  </a:lnTo>
                  <a:cubicBezTo>
                    <a:pt x="63" y="287"/>
                    <a:pt x="36" y="287"/>
                    <a:pt x="9" y="269"/>
                  </a:cubicBezTo>
                  <a:cubicBezTo>
                    <a:pt x="0" y="269"/>
                    <a:pt x="0" y="260"/>
                    <a:pt x="0" y="251"/>
                  </a:cubicBezTo>
                  <a:cubicBezTo>
                    <a:pt x="9" y="233"/>
                    <a:pt x="18" y="233"/>
                    <a:pt x="27" y="233"/>
                  </a:cubicBezTo>
                  <a:cubicBezTo>
                    <a:pt x="63" y="251"/>
                    <a:pt x="99" y="251"/>
                    <a:pt x="117" y="242"/>
                  </a:cubicBezTo>
                  <a:cubicBezTo>
                    <a:pt x="135" y="233"/>
                    <a:pt x="135" y="224"/>
                    <a:pt x="135" y="206"/>
                  </a:cubicBezTo>
                  <a:cubicBezTo>
                    <a:pt x="135" y="197"/>
                    <a:pt x="108" y="179"/>
                    <a:pt x="81" y="161"/>
                  </a:cubicBezTo>
                  <a:cubicBezTo>
                    <a:pt x="45" y="143"/>
                    <a:pt x="0" y="125"/>
                    <a:pt x="0" y="89"/>
                  </a:cubicBezTo>
                  <a:cubicBezTo>
                    <a:pt x="0" y="63"/>
                    <a:pt x="9" y="36"/>
                    <a:pt x="36" y="27"/>
                  </a:cubicBezTo>
                  <a:cubicBezTo>
                    <a:pt x="72" y="0"/>
                    <a:pt x="117" y="0"/>
                    <a:pt x="162" y="17"/>
                  </a:cubicBezTo>
                  <a:cubicBezTo>
                    <a:pt x="171" y="27"/>
                    <a:pt x="180" y="36"/>
                    <a:pt x="171" y="44"/>
                  </a:cubicBezTo>
                  <a:cubicBezTo>
                    <a:pt x="171" y="53"/>
                    <a:pt x="153" y="63"/>
                    <a:pt x="144" y="53"/>
                  </a:cubicBezTo>
                  <a:cubicBezTo>
                    <a:pt x="117" y="44"/>
                    <a:pt x="81" y="44"/>
                    <a:pt x="54" y="53"/>
                  </a:cubicBezTo>
                  <a:cubicBezTo>
                    <a:pt x="45" y="63"/>
                    <a:pt x="45" y="71"/>
                    <a:pt x="45" y="89"/>
                  </a:cubicBezTo>
                  <a:cubicBezTo>
                    <a:pt x="45" y="99"/>
                    <a:pt x="72" y="116"/>
                    <a:pt x="99" y="125"/>
                  </a:cubicBezTo>
                  <a:cubicBezTo>
                    <a:pt x="135" y="152"/>
                    <a:pt x="171" y="170"/>
                    <a:pt x="171" y="206"/>
                  </a:cubicBezTo>
                  <a:cubicBezTo>
                    <a:pt x="171" y="233"/>
                    <a:pt x="162" y="260"/>
                    <a:pt x="144" y="269"/>
                  </a:cubicBezTo>
                  <a:cubicBezTo>
                    <a:pt x="126" y="287"/>
                    <a:pt x="108" y="287"/>
                    <a:pt x="81" y="28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2" name="Freeform 367">
              <a:extLst>
                <a:ext uri="{FF2B5EF4-FFF2-40B4-BE49-F238E27FC236}">
                  <a16:creationId xmlns:a16="http://schemas.microsoft.com/office/drawing/2014/main" id="{CB994E93-F99E-8F42-AB59-2A98F1AE5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1934" y="4890442"/>
              <a:ext cx="36541" cy="68513"/>
            </a:xfrm>
            <a:custGeom>
              <a:avLst/>
              <a:gdLst>
                <a:gd name="T0" fmla="*/ 18 w 37"/>
                <a:gd name="T1" fmla="*/ 64 h 65"/>
                <a:gd name="T2" fmla="*/ 18 w 37"/>
                <a:gd name="T3" fmla="*/ 64 h 65"/>
                <a:gd name="T4" fmla="*/ 0 w 37"/>
                <a:gd name="T5" fmla="*/ 45 h 65"/>
                <a:gd name="T6" fmla="*/ 0 w 37"/>
                <a:gd name="T7" fmla="*/ 19 h 65"/>
                <a:gd name="T8" fmla="*/ 18 w 37"/>
                <a:gd name="T9" fmla="*/ 0 h 65"/>
                <a:gd name="T10" fmla="*/ 36 w 37"/>
                <a:gd name="T11" fmla="*/ 19 h 65"/>
                <a:gd name="T12" fmla="*/ 36 w 37"/>
                <a:gd name="T13" fmla="*/ 45 h 65"/>
                <a:gd name="T14" fmla="*/ 18 w 37"/>
                <a:gd name="T15" fmla="*/ 64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65">
                  <a:moveTo>
                    <a:pt x="18" y="64"/>
                  </a:moveTo>
                  <a:lnTo>
                    <a:pt x="18" y="64"/>
                  </a:lnTo>
                  <a:cubicBezTo>
                    <a:pt x="9" y="64"/>
                    <a:pt x="0" y="64"/>
                    <a:pt x="0" y="45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19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64"/>
                    <a:pt x="27" y="64"/>
                    <a:pt x="18" y="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3" name="Freeform 368">
              <a:extLst>
                <a:ext uri="{FF2B5EF4-FFF2-40B4-BE49-F238E27FC236}">
                  <a16:creationId xmlns:a16="http://schemas.microsoft.com/office/drawing/2014/main" id="{AC4CBDCE-BE22-1E4F-BBBD-361573B07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1934" y="5251284"/>
              <a:ext cx="36541" cy="77651"/>
            </a:xfrm>
            <a:custGeom>
              <a:avLst/>
              <a:gdLst>
                <a:gd name="T0" fmla="*/ 18 w 37"/>
                <a:gd name="T1" fmla="*/ 72 h 73"/>
                <a:gd name="T2" fmla="*/ 18 w 37"/>
                <a:gd name="T3" fmla="*/ 72 h 73"/>
                <a:gd name="T4" fmla="*/ 0 w 37"/>
                <a:gd name="T5" fmla="*/ 54 h 73"/>
                <a:gd name="T6" fmla="*/ 0 w 37"/>
                <a:gd name="T7" fmla="*/ 27 h 73"/>
                <a:gd name="T8" fmla="*/ 18 w 37"/>
                <a:gd name="T9" fmla="*/ 0 h 73"/>
                <a:gd name="T10" fmla="*/ 36 w 37"/>
                <a:gd name="T11" fmla="*/ 27 h 73"/>
                <a:gd name="T12" fmla="*/ 36 w 37"/>
                <a:gd name="T13" fmla="*/ 54 h 73"/>
                <a:gd name="T14" fmla="*/ 18 w 37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73">
                  <a:moveTo>
                    <a:pt x="18" y="72"/>
                  </a:moveTo>
                  <a:lnTo>
                    <a:pt x="18" y="72"/>
                  </a:lnTo>
                  <a:cubicBezTo>
                    <a:pt x="9" y="72"/>
                    <a:pt x="0" y="63"/>
                    <a:pt x="0" y="5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27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63"/>
                    <a:pt x="27" y="72"/>
                    <a:pt x="18" y="7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4E5B2AB-0CEB-604F-BEE4-0CB13D5C1EB4}"/>
              </a:ext>
            </a:extLst>
          </p:cNvPr>
          <p:cNvGrpSpPr/>
          <p:nvPr/>
        </p:nvGrpSpPr>
        <p:grpSpPr>
          <a:xfrm>
            <a:off x="18400816" y="5438497"/>
            <a:ext cx="735388" cy="1324615"/>
            <a:chOff x="18400816" y="5141661"/>
            <a:chExt cx="735388" cy="1324615"/>
          </a:xfrm>
          <a:solidFill>
            <a:schemeClr val="accent3"/>
          </a:solidFill>
        </p:grpSpPr>
        <p:sp>
          <p:nvSpPr>
            <p:cNvPr id="474" name="Freeform 369">
              <a:extLst>
                <a:ext uri="{FF2B5EF4-FFF2-40B4-BE49-F238E27FC236}">
                  <a16:creationId xmlns:a16="http://schemas.microsoft.com/office/drawing/2014/main" id="{4C3F5D2F-D83C-D741-B61E-E98590A09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0816" y="5141661"/>
              <a:ext cx="735388" cy="1324615"/>
            </a:xfrm>
            <a:custGeom>
              <a:avLst/>
              <a:gdLst>
                <a:gd name="T0" fmla="*/ 603 w 712"/>
                <a:gd name="T1" fmla="*/ 1277 h 1278"/>
                <a:gd name="T2" fmla="*/ 603 w 712"/>
                <a:gd name="T3" fmla="*/ 1277 h 1278"/>
                <a:gd name="T4" fmla="*/ 117 w 712"/>
                <a:gd name="T5" fmla="*/ 1277 h 1278"/>
                <a:gd name="T6" fmla="*/ 0 w 712"/>
                <a:gd name="T7" fmla="*/ 1161 h 1278"/>
                <a:gd name="T8" fmla="*/ 0 w 712"/>
                <a:gd name="T9" fmla="*/ 117 h 1278"/>
                <a:gd name="T10" fmla="*/ 117 w 712"/>
                <a:gd name="T11" fmla="*/ 0 h 1278"/>
                <a:gd name="T12" fmla="*/ 603 w 712"/>
                <a:gd name="T13" fmla="*/ 0 h 1278"/>
                <a:gd name="T14" fmla="*/ 711 w 712"/>
                <a:gd name="T15" fmla="*/ 117 h 1278"/>
                <a:gd name="T16" fmla="*/ 711 w 712"/>
                <a:gd name="T17" fmla="*/ 1161 h 1278"/>
                <a:gd name="T18" fmla="*/ 603 w 712"/>
                <a:gd name="T19" fmla="*/ 1277 h 1278"/>
                <a:gd name="T20" fmla="*/ 117 w 712"/>
                <a:gd name="T21" fmla="*/ 45 h 1278"/>
                <a:gd name="T22" fmla="*/ 117 w 712"/>
                <a:gd name="T23" fmla="*/ 45 h 1278"/>
                <a:gd name="T24" fmla="*/ 45 w 712"/>
                <a:gd name="T25" fmla="*/ 117 h 1278"/>
                <a:gd name="T26" fmla="*/ 45 w 712"/>
                <a:gd name="T27" fmla="*/ 1161 h 1278"/>
                <a:gd name="T28" fmla="*/ 117 w 712"/>
                <a:gd name="T29" fmla="*/ 1232 h 1278"/>
                <a:gd name="T30" fmla="*/ 603 w 712"/>
                <a:gd name="T31" fmla="*/ 1232 h 1278"/>
                <a:gd name="T32" fmla="*/ 666 w 712"/>
                <a:gd name="T33" fmla="*/ 1161 h 1278"/>
                <a:gd name="T34" fmla="*/ 666 w 712"/>
                <a:gd name="T35" fmla="*/ 117 h 1278"/>
                <a:gd name="T36" fmla="*/ 603 w 712"/>
                <a:gd name="T37" fmla="*/ 45 h 1278"/>
                <a:gd name="T38" fmla="*/ 117 w 712"/>
                <a:gd name="T39" fmla="*/ 45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2" h="1278">
                  <a:moveTo>
                    <a:pt x="603" y="1277"/>
                  </a:moveTo>
                  <a:lnTo>
                    <a:pt x="603" y="1277"/>
                  </a:lnTo>
                  <a:cubicBezTo>
                    <a:pt x="117" y="1277"/>
                    <a:pt x="117" y="1277"/>
                    <a:pt x="117" y="1277"/>
                  </a:cubicBezTo>
                  <a:cubicBezTo>
                    <a:pt x="54" y="1277"/>
                    <a:pt x="0" y="1224"/>
                    <a:pt x="0" y="1161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54"/>
                    <a:pt x="54" y="0"/>
                    <a:pt x="117" y="0"/>
                  </a:cubicBezTo>
                  <a:cubicBezTo>
                    <a:pt x="603" y="0"/>
                    <a:pt x="603" y="0"/>
                    <a:pt x="603" y="0"/>
                  </a:cubicBezTo>
                  <a:cubicBezTo>
                    <a:pt x="666" y="0"/>
                    <a:pt x="711" y="54"/>
                    <a:pt x="711" y="117"/>
                  </a:cubicBezTo>
                  <a:cubicBezTo>
                    <a:pt x="711" y="1161"/>
                    <a:pt x="711" y="1161"/>
                    <a:pt x="711" y="1161"/>
                  </a:cubicBezTo>
                  <a:cubicBezTo>
                    <a:pt x="711" y="1224"/>
                    <a:pt x="666" y="1277"/>
                    <a:pt x="603" y="1277"/>
                  </a:cubicBezTo>
                  <a:close/>
                  <a:moveTo>
                    <a:pt x="117" y="45"/>
                  </a:moveTo>
                  <a:lnTo>
                    <a:pt x="117" y="45"/>
                  </a:lnTo>
                  <a:cubicBezTo>
                    <a:pt x="81" y="45"/>
                    <a:pt x="45" y="81"/>
                    <a:pt x="45" y="117"/>
                  </a:cubicBezTo>
                  <a:cubicBezTo>
                    <a:pt x="45" y="1161"/>
                    <a:pt x="45" y="1161"/>
                    <a:pt x="45" y="1161"/>
                  </a:cubicBezTo>
                  <a:cubicBezTo>
                    <a:pt x="45" y="1205"/>
                    <a:pt x="81" y="1232"/>
                    <a:pt x="117" y="1232"/>
                  </a:cubicBezTo>
                  <a:cubicBezTo>
                    <a:pt x="603" y="1232"/>
                    <a:pt x="603" y="1232"/>
                    <a:pt x="603" y="1232"/>
                  </a:cubicBezTo>
                  <a:cubicBezTo>
                    <a:pt x="639" y="1232"/>
                    <a:pt x="666" y="1205"/>
                    <a:pt x="666" y="1161"/>
                  </a:cubicBezTo>
                  <a:cubicBezTo>
                    <a:pt x="666" y="117"/>
                    <a:pt x="666" y="117"/>
                    <a:pt x="666" y="117"/>
                  </a:cubicBezTo>
                  <a:cubicBezTo>
                    <a:pt x="666" y="81"/>
                    <a:pt x="639" y="45"/>
                    <a:pt x="603" y="45"/>
                  </a:cubicBezTo>
                  <a:lnTo>
                    <a:pt x="117" y="45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5" name="Freeform 370">
              <a:extLst>
                <a:ext uri="{FF2B5EF4-FFF2-40B4-BE49-F238E27FC236}">
                  <a16:creationId xmlns:a16="http://schemas.microsoft.com/office/drawing/2014/main" id="{9B5BDFC2-7876-0640-8CC5-2783BCFAD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7957" y="6219623"/>
              <a:ext cx="54812" cy="68516"/>
            </a:xfrm>
            <a:custGeom>
              <a:avLst/>
              <a:gdLst>
                <a:gd name="T0" fmla="*/ 27 w 55"/>
                <a:gd name="T1" fmla="*/ 63 h 64"/>
                <a:gd name="T2" fmla="*/ 27 w 55"/>
                <a:gd name="T3" fmla="*/ 63 h 64"/>
                <a:gd name="T4" fmla="*/ 0 w 55"/>
                <a:gd name="T5" fmla="*/ 36 h 64"/>
                <a:gd name="T6" fmla="*/ 27 w 55"/>
                <a:gd name="T7" fmla="*/ 0 h 64"/>
                <a:gd name="T8" fmla="*/ 54 w 55"/>
                <a:gd name="T9" fmla="*/ 36 h 64"/>
                <a:gd name="T10" fmla="*/ 27 w 55"/>
                <a:gd name="T11" fmla="*/ 63 h 64"/>
                <a:gd name="T12" fmla="*/ 27 w 55"/>
                <a:gd name="T13" fmla="*/ 18 h 64"/>
                <a:gd name="T14" fmla="*/ 27 w 55"/>
                <a:gd name="T15" fmla="*/ 18 h 64"/>
                <a:gd name="T16" fmla="*/ 9 w 55"/>
                <a:gd name="T17" fmla="*/ 36 h 64"/>
                <a:gd name="T18" fmla="*/ 27 w 55"/>
                <a:gd name="T19" fmla="*/ 45 h 64"/>
                <a:gd name="T20" fmla="*/ 45 w 55"/>
                <a:gd name="T21" fmla="*/ 36 h 64"/>
                <a:gd name="T22" fmla="*/ 27 w 55"/>
                <a:gd name="T23" fmla="*/ 18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64">
                  <a:moveTo>
                    <a:pt x="27" y="63"/>
                  </a:moveTo>
                  <a:lnTo>
                    <a:pt x="27" y="63"/>
                  </a:lnTo>
                  <a:cubicBezTo>
                    <a:pt x="9" y="63"/>
                    <a:pt x="0" y="45"/>
                    <a:pt x="0" y="36"/>
                  </a:cubicBezTo>
                  <a:cubicBezTo>
                    <a:pt x="0" y="18"/>
                    <a:pt x="9" y="0"/>
                    <a:pt x="27" y="0"/>
                  </a:cubicBezTo>
                  <a:cubicBezTo>
                    <a:pt x="45" y="0"/>
                    <a:pt x="54" y="18"/>
                    <a:pt x="54" y="36"/>
                  </a:cubicBezTo>
                  <a:cubicBezTo>
                    <a:pt x="54" y="45"/>
                    <a:pt x="45" y="63"/>
                    <a:pt x="27" y="63"/>
                  </a:cubicBezTo>
                  <a:close/>
                  <a:moveTo>
                    <a:pt x="27" y="18"/>
                  </a:moveTo>
                  <a:lnTo>
                    <a:pt x="27" y="18"/>
                  </a:lnTo>
                  <a:cubicBezTo>
                    <a:pt x="18" y="18"/>
                    <a:pt x="9" y="27"/>
                    <a:pt x="9" y="36"/>
                  </a:cubicBezTo>
                  <a:cubicBezTo>
                    <a:pt x="9" y="45"/>
                    <a:pt x="18" y="45"/>
                    <a:pt x="27" y="45"/>
                  </a:cubicBezTo>
                  <a:cubicBezTo>
                    <a:pt x="36" y="45"/>
                    <a:pt x="45" y="45"/>
                    <a:pt x="45" y="36"/>
                  </a:cubicBezTo>
                  <a:cubicBezTo>
                    <a:pt x="45" y="27"/>
                    <a:pt x="36" y="18"/>
                    <a:pt x="27" y="1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6" name="Freeform 371">
              <a:extLst>
                <a:ext uri="{FF2B5EF4-FFF2-40B4-BE49-F238E27FC236}">
                  <a16:creationId xmlns:a16="http://schemas.microsoft.com/office/drawing/2014/main" id="{C85139C7-8748-4145-8535-36613A974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70306" y="5287825"/>
              <a:ext cx="205545" cy="45676"/>
            </a:xfrm>
            <a:custGeom>
              <a:avLst/>
              <a:gdLst>
                <a:gd name="T0" fmla="*/ 180 w 199"/>
                <a:gd name="T1" fmla="*/ 45 h 46"/>
                <a:gd name="T2" fmla="*/ 180 w 199"/>
                <a:gd name="T3" fmla="*/ 45 h 46"/>
                <a:gd name="T4" fmla="*/ 18 w 199"/>
                <a:gd name="T5" fmla="*/ 45 h 46"/>
                <a:gd name="T6" fmla="*/ 0 w 199"/>
                <a:gd name="T7" fmla="*/ 18 h 46"/>
                <a:gd name="T8" fmla="*/ 18 w 199"/>
                <a:gd name="T9" fmla="*/ 0 h 46"/>
                <a:gd name="T10" fmla="*/ 180 w 199"/>
                <a:gd name="T11" fmla="*/ 0 h 46"/>
                <a:gd name="T12" fmla="*/ 198 w 199"/>
                <a:gd name="T13" fmla="*/ 18 h 46"/>
                <a:gd name="T14" fmla="*/ 180 w 199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9" h="46">
                  <a:moveTo>
                    <a:pt x="180" y="45"/>
                  </a:moveTo>
                  <a:lnTo>
                    <a:pt x="180" y="45"/>
                  </a:lnTo>
                  <a:cubicBezTo>
                    <a:pt x="18" y="45"/>
                    <a:pt x="18" y="45"/>
                    <a:pt x="18" y="45"/>
                  </a:cubicBezTo>
                  <a:cubicBezTo>
                    <a:pt x="9" y="45"/>
                    <a:pt x="0" y="36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9" y="0"/>
                    <a:pt x="198" y="9"/>
                    <a:pt x="198" y="18"/>
                  </a:cubicBezTo>
                  <a:cubicBezTo>
                    <a:pt x="198" y="36"/>
                    <a:pt x="189" y="45"/>
                    <a:pt x="180" y="45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7" name="Freeform 372">
              <a:extLst>
                <a:ext uri="{FF2B5EF4-FFF2-40B4-BE49-F238E27FC236}">
                  <a16:creationId xmlns:a16="http://schemas.microsoft.com/office/drawing/2014/main" id="{EA7E3027-9201-5C47-BE89-2AF8E4EF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1170" y="5634966"/>
              <a:ext cx="187275" cy="301464"/>
            </a:xfrm>
            <a:custGeom>
              <a:avLst/>
              <a:gdLst>
                <a:gd name="T0" fmla="*/ 81 w 181"/>
                <a:gd name="T1" fmla="*/ 288 h 289"/>
                <a:gd name="T2" fmla="*/ 81 w 181"/>
                <a:gd name="T3" fmla="*/ 288 h 289"/>
                <a:gd name="T4" fmla="*/ 18 w 181"/>
                <a:gd name="T5" fmla="*/ 270 h 289"/>
                <a:gd name="T6" fmla="*/ 9 w 181"/>
                <a:gd name="T7" fmla="*/ 243 h 289"/>
                <a:gd name="T8" fmla="*/ 36 w 181"/>
                <a:gd name="T9" fmla="*/ 234 h 289"/>
                <a:gd name="T10" fmla="*/ 126 w 181"/>
                <a:gd name="T11" fmla="*/ 234 h 289"/>
                <a:gd name="T12" fmla="*/ 144 w 181"/>
                <a:gd name="T13" fmla="*/ 207 h 289"/>
                <a:gd name="T14" fmla="*/ 81 w 181"/>
                <a:gd name="T15" fmla="*/ 162 h 289"/>
                <a:gd name="T16" fmla="*/ 9 w 181"/>
                <a:gd name="T17" fmla="*/ 81 h 289"/>
                <a:gd name="T18" fmla="*/ 36 w 181"/>
                <a:gd name="T19" fmla="*/ 18 h 289"/>
                <a:gd name="T20" fmla="*/ 162 w 181"/>
                <a:gd name="T21" fmla="*/ 18 h 289"/>
                <a:gd name="T22" fmla="*/ 180 w 181"/>
                <a:gd name="T23" fmla="*/ 45 h 289"/>
                <a:gd name="T24" fmla="*/ 153 w 181"/>
                <a:gd name="T25" fmla="*/ 54 h 289"/>
                <a:gd name="T26" fmla="*/ 63 w 181"/>
                <a:gd name="T27" fmla="*/ 54 h 289"/>
                <a:gd name="T28" fmla="*/ 45 w 181"/>
                <a:gd name="T29" fmla="*/ 81 h 289"/>
                <a:gd name="T30" fmla="*/ 99 w 181"/>
                <a:gd name="T31" fmla="*/ 126 h 289"/>
                <a:gd name="T32" fmla="*/ 180 w 181"/>
                <a:gd name="T33" fmla="*/ 207 h 289"/>
                <a:gd name="T34" fmla="*/ 144 w 181"/>
                <a:gd name="T35" fmla="*/ 270 h 289"/>
                <a:gd name="T36" fmla="*/ 81 w 181"/>
                <a:gd name="T37" fmla="*/ 288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1" h="289">
                  <a:moveTo>
                    <a:pt x="81" y="288"/>
                  </a:moveTo>
                  <a:lnTo>
                    <a:pt x="81" y="288"/>
                  </a:lnTo>
                  <a:cubicBezTo>
                    <a:pt x="63" y="288"/>
                    <a:pt x="36" y="279"/>
                    <a:pt x="18" y="270"/>
                  </a:cubicBezTo>
                  <a:cubicBezTo>
                    <a:pt x="9" y="261"/>
                    <a:pt x="0" y="252"/>
                    <a:pt x="9" y="243"/>
                  </a:cubicBezTo>
                  <a:cubicBezTo>
                    <a:pt x="9" y="234"/>
                    <a:pt x="27" y="225"/>
                    <a:pt x="36" y="234"/>
                  </a:cubicBezTo>
                  <a:cubicBezTo>
                    <a:pt x="63" y="243"/>
                    <a:pt x="99" y="252"/>
                    <a:pt x="126" y="234"/>
                  </a:cubicBezTo>
                  <a:cubicBezTo>
                    <a:pt x="135" y="225"/>
                    <a:pt x="144" y="216"/>
                    <a:pt x="144" y="207"/>
                  </a:cubicBezTo>
                  <a:cubicBezTo>
                    <a:pt x="144" y="189"/>
                    <a:pt x="108" y="171"/>
                    <a:pt x="81" y="162"/>
                  </a:cubicBezTo>
                  <a:cubicBezTo>
                    <a:pt x="45" y="144"/>
                    <a:pt x="9" y="117"/>
                    <a:pt x="9" y="81"/>
                  </a:cubicBezTo>
                  <a:cubicBezTo>
                    <a:pt x="9" y="54"/>
                    <a:pt x="18" y="36"/>
                    <a:pt x="36" y="18"/>
                  </a:cubicBezTo>
                  <a:cubicBezTo>
                    <a:pt x="72" y="0"/>
                    <a:pt x="117" y="0"/>
                    <a:pt x="162" y="18"/>
                  </a:cubicBezTo>
                  <a:cubicBezTo>
                    <a:pt x="180" y="18"/>
                    <a:pt x="180" y="27"/>
                    <a:pt x="180" y="45"/>
                  </a:cubicBezTo>
                  <a:cubicBezTo>
                    <a:pt x="171" y="54"/>
                    <a:pt x="162" y="54"/>
                    <a:pt x="153" y="54"/>
                  </a:cubicBezTo>
                  <a:cubicBezTo>
                    <a:pt x="117" y="36"/>
                    <a:pt x="81" y="36"/>
                    <a:pt x="63" y="54"/>
                  </a:cubicBezTo>
                  <a:cubicBezTo>
                    <a:pt x="54" y="54"/>
                    <a:pt x="45" y="72"/>
                    <a:pt x="45" y="81"/>
                  </a:cubicBezTo>
                  <a:cubicBezTo>
                    <a:pt x="45" y="99"/>
                    <a:pt x="72" y="108"/>
                    <a:pt x="99" y="126"/>
                  </a:cubicBezTo>
                  <a:cubicBezTo>
                    <a:pt x="135" y="144"/>
                    <a:pt x="180" y="162"/>
                    <a:pt x="180" y="207"/>
                  </a:cubicBezTo>
                  <a:cubicBezTo>
                    <a:pt x="180" y="234"/>
                    <a:pt x="171" y="252"/>
                    <a:pt x="144" y="270"/>
                  </a:cubicBezTo>
                  <a:cubicBezTo>
                    <a:pt x="126" y="279"/>
                    <a:pt x="108" y="288"/>
                    <a:pt x="81" y="28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8" name="Freeform 373">
              <a:extLst>
                <a:ext uri="{FF2B5EF4-FFF2-40B4-BE49-F238E27FC236}">
                  <a16:creationId xmlns:a16="http://schemas.microsoft.com/office/drawing/2014/main" id="{6CC69230-0D1D-454C-B439-F25301270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4253" y="5557317"/>
              <a:ext cx="36541" cy="77648"/>
            </a:xfrm>
            <a:custGeom>
              <a:avLst/>
              <a:gdLst>
                <a:gd name="T0" fmla="*/ 18 w 37"/>
                <a:gd name="T1" fmla="*/ 72 h 73"/>
                <a:gd name="T2" fmla="*/ 18 w 37"/>
                <a:gd name="T3" fmla="*/ 72 h 73"/>
                <a:gd name="T4" fmla="*/ 0 w 37"/>
                <a:gd name="T5" fmla="*/ 54 h 73"/>
                <a:gd name="T6" fmla="*/ 0 w 37"/>
                <a:gd name="T7" fmla="*/ 27 h 73"/>
                <a:gd name="T8" fmla="*/ 18 w 37"/>
                <a:gd name="T9" fmla="*/ 0 h 73"/>
                <a:gd name="T10" fmla="*/ 36 w 37"/>
                <a:gd name="T11" fmla="*/ 27 h 73"/>
                <a:gd name="T12" fmla="*/ 36 w 37"/>
                <a:gd name="T13" fmla="*/ 54 h 73"/>
                <a:gd name="T14" fmla="*/ 18 w 37"/>
                <a:gd name="T15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73">
                  <a:moveTo>
                    <a:pt x="18" y="72"/>
                  </a:moveTo>
                  <a:lnTo>
                    <a:pt x="18" y="72"/>
                  </a:lnTo>
                  <a:cubicBezTo>
                    <a:pt x="9" y="72"/>
                    <a:pt x="0" y="63"/>
                    <a:pt x="0" y="5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27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63"/>
                    <a:pt x="27" y="72"/>
                    <a:pt x="18" y="72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79" name="Freeform 374">
              <a:extLst>
                <a:ext uri="{FF2B5EF4-FFF2-40B4-BE49-F238E27FC236}">
                  <a16:creationId xmlns:a16="http://schemas.microsoft.com/office/drawing/2014/main" id="{7EE9DF99-D4FB-D74F-AD2A-D58D057EB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34253" y="5931864"/>
              <a:ext cx="36541" cy="68513"/>
            </a:xfrm>
            <a:custGeom>
              <a:avLst/>
              <a:gdLst>
                <a:gd name="T0" fmla="*/ 18 w 37"/>
                <a:gd name="T1" fmla="*/ 63 h 64"/>
                <a:gd name="T2" fmla="*/ 18 w 37"/>
                <a:gd name="T3" fmla="*/ 63 h 64"/>
                <a:gd name="T4" fmla="*/ 0 w 37"/>
                <a:gd name="T5" fmla="*/ 45 h 64"/>
                <a:gd name="T6" fmla="*/ 0 w 37"/>
                <a:gd name="T7" fmla="*/ 18 h 64"/>
                <a:gd name="T8" fmla="*/ 18 w 37"/>
                <a:gd name="T9" fmla="*/ 0 h 64"/>
                <a:gd name="T10" fmla="*/ 36 w 37"/>
                <a:gd name="T11" fmla="*/ 18 h 64"/>
                <a:gd name="T12" fmla="*/ 36 w 37"/>
                <a:gd name="T13" fmla="*/ 45 h 64"/>
                <a:gd name="T14" fmla="*/ 18 w 37"/>
                <a:gd name="T15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64">
                  <a:moveTo>
                    <a:pt x="18" y="63"/>
                  </a:moveTo>
                  <a:lnTo>
                    <a:pt x="18" y="63"/>
                  </a:lnTo>
                  <a:cubicBezTo>
                    <a:pt x="9" y="63"/>
                    <a:pt x="0" y="54"/>
                    <a:pt x="0" y="4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27" y="0"/>
                    <a:pt x="36" y="9"/>
                    <a:pt x="36" y="18"/>
                  </a:cubicBezTo>
                  <a:cubicBezTo>
                    <a:pt x="36" y="45"/>
                    <a:pt x="36" y="45"/>
                    <a:pt x="36" y="45"/>
                  </a:cubicBezTo>
                  <a:cubicBezTo>
                    <a:pt x="36" y="54"/>
                    <a:pt x="27" y="63"/>
                    <a:pt x="18" y="6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A185710-1D2F-6D4E-A97F-7F89287E8090}"/>
              </a:ext>
            </a:extLst>
          </p:cNvPr>
          <p:cNvGrpSpPr/>
          <p:nvPr/>
        </p:nvGrpSpPr>
        <p:grpSpPr>
          <a:xfrm>
            <a:off x="4028946" y="8421245"/>
            <a:ext cx="2744738" cy="5283620"/>
            <a:chOff x="3848318" y="7804596"/>
            <a:chExt cx="3105994" cy="5979038"/>
          </a:xfrm>
        </p:grpSpPr>
        <p:sp>
          <p:nvSpPr>
            <p:cNvPr id="449" name="Freeform 344">
              <a:extLst>
                <a:ext uri="{FF2B5EF4-FFF2-40B4-BE49-F238E27FC236}">
                  <a16:creationId xmlns:a16="http://schemas.microsoft.com/office/drawing/2014/main" id="{EF71A174-4F52-8F4C-AF4D-B00558A8B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1934" y="9554000"/>
              <a:ext cx="123328" cy="4229634"/>
            </a:xfrm>
            <a:custGeom>
              <a:avLst/>
              <a:gdLst>
                <a:gd name="T0" fmla="*/ 63 w 118"/>
                <a:gd name="T1" fmla="*/ 4084 h 4085"/>
                <a:gd name="T2" fmla="*/ 63 w 118"/>
                <a:gd name="T3" fmla="*/ 4084 h 4085"/>
                <a:gd name="T4" fmla="*/ 0 w 118"/>
                <a:gd name="T5" fmla="*/ 4021 h 4085"/>
                <a:gd name="T6" fmla="*/ 0 w 118"/>
                <a:gd name="T7" fmla="*/ 54 h 4085"/>
                <a:gd name="T8" fmla="*/ 63 w 118"/>
                <a:gd name="T9" fmla="*/ 0 h 4085"/>
                <a:gd name="T10" fmla="*/ 117 w 118"/>
                <a:gd name="T11" fmla="*/ 54 h 4085"/>
                <a:gd name="T12" fmla="*/ 117 w 118"/>
                <a:gd name="T13" fmla="*/ 4021 h 4085"/>
                <a:gd name="T14" fmla="*/ 63 w 118"/>
                <a:gd name="T15" fmla="*/ 4084 h 4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4085">
                  <a:moveTo>
                    <a:pt x="63" y="4084"/>
                  </a:moveTo>
                  <a:lnTo>
                    <a:pt x="63" y="4084"/>
                  </a:lnTo>
                  <a:cubicBezTo>
                    <a:pt x="27" y="4084"/>
                    <a:pt x="0" y="4057"/>
                    <a:pt x="0" y="402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7"/>
                    <a:pt x="27" y="0"/>
                    <a:pt x="63" y="0"/>
                  </a:cubicBezTo>
                  <a:cubicBezTo>
                    <a:pt x="90" y="0"/>
                    <a:pt x="117" y="27"/>
                    <a:pt x="117" y="54"/>
                  </a:cubicBezTo>
                  <a:cubicBezTo>
                    <a:pt x="117" y="4021"/>
                    <a:pt x="117" y="4021"/>
                    <a:pt x="117" y="4021"/>
                  </a:cubicBezTo>
                  <a:cubicBezTo>
                    <a:pt x="117" y="4057"/>
                    <a:pt x="90" y="4084"/>
                    <a:pt x="63" y="408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0" name="Freeform 345">
              <a:extLst>
                <a:ext uri="{FF2B5EF4-FFF2-40B4-BE49-F238E27FC236}">
                  <a16:creationId xmlns:a16="http://schemas.microsoft.com/office/drawing/2014/main" id="{B29AE7A6-809E-CD41-919D-313694823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5881" y="10225444"/>
              <a:ext cx="1548431" cy="1548428"/>
            </a:xfrm>
            <a:custGeom>
              <a:avLst/>
              <a:gdLst>
                <a:gd name="T0" fmla="*/ 315 w 1494"/>
                <a:gd name="T1" fmla="*/ 1493 h 1494"/>
                <a:gd name="T2" fmla="*/ 315 w 1494"/>
                <a:gd name="T3" fmla="*/ 1493 h 1494"/>
                <a:gd name="T4" fmla="*/ 0 w 1494"/>
                <a:gd name="T5" fmla="*/ 1493 h 1494"/>
                <a:gd name="T6" fmla="*/ 0 w 1494"/>
                <a:gd name="T7" fmla="*/ 1169 h 1494"/>
                <a:gd name="T8" fmla="*/ 1169 w 1494"/>
                <a:gd name="T9" fmla="*/ 0 h 1494"/>
                <a:gd name="T10" fmla="*/ 1493 w 1494"/>
                <a:gd name="T11" fmla="*/ 0 h 1494"/>
                <a:gd name="T12" fmla="*/ 1493 w 1494"/>
                <a:gd name="T13" fmla="*/ 324 h 1494"/>
                <a:gd name="T14" fmla="*/ 315 w 1494"/>
                <a:gd name="T15" fmla="*/ 1493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4" h="1494">
                  <a:moveTo>
                    <a:pt x="315" y="1493"/>
                  </a:moveTo>
                  <a:lnTo>
                    <a:pt x="315" y="1493"/>
                  </a:lnTo>
                  <a:cubicBezTo>
                    <a:pt x="0" y="1493"/>
                    <a:pt x="0" y="1493"/>
                    <a:pt x="0" y="1493"/>
                  </a:cubicBezTo>
                  <a:cubicBezTo>
                    <a:pt x="0" y="1169"/>
                    <a:pt x="0" y="1169"/>
                    <a:pt x="0" y="1169"/>
                  </a:cubicBezTo>
                  <a:cubicBezTo>
                    <a:pt x="0" y="522"/>
                    <a:pt x="522" y="0"/>
                    <a:pt x="1169" y="0"/>
                  </a:cubicBezTo>
                  <a:cubicBezTo>
                    <a:pt x="1493" y="0"/>
                    <a:pt x="1493" y="0"/>
                    <a:pt x="1493" y="0"/>
                  </a:cubicBezTo>
                  <a:cubicBezTo>
                    <a:pt x="1493" y="324"/>
                    <a:pt x="1493" y="324"/>
                    <a:pt x="1493" y="324"/>
                  </a:cubicBezTo>
                  <a:cubicBezTo>
                    <a:pt x="1493" y="971"/>
                    <a:pt x="962" y="1493"/>
                    <a:pt x="315" y="149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1" name="Freeform 346">
              <a:extLst>
                <a:ext uri="{FF2B5EF4-FFF2-40B4-BE49-F238E27FC236}">
                  <a16:creationId xmlns:a16="http://schemas.microsoft.com/office/drawing/2014/main" id="{1E5591FF-20F1-9F4E-A5E6-DBCBAE332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318" y="11513519"/>
              <a:ext cx="1557564" cy="1548428"/>
            </a:xfrm>
            <a:custGeom>
              <a:avLst/>
              <a:gdLst>
                <a:gd name="T0" fmla="*/ 1502 w 1503"/>
                <a:gd name="T1" fmla="*/ 1169 h 1494"/>
                <a:gd name="T2" fmla="*/ 1502 w 1503"/>
                <a:gd name="T3" fmla="*/ 1169 h 1494"/>
                <a:gd name="T4" fmla="*/ 1502 w 1503"/>
                <a:gd name="T5" fmla="*/ 1493 h 1494"/>
                <a:gd name="T6" fmla="*/ 1178 w 1503"/>
                <a:gd name="T7" fmla="*/ 1493 h 1494"/>
                <a:gd name="T8" fmla="*/ 0 w 1503"/>
                <a:gd name="T9" fmla="*/ 324 h 1494"/>
                <a:gd name="T10" fmla="*/ 0 w 1503"/>
                <a:gd name="T11" fmla="*/ 0 h 1494"/>
                <a:gd name="T12" fmla="*/ 324 w 1503"/>
                <a:gd name="T13" fmla="*/ 0 h 1494"/>
                <a:gd name="T14" fmla="*/ 1502 w 1503"/>
                <a:gd name="T15" fmla="*/ 1169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3" h="1494">
                  <a:moveTo>
                    <a:pt x="1502" y="1169"/>
                  </a:moveTo>
                  <a:lnTo>
                    <a:pt x="1502" y="1169"/>
                  </a:lnTo>
                  <a:cubicBezTo>
                    <a:pt x="1502" y="1493"/>
                    <a:pt x="1502" y="1493"/>
                    <a:pt x="1502" y="1493"/>
                  </a:cubicBezTo>
                  <a:cubicBezTo>
                    <a:pt x="1178" y="1493"/>
                    <a:pt x="1178" y="1493"/>
                    <a:pt x="1178" y="1493"/>
                  </a:cubicBezTo>
                  <a:cubicBezTo>
                    <a:pt x="530" y="1493"/>
                    <a:pt x="0" y="972"/>
                    <a:pt x="0" y="3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971" y="0"/>
                    <a:pt x="1502" y="522"/>
                    <a:pt x="1502" y="116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0" name="Freeform 375">
              <a:extLst>
                <a:ext uri="{FF2B5EF4-FFF2-40B4-BE49-F238E27FC236}">
                  <a16:creationId xmlns:a16="http://schemas.microsoft.com/office/drawing/2014/main" id="{965224DF-98DD-9E42-B27B-FE311657A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624" y="7804596"/>
              <a:ext cx="1763109" cy="1749404"/>
            </a:xfrm>
            <a:custGeom>
              <a:avLst/>
              <a:gdLst>
                <a:gd name="T0" fmla="*/ 1701 w 1702"/>
                <a:gd name="T1" fmla="*/ 845 h 1691"/>
                <a:gd name="T2" fmla="*/ 1701 w 1702"/>
                <a:gd name="T3" fmla="*/ 845 h 1691"/>
                <a:gd name="T4" fmla="*/ 846 w 1702"/>
                <a:gd name="T5" fmla="*/ 1690 h 1691"/>
                <a:gd name="T6" fmla="*/ 0 w 1702"/>
                <a:gd name="T7" fmla="*/ 845 h 1691"/>
                <a:gd name="T8" fmla="*/ 846 w 1702"/>
                <a:gd name="T9" fmla="*/ 0 h 1691"/>
                <a:gd name="T10" fmla="*/ 1701 w 1702"/>
                <a:gd name="T11" fmla="*/ 845 h 1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2" h="1691">
                  <a:moveTo>
                    <a:pt x="1701" y="845"/>
                  </a:moveTo>
                  <a:lnTo>
                    <a:pt x="1701" y="845"/>
                  </a:lnTo>
                  <a:cubicBezTo>
                    <a:pt x="1701" y="1313"/>
                    <a:pt x="1323" y="1690"/>
                    <a:pt x="846" y="1690"/>
                  </a:cubicBezTo>
                  <a:cubicBezTo>
                    <a:pt x="378" y="1690"/>
                    <a:pt x="0" y="1313"/>
                    <a:pt x="0" y="845"/>
                  </a:cubicBezTo>
                  <a:cubicBezTo>
                    <a:pt x="0" y="377"/>
                    <a:pt x="378" y="0"/>
                    <a:pt x="846" y="0"/>
                  </a:cubicBezTo>
                  <a:cubicBezTo>
                    <a:pt x="1323" y="0"/>
                    <a:pt x="1701" y="377"/>
                    <a:pt x="1701" y="84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1" name="Freeform 376">
              <a:extLst>
                <a:ext uri="{FF2B5EF4-FFF2-40B4-BE49-F238E27FC236}">
                  <a16:creationId xmlns:a16="http://schemas.microsoft.com/office/drawing/2014/main" id="{3DA6C4A6-B776-E34C-8783-42194F7FE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493" y="7950760"/>
              <a:ext cx="1443374" cy="1452509"/>
            </a:xfrm>
            <a:custGeom>
              <a:avLst/>
              <a:gdLst>
                <a:gd name="T0" fmla="*/ 1393 w 1394"/>
                <a:gd name="T1" fmla="*/ 702 h 1404"/>
                <a:gd name="T2" fmla="*/ 1393 w 1394"/>
                <a:gd name="T3" fmla="*/ 702 h 1404"/>
                <a:gd name="T4" fmla="*/ 692 w 1394"/>
                <a:gd name="T5" fmla="*/ 1403 h 1404"/>
                <a:gd name="T6" fmla="*/ 0 w 1394"/>
                <a:gd name="T7" fmla="*/ 702 h 1404"/>
                <a:gd name="T8" fmla="*/ 692 w 1394"/>
                <a:gd name="T9" fmla="*/ 0 h 1404"/>
                <a:gd name="T10" fmla="*/ 1393 w 1394"/>
                <a:gd name="T11" fmla="*/ 702 h 1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4" h="1404">
                  <a:moveTo>
                    <a:pt x="1393" y="702"/>
                  </a:moveTo>
                  <a:lnTo>
                    <a:pt x="1393" y="702"/>
                  </a:lnTo>
                  <a:cubicBezTo>
                    <a:pt x="1393" y="1089"/>
                    <a:pt x="1079" y="1403"/>
                    <a:pt x="692" y="1403"/>
                  </a:cubicBezTo>
                  <a:cubicBezTo>
                    <a:pt x="314" y="1403"/>
                    <a:pt x="0" y="1089"/>
                    <a:pt x="0" y="702"/>
                  </a:cubicBezTo>
                  <a:cubicBezTo>
                    <a:pt x="0" y="315"/>
                    <a:pt x="314" y="0"/>
                    <a:pt x="692" y="0"/>
                  </a:cubicBezTo>
                  <a:cubicBezTo>
                    <a:pt x="1079" y="0"/>
                    <a:pt x="1393" y="315"/>
                    <a:pt x="1393" y="702"/>
                  </a:cubicBez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40000"/>
                  <a:lumOff val="6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2" name="Freeform 377">
              <a:extLst>
                <a:ext uri="{FF2B5EF4-FFF2-40B4-BE49-F238E27FC236}">
                  <a16:creationId xmlns:a16="http://schemas.microsoft.com/office/drawing/2014/main" id="{F9D86409-0A08-A34F-8B09-1ED2413AB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9851" y="8174573"/>
              <a:ext cx="589224" cy="1000314"/>
            </a:xfrm>
            <a:custGeom>
              <a:avLst/>
              <a:gdLst>
                <a:gd name="T0" fmla="*/ 567 w 568"/>
                <a:gd name="T1" fmla="*/ 639 h 964"/>
                <a:gd name="T2" fmla="*/ 567 w 568"/>
                <a:gd name="T3" fmla="*/ 639 h 964"/>
                <a:gd name="T4" fmla="*/ 495 w 568"/>
                <a:gd name="T5" fmla="*/ 801 h 964"/>
                <a:gd name="T6" fmla="*/ 315 w 568"/>
                <a:gd name="T7" fmla="*/ 873 h 964"/>
                <a:gd name="T8" fmla="*/ 315 w 568"/>
                <a:gd name="T9" fmla="*/ 963 h 964"/>
                <a:gd name="T10" fmla="*/ 252 w 568"/>
                <a:gd name="T11" fmla="*/ 963 h 964"/>
                <a:gd name="T12" fmla="*/ 252 w 568"/>
                <a:gd name="T13" fmla="*/ 873 h 964"/>
                <a:gd name="T14" fmla="*/ 72 w 568"/>
                <a:gd name="T15" fmla="*/ 810 h 964"/>
                <a:gd name="T16" fmla="*/ 0 w 568"/>
                <a:gd name="T17" fmla="*/ 639 h 964"/>
                <a:gd name="T18" fmla="*/ 198 w 568"/>
                <a:gd name="T19" fmla="*/ 639 h 964"/>
                <a:gd name="T20" fmla="*/ 252 w 568"/>
                <a:gd name="T21" fmla="*/ 729 h 964"/>
                <a:gd name="T22" fmla="*/ 252 w 568"/>
                <a:gd name="T23" fmla="*/ 558 h 964"/>
                <a:gd name="T24" fmla="*/ 162 w 568"/>
                <a:gd name="T25" fmla="*/ 522 h 964"/>
                <a:gd name="T26" fmla="*/ 108 w 568"/>
                <a:gd name="T27" fmla="*/ 504 h 964"/>
                <a:gd name="T28" fmla="*/ 72 w 568"/>
                <a:gd name="T29" fmla="*/ 477 h 964"/>
                <a:gd name="T30" fmla="*/ 45 w 568"/>
                <a:gd name="T31" fmla="*/ 450 h 964"/>
                <a:gd name="T32" fmla="*/ 18 w 568"/>
                <a:gd name="T33" fmla="*/ 423 h 964"/>
                <a:gd name="T34" fmla="*/ 0 w 568"/>
                <a:gd name="T35" fmla="*/ 324 h 964"/>
                <a:gd name="T36" fmla="*/ 72 w 568"/>
                <a:gd name="T37" fmla="*/ 162 h 964"/>
                <a:gd name="T38" fmla="*/ 252 w 568"/>
                <a:gd name="T39" fmla="*/ 90 h 964"/>
                <a:gd name="T40" fmla="*/ 252 w 568"/>
                <a:gd name="T41" fmla="*/ 0 h 964"/>
                <a:gd name="T42" fmla="*/ 315 w 568"/>
                <a:gd name="T43" fmla="*/ 0 h 964"/>
                <a:gd name="T44" fmla="*/ 315 w 568"/>
                <a:gd name="T45" fmla="*/ 90 h 964"/>
                <a:gd name="T46" fmla="*/ 495 w 568"/>
                <a:gd name="T47" fmla="*/ 153 h 964"/>
                <a:gd name="T48" fmla="*/ 567 w 568"/>
                <a:gd name="T49" fmla="*/ 324 h 964"/>
                <a:gd name="T50" fmla="*/ 378 w 568"/>
                <a:gd name="T51" fmla="*/ 324 h 964"/>
                <a:gd name="T52" fmla="*/ 315 w 568"/>
                <a:gd name="T53" fmla="*/ 243 h 964"/>
                <a:gd name="T54" fmla="*/ 315 w 568"/>
                <a:gd name="T55" fmla="*/ 414 h 964"/>
                <a:gd name="T56" fmla="*/ 459 w 568"/>
                <a:gd name="T57" fmla="*/ 468 h 964"/>
                <a:gd name="T58" fmla="*/ 567 w 568"/>
                <a:gd name="T59" fmla="*/ 639 h 964"/>
                <a:gd name="T60" fmla="*/ 252 w 568"/>
                <a:gd name="T61" fmla="*/ 243 h 964"/>
                <a:gd name="T62" fmla="*/ 252 w 568"/>
                <a:gd name="T63" fmla="*/ 243 h 964"/>
                <a:gd name="T64" fmla="*/ 198 w 568"/>
                <a:gd name="T65" fmla="*/ 315 h 964"/>
                <a:gd name="T66" fmla="*/ 252 w 568"/>
                <a:gd name="T67" fmla="*/ 396 h 964"/>
                <a:gd name="T68" fmla="*/ 252 w 568"/>
                <a:gd name="T69" fmla="*/ 243 h 964"/>
                <a:gd name="T70" fmla="*/ 315 w 568"/>
                <a:gd name="T71" fmla="*/ 729 h 964"/>
                <a:gd name="T72" fmla="*/ 315 w 568"/>
                <a:gd name="T73" fmla="*/ 729 h 964"/>
                <a:gd name="T74" fmla="*/ 369 w 568"/>
                <a:gd name="T75" fmla="*/ 657 h 964"/>
                <a:gd name="T76" fmla="*/ 315 w 568"/>
                <a:gd name="T77" fmla="*/ 576 h 964"/>
                <a:gd name="T78" fmla="*/ 315 w 568"/>
                <a:gd name="T79" fmla="*/ 729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68" h="964">
                  <a:moveTo>
                    <a:pt x="567" y="639"/>
                  </a:moveTo>
                  <a:lnTo>
                    <a:pt x="567" y="639"/>
                  </a:lnTo>
                  <a:cubicBezTo>
                    <a:pt x="567" y="702"/>
                    <a:pt x="540" y="756"/>
                    <a:pt x="495" y="801"/>
                  </a:cubicBezTo>
                  <a:cubicBezTo>
                    <a:pt x="450" y="846"/>
                    <a:pt x="387" y="873"/>
                    <a:pt x="315" y="873"/>
                  </a:cubicBezTo>
                  <a:cubicBezTo>
                    <a:pt x="315" y="963"/>
                    <a:pt x="315" y="963"/>
                    <a:pt x="315" y="963"/>
                  </a:cubicBezTo>
                  <a:cubicBezTo>
                    <a:pt x="252" y="963"/>
                    <a:pt x="252" y="963"/>
                    <a:pt x="252" y="963"/>
                  </a:cubicBezTo>
                  <a:cubicBezTo>
                    <a:pt x="252" y="873"/>
                    <a:pt x="252" y="873"/>
                    <a:pt x="252" y="873"/>
                  </a:cubicBezTo>
                  <a:cubicBezTo>
                    <a:pt x="180" y="873"/>
                    <a:pt x="117" y="846"/>
                    <a:pt x="72" y="810"/>
                  </a:cubicBezTo>
                  <a:cubicBezTo>
                    <a:pt x="27" y="765"/>
                    <a:pt x="0" y="711"/>
                    <a:pt x="0" y="639"/>
                  </a:cubicBezTo>
                  <a:cubicBezTo>
                    <a:pt x="198" y="639"/>
                    <a:pt x="198" y="639"/>
                    <a:pt x="198" y="639"/>
                  </a:cubicBezTo>
                  <a:cubicBezTo>
                    <a:pt x="198" y="684"/>
                    <a:pt x="225" y="720"/>
                    <a:pt x="252" y="729"/>
                  </a:cubicBezTo>
                  <a:cubicBezTo>
                    <a:pt x="252" y="558"/>
                    <a:pt x="252" y="558"/>
                    <a:pt x="252" y="558"/>
                  </a:cubicBezTo>
                  <a:cubicBezTo>
                    <a:pt x="225" y="549"/>
                    <a:pt x="189" y="540"/>
                    <a:pt x="162" y="522"/>
                  </a:cubicBezTo>
                  <a:cubicBezTo>
                    <a:pt x="135" y="513"/>
                    <a:pt x="117" y="504"/>
                    <a:pt x="108" y="504"/>
                  </a:cubicBezTo>
                  <a:cubicBezTo>
                    <a:pt x="99" y="495"/>
                    <a:pt x="90" y="486"/>
                    <a:pt x="72" y="477"/>
                  </a:cubicBezTo>
                  <a:cubicBezTo>
                    <a:pt x="63" y="468"/>
                    <a:pt x="54" y="459"/>
                    <a:pt x="45" y="450"/>
                  </a:cubicBezTo>
                  <a:cubicBezTo>
                    <a:pt x="36" y="441"/>
                    <a:pt x="27" y="432"/>
                    <a:pt x="18" y="423"/>
                  </a:cubicBezTo>
                  <a:cubicBezTo>
                    <a:pt x="9" y="396"/>
                    <a:pt x="0" y="369"/>
                    <a:pt x="0" y="324"/>
                  </a:cubicBezTo>
                  <a:cubicBezTo>
                    <a:pt x="0" y="261"/>
                    <a:pt x="27" y="207"/>
                    <a:pt x="72" y="162"/>
                  </a:cubicBezTo>
                  <a:cubicBezTo>
                    <a:pt x="126" y="126"/>
                    <a:pt x="180" y="99"/>
                    <a:pt x="252" y="9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15" y="90"/>
                    <a:pt x="315" y="90"/>
                    <a:pt x="315" y="90"/>
                  </a:cubicBezTo>
                  <a:cubicBezTo>
                    <a:pt x="396" y="99"/>
                    <a:pt x="450" y="117"/>
                    <a:pt x="495" y="153"/>
                  </a:cubicBezTo>
                  <a:cubicBezTo>
                    <a:pt x="540" y="189"/>
                    <a:pt x="558" y="252"/>
                    <a:pt x="567" y="324"/>
                  </a:cubicBezTo>
                  <a:cubicBezTo>
                    <a:pt x="378" y="324"/>
                    <a:pt x="378" y="324"/>
                    <a:pt x="378" y="324"/>
                  </a:cubicBezTo>
                  <a:cubicBezTo>
                    <a:pt x="369" y="288"/>
                    <a:pt x="351" y="261"/>
                    <a:pt x="315" y="243"/>
                  </a:cubicBezTo>
                  <a:cubicBezTo>
                    <a:pt x="315" y="414"/>
                    <a:pt x="315" y="414"/>
                    <a:pt x="315" y="414"/>
                  </a:cubicBezTo>
                  <a:cubicBezTo>
                    <a:pt x="387" y="441"/>
                    <a:pt x="432" y="450"/>
                    <a:pt x="459" y="468"/>
                  </a:cubicBezTo>
                  <a:cubicBezTo>
                    <a:pt x="531" y="504"/>
                    <a:pt x="567" y="558"/>
                    <a:pt x="567" y="639"/>
                  </a:cubicBezTo>
                  <a:close/>
                  <a:moveTo>
                    <a:pt x="252" y="243"/>
                  </a:moveTo>
                  <a:lnTo>
                    <a:pt x="252" y="243"/>
                  </a:lnTo>
                  <a:cubicBezTo>
                    <a:pt x="216" y="252"/>
                    <a:pt x="198" y="270"/>
                    <a:pt x="198" y="315"/>
                  </a:cubicBezTo>
                  <a:cubicBezTo>
                    <a:pt x="198" y="351"/>
                    <a:pt x="216" y="378"/>
                    <a:pt x="252" y="396"/>
                  </a:cubicBezTo>
                  <a:lnTo>
                    <a:pt x="252" y="243"/>
                  </a:lnTo>
                  <a:close/>
                  <a:moveTo>
                    <a:pt x="315" y="729"/>
                  </a:moveTo>
                  <a:lnTo>
                    <a:pt x="315" y="729"/>
                  </a:lnTo>
                  <a:cubicBezTo>
                    <a:pt x="351" y="720"/>
                    <a:pt x="369" y="693"/>
                    <a:pt x="369" y="657"/>
                  </a:cubicBezTo>
                  <a:cubicBezTo>
                    <a:pt x="369" y="621"/>
                    <a:pt x="351" y="594"/>
                    <a:pt x="315" y="576"/>
                  </a:cubicBezTo>
                  <a:lnTo>
                    <a:pt x="315" y="72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3D44EC9-980F-E744-9FE7-0DEF7807B85F}"/>
              </a:ext>
            </a:extLst>
          </p:cNvPr>
          <p:cNvGrpSpPr/>
          <p:nvPr/>
        </p:nvGrpSpPr>
        <p:grpSpPr>
          <a:xfrm>
            <a:off x="10720271" y="7404078"/>
            <a:ext cx="2740702" cy="6312896"/>
            <a:chOff x="10539908" y="6639846"/>
            <a:chExt cx="3101428" cy="7143788"/>
          </a:xfrm>
        </p:grpSpPr>
        <p:sp>
          <p:nvSpPr>
            <p:cNvPr id="452" name="Freeform 347">
              <a:extLst>
                <a:ext uri="{FF2B5EF4-FFF2-40B4-BE49-F238E27FC236}">
                  <a16:creationId xmlns:a16="http://schemas.microsoft.com/office/drawing/2014/main" id="{E4BBA61C-83ED-8141-8990-A299C8A72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8958" y="8370983"/>
              <a:ext cx="123328" cy="5412651"/>
            </a:xfrm>
            <a:custGeom>
              <a:avLst/>
              <a:gdLst>
                <a:gd name="T0" fmla="*/ 54 w 118"/>
                <a:gd name="T1" fmla="*/ 5226 h 5227"/>
                <a:gd name="T2" fmla="*/ 54 w 118"/>
                <a:gd name="T3" fmla="*/ 5226 h 5227"/>
                <a:gd name="T4" fmla="*/ 0 w 118"/>
                <a:gd name="T5" fmla="*/ 5163 h 5227"/>
                <a:gd name="T6" fmla="*/ 0 w 118"/>
                <a:gd name="T7" fmla="*/ 63 h 5227"/>
                <a:gd name="T8" fmla="*/ 54 w 118"/>
                <a:gd name="T9" fmla="*/ 0 h 5227"/>
                <a:gd name="T10" fmla="*/ 117 w 118"/>
                <a:gd name="T11" fmla="*/ 63 h 5227"/>
                <a:gd name="T12" fmla="*/ 117 w 118"/>
                <a:gd name="T13" fmla="*/ 5163 h 5227"/>
                <a:gd name="T14" fmla="*/ 54 w 118"/>
                <a:gd name="T15" fmla="*/ 5226 h 5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5227">
                  <a:moveTo>
                    <a:pt x="54" y="5226"/>
                  </a:moveTo>
                  <a:lnTo>
                    <a:pt x="54" y="5226"/>
                  </a:lnTo>
                  <a:cubicBezTo>
                    <a:pt x="27" y="5226"/>
                    <a:pt x="0" y="5199"/>
                    <a:pt x="0" y="51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7"/>
                    <a:pt x="27" y="0"/>
                    <a:pt x="54" y="0"/>
                  </a:cubicBezTo>
                  <a:cubicBezTo>
                    <a:pt x="90" y="0"/>
                    <a:pt x="117" y="27"/>
                    <a:pt x="117" y="63"/>
                  </a:cubicBezTo>
                  <a:cubicBezTo>
                    <a:pt x="117" y="5163"/>
                    <a:pt x="117" y="5163"/>
                    <a:pt x="117" y="5163"/>
                  </a:cubicBezTo>
                  <a:cubicBezTo>
                    <a:pt x="117" y="5199"/>
                    <a:pt x="90" y="5226"/>
                    <a:pt x="54" y="522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3" name="Freeform 348">
              <a:extLst>
                <a:ext uri="{FF2B5EF4-FFF2-40B4-BE49-F238E27FC236}">
                  <a16:creationId xmlns:a16="http://schemas.microsoft.com/office/drawing/2014/main" id="{7F00ED84-05F0-F24B-A548-E80D5CF3A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3770" y="9042424"/>
              <a:ext cx="1557566" cy="1548431"/>
            </a:xfrm>
            <a:custGeom>
              <a:avLst/>
              <a:gdLst>
                <a:gd name="T0" fmla="*/ 323 w 1502"/>
                <a:gd name="T1" fmla="*/ 1493 h 1494"/>
                <a:gd name="T2" fmla="*/ 323 w 1502"/>
                <a:gd name="T3" fmla="*/ 1493 h 1494"/>
                <a:gd name="T4" fmla="*/ 0 w 1502"/>
                <a:gd name="T5" fmla="*/ 1493 h 1494"/>
                <a:gd name="T6" fmla="*/ 0 w 1502"/>
                <a:gd name="T7" fmla="*/ 1169 h 1494"/>
                <a:gd name="T8" fmla="*/ 1177 w 1502"/>
                <a:gd name="T9" fmla="*/ 0 h 1494"/>
                <a:gd name="T10" fmla="*/ 1501 w 1502"/>
                <a:gd name="T11" fmla="*/ 0 h 1494"/>
                <a:gd name="T12" fmla="*/ 1501 w 1502"/>
                <a:gd name="T13" fmla="*/ 324 h 1494"/>
                <a:gd name="T14" fmla="*/ 323 w 1502"/>
                <a:gd name="T15" fmla="*/ 1493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2" h="1494">
                  <a:moveTo>
                    <a:pt x="323" y="1493"/>
                  </a:moveTo>
                  <a:lnTo>
                    <a:pt x="323" y="1493"/>
                  </a:lnTo>
                  <a:cubicBezTo>
                    <a:pt x="0" y="1493"/>
                    <a:pt x="0" y="1493"/>
                    <a:pt x="0" y="1493"/>
                  </a:cubicBezTo>
                  <a:cubicBezTo>
                    <a:pt x="0" y="1169"/>
                    <a:pt x="0" y="1169"/>
                    <a:pt x="0" y="1169"/>
                  </a:cubicBezTo>
                  <a:cubicBezTo>
                    <a:pt x="0" y="521"/>
                    <a:pt x="530" y="0"/>
                    <a:pt x="1177" y="0"/>
                  </a:cubicBezTo>
                  <a:cubicBezTo>
                    <a:pt x="1501" y="0"/>
                    <a:pt x="1501" y="0"/>
                    <a:pt x="1501" y="0"/>
                  </a:cubicBezTo>
                  <a:cubicBezTo>
                    <a:pt x="1501" y="324"/>
                    <a:pt x="1501" y="324"/>
                    <a:pt x="1501" y="324"/>
                  </a:cubicBezTo>
                  <a:cubicBezTo>
                    <a:pt x="1501" y="971"/>
                    <a:pt x="970" y="1493"/>
                    <a:pt x="323" y="149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4" name="Freeform 349">
              <a:extLst>
                <a:ext uri="{FF2B5EF4-FFF2-40B4-BE49-F238E27FC236}">
                  <a16:creationId xmlns:a16="http://schemas.microsoft.com/office/drawing/2014/main" id="{B4E32D94-0CFB-7E4C-8197-C4066F907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39908" y="10357905"/>
              <a:ext cx="1548431" cy="1548431"/>
            </a:xfrm>
            <a:custGeom>
              <a:avLst/>
              <a:gdLst>
                <a:gd name="T0" fmla="*/ 1493 w 1494"/>
                <a:gd name="T1" fmla="*/ 1169 h 1494"/>
                <a:gd name="T2" fmla="*/ 1493 w 1494"/>
                <a:gd name="T3" fmla="*/ 1169 h 1494"/>
                <a:gd name="T4" fmla="*/ 1493 w 1494"/>
                <a:gd name="T5" fmla="*/ 1493 h 1494"/>
                <a:gd name="T6" fmla="*/ 1169 w 1494"/>
                <a:gd name="T7" fmla="*/ 1493 h 1494"/>
                <a:gd name="T8" fmla="*/ 0 w 1494"/>
                <a:gd name="T9" fmla="*/ 315 h 1494"/>
                <a:gd name="T10" fmla="*/ 0 w 1494"/>
                <a:gd name="T11" fmla="*/ 0 h 1494"/>
                <a:gd name="T12" fmla="*/ 324 w 1494"/>
                <a:gd name="T13" fmla="*/ 0 h 1494"/>
                <a:gd name="T14" fmla="*/ 1493 w 1494"/>
                <a:gd name="T15" fmla="*/ 1169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4" h="1494">
                  <a:moveTo>
                    <a:pt x="1493" y="1169"/>
                  </a:moveTo>
                  <a:lnTo>
                    <a:pt x="1493" y="1169"/>
                  </a:lnTo>
                  <a:cubicBezTo>
                    <a:pt x="1493" y="1493"/>
                    <a:pt x="1493" y="1493"/>
                    <a:pt x="1493" y="1493"/>
                  </a:cubicBezTo>
                  <a:cubicBezTo>
                    <a:pt x="1169" y="1493"/>
                    <a:pt x="1169" y="1493"/>
                    <a:pt x="1169" y="1493"/>
                  </a:cubicBezTo>
                  <a:cubicBezTo>
                    <a:pt x="522" y="1493"/>
                    <a:pt x="0" y="971"/>
                    <a:pt x="0" y="31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971" y="0"/>
                    <a:pt x="1493" y="521"/>
                    <a:pt x="1493" y="116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3" name="Freeform 378">
              <a:extLst>
                <a:ext uri="{FF2B5EF4-FFF2-40B4-BE49-F238E27FC236}">
                  <a16:creationId xmlns:a16="http://schemas.microsoft.com/office/drawing/2014/main" id="{D77B2FD3-73BE-594C-9951-EDBF07609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11352" y="6639846"/>
              <a:ext cx="1749404" cy="1763109"/>
            </a:xfrm>
            <a:custGeom>
              <a:avLst/>
              <a:gdLst>
                <a:gd name="T0" fmla="*/ 1690 w 1691"/>
                <a:gd name="T1" fmla="*/ 854 h 1700"/>
                <a:gd name="T2" fmla="*/ 1690 w 1691"/>
                <a:gd name="T3" fmla="*/ 854 h 1700"/>
                <a:gd name="T4" fmla="*/ 846 w 1691"/>
                <a:gd name="T5" fmla="*/ 1699 h 1700"/>
                <a:gd name="T6" fmla="*/ 0 w 1691"/>
                <a:gd name="T7" fmla="*/ 854 h 1700"/>
                <a:gd name="T8" fmla="*/ 846 w 1691"/>
                <a:gd name="T9" fmla="*/ 0 h 1700"/>
                <a:gd name="T10" fmla="*/ 1690 w 1691"/>
                <a:gd name="T11" fmla="*/ 854 h 1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1" h="1700">
                  <a:moveTo>
                    <a:pt x="1690" y="854"/>
                  </a:moveTo>
                  <a:lnTo>
                    <a:pt x="1690" y="854"/>
                  </a:lnTo>
                  <a:cubicBezTo>
                    <a:pt x="1690" y="1322"/>
                    <a:pt x="1313" y="1699"/>
                    <a:pt x="846" y="1699"/>
                  </a:cubicBezTo>
                  <a:cubicBezTo>
                    <a:pt x="378" y="1699"/>
                    <a:pt x="0" y="1322"/>
                    <a:pt x="0" y="854"/>
                  </a:cubicBezTo>
                  <a:cubicBezTo>
                    <a:pt x="0" y="387"/>
                    <a:pt x="378" y="0"/>
                    <a:pt x="846" y="0"/>
                  </a:cubicBezTo>
                  <a:cubicBezTo>
                    <a:pt x="1313" y="0"/>
                    <a:pt x="1690" y="387"/>
                    <a:pt x="1690" y="854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4" name="Freeform 379">
              <a:extLst>
                <a:ext uri="{FF2B5EF4-FFF2-40B4-BE49-F238E27FC236}">
                  <a16:creationId xmlns:a16="http://schemas.microsoft.com/office/drawing/2014/main" id="{71724D77-A4A3-C545-8BE5-88791DA03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6652" y="6799715"/>
              <a:ext cx="1443374" cy="1443374"/>
            </a:xfrm>
            <a:custGeom>
              <a:avLst/>
              <a:gdLst>
                <a:gd name="T0" fmla="*/ 1393 w 1394"/>
                <a:gd name="T1" fmla="*/ 701 h 1394"/>
                <a:gd name="T2" fmla="*/ 1393 w 1394"/>
                <a:gd name="T3" fmla="*/ 701 h 1394"/>
                <a:gd name="T4" fmla="*/ 693 w 1394"/>
                <a:gd name="T5" fmla="*/ 1393 h 1394"/>
                <a:gd name="T6" fmla="*/ 0 w 1394"/>
                <a:gd name="T7" fmla="*/ 701 h 1394"/>
                <a:gd name="T8" fmla="*/ 693 w 1394"/>
                <a:gd name="T9" fmla="*/ 0 h 1394"/>
                <a:gd name="T10" fmla="*/ 1393 w 1394"/>
                <a:gd name="T11" fmla="*/ 701 h 1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4" h="1394">
                  <a:moveTo>
                    <a:pt x="1393" y="701"/>
                  </a:moveTo>
                  <a:lnTo>
                    <a:pt x="1393" y="701"/>
                  </a:lnTo>
                  <a:cubicBezTo>
                    <a:pt x="1393" y="1087"/>
                    <a:pt x="1079" y="1393"/>
                    <a:pt x="693" y="1393"/>
                  </a:cubicBezTo>
                  <a:cubicBezTo>
                    <a:pt x="306" y="1393"/>
                    <a:pt x="0" y="1087"/>
                    <a:pt x="0" y="701"/>
                  </a:cubicBezTo>
                  <a:cubicBezTo>
                    <a:pt x="0" y="315"/>
                    <a:pt x="306" y="0"/>
                    <a:pt x="693" y="0"/>
                  </a:cubicBezTo>
                  <a:cubicBezTo>
                    <a:pt x="1079" y="0"/>
                    <a:pt x="1393" y="315"/>
                    <a:pt x="1393" y="701"/>
                  </a:cubicBez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40000"/>
                  <a:lumOff val="6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5" name="Freeform 380">
              <a:extLst>
                <a:ext uri="{FF2B5EF4-FFF2-40B4-BE49-F238E27FC236}">
                  <a16:creationId xmlns:a16="http://schemas.microsoft.com/office/drawing/2014/main" id="{073F1F8A-38C3-C441-BEF1-D9C8A941F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6010" y="7023528"/>
              <a:ext cx="580089" cy="995745"/>
            </a:xfrm>
            <a:custGeom>
              <a:avLst/>
              <a:gdLst>
                <a:gd name="T0" fmla="*/ 557 w 558"/>
                <a:gd name="T1" fmla="*/ 638 h 962"/>
                <a:gd name="T2" fmla="*/ 557 w 558"/>
                <a:gd name="T3" fmla="*/ 638 h 962"/>
                <a:gd name="T4" fmla="*/ 494 w 558"/>
                <a:gd name="T5" fmla="*/ 800 h 962"/>
                <a:gd name="T6" fmla="*/ 315 w 558"/>
                <a:gd name="T7" fmla="*/ 871 h 962"/>
                <a:gd name="T8" fmla="*/ 315 w 558"/>
                <a:gd name="T9" fmla="*/ 961 h 962"/>
                <a:gd name="T10" fmla="*/ 252 w 558"/>
                <a:gd name="T11" fmla="*/ 961 h 962"/>
                <a:gd name="T12" fmla="*/ 252 w 558"/>
                <a:gd name="T13" fmla="*/ 871 h 962"/>
                <a:gd name="T14" fmla="*/ 72 w 558"/>
                <a:gd name="T15" fmla="*/ 809 h 962"/>
                <a:gd name="T16" fmla="*/ 0 w 558"/>
                <a:gd name="T17" fmla="*/ 638 h 962"/>
                <a:gd name="T18" fmla="*/ 198 w 558"/>
                <a:gd name="T19" fmla="*/ 638 h 962"/>
                <a:gd name="T20" fmla="*/ 252 w 558"/>
                <a:gd name="T21" fmla="*/ 728 h 962"/>
                <a:gd name="T22" fmla="*/ 252 w 558"/>
                <a:gd name="T23" fmla="*/ 548 h 962"/>
                <a:gd name="T24" fmla="*/ 162 w 558"/>
                <a:gd name="T25" fmla="*/ 521 h 962"/>
                <a:gd name="T26" fmla="*/ 99 w 558"/>
                <a:gd name="T27" fmla="*/ 503 h 962"/>
                <a:gd name="T28" fmla="*/ 72 w 558"/>
                <a:gd name="T29" fmla="*/ 476 h 962"/>
                <a:gd name="T30" fmla="*/ 45 w 558"/>
                <a:gd name="T31" fmla="*/ 449 h 962"/>
                <a:gd name="T32" fmla="*/ 18 w 558"/>
                <a:gd name="T33" fmla="*/ 422 h 962"/>
                <a:gd name="T34" fmla="*/ 0 w 558"/>
                <a:gd name="T35" fmla="*/ 324 h 962"/>
                <a:gd name="T36" fmla="*/ 72 w 558"/>
                <a:gd name="T37" fmla="*/ 162 h 962"/>
                <a:gd name="T38" fmla="*/ 252 w 558"/>
                <a:gd name="T39" fmla="*/ 90 h 962"/>
                <a:gd name="T40" fmla="*/ 252 w 558"/>
                <a:gd name="T41" fmla="*/ 0 h 962"/>
                <a:gd name="T42" fmla="*/ 315 w 558"/>
                <a:gd name="T43" fmla="*/ 0 h 962"/>
                <a:gd name="T44" fmla="*/ 315 w 558"/>
                <a:gd name="T45" fmla="*/ 90 h 962"/>
                <a:gd name="T46" fmla="*/ 494 w 558"/>
                <a:gd name="T47" fmla="*/ 153 h 962"/>
                <a:gd name="T48" fmla="*/ 557 w 558"/>
                <a:gd name="T49" fmla="*/ 324 h 962"/>
                <a:gd name="T50" fmla="*/ 378 w 558"/>
                <a:gd name="T51" fmla="*/ 324 h 962"/>
                <a:gd name="T52" fmla="*/ 315 w 558"/>
                <a:gd name="T53" fmla="*/ 243 h 962"/>
                <a:gd name="T54" fmla="*/ 315 w 558"/>
                <a:gd name="T55" fmla="*/ 413 h 962"/>
                <a:gd name="T56" fmla="*/ 458 w 558"/>
                <a:gd name="T57" fmla="*/ 458 h 962"/>
                <a:gd name="T58" fmla="*/ 557 w 558"/>
                <a:gd name="T59" fmla="*/ 638 h 962"/>
                <a:gd name="T60" fmla="*/ 252 w 558"/>
                <a:gd name="T61" fmla="*/ 243 h 962"/>
                <a:gd name="T62" fmla="*/ 252 w 558"/>
                <a:gd name="T63" fmla="*/ 243 h 962"/>
                <a:gd name="T64" fmla="*/ 189 w 558"/>
                <a:gd name="T65" fmla="*/ 306 h 962"/>
                <a:gd name="T66" fmla="*/ 252 w 558"/>
                <a:gd name="T67" fmla="*/ 396 h 962"/>
                <a:gd name="T68" fmla="*/ 252 w 558"/>
                <a:gd name="T69" fmla="*/ 243 h 962"/>
                <a:gd name="T70" fmla="*/ 315 w 558"/>
                <a:gd name="T71" fmla="*/ 728 h 962"/>
                <a:gd name="T72" fmla="*/ 315 w 558"/>
                <a:gd name="T73" fmla="*/ 728 h 962"/>
                <a:gd name="T74" fmla="*/ 369 w 558"/>
                <a:gd name="T75" fmla="*/ 656 h 962"/>
                <a:gd name="T76" fmla="*/ 315 w 558"/>
                <a:gd name="T77" fmla="*/ 575 h 962"/>
                <a:gd name="T78" fmla="*/ 315 w 558"/>
                <a:gd name="T79" fmla="*/ 728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8" h="962">
                  <a:moveTo>
                    <a:pt x="557" y="638"/>
                  </a:moveTo>
                  <a:lnTo>
                    <a:pt x="557" y="638"/>
                  </a:lnTo>
                  <a:cubicBezTo>
                    <a:pt x="557" y="701"/>
                    <a:pt x="539" y="755"/>
                    <a:pt x="494" y="800"/>
                  </a:cubicBezTo>
                  <a:cubicBezTo>
                    <a:pt x="449" y="845"/>
                    <a:pt x="387" y="871"/>
                    <a:pt x="315" y="871"/>
                  </a:cubicBezTo>
                  <a:cubicBezTo>
                    <a:pt x="315" y="961"/>
                    <a:pt x="315" y="961"/>
                    <a:pt x="315" y="961"/>
                  </a:cubicBezTo>
                  <a:cubicBezTo>
                    <a:pt x="252" y="961"/>
                    <a:pt x="252" y="961"/>
                    <a:pt x="252" y="961"/>
                  </a:cubicBezTo>
                  <a:cubicBezTo>
                    <a:pt x="252" y="871"/>
                    <a:pt x="252" y="871"/>
                    <a:pt x="252" y="871"/>
                  </a:cubicBezTo>
                  <a:cubicBezTo>
                    <a:pt x="171" y="871"/>
                    <a:pt x="117" y="845"/>
                    <a:pt x="72" y="809"/>
                  </a:cubicBezTo>
                  <a:cubicBezTo>
                    <a:pt x="27" y="764"/>
                    <a:pt x="0" y="710"/>
                    <a:pt x="0" y="638"/>
                  </a:cubicBezTo>
                  <a:cubicBezTo>
                    <a:pt x="198" y="638"/>
                    <a:pt x="198" y="638"/>
                    <a:pt x="198" y="638"/>
                  </a:cubicBezTo>
                  <a:cubicBezTo>
                    <a:pt x="198" y="683"/>
                    <a:pt x="216" y="710"/>
                    <a:pt x="252" y="728"/>
                  </a:cubicBezTo>
                  <a:cubicBezTo>
                    <a:pt x="252" y="548"/>
                    <a:pt x="252" y="548"/>
                    <a:pt x="252" y="548"/>
                  </a:cubicBezTo>
                  <a:cubicBezTo>
                    <a:pt x="225" y="548"/>
                    <a:pt x="189" y="539"/>
                    <a:pt x="162" y="521"/>
                  </a:cubicBezTo>
                  <a:cubicBezTo>
                    <a:pt x="126" y="512"/>
                    <a:pt x="108" y="503"/>
                    <a:pt x="99" y="503"/>
                  </a:cubicBezTo>
                  <a:cubicBezTo>
                    <a:pt x="90" y="494"/>
                    <a:pt x="81" y="485"/>
                    <a:pt x="72" y="476"/>
                  </a:cubicBezTo>
                  <a:cubicBezTo>
                    <a:pt x="54" y="467"/>
                    <a:pt x="45" y="458"/>
                    <a:pt x="45" y="449"/>
                  </a:cubicBezTo>
                  <a:cubicBezTo>
                    <a:pt x="36" y="440"/>
                    <a:pt x="27" y="431"/>
                    <a:pt x="18" y="422"/>
                  </a:cubicBezTo>
                  <a:cubicBezTo>
                    <a:pt x="9" y="396"/>
                    <a:pt x="0" y="369"/>
                    <a:pt x="0" y="324"/>
                  </a:cubicBezTo>
                  <a:cubicBezTo>
                    <a:pt x="0" y="261"/>
                    <a:pt x="27" y="207"/>
                    <a:pt x="72" y="162"/>
                  </a:cubicBezTo>
                  <a:cubicBezTo>
                    <a:pt x="117" y="126"/>
                    <a:pt x="180" y="99"/>
                    <a:pt x="252" y="9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15" y="90"/>
                    <a:pt x="315" y="90"/>
                    <a:pt x="315" y="90"/>
                  </a:cubicBezTo>
                  <a:cubicBezTo>
                    <a:pt x="387" y="99"/>
                    <a:pt x="449" y="117"/>
                    <a:pt x="494" y="153"/>
                  </a:cubicBezTo>
                  <a:cubicBezTo>
                    <a:pt x="539" y="189"/>
                    <a:pt x="557" y="252"/>
                    <a:pt x="557" y="324"/>
                  </a:cubicBezTo>
                  <a:cubicBezTo>
                    <a:pt x="378" y="324"/>
                    <a:pt x="378" y="324"/>
                    <a:pt x="378" y="324"/>
                  </a:cubicBezTo>
                  <a:cubicBezTo>
                    <a:pt x="369" y="288"/>
                    <a:pt x="351" y="261"/>
                    <a:pt x="315" y="243"/>
                  </a:cubicBezTo>
                  <a:cubicBezTo>
                    <a:pt x="315" y="413"/>
                    <a:pt x="315" y="413"/>
                    <a:pt x="315" y="413"/>
                  </a:cubicBezTo>
                  <a:cubicBezTo>
                    <a:pt x="387" y="440"/>
                    <a:pt x="431" y="449"/>
                    <a:pt x="458" y="458"/>
                  </a:cubicBezTo>
                  <a:cubicBezTo>
                    <a:pt x="521" y="503"/>
                    <a:pt x="557" y="557"/>
                    <a:pt x="557" y="638"/>
                  </a:cubicBezTo>
                  <a:close/>
                  <a:moveTo>
                    <a:pt x="252" y="243"/>
                  </a:moveTo>
                  <a:lnTo>
                    <a:pt x="252" y="243"/>
                  </a:lnTo>
                  <a:cubicBezTo>
                    <a:pt x="216" y="252"/>
                    <a:pt x="189" y="270"/>
                    <a:pt x="189" y="306"/>
                  </a:cubicBezTo>
                  <a:cubicBezTo>
                    <a:pt x="189" y="351"/>
                    <a:pt x="216" y="378"/>
                    <a:pt x="252" y="396"/>
                  </a:cubicBezTo>
                  <a:lnTo>
                    <a:pt x="252" y="243"/>
                  </a:lnTo>
                  <a:close/>
                  <a:moveTo>
                    <a:pt x="315" y="728"/>
                  </a:moveTo>
                  <a:lnTo>
                    <a:pt x="315" y="728"/>
                  </a:lnTo>
                  <a:cubicBezTo>
                    <a:pt x="351" y="710"/>
                    <a:pt x="369" y="692"/>
                    <a:pt x="369" y="656"/>
                  </a:cubicBezTo>
                  <a:cubicBezTo>
                    <a:pt x="369" y="620"/>
                    <a:pt x="351" y="593"/>
                    <a:pt x="315" y="575"/>
                  </a:cubicBezTo>
                  <a:lnTo>
                    <a:pt x="315" y="72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A5F948B-4F08-3A49-9067-38E1832E6966}"/>
              </a:ext>
            </a:extLst>
          </p:cNvPr>
          <p:cNvGrpSpPr/>
          <p:nvPr/>
        </p:nvGrpSpPr>
        <p:grpSpPr>
          <a:xfrm>
            <a:off x="17407029" y="8929148"/>
            <a:ext cx="2736666" cy="4811364"/>
            <a:chOff x="17226932" y="8343577"/>
            <a:chExt cx="3096859" cy="5444626"/>
          </a:xfrm>
        </p:grpSpPr>
        <p:sp>
          <p:nvSpPr>
            <p:cNvPr id="455" name="Freeform 350">
              <a:extLst>
                <a:ext uri="{FF2B5EF4-FFF2-40B4-BE49-F238E27FC236}">
                  <a16:creationId xmlns:a16="http://schemas.microsoft.com/office/drawing/2014/main" id="{83CE7543-5415-CA46-A7C0-3973BE4D7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6847" y="10097551"/>
              <a:ext cx="132463" cy="3690652"/>
            </a:xfrm>
            <a:custGeom>
              <a:avLst/>
              <a:gdLst>
                <a:gd name="T0" fmla="*/ 63 w 127"/>
                <a:gd name="T1" fmla="*/ 3562 h 3563"/>
                <a:gd name="T2" fmla="*/ 63 w 127"/>
                <a:gd name="T3" fmla="*/ 3562 h 3563"/>
                <a:gd name="T4" fmla="*/ 0 w 127"/>
                <a:gd name="T5" fmla="*/ 3499 h 3563"/>
                <a:gd name="T6" fmla="*/ 0 w 127"/>
                <a:gd name="T7" fmla="*/ 54 h 3563"/>
                <a:gd name="T8" fmla="*/ 63 w 127"/>
                <a:gd name="T9" fmla="*/ 0 h 3563"/>
                <a:gd name="T10" fmla="*/ 126 w 127"/>
                <a:gd name="T11" fmla="*/ 54 h 3563"/>
                <a:gd name="T12" fmla="*/ 126 w 127"/>
                <a:gd name="T13" fmla="*/ 3499 h 3563"/>
                <a:gd name="T14" fmla="*/ 63 w 127"/>
                <a:gd name="T15" fmla="*/ 3562 h 3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7" h="3563">
                  <a:moveTo>
                    <a:pt x="63" y="3562"/>
                  </a:moveTo>
                  <a:lnTo>
                    <a:pt x="63" y="3562"/>
                  </a:lnTo>
                  <a:cubicBezTo>
                    <a:pt x="27" y="3562"/>
                    <a:pt x="0" y="3535"/>
                    <a:pt x="0" y="349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27"/>
                    <a:pt x="27" y="0"/>
                    <a:pt x="63" y="0"/>
                  </a:cubicBezTo>
                  <a:cubicBezTo>
                    <a:pt x="99" y="0"/>
                    <a:pt x="126" y="27"/>
                    <a:pt x="126" y="54"/>
                  </a:cubicBezTo>
                  <a:cubicBezTo>
                    <a:pt x="126" y="3499"/>
                    <a:pt x="126" y="3499"/>
                    <a:pt x="126" y="3499"/>
                  </a:cubicBezTo>
                  <a:cubicBezTo>
                    <a:pt x="126" y="3535"/>
                    <a:pt x="99" y="3562"/>
                    <a:pt x="63" y="35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6" name="Freeform 351">
              <a:extLst>
                <a:ext uri="{FF2B5EF4-FFF2-40B4-BE49-F238E27FC236}">
                  <a16:creationId xmlns:a16="http://schemas.microsoft.com/office/drawing/2014/main" id="{628BC88F-34BB-7D43-9E1A-A8290D121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5363" y="10673073"/>
              <a:ext cx="1548428" cy="1557564"/>
            </a:xfrm>
            <a:custGeom>
              <a:avLst/>
              <a:gdLst>
                <a:gd name="T0" fmla="*/ 324 w 1494"/>
                <a:gd name="T1" fmla="*/ 1502 h 1503"/>
                <a:gd name="T2" fmla="*/ 324 w 1494"/>
                <a:gd name="T3" fmla="*/ 1502 h 1503"/>
                <a:gd name="T4" fmla="*/ 0 w 1494"/>
                <a:gd name="T5" fmla="*/ 1502 h 1503"/>
                <a:gd name="T6" fmla="*/ 0 w 1494"/>
                <a:gd name="T7" fmla="*/ 1178 h 1503"/>
                <a:gd name="T8" fmla="*/ 1169 w 1494"/>
                <a:gd name="T9" fmla="*/ 0 h 1503"/>
                <a:gd name="T10" fmla="*/ 1493 w 1494"/>
                <a:gd name="T11" fmla="*/ 0 h 1503"/>
                <a:gd name="T12" fmla="*/ 1493 w 1494"/>
                <a:gd name="T13" fmla="*/ 323 h 1503"/>
                <a:gd name="T14" fmla="*/ 324 w 1494"/>
                <a:gd name="T15" fmla="*/ 1502 h 1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4" h="1503">
                  <a:moveTo>
                    <a:pt x="324" y="1502"/>
                  </a:moveTo>
                  <a:lnTo>
                    <a:pt x="324" y="1502"/>
                  </a:lnTo>
                  <a:cubicBezTo>
                    <a:pt x="0" y="1502"/>
                    <a:pt x="0" y="1502"/>
                    <a:pt x="0" y="1502"/>
                  </a:cubicBezTo>
                  <a:cubicBezTo>
                    <a:pt x="0" y="1178"/>
                    <a:pt x="0" y="1178"/>
                    <a:pt x="0" y="1178"/>
                  </a:cubicBezTo>
                  <a:cubicBezTo>
                    <a:pt x="0" y="530"/>
                    <a:pt x="522" y="0"/>
                    <a:pt x="1169" y="0"/>
                  </a:cubicBezTo>
                  <a:cubicBezTo>
                    <a:pt x="1493" y="0"/>
                    <a:pt x="1493" y="0"/>
                    <a:pt x="1493" y="0"/>
                  </a:cubicBezTo>
                  <a:cubicBezTo>
                    <a:pt x="1493" y="323"/>
                    <a:pt x="1493" y="323"/>
                    <a:pt x="1493" y="323"/>
                  </a:cubicBezTo>
                  <a:cubicBezTo>
                    <a:pt x="1493" y="971"/>
                    <a:pt x="971" y="1502"/>
                    <a:pt x="324" y="15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7" name="Freeform 352">
              <a:extLst>
                <a:ext uri="{FF2B5EF4-FFF2-40B4-BE49-F238E27FC236}">
                  <a16:creationId xmlns:a16="http://schemas.microsoft.com/office/drawing/2014/main" id="{BD05B4D3-CCEC-2B4E-B2BD-1CA1930F8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6932" y="11632277"/>
              <a:ext cx="1548431" cy="1548428"/>
            </a:xfrm>
            <a:custGeom>
              <a:avLst/>
              <a:gdLst>
                <a:gd name="T0" fmla="*/ 1493 w 1494"/>
                <a:gd name="T1" fmla="*/ 1169 h 1494"/>
                <a:gd name="T2" fmla="*/ 1493 w 1494"/>
                <a:gd name="T3" fmla="*/ 1169 h 1494"/>
                <a:gd name="T4" fmla="*/ 1493 w 1494"/>
                <a:gd name="T5" fmla="*/ 1493 h 1494"/>
                <a:gd name="T6" fmla="*/ 1169 w 1494"/>
                <a:gd name="T7" fmla="*/ 1493 h 1494"/>
                <a:gd name="T8" fmla="*/ 0 w 1494"/>
                <a:gd name="T9" fmla="*/ 324 h 1494"/>
                <a:gd name="T10" fmla="*/ 0 w 1494"/>
                <a:gd name="T11" fmla="*/ 0 h 1494"/>
                <a:gd name="T12" fmla="*/ 315 w 1494"/>
                <a:gd name="T13" fmla="*/ 0 h 1494"/>
                <a:gd name="T14" fmla="*/ 1493 w 1494"/>
                <a:gd name="T15" fmla="*/ 1169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4" h="1494">
                  <a:moveTo>
                    <a:pt x="1493" y="1169"/>
                  </a:moveTo>
                  <a:lnTo>
                    <a:pt x="1493" y="1169"/>
                  </a:lnTo>
                  <a:cubicBezTo>
                    <a:pt x="1493" y="1493"/>
                    <a:pt x="1493" y="1493"/>
                    <a:pt x="1493" y="1493"/>
                  </a:cubicBezTo>
                  <a:cubicBezTo>
                    <a:pt x="1169" y="1493"/>
                    <a:pt x="1169" y="1493"/>
                    <a:pt x="1169" y="1493"/>
                  </a:cubicBezTo>
                  <a:cubicBezTo>
                    <a:pt x="522" y="1493"/>
                    <a:pt x="0" y="971"/>
                    <a:pt x="0" y="32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971" y="0"/>
                    <a:pt x="1493" y="522"/>
                    <a:pt x="1493" y="116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6" name="Freeform 381">
              <a:extLst>
                <a:ext uri="{FF2B5EF4-FFF2-40B4-BE49-F238E27FC236}">
                  <a16:creationId xmlns:a16="http://schemas.microsoft.com/office/drawing/2014/main" id="{A7386E15-EEBF-FF4D-AB4A-82DA1516B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80105" y="8343577"/>
              <a:ext cx="1753973" cy="1763109"/>
            </a:xfrm>
            <a:custGeom>
              <a:avLst/>
              <a:gdLst>
                <a:gd name="T0" fmla="*/ 1691 w 1692"/>
                <a:gd name="T1" fmla="*/ 855 h 1701"/>
                <a:gd name="T2" fmla="*/ 1691 w 1692"/>
                <a:gd name="T3" fmla="*/ 855 h 1701"/>
                <a:gd name="T4" fmla="*/ 846 w 1692"/>
                <a:gd name="T5" fmla="*/ 1700 h 1701"/>
                <a:gd name="T6" fmla="*/ 0 w 1692"/>
                <a:gd name="T7" fmla="*/ 855 h 1701"/>
                <a:gd name="T8" fmla="*/ 846 w 1692"/>
                <a:gd name="T9" fmla="*/ 0 h 1701"/>
                <a:gd name="T10" fmla="*/ 1691 w 1692"/>
                <a:gd name="T11" fmla="*/ 855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92" h="1701">
                  <a:moveTo>
                    <a:pt x="1691" y="855"/>
                  </a:moveTo>
                  <a:lnTo>
                    <a:pt x="1691" y="855"/>
                  </a:lnTo>
                  <a:cubicBezTo>
                    <a:pt x="1691" y="1322"/>
                    <a:pt x="1314" y="1700"/>
                    <a:pt x="846" y="1700"/>
                  </a:cubicBezTo>
                  <a:cubicBezTo>
                    <a:pt x="378" y="1700"/>
                    <a:pt x="0" y="1322"/>
                    <a:pt x="0" y="855"/>
                  </a:cubicBezTo>
                  <a:cubicBezTo>
                    <a:pt x="0" y="387"/>
                    <a:pt x="378" y="0"/>
                    <a:pt x="846" y="0"/>
                  </a:cubicBezTo>
                  <a:cubicBezTo>
                    <a:pt x="1314" y="0"/>
                    <a:pt x="1691" y="387"/>
                    <a:pt x="1691" y="855"/>
                  </a:cubicBezTo>
                </a:path>
              </a:pathLst>
            </a:custGeom>
            <a:solidFill>
              <a:schemeClr val="accent1"/>
            </a:solidFill>
            <a:ln w="9525" cap="flat">
              <a:noFill/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7" name="Freeform 382">
              <a:extLst>
                <a:ext uri="{FF2B5EF4-FFF2-40B4-BE49-F238E27FC236}">
                  <a16:creationId xmlns:a16="http://schemas.microsoft.com/office/drawing/2014/main" id="{4FB6DD88-F8A9-4D46-B3E2-A05CE7113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6270" y="8503443"/>
              <a:ext cx="1457075" cy="1443374"/>
            </a:xfrm>
            <a:custGeom>
              <a:avLst/>
              <a:gdLst>
                <a:gd name="T0" fmla="*/ 1404 w 1405"/>
                <a:gd name="T1" fmla="*/ 702 h 1395"/>
                <a:gd name="T2" fmla="*/ 1404 w 1405"/>
                <a:gd name="T3" fmla="*/ 702 h 1395"/>
                <a:gd name="T4" fmla="*/ 702 w 1405"/>
                <a:gd name="T5" fmla="*/ 1394 h 1395"/>
                <a:gd name="T6" fmla="*/ 0 w 1405"/>
                <a:gd name="T7" fmla="*/ 702 h 1395"/>
                <a:gd name="T8" fmla="*/ 702 w 1405"/>
                <a:gd name="T9" fmla="*/ 0 h 1395"/>
                <a:gd name="T10" fmla="*/ 1404 w 1405"/>
                <a:gd name="T11" fmla="*/ 702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1395">
                  <a:moveTo>
                    <a:pt x="1404" y="702"/>
                  </a:moveTo>
                  <a:lnTo>
                    <a:pt x="1404" y="702"/>
                  </a:lnTo>
                  <a:cubicBezTo>
                    <a:pt x="1404" y="1088"/>
                    <a:pt x="1089" y="1394"/>
                    <a:pt x="702" y="1394"/>
                  </a:cubicBezTo>
                  <a:cubicBezTo>
                    <a:pt x="315" y="1394"/>
                    <a:pt x="0" y="1088"/>
                    <a:pt x="0" y="702"/>
                  </a:cubicBezTo>
                  <a:cubicBezTo>
                    <a:pt x="0" y="315"/>
                    <a:pt x="315" y="0"/>
                    <a:pt x="702" y="0"/>
                  </a:cubicBezTo>
                  <a:cubicBezTo>
                    <a:pt x="1089" y="0"/>
                    <a:pt x="1404" y="315"/>
                    <a:pt x="1404" y="702"/>
                  </a:cubicBezTo>
                </a:path>
              </a:pathLst>
            </a:custGeom>
            <a:solidFill>
              <a:schemeClr val="accent1"/>
            </a:solidFill>
            <a:ln w="9525" cap="flat">
              <a:solidFill>
                <a:schemeClr val="accent1">
                  <a:lumMod val="40000"/>
                  <a:lumOff val="60000"/>
                </a:schemeClr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8" name="Freeform 383">
              <a:extLst>
                <a:ext uri="{FF2B5EF4-FFF2-40B4-BE49-F238E27FC236}">
                  <a16:creationId xmlns:a16="http://schemas.microsoft.com/office/drawing/2014/main" id="{E863393F-197B-BF47-B04F-E369392DF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4763" y="8727259"/>
              <a:ext cx="580089" cy="995745"/>
            </a:xfrm>
            <a:custGeom>
              <a:avLst/>
              <a:gdLst>
                <a:gd name="T0" fmla="*/ 558 w 559"/>
                <a:gd name="T1" fmla="*/ 639 h 963"/>
                <a:gd name="T2" fmla="*/ 558 w 559"/>
                <a:gd name="T3" fmla="*/ 639 h 963"/>
                <a:gd name="T4" fmla="*/ 495 w 559"/>
                <a:gd name="T5" fmla="*/ 800 h 963"/>
                <a:gd name="T6" fmla="*/ 315 w 559"/>
                <a:gd name="T7" fmla="*/ 872 h 963"/>
                <a:gd name="T8" fmla="*/ 315 w 559"/>
                <a:gd name="T9" fmla="*/ 962 h 963"/>
                <a:gd name="T10" fmla="*/ 252 w 559"/>
                <a:gd name="T11" fmla="*/ 962 h 963"/>
                <a:gd name="T12" fmla="*/ 252 w 559"/>
                <a:gd name="T13" fmla="*/ 872 h 963"/>
                <a:gd name="T14" fmla="*/ 63 w 559"/>
                <a:gd name="T15" fmla="*/ 800 h 963"/>
                <a:gd name="T16" fmla="*/ 0 w 559"/>
                <a:gd name="T17" fmla="*/ 639 h 963"/>
                <a:gd name="T18" fmla="*/ 189 w 559"/>
                <a:gd name="T19" fmla="*/ 639 h 963"/>
                <a:gd name="T20" fmla="*/ 252 w 559"/>
                <a:gd name="T21" fmla="*/ 719 h 963"/>
                <a:gd name="T22" fmla="*/ 252 w 559"/>
                <a:gd name="T23" fmla="*/ 549 h 963"/>
                <a:gd name="T24" fmla="*/ 162 w 559"/>
                <a:gd name="T25" fmla="*/ 522 h 963"/>
                <a:gd name="T26" fmla="*/ 99 w 559"/>
                <a:gd name="T27" fmla="*/ 504 h 963"/>
                <a:gd name="T28" fmla="*/ 72 w 559"/>
                <a:gd name="T29" fmla="*/ 477 h 963"/>
                <a:gd name="T30" fmla="*/ 36 w 559"/>
                <a:gd name="T31" fmla="*/ 450 h 963"/>
                <a:gd name="T32" fmla="*/ 18 w 559"/>
                <a:gd name="T33" fmla="*/ 423 h 963"/>
                <a:gd name="T34" fmla="*/ 0 w 559"/>
                <a:gd name="T35" fmla="*/ 324 h 963"/>
                <a:gd name="T36" fmla="*/ 72 w 559"/>
                <a:gd name="T37" fmla="*/ 162 h 963"/>
                <a:gd name="T38" fmla="*/ 252 w 559"/>
                <a:gd name="T39" fmla="*/ 90 h 963"/>
                <a:gd name="T40" fmla="*/ 252 w 559"/>
                <a:gd name="T41" fmla="*/ 0 h 963"/>
                <a:gd name="T42" fmla="*/ 315 w 559"/>
                <a:gd name="T43" fmla="*/ 0 h 963"/>
                <a:gd name="T44" fmla="*/ 315 w 559"/>
                <a:gd name="T45" fmla="*/ 90 h 963"/>
                <a:gd name="T46" fmla="*/ 495 w 559"/>
                <a:gd name="T47" fmla="*/ 153 h 963"/>
                <a:gd name="T48" fmla="*/ 558 w 559"/>
                <a:gd name="T49" fmla="*/ 324 h 963"/>
                <a:gd name="T50" fmla="*/ 369 w 559"/>
                <a:gd name="T51" fmla="*/ 324 h 963"/>
                <a:gd name="T52" fmla="*/ 315 w 559"/>
                <a:gd name="T53" fmla="*/ 243 h 963"/>
                <a:gd name="T54" fmla="*/ 315 w 559"/>
                <a:gd name="T55" fmla="*/ 414 h 963"/>
                <a:gd name="T56" fmla="*/ 459 w 559"/>
                <a:gd name="T57" fmla="*/ 459 h 963"/>
                <a:gd name="T58" fmla="*/ 558 w 559"/>
                <a:gd name="T59" fmla="*/ 639 h 963"/>
                <a:gd name="T60" fmla="*/ 252 w 559"/>
                <a:gd name="T61" fmla="*/ 243 h 963"/>
                <a:gd name="T62" fmla="*/ 252 w 559"/>
                <a:gd name="T63" fmla="*/ 243 h 963"/>
                <a:gd name="T64" fmla="*/ 189 w 559"/>
                <a:gd name="T65" fmla="*/ 306 h 963"/>
                <a:gd name="T66" fmla="*/ 252 w 559"/>
                <a:gd name="T67" fmla="*/ 396 h 963"/>
                <a:gd name="T68" fmla="*/ 252 w 559"/>
                <a:gd name="T69" fmla="*/ 243 h 963"/>
                <a:gd name="T70" fmla="*/ 315 w 559"/>
                <a:gd name="T71" fmla="*/ 719 h 963"/>
                <a:gd name="T72" fmla="*/ 315 w 559"/>
                <a:gd name="T73" fmla="*/ 719 h 963"/>
                <a:gd name="T74" fmla="*/ 369 w 559"/>
                <a:gd name="T75" fmla="*/ 656 h 963"/>
                <a:gd name="T76" fmla="*/ 315 w 559"/>
                <a:gd name="T77" fmla="*/ 576 h 963"/>
                <a:gd name="T78" fmla="*/ 315 w 559"/>
                <a:gd name="T79" fmla="*/ 719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59" h="963">
                  <a:moveTo>
                    <a:pt x="558" y="639"/>
                  </a:moveTo>
                  <a:lnTo>
                    <a:pt x="558" y="639"/>
                  </a:lnTo>
                  <a:cubicBezTo>
                    <a:pt x="558" y="702"/>
                    <a:pt x="540" y="755"/>
                    <a:pt x="495" y="800"/>
                  </a:cubicBezTo>
                  <a:cubicBezTo>
                    <a:pt x="450" y="846"/>
                    <a:pt x="387" y="863"/>
                    <a:pt x="315" y="872"/>
                  </a:cubicBezTo>
                  <a:cubicBezTo>
                    <a:pt x="315" y="962"/>
                    <a:pt x="315" y="962"/>
                    <a:pt x="315" y="962"/>
                  </a:cubicBezTo>
                  <a:cubicBezTo>
                    <a:pt x="252" y="962"/>
                    <a:pt x="252" y="962"/>
                    <a:pt x="252" y="962"/>
                  </a:cubicBezTo>
                  <a:cubicBezTo>
                    <a:pt x="252" y="872"/>
                    <a:pt x="252" y="872"/>
                    <a:pt x="252" y="872"/>
                  </a:cubicBezTo>
                  <a:cubicBezTo>
                    <a:pt x="171" y="872"/>
                    <a:pt x="117" y="846"/>
                    <a:pt x="63" y="800"/>
                  </a:cubicBezTo>
                  <a:cubicBezTo>
                    <a:pt x="18" y="764"/>
                    <a:pt x="0" y="711"/>
                    <a:pt x="0" y="639"/>
                  </a:cubicBezTo>
                  <a:cubicBezTo>
                    <a:pt x="189" y="639"/>
                    <a:pt x="189" y="639"/>
                    <a:pt x="189" y="639"/>
                  </a:cubicBezTo>
                  <a:cubicBezTo>
                    <a:pt x="198" y="684"/>
                    <a:pt x="216" y="711"/>
                    <a:pt x="252" y="719"/>
                  </a:cubicBezTo>
                  <a:cubicBezTo>
                    <a:pt x="252" y="549"/>
                    <a:pt x="252" y="549"/>
                    <a:pt x="252" y="549"/>
                  </a:cubicBezTo>
                  <a:cubicBezTo>
                    <a:pt x="216" y="540"/>
                    <a:pt x="189" y="531"/>
                    <a:pt x="162" y="522"/>
                  </a:cubicBezTo>
                  <a:cubicBezTo>
                    <a:pt x="126" y="513"/>
                    <a:pt x="108" y="504"/>
                    <a:pt x="99" y="504"/>
                  </a:cubicBezTo>
                  <a:cubicBezTo>
                    <a:pt x="90" y="495"/>
                    <a:pt x="81" y="486"/>
                    <a:pt x="72" y="477"/>
                  </a:cubicBezTo>
                  <a:cubicBezTo>
                    <a:pt x="54" y="468"/>
                    <a:pt x="45" y="459"/>
                    <a:pt x="36" y="450"/>
                  </a:cubicBezTo>
                  <a:cubicBezTo>
                    <a:pt x="36" y="441"/>
                    <a:pt x="27" y="432"/>
                    <a:pt x="18" y="423"/>
                  </a:cubicBezTo>
                  <a:cubicBezTo>
                    <a:pt x="9" y="396"/>
                    <a:pt x="0" y="369"/>
                    <a:pt x="0" y="324"/>
                  </a:cubicBezTo>
                  <a:cubicBezTo>
                    <a:pt x="0" y="261"/>
                    <a:pt x="27" y="207"/>
                    <a:pt x="72" y="162"/>
                  </a:cubicBezTo>
                  <a:cubicBezTo>
                    <a:pt x="117" y="117"/>
                    <a:pt x="180" y="99"/>
                    <a:pt x="252" y="9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15" y="90"/>
                    <a:pt x="315" y="90"/>
                    <a:pt x="315" y="90"/>
                  </a:cubicBezTo>
                  <a:cubicBezTo>
                    <a:pt x="387" y="99"/>
                    <a:pt x="450" y="117"/>
                    <a:pt x="495" y="153"/>
                  </a:cubicBezTo>
                  <a:cubicBezTo>
                    <a:pt x="531" y="189"/>
                    <a:pt x="558" y="252"/>
                    <a:pt x="558" y="324"/>
                  </a:cubicBezTo>
                  <a:cubicBezTo>
                    <a:pt x="369" y="324"/>
                    <a:pt x="369" y="324"/>
                    <a:pt x="369" y="324"/>
                  </a:cubicBezTo>
                  <a:cubicBezTo>
                    <a:pt x="369" y="279"/>
                    <a:pt x="351" y="252"/>
                    <a:pt x="315" y="243"/>
                  </a:cubicBezTo>
                  <a:cubicBezTo>
                    <a:pt x="315" y="414"/>
                    <a:pt x="315" y="414"/>
                    <a:pt x="315" y="414"/>
                  </a:cubicBezTo>
                  <a:cubicBezTo>
                    <a:pt x="387" y="432"/>
                    <a:pt x="432" y="450"/>
                    <a:pt x="459" y="459"/>
                  </a:cubicBezTo>
                  <a:cubicBezTo>
                    <a:pt x="522" y="495"/>
                    <a:pt x="558" y="558"/>
                    <a:pt x="558" y="639"/>
                  </a:cubicBezTo>
                  <a:close/>
                  <a:moveTo>
                    <a:pt x="252" y="243"/>
                  </a:moveTo>
                  <a:lnTo>
                    <a:pt x="252" y="243"/>
                  </a:lnTo>
                  <a:cubicBezTo>
                    <a:pt x="207" y="252"/>
                    <a:pt x="189" y="270"/>
                    <a:pt x="189" y="306"/>
                  </a:cubicBezTo>
                  <a:cubicBezTo>
                    <a:pt x="189" y="351"/>
                    <a:pt x="207" y="378"/>
                    <a:pt x="252" y="396"/>
                  </a:cubicBezTo>
                  <a:lnTo>
                    <a:pt x="252" y="243"/>
                  </a:lnTo>
                  <a:close/>
                  <a:moveTo>
                    <a:pt x="315" y="719"/>
                  </a:moveTo>
                  <a:lnTo>
                    <a:pt x="315" y="719"/>
                  </a:lnTo>
                  <a:cubicBezTo>
                    <a:pt x="351" y="711"/>
                    <a:pt x="369" y="692"/>
                    <a:pt x="369" y="656"/>
                  </a:cubicBezTo>
                  <a:cubicBezTo>
                    <a:pt x="369" y="620"/>
                    <a:pt x="351" y="594"/>
                    <a:pt x="315" y="576"/>
                  </a:cubicBezTo>
                  <a:lnTo>
                    <a:pt x="315" y="71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89" name="CuadroTexto 488">
            <a:extLst>
              <a:ext uri="{FF2B5EF4-FFF2-40B4-BE49-F238E27FC236}">
                <a16:creationId xmlns:a16="http://schemas.microsoft.com/office/drawing/2014/main" id="{40FAFF86-3292-134C-86D5-923B48308844}"/>
              </a:ext>
            </a:extLst>
          </p:cNvPr>
          <p:cNvSpPr txBox="1"/>
          <p:nvPr/>
        </p:nvSpPr>
        <p:spPr>
          <a:xfrm>
            <a:off x="10305136" y="642824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490" name="CuadroTexto 489">
            <a:extLst>
              <a:ext uri="{FF2B5EF4-FFF2-40B4-BE49-F238E27FC236}">
                <a16:creationId xmlns:a16="http://schemas.microsoft.com/office/drawing/2014/main" id="{60DCD23E-CA31-224A-9808-DDE58061E7EE}"/>
              </a:ext>
            </a:extLst>
          </p:cNvPr>
          <p:cNvSpPr txBox="1"/>
          <p:nvPr/>
        </p:nvSpPr>
        <p:spPr>
          <a:xfrm>
            <a:off x="2451398" y="215824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760388D-276F-0745-8EBB-31B0DF1A5E62}"/>
              </a:ext>
            </a:extLst>
          </p:cNvPr>
          <p:cNvGrpSpPr/>
          <p:nvPr/>
        </p:nvGrpSpPr>
        <p:grpSpPr>
          <a:xfrm>
            <a:off x="3185360" y="6539859"/>
            <a:ext cx="4436476" cy="1592908"/>
            <a:chOff x="9850546" y="11350030"/>
            <a:chExt cx="4436476" cy="159290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817FB943-98F6-EB41-859D-D047C343E230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0DE0D2FE-4418-E141-94CC-C3C593B48960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814C18-6B31-8E41-9F16-FF61EE9DE9C8}"/>
              </a:ext>
            </a:extLst>
          </p:cNvPr>
          <p:cNvGrpSpPr/>
          <p:nvPr/>
        </p:nvGrpSpPr>
        <p:grpSpPr>
          <a:xfrm>
            <a:off x="9970587" y="5359744"/>
            <a:ext cx="4436476" cy="1592908"/>
            <a:chOff x="9850546" y="11350030"/>
            <a:chExt cx="4436476" cy="1592908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2972D734-CD35-B74A-B5D0-43664E60EAFD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2B8ACF6C-FB78-1547-8E09-B7CC971AC6A1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C927264-6C16-C949-8E8F-B9D30C39679B}"/>
              </a:ext>
            </a:extLst>
          </p:cNvPr>
          <p:cNvGrpSpPr/>
          <p:nvPr/>
        </p:nvGrpSpPr>
        <p:grpSpPr>
          <a:xfrm>
            <a:off x="16557125" y="7107931"/>
            <a:ext cx="4436476" cy="1592908"/>
            <a:chOff x="9850546" y="11350030"/>
            <a:chExt cx="4436476" cy="1592908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A8B2C1FA-0AB0-FA40-BA76-849E6DB61B97}"/>
                </a:ext>
              </a:extLst>
            </p:cNvPr>
            <p:cNvSpPr txBox="1"/>
            <p:nvPr/>
          </p:nvSpPr>
          <p:spPr>
            <a:xfrm>
              <a:off x="10834230" y="1135003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7F334B08-D0E1-DF48-AB15-63942C7ED50A}"/>
                </a:ext>
              </a:extLst>
            </p:cNvPr>
            <p:cNvSpPr/>
            <p:nvPr/>
          </p:nvSpPr>
          <p:spPr>
            <a:xfrm>
              <a:off x="9850546" y="11988831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1">
            <a:extLst>
              <a:ext uri="{FF2B5EF4-FFF2-40B4-BE49-F238E27FC236}">
                <a16:creationId xmlns:a16="http://schemas.microsoft.com/office/drawing/2014/main" id="{D772CDCD-754F-254F-80E7-79AE790FA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2830" y="4057144"/>
            <a:ext cx="73842" cy="21098"/>
          </a:xfrm>
          <a:custGeom>
            <a:avLst/>
            <a:gdLst>
              <a:gd name="T0" fmla="*/ 60 w 61"/>
              <a:gd name="T1" fmla="*/ 15 h 16"/>
              <a:gd name="T2" fmla="*/ 60 w 61"/>
              <a:gd name="T3" fmla="*/ 15 h 16"/>
              <a:gd name="T4" fmla="*/ 0 w 61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" h="16">
                <a:moveTo>
                  <a:pt x="60" y="15"/>
                </a:moveTo>
                <a:lnTo>
                  <a:pt x="60" y="15"/>
                </a:lnTo>
                <a:cubicBezTo>
                  <a:pt x="60" y="15"/>
                  <a:pt x="38" y="0"/>
                  <a:pt x="0" y="0"/>
                </a:cubicBezTo>
              </a:path>
            </a:pathLst>
          </a:cu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Line 2">
            <a:extLst>
              <a:ext uri="{FF2B5EF4-FFF2-40B4-BE49-F238E27FC236}">
                <a16:creationId xmlns:a16="http://schemas.microsoft.com/office/drawing/2014/main" id="{16545932-EE89-B248-B944-8603701171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13288" y="4088790"/>
            <a:ext cx="137135" cy="52744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Line 3">
            <a:extLst>
              <a:ext uri="{FF2B5EF4-FFF2-40B4-BE49-F238E27FC236}">
                <a16:creationId xmlns:a16="http://schemas.microsoft.com/office/drawing/2014/main" id="{7271DE6C-CD2D-8446-BB7B-BFAE870E4B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012859" y="4236474"/>
            <a:ext cx="100212" cy="11603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" name="Freeform 4">
            <a:extLst>
              <a:ext uri="{FF2B5EF4-FFF2-40B4-BE49-F238E27FC236}">
                <a16:creationId xmlns:a16="http://schemas.microsoft.com/office/drawing/2014/main" id="{7BBF9F16-5B85-3245-AA9C-AEB9B1C35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919" y="4463277"/>
            <a:ext cx="10548" cy="147684"/>
          </a:xfrm>
          <a:custGeom>
            <a:avLst/>
            <a:gdLst>
              <a:gd name="T0" fmla="*/ 8 w 9"/>
              <a:gd name="T1" fmla="*/ 0 h 122"/>
              <a:gd name="T2" fmla="*/ 0 w 9"/>
              <a:gd name="T3" fmla="*/ 15 h 122"/>
              <a:gd name="T4" fmla="*/ 0 w 9"/>
              <a:gd name="T5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122">
                <a:moveTo>
                  <a:pt x="8" y="0"/>
                </a:moveTo>
                <a:lnTo>
                  <a:pt x="0" y="15"/>
                </a:lnTo>
                <a:lnTo>
                  <a:pt x="0" y="121"/>
                </a:lnTo>
              </a:path>
            </a:pathLst>
          </a:cu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" name="Line 5">
            <a:extLst>
              <a:ext uri="{FF2B5EF4-FFF2-40B4-BE49-F238E27FC236}">
                <a16:creationId xmlns:a16="http://schemas.microsoft.com/office/drawing/2014/main" id="{0BD624FE-CC69-684A-8FAC-6D77EAA72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7919" y="4753368"/>
            <a:ext cx="5272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Line 6">
            <a:extLst>
              <a:ext uri="{FF2B5EF4-FFF2-40B4-BE49-F238E27FC236}">
                <a16:creationId xmlns:a16="http://schemas.microsoft.com/office/drawing/2014/main" id="{6FB53011-1FA6-2F43-AC96-FC4117B4A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7919" y="5043463"/>
            <a:ext cx="5272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Line 7">
            <a:extLst>
              <a:ext uri="{FF2B5EF4-FFF2-40B4-BE49-F238E27FC236}">
                <a16:creationId xmlns:a16="http://schemas.microsoft.com/office/drawing/2014/main" id="{1071A391-F984-DE44-9489-DB92D5C48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7919" y="5333555"/>
            <a:ext cx="5272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Line 8">
            <a:extLst>
              <a:ext uri="{FF2B5EF4-FFF2-40B4-BE49-F238E27FC236}">
                <a16:creationId xmlns:a16="http://schemas.microsoft.com/office/drawing/2014/main" id="{BB6E5B58-F29B-7E4C-A14F-CC95A129DA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7919" y="5618374"/>
            <a:ext cx="5272" cy="142411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Line 9">
            <a:extLst>
              <a:ext uri="{FF2B5EF4-FFF2-40B4-BE49-F238E27FC236}">
                <a16:creationId xmlns:a16="http://schemas.microsoft.com/office/drawing/2014/main" id="{BAD61446-72F1-6840-947D-3A8CC0A58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7919" y="5908470"/>
            <a:ext cx="5272" cy="142408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Line 10">
            <a:extLst>
              <a:ext uri="{FF2B5EF4-FFF2-40B4-BE49-F238E27FC236}">
                <a16:creationId xmlns:a16="http://schemas.microsoft.com/office/drawing/2014/main" id="{06534F56-9356-DA4E-BBF5-042849A2E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7919" y="6198562"/>
            <a:ext cx="5272" cy="142411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Line 11">
            <a:extLst>
              <a:ext uri="{FF2B5EF4-FFF2-40B4-BE49-F238E27FC236}">
                <a16:creationId xmlns:a16="http://schemas.microsoft.com/office/drawing/2014/main" id="{2C2F1CB2-75B3-244E-868E-D625F7920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7919" y="6488657"/>
            <a:ext cx="5272" cy="142408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Line 12">
            <a:extLst>
              <a:ext uri="{FF2B5EF4-FFF2-40B4-BE49-F238E27FC236}">
                <a16:creationId xmlns:a16="http://schemas.microsoft.com/office/drawing/2014/main" id="{68C7643C-0DE5-DA49-B227-7AC92A80E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7919" y="6778748"/>
            <a:ext cx="5272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9" name="Line 13">
            <a:extLst>
              <a:ext uri="{FF2B5EF4-FFF2-40B4-BE49-F238E27FC236}">
                <a16:creationId xmlns:a16="http://schemas.microsoft.com/office/drawing/2014/main" id="{650183C3-00AE-4E4A-BC00-5CD044A56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7919" y="7068845"/>
            <a:ext cx="5272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Line 14">
            <a:extLst>
              <a:ext uri="{FF2B5EF4-FFF2-40B4-BE49-F238E27FC236}">
                <a16:creationId xmlns:a16="http://schemas.microsoft.com/office/drawing/2014/main" id="{16711E8D-0F54-184B-ABCE-CB008A564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7919" y="7358936"/>
            <a:ext cx="5272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Line 15">
            <a:extLst>
              <a:ext uri="{FF2B5EF4-FFF2-40B4-BE49-F238E27FC236}">
                <a16:creationId xmlns:a16="http://schemas.microsoft.com/office/drawing/2014/main" id="{F0832E87-B662-4040-9573-B49DBA561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7919" y="7649031"/>
            <a:ext cx="5272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Line 16">
            <a:extLst>
              <a:ext uri="{FF2B5EF4-FFF2-40B4-BE49-F238E27FC236}">
                <a16:creationId xmlns:a16="http://schemas.microsoft.com/office/drawing/2014/main" id="{ECD0909A-A272-6548-BD91-5DEFDA12D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7919" y="7933850"/>
            <a:ext cx="5272" cy="142408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Line 17">
            <a:extLst>
              <a:ext uri="{FF2B5EF4-FFF2-40B4-BE49-F238E27FC236}">
                <a16:creationId xmlns:a16="http://schemas.microsoft.com/office/drawing/2014/main" id="{73D0FD6F-23EE-9042-B142-5A58F3859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7919" y="8223942"/>
            <a:ext cx="5272" cy="142411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Line 18">
            <a:extLst>
              <a:ext uri="{FF2B5EF4-FFF2-40B4-BE49-F238E27FC236}">
                <a16:creationId xmlns:a16="http://schemas.microsoft.com/office/drawing/2014/main" id="{12C34DF9-86B3-C542-BDA2-E36F6E0D1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7919" y="8514038"/>
            <a:ext cx="5272" cy="142408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5" name="Line 19">
            <a:extLst>
              <a:ext uri="{FF2B5EF4-FFF2-40B4-BE49-F238E27FC236}">
                <a16:creationId xmlns:a16="http://schemas.microsoft.com/office/drawing/2014/main" id="{C85CD09E-AFF2-4247-B2FD-3578B4277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7919" y="8804130"/>
            <a:ext cx="5272" cy="142411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6" name="Line 20">
            <a:extLst>
              <a:ext uri="{FF2B5EF4-FFF2-40B4-BE49-F238E27FC236}">
                <a16:creationId xmlns:a16="http://schemas.microsoft.com/office/drawing/2014/main" id="{8C5337F4-0102-5743-A51C-F718741A5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7919" y="9094225"/>
            <a:ext cx="5272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7" name="Line 21">
            <a:extLst>
              <a:ext uri="{FF2B5EF4-FFF2-40B4-BE49-F238E27FC236}">
                <a16:creationId xmlns:a16="http://schemas.microsoft.com/office/drawing/2014/main" id="{188AAA29-3F53-2140-B42F-D9B9BB9AD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7919" y="9384316"/>
            <a:ext cx="5272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8" name="Line 22">
            <a:extLst>
              <a:ext uri="{FF2B5EF4-FFF2-40B4-BE49-F238E27FC236}">
                <a16:creationId xmlns:a16="http://schemas.microsoft.com/office/drawing/2014/main" id="{3C5795B5-8574-184D-94D4-F8845FE72C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7919" y="9674412"/>
            <a:ext cx="5272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9" name="Line 23">
            <a:extLst>
              <a:ext uri="{FF2B5EF4-FFF2-40B4-BE49-F238E27FC236}">
                <a16:creationId xmlns:a16="http://schemas.microsoft.com/office/drawing/2014/main" id="{B610F624-E28E-E94E-9D18-AC4FD9966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7919" y="9964504"/>
            <a:ext cx="5272" cy="137135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0" name="Line 24">
            <a:extLst>
              <a:ext uri="{FF2B5EF4-FFF2-40B4-BE49-F238E27FC236}">
                <a16:creationId xmlns:a16="http://schemas.microsoft.com/office/drawing/2014/main" id="{20DCE07C-5BA9-0843-9CCD-1DA05A364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17919" y="10170207"/>
            <a:ext cx="5272" cy="73842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1" name="Freeform 25">
            <a:extLst>
              <a:ext uri="{FF2B5EF4-FFF2-40B4-BE49-F238E27FC236}">
                <a16:creationId xmlns:a16="http://schemas.microsoft.com/office/drawing/2014/main" id="{F52AA378-ED6B-E545-B220-A88FF2BD6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5455" y="4189006"/>
            <a:ext cx="73842" cy="21098"/>
          </a:xfrm>
          <a:custGeom>
            <a:avLst/>
            <a:gdLst>
              <a:gd name="T0" fmla="*/ 61 w 62"/>
              <a:gd name="T1" fmla="*/ 16 h 17"/>
              <a:gd name="T2" fmla="*/ 61 w 62"/>
              <a:gd name="T3" fmla="*/ 16 h 17"/>
              <a:gd name="T4" fmla="*/ 0 w 62"/>
              <a:gd name="T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7">
                <a:moveTo>
                  <a:pt x="61" y="16"/>
                </a:moveTo>
                <a:lnTo>
                  <a:pt x="61" y="16"/>
                </a:lnTo>
                <a:cubicBezTo>
                  <a:pt x="61" y="16"/>
                  <a:pt x="38" y="0"/>
                  <a:pt x="0" y="0"/>
                </a:cubicBezTo>
              </a:path>
            </a:pathLst>
          </a:cu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2" name="Line 26">
            <a:extLst>
              <a:ext uri="{FF2B5EF4-FFF2-40B4-BE49-F238E27FC236}">
                <a16:creationId xmlns:a16="http://schemas.microsoft.com/office/drawing/2014/main" id="{61254AAA-5662-6746-A93B-2E3EA5ABFA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45362" y="4225926"/>
            <a:ext cx="147684" cy="52744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3" name="Line 27">
            <a:extLst>
              <a:ext uri="{FF2B5EF4-FFF2-40B4-BE49-F238E27FC236}">
                <a16:creationId xmlns:a16="http://schemas.microsoft.com/office/drawing/2014/main" id="{BB6C5D55-5EA6-1340-8DD3-D12D197915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60756" y="4373610"/>
            <a:ext cx="89667" cy="11603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4" name="Freeform 28">
            <a:extLst>
              <a:ext uri="{FF2B5EF4-FFF2-40B4-BE49-F238E27FC236}">
                <a16:creationId xmlns:a16="http://schemas.microsoft.com/office/drawing/2014/main" id="{D1381814-B30D-8049-B2D4-76BF59AC5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5267" y="4600411"/>
            <a:ext cx="21098" cy="147684"/>
          </a:xfrm>
          <a:custGeom>
            <a:avLst/>
            <a:gdLst>
              <a:gd name="T0" fmla="*/ 15 w 16"/>
              <a:gd name="T1" fmla="*/ 0 h 122"/>
              <a:gd name="T2" fmla="*/ 0 w 16"/>
              <a:gd name="T3" fmla="*/ 15 h 122"/>
              <a:gd name="T4" fmla="*/ 7 w 16"/>
              <a:gd name="T5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" h="122">
                <a:moveTo>
                  <a:pt x="15" y="0"/>
                </a:moveTo>
                <a:lnTo>
                  <a:pt x="0" y="15"/>
                </a:lnTo>
                <a:lnTo>
                  <a:pt x="7" y="121"/>
                </a:lnTo>
              </a:path>
            </a:pathLst>
          </a:cu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5" name="Line 29">
            <a:extLst>
              <a:ext uri="{FF2B5EF4-FFF2-40B4-BE49-F238E27FC236}">
                <a16:creationId xmlns:a16="http://schemas.microsoft.com/office/drawing/2014/main" id="{3C5E1C43-2263-404D-AB06-EB8D5C1B7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816" y="4885230"/>
            <a:ext cx="5276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6" name="Line 30">
            <a:extLst>
              <a:ext uri="{FF2B5EF4-FFF2-40B4-BE49-F238E27FC236}">
                <a16:creationId xmlns:a16="http://schemas.microsoft.com/office/drawing/2014/main" id="{335B1751-9A5E-AE4D-A08A-21656A4BF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816" y="5175323"/>
            <a:ext cx="5276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7" name="Line 31">
            <a:extLst>
              <a:ext uri="{FF2B5EF4-FFF2-40B4-BE49-F238E27FC236}">
                <a16:creationId xmlns:a16="http://schemas.microsoft.com/office/drawing/2014/main" id="{302A9781-AF3D-8044-ADE4-63D15EEFFD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816" y="5465418"/>
            <a:ext cx="5276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Line 32">
            <a:extLst>
              <a:ext uri="{FF2B5EF4-FFF2-40B4-BE49-F238E27FC236}">
                <a16:creationId xmlns:a16="http://schemas.microsoft.com/office/drawing/2014/main" id="{BB4A928E-4520-F74E-B8CE-C9F433F87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816" y="5755509"/>
            <a:ext cx="5276" cy="147684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9" name="Line 33">
            <a:extLst>
              <a:ext uri="{FF2B5EF4-FFF2-40B4-BE49-F238E27FC236}">
                <a16:creationId xmlns:a16="http://schemas.microsoft.com/office/drawing/2014/main" id="{EF7DE71E-9BCA-5540-B0D5-9171E46C9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816" y="6045604"/>
            <a:ext cx="5276" cy="142408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" name="Line 34">
            <a:extLst>
              <a:ext uri="{FF2B5EF4-FFF2-40B4-BE49-F238E27FC236}">
                <a16:creationId xmlns:a16="http://schemas.microsoft.com/office/drawing/2014/main" id="{5C45300F-06D9-8F4E-AA3B-5FC840296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816" y="6335697"/>
            <a:ext cx="5276" cy="142411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1" name="Line 35">
            <a:extLst>
              <a:ext uri="{FF2B5EF4-FFF2-40B4-BE49-F238E27FC236}">
                <a16:creationId xmlns:a16="http://schemas.microsoft.com/office/drawing/2014/main" id="{A8452CF5-8E1B-C44A-92BF-FFA179ADA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816" y="6625792"/>
            <a:ext cx="5276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" name="Line 36">
            <a:extLst>
              <a:ext uri="{FF2B5EF4-FFF2-40B4-BE49-F238E27FC236}">
                <a16:creationId xmlns:a16="http://schemas.microsoft.com/office/drawing/2014/main" id="{D1BBA020-54FE-C64B-A258-302A61282C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816" y="6915884"/>
            <a:ext cx="5276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3" name="Line 37">
            <a:extLst>
              <a:ext uri="{FF2B5EF4-FFF2-40B4-BE49-F238E27FC236}">
                <a16:creationId xmlns:a16="http://schemas.microsoft.com/office/drawing/2014/main" id="{E812F194-A927-4945-BE31-1EED74636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816" y="7200703"/>
            <a:ext cx="5276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4" name="Line 38">
            <a:extLst>
              <a:ext uri="{FF2B5EF4-FFF2-40B4-BE49-F238E27FC236}">
                <a16:creationId xmlns:a16="http://schemas.microsoft.com/office/drawing/2014/main" id="{C3243D8C-BAE6-4047-9F47-EE94A21D4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816" y="7490798"/>
            <a:ext cx="5276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5" name="Line 39">
            <a:extLst>
              <a:ext uri="{FF2B5EF4-FFF2-40B4-BE49-F238E27FC236}">
                <a16:creationId xmlns:a16="http://schemas.microsoft.com/office/drawing/2014/main" id="{E703F6BB-54DD-C641-9117-4BE558E4B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816" y="7780891"/>
            <a:ext cx="5276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6" name="Line 40">
            <a:extLst>
              <a:ext uri="{FF2B5EF4-FFF2-40B4-BE49-F238E27FC236}">
                <a16:creationId xmlns:a16="http://schemas.microsoft.com/office/drawing/2014/main" id="{B93E13A2-2B6E-E148-AF95-A266D6FCF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816" y="8070986"/>
            <a:ext cx="5276" cy="147684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7" name="Line 41">
            <a:extLst>
              <a:ext uri="{FF2B5EF4-FFF2-40B4-BE49-F238E27FC236}">
                <a16:creationId xmlns:a16="http://schemas.microsoft.com/office/drawing/2014/main" id="{08A9882E-CEB8-2B40-81B5-67B64760A5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816" y="8361077"/>
            <a:ext cx="5276" cy="142411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8" name="Line 42">
            <a:extLst>
              <a:ext uri="{FF2B5EF4-FFF2-40B4-BE49-F238E27FC236}">
                <a16:creationId xmlns:a16="http://schemas.microsoft.com/office/drawing/2014/main" id="{E4B30653-C348-9048-947D-722F0D334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816" y="8651172"/>
            <a:ext cx="5276" cy="142408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9" name="Line 43">
            <a:extLst>
              <a:ext uri="{FF2B5EF4-FFF2-40B4-BE49-F238E27FC236}">
                <a16:creationId xmlns:a16="http://schemas.microsoft.com/office/drawing/2014/main" id="{748ACBB5-69AE-FC4A-876D-B94ECF951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816" y="8941265"/>
            <a:ext cx="5276" cy="142411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0" name="Line 44">
            <a:extLst>
              <a:ext uri="{FF2B5EF4-FFF2-40B4-BE49-F238E27FC236}">
                <a16:creationId xmlns:a16="http://schemas.microsoft.com/office/drawing/2014/main" id="{0CA4FBB1-1B83-A949-99EC-E9A567C0A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816" y="9231360"/>
            <a:ext cx="5276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Line 45">
            <a:extLst>
              <a:ext uri="{FF2B5EF4-FFF2-40B4-BE49-F238E27FC236}">
                <a16:creationId xmlns:a16="http://schemas.microsoft.com/office/drawing/2014/main" id="{8C4BFCEF-FFF1-9045-8465-CDDAAECC6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816" y="9521451"/>
            <a:ext cx="5276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Line 46">
            <a:extLst>
              <a:ext uri="{FF2B5EF4-FFF2-40B4-BE49-F238E27FC236}">
                <a16:creationId xmlns:a16="http://schemas.microsoft.com/office/drawing/2014/main" id="{643F7EFA-D753-064D-8166-8CCE5F65A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816" y="9811546"/>
            <a:ext cx="5276" cy="142408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" name="Line 47">
            <a:extLst>
              <a:ext uri="{FF2B5EF4-FFF2-40B4-BE49-F238E27FC236}">
                <a16:creationId xmlns:a16="http://schemas.microsoft.com/office/drawing/2014/main" id="{FAE2B848-75EB-A44D-9375-F721D2346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816" y="10096366"/>
            <a:ext cx="5276" cy="137135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" name="Line 48">
            <a:extLst>
              <a:ext uri="{FF2B5EF4-FFF2-40B4-BE49-F238E27FC236}">
                <a16:creationId xmlns:a16="http://schemas.microsoft.com/office/drawing/2014/main" id="{124A72E7-9E45-D540-8D02-4C75E8857F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65816" y="10307343"/>
            <a:ext cx="5276" cy="73842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" name="Freeform 49">
            <a:extLst>
              <a:ext uri="{FF2B5EF4-FFF2-40B4-BE49-F238E27FC236}">
                <a16:creationId xmlns:a16="http://schemas.microsoft.com/office/drawing/2014/main" id="{D6715BA1-2DB6-C242-8428-EB8B4FD4D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8440" y="3819797"/>
            <a:ext cx="73842" cy="21098"/>
          </a:xfrm>
          <a:custGeom>
            <a:avLst/>
            <a:gdLst>
              <a:gd name="T0" fmla="*/ 60 w 61"/>
              <a:gd name="T1" fmla="*/ 15 h 16"/>
              <a:gd name="T2" fmla="*/ 60 w 61"/>
              <a:gd name="T3" fmla="*/ 15 h 16"/>
              <a:gd name="T4" fmla="*/ 0 w 61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" h="16">
                <a:moveTo>
                  <a:pt x="60" y="15"/>
                </a:moveTo>
                <a:lnTo>
                  <a:pt x="60" y="15"/>
                </a:lnTo>
                <a:cubicBezTo>
                  <a:pt x="60" y="15"/>
                  <a:pt x="38" y="8"/>
                  <a:pt x="0" y="0"/>
                </a:cubicBezTo>
              </a:path>
            </a:pathLst>
          </a:cu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6" name="Line 50">
            <a:extLst>
              <a:ext uri="{FF2B5EF4-FFF2-40B4-BE49-F238E27FC236}">
                <a16:creationId xmlns:a16="http://schemas.microsoft.com/office/drawing/2014/main" id="{00C79D44-9B52-7A47-B30B-73CCB9A447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23621" y="3830345"/>
            <a:ext cx="152960" cy="15822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7" name="Line 51">
            <a:extLst>
              <a:ext uri="{FF2B5EF4-FFF2-40B4-BE49-F238E27FC236}">
                <a16:creationId xmlns:a16="http://schemas.microsoft.com/office/drawing/2014/main" id="{A3989F06-A889-3D4E-80B8-A85A4F0C3C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859899" y="3883089"/>
            <a:ext cx="137135" cy="79114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8" name="Freeform 52">
            <a:extLst>
              <a:ext uri="{FF2B5EF4-FFF2-40B4-BE49-F238E27FC236}">
                <a16:creationId xmlns:a16="http://schemas.microsoft.com/office/drawing/2014/main" id="{BEA44072-F058-EA4B-9D77-889D14E3A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8373" y="4046595"/>
            <a:ext cx="110765" cy="84391"/>
          </a:xfrm>
          <a:custGeom>
            <a:avLst/>
            <a:gdLst>
              <a:gd name="T0" fmla="*/ 90 w 91"/>
              <a:gd name="T1" fmla="*/ 0 h 69"/>
              <a:gd name="T2" fmla="*/ 0 w 91"/>
              <a:gd name="T3" fmla="*/ 53 h 69"/>
              <a:gd name="T4" fmla="*/ 0 w 91"/>
              <a:gd name="T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" h="69">
                <a:moveTo>
                  <a:pt x="90" y="0"/>
                </a:moveTo>
                <a:lnTo>
                  <a:pt x="0" y="53"/>
                </a:lnTo>
                <a:lnTo>
                  <a:pt x="0" y="68"/>
                </a:lnTo>
              </a:path>
            </a:pathLst>
          </a:cu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" name="Line 53">
            <a:extLst>
              <a:ext uri="{FF2B5EF4-FFF2-40B4-BE49-F238E27FC236}">
                <a16:creationId xmlns:a16="http://schemas.microsoft.com/office/drawing/2014/main" id="{991BAB74-77D4-0848-9CF3-A3026991B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8373" y="4273397"/>
            <a:ext cx="10548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0" name="Line 54">
            <a:extLst>
              <a:ext uri="{FF2B5EF4-FFF2-40B4-BE49-F238E27FC236}">
                <a16:creationId xmlns:a16="http://schemas.microsoft.com/office/drawing/2014/main" id="{AFC51BFA-2E58-484B-AD8E-31EAC5F61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48922" y="4563489"/>
            <a:ext cx="5276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1" name="Line 55">
            <a:extLst>
              <a:ext uri="{FF2B5EF4-FFF2-40B4-BE49-F238E27FC236}">
                <a16:creationId xmlns:a16="http://schemas.microsoft.com/office/drawing/2014/main" id="{2ADC42C3-75C8-AB4A-9EDD-ADC332B2F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48922" y="4853584"/>
            <a:ext cx="5276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2" name="Freeform 56">
            <a:extLst>
              <a:ext uri="{FF2B5EF4-FFF2-40B4-BE49-F238E27FC236}">
                <a16:creationId xmlns:a16="http://schemas.microsoft.com/office/drawing/2014/main" id="{BA5150B1-D5FA-D441-908E-BB0B0D78C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8922" y="5138403"/>
            <a:ext cx="5276" cy="147684"/>
          </a:xfrm>
          <a:custGeom>
            <a:avLst/>
            <a:gdLst>
              <a:gd name="T0" fmla="*/ 0 w 1"/>
              <a:gd name="T1" fmla="*/ 0 h 122"/>
              <a:gd name="T2" fmla="*/ 0 w 1"/>
              <a:gd name="T3" fmla="*/ 68 h 122"/>
              <a:gd name="T4" fmla="*/ 0 w 1"/>
              <a:gd name="T5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22">
                <a:moveTo>
                  <a:pt x="0" y="0"/>
                </a:moveTo>
                <a:lnTo>
                  <a:pt x="0" y="68"/>
                </a:lnTo>
                <a:lnTo>
                  <a:pt x="0" y="121"/>
                </a:lnTo>
              </a:path>
            </a:pathLst>
          </a:cu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3" name="Line 57">
            <a:extLst>
              <a:ext uri="{FF2B5EF4-FFF2-40B4-BE49-F238E27FC236}">
                <a16:creationId xmlns:a16="http://schemas.microsoft.com/office/drawing/2014/main" id="{EA0C4D5D-5817-5449-9024-D3BBA24822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48922" y="5428495"/>
            <a:ext cx="5276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4" name="Line 58">
            <a:extLst>
              <a:ext uri="{FF2B5EF4-FFF2-40B4-BE49-F238E27FC236}">
                <a16:creationId xmlns:a16="http://schemas.microsoft.com/office/drawing/2014/main" id="{A795B722-58DA-494B-A7A5-EAEE24EF0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48922" y="5718591"/>
            <a:ext cx="5276" cy="142408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5" name="Line 59">
            <a:extLst>
              <a:ext uri="{FF2B5EF4-FFF2-40B4-BE49-F238E27FC236}">
                <a16:creationId xmlns:a16="http://schemas.microsoft.com/office/drawing/2014/main" id="{348A0B86-6D93-1D45-8BA3-F2D0858D4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48922" y="6008682"/>
            <a:ext cx="5276" cy="142411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6" name="Line 60">
            <a:extLst>
              <a:ext uri="{FF2B5EF4-FFF2-40B4-BE49-F238E27FC236}">
                <a16:creationId xmlns:a16="http://schemas.microsoft.com/office/drawing/2014/main" id="{F5624D25-273F-1C40-A7A8-53FA10298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48922" y="6298777"/>
            <a:ext cx="5276" cy="142408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7" name="Line 61">
            <a:extLst>
              <a:ext uri="{FF2B5EF4-FFF2-40B4-BE49-F238E27FC236}">
                <a16:creationId xmlns:a16="http://schemas.microsoft.com/office/drawing/2014/main" id="{853F7E6E-9E25-6E40-879D-BBE6C4BB0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48922" y="6588869"/>
            <a:ext cx="5276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8" name="Line 62">
            <a:extLst>
              <a:ext uri="{FF2B5EF4-FFF2-40B4-BE49-F238E27FC236}">
                <a16:creationId xmlns:a16="http://schemas.microsoft.com/office/drawing/2014/main" id="{7B5FA93D-D12C-3E44-A04D-199C2E3E4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48922" y="6878965"/>
            <a:ext cx="5276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19" name="Line 63">
            <a:extLst>
              <a:ext uri="{FF2B5EF4-FFF2-40B4-BE49-F238E27FC236}">
                <a16:creationId xmlns:a16="http://schemas.microsoft.com/office/drawing/2014/main" id="{251EAF61-9BC8-494E-AF19-696C6CE8BAC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48922" y="7169057"/>
            <a:ext cx="5276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0" name="Line 64">
            <a:extLst>
              <a:ext uri="{FF2B5EF4-FFF2-40B4-BE49-F238E27FC236}">
                <a16:creationId xmlns:a16="http://schemas.microsoft.com/office/drawing/2014/main" id="{41D52601-647B-8D4A-A5C5-22BFC1A4CB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48922" y="7459152"/>
            <a:ext cx="5276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1" name="Line 65">
            <a:extLst>
              <a:ext uri="{FF2B5EF4-FFF2-40B4-BE49-F238E27FC236}">
                <a16:creationId xmlns:a16="http://schemas.microsoft.com/office/drawing/2014/main" id="{F459C491-5D5C-9548-879F-C23BF7324B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48922" y="7743971"/>
            <a:ext cx="5276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2" name="Line 66">
            <a:extLst>
              <a:ext uri="{FF2B5EF4-FFF2-40B4-BE49-F238E27FC236}">
                <a16:creationId xmlns:a16="http://schemas.microsoft.com/office/drawing/2014/main" id="{8E851EEF-C944-2946-BEA7-741140ADD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48922" y="8034062"/>
            <a:ext cx="5276" cy="142411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3" name="Line 67">
            <a:extLst>
              <a:ext uri="{FF2B5EF4-FFF2-40B4-BE49-F238E27FC236}">
                <a16:creationId xmlns:a16="http://schemas.microsoft.com/office/drawing/2014/main" id="{0836E9C1-D001-D646-88E4-C34591F81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48922" y="8324159"/>
            <a:ext cx="5276" cy="142408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4" name="Line 68">
            <a:extLst>
              <a:ext uri="{FF2B5EF4-FFF2-40B4-BE49-F238E27FC236}">
                <a16:creationId xmlns:a16="http://schemas.microsoft.com/office/drawing/2014/main" id="{C6D67B3F-04AA-C44E-A291-F87D9EB324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48922" y="8614250"/>
            <a:ext cx="5276" cy="147684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5" name="Line 69">
            <a:extLst>
              <a:ext uri="{FF2B5EF4-FFF2-40B4-BE49-F238E27FC236}">
                <a16:creationId xmlns:a16="http://schemas.microsoft.com/office/drawing/2014/main" id="{C07EB845-5C19-5143-8298-5E96A77DE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48922" y="8904345"/>
            <a:ext cx="5276" cy="142408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6" name="Line 70">
            <a:extLst>
              <a:ext uri="{FF2B5EF4-FFF2-40B4-BE49-F238E27FC236}">
                <a16:creationId xmlns:a16="http://schemas.microsoft.com/office/drawing/2014/main" id="{EE9D86C8-A8A3-0A4F-A38D-552C141CF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48922" y="9194437"/>
            <a:ext cx="5276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7" name="Line 71">
            <a:extLst>
              <a:ext uri="{FF2B5EF4-FFF2-40B4-BE49-F238E27FC236}">
                <a16:creationId xmlns:a16="http://schemas.microsoft.com/office/drawing/2014/main" id="{49AEC283-AA23-6841-8EA5-B812D44EF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48922" y="9484533"/>
            <a:ext cx="5276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8" name="Line 72">
            <a:extLst>
              <a:ext uri="{FF2B5EF4-FFF2-40B4-BE49-F238E27FC236}">
                <a16:creationId xmlns:a16="http://schemas.microsoft.com/office/drawing/2014/main" id="{7DF64296-8E6C-1746-AB52-68680E861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48922" y="9774624"/>
            <a:ext cx="5276" cy="52744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29" name="Line 73">
            <a:extLst>
              <a:ext uri="{FF2B5EF4-FFF2-40B4-BE49-F238E27FC236}">
                <a16:creationId xmlns:a16="http://schemas.microsoft.com/office/drawing/2014/main" id="{212F2639-D822-2A44-8CF1-E21093DD9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48922" y="9901210"/>
            <a:ext cx="5276" cy="73842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0" name="Freeform 483">
            <a:extLst>
              <a:ext uri="{FF2B5EF4-FFF2-40B4-BE49-F238E27FC236}">
                <a16:creationId xmlns:a16="http://schemas.microsoft.com/office/drawing/2014/main" id="{1AFD9CB3-F68A-9946-B4BC-C30CA23CC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546" y="10993019"/>
            <a:ext cx="126586" cy="2769073"/>
          </a:xfrm>
          <a:custGeom>
            <a:avLst/>
            <a:gdLst>
              <a:gd name="T0" fmla="*/ 52 w 106"/>
              <a:gd name="T1" fmla="*/ 2316 h 2317"/>
              <a:gd name="T2" fmla="*/ 52 w 106"/>
              <a:gd name="T3" fmla="*/ 2316 h 2317"/>
              <a:gd name="T4" fmla="*/ 0 w 106"/>
              <a:gd name="T5" fmla="*/ 2263 h 2317"/>
              <a:gd name="T6" fmla="*/ 0 w 106"/>
              <a:gd name="T7" fmla="*/ 53 h 2317"/>
              <a:gd name="T8" fmla="*/ 52 w 106"/>
              <a:gd name="T9" fmla="*/ 0 h 2317"/>
              <a:gd name="T10" fmla="*/ 105 w 106"/>
              <a:gd name="T11" fmla="*/ 53 h 2317"/>
              <a:gd name="T12" fmla="*/ 105 w 106"/>
              <a:gd name="T13" fmla="*/ 2263 h 2317"/>
              <a:gd name="T14" fmla="*/ 52 w 106"/>
              <a:gd name="T15" fmla="*/ 2316 h 2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6" h="2317">
                <a:moveTo>
                  <a:pt x="52" y="2316"/>
                </a:moveTo>
                <a:lnTo>
                  <a:pt x="52" y="2316"/>
                </a:lnTo>
                <a:cubicBezTo>
                  <a:pt x="22" y="2316"/>
                  <a:pt x="0" y="2293"/>
                  <a:pt x="0" y="226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3"/>
                  <a:pt x="22" y="0"/>
                  <a:pt x="52" y="0"/>
                </a:cubicBezTo>
                <a:cubicBezTo>
                  <a:pt x="83" y="0"/>
                  <a:pt x="105" y="23"/>
                  <a:pt x="105" y="53"/>
                </a:cubicBezTo>
                <a:cubicBezTo>
                  <a:pt x="105" y="2263"/>
                  <a:pt x="105" y="2263"/>
                  <a:pt x="105" y="2263"/>
                </a:cubicBezTo>
                <a:cubicBezTo>
                  <a:pt x="105" y="2293"/>
                  <a:pt x="83" y="2316"/>
                  <a:pt x="52" y="23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84">
            <a:extLst>
              <a:ext uri="{FF2B5EF4-FFF2-40B4-BE49-F238E27FC236}">
                <a16:creationId xmlns:a16="http://schemas.microsoft.com/office/drawing/2014/main" id="{2CA596A3-EAB4-E246-BFA0-B5E6F3801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4839" y="11446619"/>
            <a:ext cx="1149825" cy="1149826"/>
          </a:xfrm>
          <a:custGeom>
            <a:avLst/>
            <a:gdLst>
              <a:gd name="T0" fmla="*/ 0 w 962"/>
              <a:gd name="T1" fmla="*/ 961 h 962"/>
              <a:gd name="T2" fmla="*/ 0 w 962"/>
              <a:gd name="T3" fmla="*/ 961 h 962"/>
              <a:gd name="T4" fmla="*/ 0 w 962"/>
              <a:gd name="T5" fmla="*/ 961 h 962"/>
              <a:gd name="T6" fmla="*/ 0 w 962"/>
              <a:gd name="T7" fmla="*/ 961 h 962"/>
              <a:gd name="T8" fmla="*/ 961 w 962"/>
              <a:gd name="T9" fmla="*/ 0 h 962"/>
              <a:gd name="T10" fmla="*/ 961 w 962"/>
              <a:gd name="T11" fmla="*/ 0 h 962"/>
              <a:gd name="T12" fmla="*/ 961 w 962"/>
              <a:gd name="T13" fmla="*/ 0 h 962"/>
              <a:gd name="T14" fmla="*/ 0 w 962"/>
              <a:gd name="T15" fmla="*/ 961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2" h="962">
                <a:moveTo>
                  <a:pt x="0" y="961"/>
                </a:moveTo>
                <a:lnTo>
                  <a:pt x="0" y="961"/>
                </a:lnTo>
                <a:lnTo>
                  <a:pt x="0" y="961"/>
                </a:lnTo>
                <a:lnTo>
                  <a:pt x="0" y="961"/>
                </a:lnTo>
                <a:cubicBezTo>
                  <a:pt x="0" y="431"/>
                  <a:pt x="432" y="0"/>
                  <a:pt x="961" y="0"/>
                </a:cubicBezTo>
                <a:lnTo>
                  <a:pt x="961" y="0"/>
                </a:lnTo>
                <a:lnTo>
                  <a:pt x="961" y="0"/>
                </a:lnTo>
                <a:cubicBezTo>
                  <a:pt x="961" y="529"/>
                  <a:pt x="530" y="961"/>
                  <a:pt x="0" y="9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85">
            <a:extLst>
              <a:ext uri="{FF2B5EF4-FFF2-40B4-BE49-F238E27FC236}">
                <a16:creationId xmlns:a16="http://schemas.microsoft.com/office/drawing/2014/main" id="{2C08905F-7C02-D643-9DE8-B691079A0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0289" y="12153393"/>
            <a:ext cx="1149825" cy="1149826"/>
          </a:xfrm>
          <a:custGeom>
            <a:avLst/>
            <a:gdLst>
              <a:gd name="T0" fmla="*/ 960 w 961"/>
              <a:gd name="T1" fmla="*/ 961 h 962"/>
              <a:gd name="T2" fmla="*/ 960 w 961"/>
              <a:gd name="T3" fmla="*/ 961 h 962"/>
              <a:gd name="T4" fmla="*/ 960 w 961"/>
              <a:gd name="T5" fmla="*/ 961 h 962"/>
              <a:gd name="T6" fmla="*/ 960 w 961"/>
              <a:gd name="T7" fmla="*/ 961 h 962"/>
              <a:gd name="T8" fmla="*/ 0 w 961"/>
              <a:gd name="T9" fmla="*/ 0 h 962"/>
              <a:gd name="T10" fmla="*/ 0 w 961"/>
              <a:gd name="T11" fmla="*/ 0 h 962"/>
              <a:gd name="T12" fmla="*/ 0 w 961"/>
              <a:gd name="T13" fmla="*/ 0 h 962"/>
              <a:gd name="T14" fmla="*/ 960 w 961"/>
              <a:gd name="T15" fmla="*/ 961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1" h="962">
                <a:moveTo>
                  <a:pt x="960" y="961"/>
                </a:moveTo>
                <a:lnTo>
                  <a:pt x="960" y="961"/>
                </a:lnTo>
                <a:lnTo>
                  <a:pt x="960" y="961"/>
                </a:lnTo>
                <a:lnTo>
                  <a:pt x="960" y="961"/>
                </a:lnTo>
                <a:cubicBezTo>
                  <a:pt x="431" y="961"/>
                  <a:pt x="0" y="530"/>
                  <a:pt x="0" y="0"/>
                </a:cubicBezTo>
                <a:lnTo>
                  <a:pt x="0" y="0"/>
                </a:lnTo>
                <a:lnTo>
                  <a:pt x="0" y="0"/>
                </a:lnTo>
                <a:cubicBezTo>
                  <a:pt x="529" y="0"/>
                  <a:pt x="960" y="431"/>
                  <a:pt x="960" y="9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86">
            <a:extLst>
              <a:ext uri="{FF2B5EF4-FFF2-40B4-BE49-F238E27FC236}">
                <a16:creationId xmlns:a16="http://schemas.microsoft.com/office/drawing/2014/main" id="{7C24F1E3-8EBB-FB45-9569-F55C73E1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537" y="5565630"/>
            <a:ext cx="1260586" cy="1260590"/>
          </a:xfrm>
          <a:custGeom>
            <a:avLst/>
            <a:gdLst>
              <a:gd name="T0" fmla="*/ 1052 w 1053"/>
              <a:gd name="T1" fmla="*/ 530 h 1052"/>
              <a:gd name="T2" fmla="*/ 1052 w 1053"/>
              <a:gd name="T3" fmla="*/ 530 h 1052"/>
              <a:gd name="T4" fmla="*/ 522 w 1053"/>
              <a:gd name="T5" fmla="*/ 1051 h 1052"/>
              <a:gd name="T6" fmla="*/ 0 w 1053"/>
              <a:gd name="T7" fmla="*/ 530 h 1052"/>
              <a:gd name="T8" fmla="*/ 522 w 1053"/>
              <a:gd name="T9" fmla="*/ 0 h 1052"/>
              <a:gd name="T10" fmla="*/ 1052 w 1053"/>
              <a:gd name="T11" fmla="*/ 530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3" h="1052">
                <a:moveTo>
                  <a:pt x="1052" y="530"/>
                </a:moveTo>
                <a:lnTo>
                  <a:pt x="1052" y="530"/>
                </a:lnTo>
                <a:cubicBezTo>
                  <a:pt x="1052" y="817"/>
                  <a:pt x="817" y="1051"/>
                  <a:pt x="522" y="1051"/>
                </a:cubicBezTo>
                <a:cubicBezTo>
                  <a:pt x="235" y="1051"/>
                  <a:pt x="0" y="817"/>
                  <a:pt x="0" y="530"/>
                </a:cubicBezTo>
                <a:cubicBezTo>
                  <a:pt x="0" y="235"/>
                  <a:pt x="235" y="0"/>
                  <a:pt x="522" y="0"/>
                </a:cubicBezTo>
                <a:cubicBezTo>
                  <a:pt x="817" y="0"/>
                  <a:pt x="1052" y="235"/>
                  <a:pt x="1052" y="5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88">
            <a:extLst>
              <a:ext uri="{FF2B5EF4-FFF2-40B4-BE49-F238E27FC236}">
                <a16:creationId xmlns:a16="http://schemas.microsoft.com/office/drawing/2014/main" id="{07A228A0-39C1-0F44-8A8C-F063022FD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726" y="4057144"/>
            <a:ext cx="73842" cy="21098"/>
          </a:xfrm>
          <a:custGeom>
            <a:avLst/>
            <a:gdLst>
              <a:gd name="T0" fmla="*/ 60 w 61"/>
              <a:gd name="T1" fmla="*/ 15 h 16"/>
              <a:gd name="T2" fmla="*/ 60 w 61"/>
              <a:gd name="T3" fmla="*/ 15 h 16"/>
              <a:gd name="T4" fmla="*/ 0 w 61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1" h="16">
                <a:moveTo>
                  <a:pt x="60" y="15"/>
                </a:moveTo>
                <a:lnTo>
                  <a:pt x="60" y="15"/>
                </a:lnTo>
                <a:cubicBezTo>
                  <a:pt x="60" y="15"/>
                  <a:pt x="37" y="0"/>
                  <a:pt x="0" y="0"/>
                </a:cubicBezTo>
              </a:path>
            </a:pathLst>
          </a:cu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6" name="Line 489">
            <a:extLst>
              <a:ext uri="{FF2B5EF4-FFF2-40B4-BE49-F238E27FC236}">
                <a16:creationId xmlns:a16="http://schemas.microsoft.com/office/drawing/2014/main" id="{694A3419-0D97-8D4A-9028-6BA9ABC703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19180" y="4088790"/>
            <a:ext cx="137135" cy="52744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7" name="Line 490">
            <a:extLst>
              <a:ext uri="{FF2B5EF4-FFF2-40B4-BE49-F238E27FC236}">
                <a16:creationId xmlns:a16="http://schemas.microsoft.com/office/drawing/2014/main" id="{858E7A08-8D67-1E48-8FCB-E769544EBB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18751" y="4236474"/>
            <a:ext cx="100216" cy="11603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8" name="Freeform 491">
            <a:extLst>
              <a:ext uri="{FF2B5EF4-FFF2-40B4-BE49-F238E27FC236}">
                <a16:creationId xmlns:a16="http://schemas.microsoft.com/office/drawing/2014/main" id="{ED305D48-843F-5C46-A667-BBF1D7C5C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3812" y="4463277"/>
            <a:ext cx="10548" cy="147684"/>
          </a:xfrm>
          <a:custGeom>
            <a:avLst/>
            <a:gdLst>
              <a:gd name="T0" fmla="*/ 8 w 9"/>
              <a:gd name="T1" fmla="*/ 0 h 122"/>
              <a:gd name="T2" fmla="*/ 0 w 9"/>
              <a:gd name="T3" fmla="*/ 15 h 122"/>
              <a:gd name="T4" fmla="*/ 0 w 9"/>
              <a:gd name="T5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122">
                <a:moveTo>
                  <a:pt x="8" y="0"/>
                </a:moveTo>
                <a:lnTo>
                  <a:pt x="0" y="15"/>
                </a:lnTo>
                <a:lnTo>
                  <a:pt x="0" y="121"/>
                </a:lnTo>
              </a:path>
            </a:pathLst>
          </a:cu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9" name="Line 492">
            <a:extLst>
              <a:ext uri="{FF2B5EF4-FFF2-40B4-BE49-F238E27FC236}">
                <a16:creationId xmlns:a16="http://schemas.microsoft.com/office/drawing/2014/main" id="{1148877A-D653-5F44-9EC8-EC62FBD49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3812" y="4753368"/>
            <a:ext cx="5276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0" name="Line 493">
            <a:extLst>
              <a:ext uri="{FF2B5EF4-FFF2-40B4-BE49-F238E27FC236}">
                <a16:creationId xmlns:a16="http://schemas.microsoft.com/office/drawing/2014/main" id="{90C73C5B-620C-BA4E-A285-CBDC01D343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3812" y="5043463"/>
            <a:ext cx="5276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1" name="Line 494">
            <a:extLst>
              <a:ext uri="{FF2B5EF4-FFF2-40B4-BE49-F238E27FC236}">
                <a16:creationId xmlns:a16="http://schemas.microsoft.com/office/drawing/2014/main" id="{08E24315-037B-CA44-A1D9-75415255CA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3812" y="5333555"/>
            <a:ext cx="5276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2" name="Line 495">
            <a:extLst>
              <a:ext uri="{FF2B5EF4-FFF2-40B4-BE49-F238E27FC236}">
                <a16:creationId xmlns:a16="http://schemas.microsoft.com/office/drawing/2014/main" id="{7F275BD5-7148-384A-A196-AA2A9EF10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3812" y="5618374"/>
            <a:ext cx="5276" cy="142411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3" name="Line 496">
            <a:extLst>
              <a:ext uri="{FF2B5EF4-FFF2-40B4-BE49-F238E27FC236}">
                <a16:creationId xmlns:a16="http://schemas.microsoft.com/office/drawing/2014/main" id="{4154E0A1-FDCD-5543-A10C-088C2BC8F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3812" y="5908470"/>
            <a:ext cx="5276" cy="142408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4" name="Line 497">
            <a:extLst>
              <a:ext uri="{FF2B5EF4-FFF2-40B4-BE49-F238E27FC236}">
                <a16:creationId xmlns:a16="http://schemas.microsoft.com/office/drawing/2014/main" id="{AA96C494-5A93-FE41-AF85-9C5AB35BB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3812" y="6198562"/>
            <a:ext cx="5276" cy="142411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5" name="Line 498">
            <a:extLst>
              <a:ext uri="{FF2B5EF4-FFF2-40B4-BE49-F238E27FC236}">
                <a16:creationId xmlns:a16="http://schemas.microsoft.com/office/drawing/2014/main" id="{502593AC-89B3-9B4C-89AB-2E55B4F86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3812" y="6488657"/>
            <a:ext cx="5276" cy="142408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0" name="Line 499">
            <a:extLst>
              <a:ext uri="{FF2B5EF4-FFF2-40B4-BE49-F238E27FC236}">
                <a16:creationId xmlns:a16="http://schemas.microsoft.com/office/drawing/2014/main" id="{29EC999C-539C-2846-876F-EFD5B5B9D0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3812" y="6778748"/>
            <a:ext cx="5276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1" name="Line 500">
            <a:extLst>
              <a:ext uri="{FF2B5EF4-FFF2-40B4-BE49-F238E27FC236}">
                <a16:creationId xmlns:a16="http://schemas.microsoft.com/office/drawing/2014/main" id="{90DA9BD9-5DBA-9A40-995D-0E6CB8BFE9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3812" y="7068845"/>
            <a:ext cx="5276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2" name="Line 501">
            <a:extLst>
              <a:ext uri="{FF2B5EF4-FFF2-40B4-BE49-F238E27FC236}">
                <a16:creationId xmlns:a16="http://schemas.microsoft.com/office/drawing/2014/main" id="{C980BD60-9BD5-CB41-90C0-088CEBFD89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3812" y="7358936"/>
            <a:ext cx="5276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3" name="Line 502">
            <a:extLst>
              <a:ext uri="{FF2B5EF4-FFF2-40B4-BE49-F238E27FC236}">
                <a16:creationId xmlns:a16="http://schemas.microsoft.com/office/drawing/2014/main" id="{F11848D6-9B60-C746-A0D0-D219E3F3F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3812" y="7649031"/>
            <a:ext cx="5276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4" name="Line 503">
            <a:extLst>
              <a:ext uri="{FF2B5EF4-FFF2-40B4-BE49-F238E27FC236}">
                <a16:creationId xmlns:a16="http://schemas.microsoft.com/office/drawing/2014/main" id="{5D5B2C71-6286-AE4B-AB46-4A317F9B90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3812" y="7933850"/>
            <a:ext cx="5276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5" name="Line 504">
            <a:extLst>
              <a:ext uri="{FF2B5EF4-FFF2-40B4-BE49-F238E27FC236}">
                <a16:creationId xmlns:a16="http://schemas.microsoft.com/office/drawing/2014/main" id="{EF909C41-48FF-B640-B8A8-490225299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3812" y="8223942"/>
            <a:ext cx="5276" cy="142411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6" name="Line 505">
            <a:extLst>
              <a:ext uri="{FF2B5EF4-FFF2-40B4-BE49-F238E27FC236}">
                <a16:creationId xmlns:a16="http://schemas.microsoft.com/office/drawing/2014/main" id="{B45EA3CB-465A-B742-A49F-0F4257AB4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3812" y="8514038"/>
            <a:ext cx="5276" cy="142408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7" name="Line 506">
            <a:extLst>
              <a:ext uri="{FF2B5EF4-FFF2-40B4-BE49-F238E27FC236}">
                <a16:creationId xmlns:a16="http://schemas.microsoft.com/office/drawing/2014/main" id="{214BEDAE-BC5F-7A4D-99B1-255B322DC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3812" y="8804130"/>
            <a:ext cx="5276" cy="142411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8" name="Line 507">
            <a:extLst>
              <a:ext uri="{FF2B5EF4-FFF2-40B4-BE49-F238E27FC236}">
                <a16:creationId xmlns:a16="http://schemas.microsoft.com/office/drawing/2014/main" id="{3393BDC0-6A8A-E84E-B985-23DB4558D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3812" y="9094225"/>
            <a:ext cx="5276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19" name="Line 508">
            <a:extLst>
              <a:ext uri="{FF2B5EF4-FFF2-40B4-BE49-F238E27FC236}">
                <a16:creationId xmlns:a16="http://schemas.microsoft.com/office/drawing/2014/main" id="{BD00C7F3-CF60-5747-9E17-695C472F9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3812" y="9384316"/>
            <a:ext cx="5276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0" name="Line 509">
            <a:extLst>
              <a:ext uri="{FF2B5EF4-FFF2-40B4-BE49-F238E27FC236}">
                <a16:creationId xmlns:a16="http://schemas.microsoft.com/office/drawing/2014/main" id="{D95ACCEF-3FEB-2546-9D25-520DAC26A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3812" y="9674412"/>
            <a:ext cx="5276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1" name="Line 510">
            <a:extLst>
              <a:ext uri="{FF2B5EF4-FFF2-40B4-BE49-F238E27FC236}">
                <a16:creationId xmlns:a16="http://schemas.microsoft.com/office/drawing/2014/main" id="{4340A2DA-8259-4342-89CC-BE15F8A13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3812" y="9964504"/>
            <a:ext cx="5276" cy="137135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2" name="Line 511">
            <a:extLst>
              <a:ext uri="{FF2B5EF4-FFF2-40B4-BE49-F238E27FC236}">
                <a16:creationId xmlns:a16="http://schemas.microsoft.com/office/drawing/2014/main" id="{1072F6CD-BA4A-844D-81BD-95FD691EF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23812" y="10170207"/>
            <a:ext cx="5276" cy="73842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3" name="Freeform 512">
            <a:extLst>
              <a:ext uri="{FF2B5EF4-FFF2-40B4-BE49-F238E27FC236}">
                <a16:creationId xmlns:a16="http://schemas.microsoft.com/office/drawing/2014/main" id="{8898D259-4CA4-0044-83D3-672DD8562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1350" y="4189006"/>
            <a:ext cx="73842" cy="21098"/>
          </a:xfrm>
          <a:custGeom>
            <a:avLst/>
            <a:gdLst>
              <a:gd name="T0" fmla="*/ 61 w 62"/>
              <a:gd name="T1" fmla="*/ 16 h 17"/>
              <a:gd name="T2" fmla="*/ 61 w 62"/>
              <a:gd name="T3" fmla="*/ 16 h 17"/>
              <a:gd name="T4" fmla="*/ 0 w 62"/>
              <a:gd name="T5" fmla="*/ 0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" h="17">
                <a:moveTo>
                  <a:pt x="61" y="16"/>
                </a:moveTo>
                <a:lnTo>
                  <a:pt x="61" y="16"/>
                </a:lnTo>
                <a:cubicBezTo>
                  <a:pt x="61" y="16"/>
                  <a:pt x="38" y="0"/>
                  <a:pt x="0" y="0"/>
                </a:cubicBezTo>
              </a:path>
            </a:pathLst>
          </a:cu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4" name="Line 513">
            <a:extLst>
              <a:ext uri="{FF2B5EF4-FFF2-40B4-BE49-F238E27FC236}">
                <a16:creationId xmlns:a16="http://schemas.microsoft.com/office/drawing/2014/main" id="{B4C0A082-B3D2-E948-9617-272666F497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51254" y="4225926"/>
            <a:ext cx="147684" cy="52744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5" name="Line 514">
            <a:extLst>
              <a:ext uri="{FF2B5EF4-FFF2-40B4-BE49-F238E27FC236}">
                <a16:creationId xmlns:a16="http://schemas.microsoft.com/office/drawing/2014/main" id="{7D4BD9D9-01ED-4D4C-A68E-A2CDE38713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66651" y="4373610"/>
            <a:ext cx="100212" cy="11603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6" name="Freeform 515">
            <a:extLst>
              <a:ext uri="{FF2B5EF4-FFF2-40B4-BE49-F238E27FC236}">
                <a16:creationId xmlns:a16="http://schemas.microsoft.com/office/drawing/2014/main" id="{0211D55C-448C-6A45-9519-41C80E83E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1711" y="4600411"/>
            <a:ext cx="10548" cy="147684"/>
          </a:xfrm>
          <a:custGeom>
            <a:avLst/>
            <a:gdLst>
              <a:gd name="T0" fmla="*/ 8 w 9"/>
              <a:gd name="T1" fmla="*/ 0 h 122"/>
              <a:gd name="T2" fmla="*/ 0 w 9"/>
              <a:gd name="T3" fmla="*/ 15 h 122"/>
              <a:gd name="T4" fmla="*/ 0 w 9"/>
              <a:gd name="T5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122">
                <a:moveTo>
                  <a:pt x="8" y="0"/>
                </a:moveTo>
                <a:lnTo>
                  <a:pt x="0" y="15"/>
                </a:lnTo>
                <a:lnTo>
                  <a:pt x="0" y="121"/>
                </a:lnTo>
              </a:path>
            </a:pathLst>
          </a:cu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7" name="Line 516">
            <a:extLst>
              <a:ext uri="{FF2B5EF4-FFF2-40B4-BE49-F238E27FC236}">
                <a16:creationId xmlns:a16="http://schemas.microsoft.com/office/drawing/2014/main" id="{5E47D4C1-8845-AC4B-A037-8E6454625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1711" y="4885230"/>
            <a:ext cx="5272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8" name="Line 517">
            <a:extLst>
              <a:ext uri="{FF2B5EF4-FFF2-40B4-BE49-F238E27FC236}">
                <a16:creationId xmlns:a16="http://schemas.microsoft.com/office/drawing/2014/main" id="{1C8F0F56-720E-AC4F-AAFC-010540099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1711" y="5175323"/>
            <a:ext cx="5272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9" name="Line 518">
            <a:extLst>
              <a:ext uri="{FF2B5EF4-FFF2-40B4-BE49-F238E27FC236}">
                <a16:creationId xmlns:a16="http://schemas.microsoft.com/office/drawing/2014/main" id="{6F7D2C3F-3207-9E49-9063-6E1F02CD0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1711" y="5465418"/>
            <a:ext cx="5272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0" name="Line 519">
            <a:extLst>
              <a:ext uri="{FF2B5EF4-FFF2-40B4-BE49-F238E27FC236}">
                <a16:creationId xmlns:a16="http://schemas.microsoft.com/office/drawing/2014/main" id="{5710B9FA-F78D-6246-8959-8B8860AD8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1711" y="5755509"/>
            <a:ext cx="5272" cy="147684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1" name="Line 520">
            <a:extLst>
              <a:ext uri="{FF2B5EF4-FFF2-40B4-BE49-F238E27FC236}">
                <a16:creationId xmlns:a16="http://schemas.microsoft.com/office/drawing/2014/main" id="{97E99F31-2243-CC42-8EED-74810C4CD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1711" y="6045604"/>
            <a:ext cx="5272" cy="142408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2" name="Line 521">
            <a:extLst>
              <a:ext uri="{FF2B5EF4-FFF2-40B4-BE49-F238E27FC236}">
                <a16:creationId xmlns:a16="http://schemas.microsoft.com/office/drawing/2014/main" id="{3854CEDC-8368-4243-8A3F-E56E10681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1711" y="6335697"/>
            <a:ext cx="5272" cy="142411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3" name="Line 522">
            <a:extLst>
              <a:ext uri="{FF2B5EF4-FFF2-40B4-BE49-F238E27FC236}">
                <a16:creationId xmlns:a16="http://schemas.microsoft.com/office/drawing/2014/main" id="{A53075B9-289C-D745-8AB8-A8AA8D1FF5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1711" y="6625792"/>
            <a:ext cx="5272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4" name="Line 523">
            <a:extLst>
              <a:ext uri="{FF2B5EF4-FFF2-40B4-BE49-F238E27FC236}">
                <a16:creationId xmlns:a16="http://schemas.microsoft.com/office/drawing/2014/main" id="{24DD56DA-A7EA-BF4E-BF4A-D101DA251F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1711" y="6915884"/>
            <a:ext cx="5272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5" name="Line 524">
            <a:extLst>
              <a:ext uri="{FF2B5EF4-FFF2-40B4-BE49-F238E27FC236}">
                <a16:creationId xmlns:a16="http://schemas.microsoft.com/office/drawing/2014/main" id="{662D9BB7-27CE-E94F-919C-9776A3AC8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1711" y="7200703"/>
            <a:ext cx="5272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6" name="Line 525">
            <a:extLst>
              <a:ext uri="{FF2B5EF4-FFF2-40B4-BE49-F238E27FC236}">
                <a16:creationId xmlns:a16="http://schemas.microsoft.com/office/drawing/2014/main" id="{C1CAE437-BBE0-6247-93C1-1B62D5AC0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1711" y="7490798"/>
            <a:ext cx="5272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7" name="Line 526">
            <a:extLst>
              <a:ext uri="{FF2B5EF4-FFF2-40B4-BE49-F238E27FC236}">
                <a16:creationId xmlns:a16="http://schemas.microsoft.com/office/drawing/2014/main" id="{E9E710D7-BC4C-824D-A497-E82CF0C42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1711" y="7780891"/>
            <a:ext cx="5272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8" name="Line 527">
            <a:extLst>
              <a:ext uri="{FF2B5EF4-FFF2-40B4-BE49-F238E27FC236}">
                <a16:creationId xmlns:a16="http://schemas.microsoft.com/office/drawing/2014/main" id="{8B32A0CF-30C8-CB4D-84B4-A31E060AB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1711" y="8070986"/>
            <a:ext cx="5272" cy="147684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9" name="Line 528">
            <a:extLst>
              <a:ext uri="{FF2B5EF4-FFF2-40B4-BE49-F238E27FC236}">
                <a16:creationId xmlns:a16="http://schemas.microsoft.com/office/drawing/2014/main" id="{A4899E71-E9C8-7E4A-9670-16F13F05CD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1711" y="8361077"/>
            <a:ext cx="5272" cy="142411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0" name="Line 529">
            <a:extLst>
              <a:ext uri="{FF2B5EF4-FFF2-40B4-BE49-F238E27FC236}">
                <a16:creationId xmlns:a16="http://schemas.microsoft.com/office/drawing/2014/main" id="{63F1AE0B-01EF-BE4C-8C65-A3B668018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1711" y="8651172"/>
            <a:ext cx="5272" cy="142408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1" name="Line 530">
            <a:extLst>
              <a:ext uri="{FF2B5EF4-FFF2-40B4-BE49-F238E27FC236}">
                <a16:creationId xmlns:a16="http://schemas.microsoft.com/office/drawing/2014/main" id="{2E64F0CA-957B-E043-9E0C-3CB793E6C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1711" y="8941265"/>
            <a:ext cx="5272" cy="142411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2" name="Line 531">
            <a:extLst>
              <a:ext uri="{FF2B5EF4-FFF2-40B4-BE49-F238E27FC236}">
                <a16:creationId xmlns:a16="http://schemas.microsoft.com/office/drawing/2014/main" id="{DED776A5-5F71-AD48-AC36-4C91CB0D0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1711" y="9231360"/>
            <a:ext cx="5272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3" name="Line 532">
            <a:extLst>
              <a:ext uri="{FF2B5EF4-FFF2-40B4-BE49-F238E27FC236}">
                <a16:creationId xmlns:a16="http://schemas.microsoft.com/office/drawing/2014/main" id="{B7CB16F3-D867-D442-A43E-CD66AD401BD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1711" y="9521451"/>
            <a:ext cx="5272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4" name="Line 533">
            <a:extLst>
              <a:ext uri="{FF2B5EF4-FFF2-40B4-BE49-F238E27FC236}">
                <a16:creationId xmlns:a16="http://schemas.microsoft.com/office/drawing/2014/main" id="{57064E11-E8FF-D24C-B5C2-EA0893CAA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1711" y="9811546"/>
            <a:ext cx="5272" cy="142408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5" name="Line 534">
            <a:extLst>
              <a:ext uri="{FF2B5EF4-FFF2-40B4-BE49-F238E27FC236}">
                <a16:creationId xmlns:a16="http://schemas.microsoft.com/office/drawing/2014/main" id="{AD6C2A8D-408D-9247-AFBF-53678647B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1711" y="10096366"/>
            <a:ext cx="5272" cy="137135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6" name="Line 535">
            <a:extLst>
              <a:ext uri="{FF2B5EF4-FFF2-40B4-BE49-F238E27FC236}">
                <a16:creationId xmlns:a16="http://schemas.microsoft.com/office/drawing/2014/main" id="{96572199-1645-B24B-A6CA-44211467E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1711" y="10307343"/>
            <a:ext cx="5272" cy="73842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7" name="Freeform 536">
            <a:extLst>
              <a:ext uri="{FF2B5EF4-FFF2-40B4-BE49-F238E27FC236}">
                <a16:creationId xmlns:a16="http://schemas.microsoft.com/office/drawing/2014/main" id="{A7C3FFDD-7FBC-704F-A74E-B2BFBBD54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4884" y="3819797"/>
            <a:ext cx="63294" cy="21098"/>
          </a:xfrm>
          <a:custGeom>
            <a:avLst/>
            <a:gdLst>
              <a:gd name="T0" fmla="*/ 53 w 54"/>
              <a:gd name="T1" fmla="*/ 15 h 16"/>
              <a:gd name="T2" fmla="*/ 53 w 54"/>
              <a:gd name="T3" fmla="*/ 15 h 16"/>
              <a:gd name="T4" fmla="*/ 0 w 54"/>
              <a:gd name="T5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" h="16">
                <a:moveTo>
                  <a:pt x="53" y="15"/>
                </a:moveTo>
                <a:lnTo>
                  <a:pt x="53" y="15"/>
                </a:lnTo>
                <a:cubicBezTo>
                  <a:pt x="53" y="15"/>
                  <a:pt x="30" y="8"/>
                  <a:pt x="0" y="0"/>
                </a:cubicBezTo>
              </a:path>
            </a:pathLst>
          </a:cu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8" name="Line 537">
            <a:extLst>
              <a:ext uri="{FF2B5EF4-FFF2-40B4-BE49-F238E27FC236}">
                <a16:creationId xmlns:a16="http://schemas.microsoft.com/office/drawing/2014/main" id="{DC206D7E-52B9-1E4A-B49B-93CB3AE88A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029517" y="3830345"/>
            <a:ext cx="152956" cy="15822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9" name="Line 538">
            <a:extLst>
              <a:ext uri="{FF2B5EF4-FFF2-40B4-BE49-F238E27FC236}">
                <a16:creationId xmlns:a16="http://schemas.microsoft.com/office/drawing/2014/main" id="{0FC191D5-07F7-954C-870E-70EA23F75E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65795" y="3883089"/>
            <a:ext cx="137135" cy="79114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0" name="Freeform 539">
            <a:extLst>
              <a:ext uri="{FF2B5EF4-FFF2-40B4-BE49-F238E27FC236}">
                <a16:creationId xmlns:a16="http://schemas.microsoft.com/office/drawing/2014/main" id="{2E5101F5-E501-8347-9A2B-DF17C7A6A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4269" y="4046595"/>
            <a:ext cx="110762" cy="84391"/>
          </a:xfrm>
          <a:custGeom>
            <a:avLst/>
            <a:gdLst>
              <a:gd name="T0" fmla="*/ 91 w 92"/>
              <a:gd name="T1" fmla="*/ 0 h 69"/>
              <a:gd name="T2" fmla="*/ 0 w 92"/>
              <a:gd name="T3" fmla="*/ 53 h 69"/>
              <a:gd name="T4" fmla="*/ 0 w 92"/>
              <a:gd name="T5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" h="69">
                <a:moveTo>
                  <a:pt x="91" y="0"/>
                </a:moveTo>
                <a:lnTo>
                  <a:pt x="0" y="53"/>
                </a:lnTo>
                <a:lnTo>
                  <a:pt x="0" y="68"/>
                </a:lnTo>
              </a:path>
            </a:pathLst>
          </a:cu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1" name="Line 540">
            <a:extLst>
              <a:ext uri="{FF2B5EF4-FFF2-40B4-BE49-F238E27FC236}">
                <a16:creationId xmlns:a16="http://schemas.microsoft.com/office/drawing/2014/main" id="{20735399-7945-CE48-9BA3-E621524DC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4818" y="4273397"/>
            <a:ext cx="5272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2" name="Line 541">
            <a:extLst>
              <a:ext uri="{FF2B5EF4-FFF2-40B4-BE49-F238E27FC236}">
                <a16:creationId xmlns:a16="http://schemas.microsoft.com/office/drawing/2014/main" id="{D2D8AD0D-3857-E24A-95B0-B2078F3DB6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4818" y="4563489"/>
            <a:ext cx="5272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3" name="Line 542">
            <a:extLst>
              <a:ext uri="{FF2B5EF4-FFF2-40B4-BE49-F238E27FC236}">
                <a16:creationId xmlns:a16="http://schemas.microsoft.com/office/drawing/2014/main" id="{B2834EB8-9F44-A444-9DF2-A32DD9090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4818" y="4853584"/>
            <a:ext cx="5272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4" name="Freeform 543">
            <a:extLst>
              <a:ext uri="{FF2B5EF4-FFF2-40B4-BE49-F238E27FC236}">
                <a16:creationId xmlns:a16="http://schemas.microsoft.com/office/drawing/2014/main" id="{B684C704-1E6A-0848-A080-C00BF6BA7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4818" y="5138403"/>
            <a:ext cx="5272" cy="147684"/>
          </a:xfrm>
          <a:custGeom>
            <a:avLst/>
            <a:gdLst>
              <a:gd name="T0" fmla="*/ 0 w 1"/>
              <a:gd name="T1" fmla="*/ 0 h 122"/>
              <a:gd name="T2" fmla="*/ 0 w 1"/>
              <a:gd name="T3" fmla="*/ 68 h 122"/>
              <a:gd name="T4" fmla="*/ 0 w 1"/>
              <a:gd name="T5" fmla="*/ 12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22">
                <a:moveTo>
                  <a:pt x="0" y="0"/>
                </a:moveTo>
                <a:lnTo>
                  <a:pt x="0" y="68"/>
                </a:lnTo>
                <a:lnTo>
                  <a:pt x="0" y="121"/>
                </a:lnTo>
              </a:path>
            </a:pathLst>
          </a:cu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5" name="Line 544">
            <a:extLst>
              <a:ext uri="{FF2B5EF4-FFF2-40B4-BE49-F238E27FC236}">
                <a16:creationId xmlns:a16="http://schemas.microsoft.com/office/drawing/2014/main" id="{8D5B364C-FBBD-2F40-A39A-E3D8DC3B5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4818" y="5428495"/>
            <a:ext cx="5272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6" name="Line 545">
            <a:extLst>
              <a:ext uri="{FF2B5EF4-FFF2-40B4-BE49-F238E27FC236}">
                <a16:creationId xmlns:a16="http://schemas.microsoft.com/office/drawing/2014/main" id="{E5AC033F-3D09-F747-8769-E9DB5E678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4818" y="5718591"/>
            <a:ext cx="5272" cy="142408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7" name="Line 546">
            <a:extLst>
              <a:ext uri="{FF2B5EF4-FFF2-40B4-BE49-F238E27FC236}">
                <a16:creationId xmlns:a16="http://schemas.microsoft.com/office/drawing/2014/main" id="{AA8CA7BF-059A-9545-B9F9-71E57A1D0BF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4818" y="6008682"/>
            <a:ext cx="5272" cy="142411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8" name="Line 547">
            <a:extLst>
              <a:ext uri="{FF2B5EF4-FFF2-40B4-BE49-F238E27FC236}">
                <a16:creationId xmlns:a16="http://schemas.microsoft.com/office/drawing/2014/main" id="{908664DF-E5DA-1544-BAAF-34D0C6E71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4818" y="6298777"/>
            <a:ext cx="5272" cy="142408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9" name="Line 548">
            <a:extLst>
              <a:ext uri="{FF2B5EF4-FFF2-40B4-BE49-F238E27FC236}">
                <a16:creationId xmlns:a16="http://schemas.microsoft.com/office/drawing/2014/main" id="{BAC8EF22-821D-7E4E-87A3-3DAE04E4A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4818" y="6588869"/>
            <a:ext cx="5272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0" name="Line 549">
            <a:extLst>
              <a:ext uri="{FF2B5EF4-FFF2-40B4-BE49-F238E27FC236}">
                <a16:creationId xmlns:a16="http://schemas.microsoft.com/office/drawing/2014/main" id="{05250464-41FD-4149-A231-43FBB6338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4818" y="6878965"/>
            <a:ext cx="5272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1" name="Line 550">
            <a:extLst>
              <a:ext uri="{FF2B5EF4-FFF2-40B4-BE49-F238E27FC236}">
                <a16:creationId xmlns:a16="http://schemas.microsoft.com/office/drawing/2014/main" id="{58F972EE-8A3E-3E48-A180-FE31CD9249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4818" y="7169057"/>
            <a:ext cx="5272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2" name="Line 551">
            <a:extLst>
              <a:ext uri="{FF2B5EF4-FFF2-40B4-BE49-F238E27FC236}">
                <a16:creationId xmlns:a16="http://schemas.microsoft.com/office/drawing/2014/main" id="{A6851BFF-A5EF-9A44-AEDD-DCD53C0A2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4818" y="7459152"/>
            <a:ext cx="5272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3" name="Line 552">
            <a:extLst>
              <a:ext uri="{FF2B5EF4-FFF2-40B4-BE49-F238E27FC236}">
                <a16:creationId xmlns:a16="http://schemas.microsoft.com/office/drawing/2014/main" id="{FC88011B-CF49-134D-A5EA-1F79F7B74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4818" y="7743971"/>
            <a:ext cx="5272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4" name="Line 553">
            <a:extLst>
              <a:ext uri="{FF2B5EF4-FFF2-40B4-BE49-F238E27FC236}">
                <a16:creationId xmlns:a16="http://schemas.microsoft.com/office/drawing/2014/main" id="{808A5DFE-D784-6E4C-9385-AF943620F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4818" y="8034062"/>
            <a:ext cx="5272" cy="142411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5" name="Line 554">
            <a:extLst>
              <a:ext uri="{FF2B5EF4-FFF2-40B4-BE49-F238E27FC236}">
                <a16:creationId xmlns:a16="http://schemas.microsoft.com/office/drawing/2014/main" id="{E23FF3FF-AED8-1348-8FD3-E2189FAF20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4818" y="8324159"/>
            <a:ext cx="5272" cy="142408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6" name="Line 555">
            <a:extLst>
              <a:ext uri="{FF2B5EF4-FFF2-40B4-BE49-F238E27FC236}">
                <a16:creationId xmlns:a16="http://schemas.microsoft.com/office/drawing/2014/main" id="{275836FE-FBF9-9742-B2CB-30C91C852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4818" y="8614250"/>
            <a:ext cx="5272" cy="147684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7" name="Line 556">
            <a:extLst>
              <a:ext uri="{FF2B5EF4-FFF2-40B4-BE49-F238E27FC236}">
                <a16:creationId xmlns:a16="http://schemas.microsoft.com/office/drawing/2014/main" id="{1839D728-8304-624B-8DC2-717F099B8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4818" y="8904345"/>
            <a:ext cx="5272" cy="142408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8" name="Line 557">
            <a:extLst>
              <a:ext uri="{FF2B5EF4-FFF2-40B4-BE49-F238E27FC236}">
                <a16:creationId xmlns:a16="http://schemas.microsoft.com/office/drawing/2014/main" id="{92D869A1-90CF-DD45-B9E4-0EA75FCC8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4818" y="9194437"/>
            <a:ext cx="5272" cy="142411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9" name="Line 558">
            <a:extLst>
              <a:ext uri="{FF2B5EF4-FFF2-40B4-BE49-F238E27FC236}">
                <a16:creationId xmlns:a16="http://schemas.microsoft.com/office/drawing/2014/main" id="{E4C14370-48FC-2349-B6F0-F8B0F270DD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4818" y="9484533"/>
            <a:ext cx="5272" cy="142408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0" name="Line 559">
            <a:extLst>
              <a:ext uri="{FF2B5EF4-FFF2-40B4-BE49-F238E27FC236}">
                <a16:creationId xmlns:a16="http://schemas.microsoft.com/office/drawing/2014/main" id="{F294DF5F-83B1-F441-ADE2-5547E2B4B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4818" y="9774624"/>
            <a:ext cx="5272" cy="52744"/>
          </a:xfrm>
          <a:prstGeom prst="line">
            <a:avLst/>
          </a:prstGeom>
          <a:noFill/>
          <a:ln w="288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1" name="Line 560">
            <a:extLst>
              <a:ext uri="{FF2B5EF4-FFF2-40B4-BE49-F238E27FC236}">
                <a16:creationId xmlns:a16="http://schemas.microsoft.com/office/drawing/2014/main" id="{78B88A5D-8D92-4442-9357-7EF6E3254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54818" y="9901210"/>
            <a:ext cx="5272" cy="73842"/>
          </a:xfrm>
          <a:prstGeom prst="line">
            <a:avLst/>
          </a:prstGeom>
          <a:noFill/>
          <a:ln w="2880" cap="flat">
            <a:solidFill>
              <a:srgbClr val="8EB7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2" name="Freeform 561">
            <a:extLst>
              <a:ext uri="{FF2B5EF4-FFF2-40B4-BE49-F238E27FC236}">
                <a16:creationId xmlns:a16="http://schemas.microsoft.com/office/drawing/2014/main" id="{63A72474-A8E6-FE4E-ABB1-C42B20653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7441" y="10993019"/>
            <a:ext cx="126586" cy="2769073"/>
          </a:xfrm>
          <a:custGeom>
            <a:avLst/>
            <a:gdLst>
              <a:gd name="T0" fmla="*/ 53 w 107"/>
              <a:gd name="T1" fmla="*/ 2316 h 2317"/>
              <a:gd name="T2" fmla="*/ 53 w 107"/>
              <a:gd name="T3" fmla="*/ 2316 h 2317"/>
              <a:gd name="T4" fmla="*/ 0 w 107"/>
              <a:gd name="T5" fmla="*/ 2263 h 2317"/>
              <a:gd name="T6" fmla="*/ 0 w 107"/>
              <a:gd name="T7" fmla="*/ 53 h 2317"/>
              <a:gd name="T8" fmla="*/ 53 w 107"/>
              <a:gd name="T9" fmla="*/ 0 h 2317"/>
              <a:gd name="T10" fmla="*/ 106 w 107"/>
              <a:gd name="T11" fmla="*/ 53 h 2317"/>
              <a:gd name="T12" fmla="*/ 106 w 107"/>
              <a:gd name="T13" fmla="*/ 2263 h 2317"/>
              <a:gd name="T14" fmla="*/ 53 w 107"/>
              <a:gd name="T15" fmla="*/ 2316 h 2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7" h="2317">
                <a:moveTo>
                  <a:pt x="53" y="2316"/>
                </a:moveTo>
                <a:lnTo>
                  <a:pt x="53" y="2316"/>
                </a:lnTo>
                <a:cubicBezTo>
                  <a:pt x="23" y="2316"/>
                  <a:pt x="0" y="2293"/>
                  <a:pt x="0" y="2263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3"/>
                  <a:pt x="23" y="0"/>
                  <a:pt x="53" y="0"/>
                </a:cubicBezTo>
                <a:cubicBezTo>
                  <a:pt x="83" y="0"/>
                  <a:pt x="106" y="23"/>
                  <a:pt x="106" y="53"/>
                </a:cubicBezTo>
                <a:cubicBezTo>
                  <a:pt x="106" y="2263"/>
                  <a:pt x="106" y="2263"/>
                  <a:pt x="106" y="2263"/>
                </a:cubicBezTo>
                <a:cubicBezTo>
                  <a:pt x="106" y="2293"/>
                  <a:pt x="83" y="2316"/>
                  <a:pt x="53" y="231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62">
            <a:extLst>
              <a:ext uri="{FF2B5EF4-FFF2-40B4-BE49-F238E27FC236}">
                <a16:creationId xmlns:a16="http://schemas.microsoft.com/office/drawing/2014/main" id="{11310190-EE1A-154E-9B29-A259DD06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0735" y="11446619"/>
            <a:ext cx="1149825" cy="1149826"/>
          </a:xfrm>
          <a:custGeom>
            <a:avLst/>
            <a:gdLst>
              <a:gd name="T0" fmla="*/ 0 w 962"/>
              <a:gd name="T1" fmla="*/ 961 h 962"/>
              <a:gd name="T2" fmla="*/ 0 w 962"/>
              <a:gd name="T3" fmla="*/ 961 h 962"/>
              <a:gd name="T4" fmla="*/ 0 w 962"/>
              <a:gd name="T5" fmla="*/ 961 h 962"/>
              <a:gd name="T6" fmla="*/ 0 w 962"/>
              <a:gd name="T7" fmla="*/ 961 h 962"/>
              <a:gd name="T8" fmla="*/ 961 w 962"/>
              <a:gd name="T9" fmla="*/ 0 h 962"/>
              <a:gd name="T10" fmla="*/ 961 w 962"/>
              <a:gd name="T11" fmla="*/ 0 h 962"/>
              <a:gd name="T12" fmla="*/ 961 w 962"/>
              <a:gd name="T13" fmla="*/ 0 h 962"/>
              <a:gd name="T14" fmla="*/ 0 w 962"/>
              <a:gd name="T15" fmla="*/ 961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2" h="962">
                <a:moveTo>
                  <a:pt x="0" y="961"/>
                </a:moveTo>
                <a:lnTo>
                  <a:pt x="0" y="961"/>
                </a:lnTo>
                <a:lnTo>
                  <a:pt x="0" y="961"/>
                </a:lnTo>
                <a:lnTo>
                  <a:pt x="0" y="961"/>
                </a:lnTo>
                <a:cubicBezTo>
                  <a:pt x="0" y="431"/>
                  <a:pt x="432" y="0"/>
                  <a:pt x="961" y="0"/>
                </a:cubicBezTo>
                <a:lnTo>
                  <a:pt x="961" y="0"/>
                </a:lnTo>
                <a:lnTo>
                  <a:pt x="961" y="0"/>
                </a:lnTo>
                <a:cubicBezTo>
                  <a:pt x="961" y="529"/>
                  <a:pt x="530" y="961"/>
                  <a:pt x="0" y="9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63">
            <a:extLst>
              <a:ext uri="{FF2B5EF4-FFF2-40B4-BE49-F238E27FC236}">
                <a16:creationId xmlns:a16="http://schemas.microsoft.com/office/drawing/2014/main" id="{CC09D814-63B7-4346-B743-A808B6A4F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0909" y="12153393"/>
            <a:ext cx="1149825" cy="1149826"/>
          </a:xfrm>
          <a:custGeom>
            <a:avLst/>
            <a:gdLst>
              <a:gd name="T0" fmla="*/ 961 w 962"/>
              <a:gd name="T1" fmla="*/ 961 h 962"/>
              <a:gd name="T2" fmla="*/ 961 w 962"/>
              <a:gd name="T3" fmla="*/ 961 h 962"/>
              <a:gd name="T4" fmla="*/ 961 w 962"/>
              <a:gd name="T5" fmla="*/ 961 h 962"/>
              <a:gd name="T6" fmla="*/ 961 w 962"/>
              <a:gd name="T7" fmla="*/ 961 h 962"/>
              <a:gd name="T8" fmla="*/ 0 w 962"/>
              <a:gd name="T9" fmla="*/ 0 h 962"/>
              <a:gd name="T10" fmla="*/ 0 w 962"/>
              <a:gd name="T11" fmla="*/ 0 h 962"/>
              <a:gd name="T12" fmla="*/ 0 w 962"/>
              <a:gd name="T13" fmla="*/ 0 h 962"/>
              <a:gd name="T14" fmla="*/ 961 w 962"/>
              <a:gd name="T15" fmla="*/ 961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2" h="962">
                <a:moveTo>
                  <a:pt x="961" y="961"/>
                </a:moveTo>
                <a:lnTo>
                  <a:pt x="961" y="961"/>
                </a:lnTo>
                <a:lnTo>
                  <a:pt x="961" y="961"/>
                </a:lnTo>
                <a:lnTo>
                  <a:pt x="961" y="961"/>
                </a:lnTo>
                <a:cubicBezTo>
                  <a:pt x="432" y="961"/>
                  <a:pt x="0" y="530"/>
                  <a:pt x="0" y="0"/>
                </a:cubicBezTo>
                <a:lnTo>
                  <a:pt x="0" y="0"/>
                </a:lnTo>
                <a:lnTo>
                  <a:pt x="0" y="0"/>
                </a:lnTo>
                <a:cubicBezTo>
                  <a:pt x="530" y="0"/>
                  <a:pt x="961" y="431"/>
                  <a:pt x="961" y="96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64">
            <a:extLst>
              <a:ext uri="{FF2B5EF4-FFF2-40B4-BE49-F238E27FC236}">
                <a16:creationId xmlns:a16="http://schemas.microsoft.com/office/drawing/2014/main" id="{A18920B7-448B-304F-97E0-319130331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1429" y="5565630"/>
            <a:ext cx="1260590" cy="1260590"/>
          </a:xfrm>
          <a:custGeom>
            <a:avLst/>
            <a:gdLst>
              <a:gd name="T0" fmla="*/ 1052 w 1053"/>
              <a:gd name="T1" fmla="*/ 530 h 1052"/>
              <a:gd name="T2" fmla="*/ 1052 w 1053"/>
              <a:gd name="T3" fmla="*/ 530 h 1052"/>
              <a:gd name="T4" fmla="*/ 522 w 1053"/>
              <a:gd name="T5" fmla="*/ 1051 h 1052"/>
              <a:gd name="T6" fmla="*/ 0 w 1053"/>
              <a:gd name="T7" fmla="*/ 530 h 1052"/>
              <a:gd name="T8" fmla="*/ 522 w 1053"/>
              <a:gd name="T9" fmla="*/ 0 h 1052"/>
              <a:gd name="T10" fmla="*/ 1052 w 1053"/>
              <a:gd name="T11" fmla="*/ 530 h 1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3" h="1052">
                <a:moveTo>
                  <a:pt x="1052" y="530"/>
                </a:moveTo>
                <a:lnTo>
                  <a:pt x="1052" y="530"/>
                </a:lnTo>
                <a:cubicBezTo>
                  <a:pt x="1052" y="817"/>
                  <a:pt x="817" y="1051"/>
                  <a:pt x="522" y="1051"/>
                </a:cubicBezTo>
                <a:cubicBezTo>
                  <a:pt x="234" y="1051"/>
                  <a:pt x="0" y="817"/>
                  <a:pt x="0" y="530"/>
                </a:cubicBezTo>
                <a:cubicBezTo>
                  <a:pt x="0" y="235"/>
                  <a:pt x="234" y="0"/>
                  <a:pt x="522" y="0"/>
                </a:cubicBezTo>
                <a:cubicBezTo>
                  <a:pt x="817" y="0"/>
                  <a:pt x="1052" y="235"/>
                  <a:pt x="1052" y="5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66">
            <a:extLst>
              <a:ext uri="{FF2B5EF4-FFF2-40B4-BE49-F238E27FC236}">
                <a16:creationId xmlns:a16="http://schemas.microsoft.com/office/drawing/2014/main" id="{F8AB7864-07CE-1B43-9971-562C864ED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2070" y="924133"/>
            <a:ext cx="4092957" cy="3802864"/>
          </a:xfrm>
          <a:custGeom>
            <a:avLst/>
            <a:gdLst>
              <a:gd name="T0" fmla="*/ 3170 w 3421"/>
              <a:gd name="T1" fmla="*/ 401 h 3179"/>
              <a:gd name="T2" fmla="*/ 3170 w 3421"/>
              <a:gd name="T3" fmla="*/ 401 h 3179"/>
              <a:gd name="T4" fmla="*/ 2073 w 3421"/>
              <a:gd name="T5" fmla="*/ 219 h 3179"/>
              <a:gd name="T6" fmla="*/ 1952 w 3421"/>
              <a:gd name="T7" fmla="*/ 91 h 3179"/>
              <a:gd name="T8" fmla="*/ 1793 w 3421"/>
              <a:gd name="T9" fmla="*/ 76 h 3179"/>
              <a:gd name="T10" fmla="*/ 401 w 3421"/>
              <a:gd name="T11" fmla="*/ 1203 h 3179"/>
              <a:gd name="T12" fmla="*/ 378 w 3421"/>
              <a:gd name="T13" fmla="*/ 1362 h 3179"/>
              <a:gd name="T14" fmla="*/ 1324 w 3421"/>
              <a:gd name="T15" fmla="*/ 2709 h 3179"/>
              <a:gd name="T16" fmla="*/ 303 w 3421"/>
              <a:gd name="T17" fmla="*/ 2519 h 3179"/>
              <a:gd name="T18" fmla="*/ 106 w 3421"/>
              <a:gd name="T19" fmla="*/ 2353 h 3179"/>
              <a:gd name="T20" fmla="*/ 106 w 3421"/>
              <a:gd name="T21" fmla="*/ 2353 h 3179"/>
              <a:gd name="T22" fmla="*/ 0 w 3421"/>
              <a:gd name="T23" fmla="*/ 2996 h 3179"/>
              <a:gd name="T24" fmla="*/ 0 w 3421"/>
              <a:gd name="T25" fmla="*/ 2996 h 3179"/>
              <a:gd name="T26" fmla="*/ 227 w 3421"/>
              <a:gd name="T27" fmla="*/ 2913 h 3179"/>
              <a:gd name="T28" fmla="*/ 1650 w 3421"/>
              <a:gd name="T29" fmla="*/ 3178 h 3179"/>
              <a:gd name="T30" fmla="*/ 3360 w 3421"/>
              <a:gd name="T31" fmla="*/ 1801 h 3179"/>
              <a:gd name="T32" fmla="*/ 3375 w 3421"/>
              <a:gd name="T33" fmla="*/ 1627 h 3179"/>
              <a:gd name="T34" fmla="*/ 3185 w 3421"/>
              <a:gd name="T35" fmla="*/ 1422 h 3179"/>
              <a:gd name="T36" fmla="*/ 3170 w 3421"/>
              <a:gd name="T37" fmla="*/ 401 h 3179"/>
              <a:gd name="T38" fmla="*/ 3080 w 3421"/>
              <a:gd name="T39" fmla="*/ 1301 h 3179"/>
              <a:gd name="T40" fmla="*/ 3080 w 3421"/>
              <a:gd name="T41" fmla="*/ 1301 h 3179"/>
              <a:gd name="T42" fmla="*/ 2187 w 3421"/>
              <a:gd name="T43" fmla="*/ 333 h 3179"/>
              <a:gd name="T44" fmla="*/ 3049 w 3421"/>
              <a:gd name="T45" fmla="*/ 499 h 3179"/>
              <a:gd name="T46" fmla="*/ 3080 w 3421"/>
              <a:gd name="T47" fmla="*/ 1301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21" h="3179">
                <a:moveTo>
                  <a:pt x="3170" y="401"/>
                </a:moveTo>
                <a:lnTo>
                  <a:pt x="3170" y="401"/>
                </a:lnTo>
                <a:cubicBezTo>
                  <a:pt x="2898" y="68"/>
                  <a:pt x="2429" y="0"/>
                  <a:pt x="2073" y="219"/>
                </a:cubicBezTo>
                <a:cubicBezTo>
                  <a:pt x="1952" y="91"/>
                  <a:pt x="1952" y="91"/>
                  <a:pt x="1952" y="91"/>
                </a:cubicBezTo>
                <a:cubicBezTo>
                  <a:pt x="1914" y="45"/>
                  <a:pt x="1839" y="38"/>
                  <a:pt x="1793" y="76"/>
                </a:cubicBezTo>
                <a:cubicBezTo>
                  <a:pt x="401" y="1203"/>
                  <a:pt x="401" y="1203"/>
                  <a:pt x="401" y="1203"/>
                </a:cubicBezTo>
                <a:cubicBezTo>
                  <a:pt x="348" y="1241"/>
                  <a:pt x="340" y="1317"/>
                  <a:pt x="378" y="1362"/>
                </a:cubicBezTo>
                <a:cubicBezTo>
                  <a:pt x="1324" y="2709"/>
                  <a:pt x="1324" y="2709"/>
                  <a:pt x="1324" y="2709"/>
                </a:cubicBezTo>
                <a:cubicBezTo>
                  <a:pt x="303" y="2519"/>
                  <a:pt x="303" y="2519"/>
                  <a:pt x="303" y="2519"/>
                </a:cubicBezTo>
                <a:cubicBezTo>
                  <a:pt x="272" y="2436"/>
                  <a:pt x="197" y="2368"/>
                  <a:pt x="106" y="2353"/>
                </a:cubicBezTo>
                <a:lnTo>
                  <a:pt x="106" y="2353"/>
                </a:lnTo>
                <a:cubicBezTo>
                  <a:pt x="0" y="2996"/>
                  <a:pt x="0" y="2996"/>
                  <a:pt x="0" y="2996"/>
                </a:cubicBezTo>
                <a:lnTo>
                  <a:pt x="0" y="2996"/>
                </a:lnTo>
                <a:cubicBezTo>
                  <a:pt x="91" y="3011"/>
                  <a:pt x="174" y="2973"/>
                  <a:pt x="227" y="2913"/>
                </a:cubicBezTo>
                <a:cubicBezTo>
                  <a:pt x="1650" y="3178"/>
                  <a:pt x="1650" y="3178"/>
                  <a:pt x="1650" y="3178"/>
                </a:cubicBezTo>
                <a:cubicBezTo>
                  <a:pt x="3360" y="1801"/>
                  <a:pt x="3360" y="1801"/>
                  <a:pt x="3360" y="1801"/>
                </a:cubicBezTo>
                <a:cubicBezTo>
                  <a:pt x="3420" y="1755"/>
                  <a:pt x="3420" y="1672"/>
                  <a:pt x="3375" y="1627"/>
                </a:cubicBezTo>
                <a:cubicBezTo>
                  <a:pt x="3185" y="1422"/>
                  <a:pt x="3185" y="1422"/>
                  <a:pt x="3185" y="1422"/>
                </a:cubicBezTo>
                <a:cubicBezTo>
                  <a:pt x="3405" y="1127"/>
                  <a:pt x="3413" y="703"/>
                  <a:pt x="3170" y="401"/>
                </a:cubicBezTo>
                <a:close/>
                <a:moveTo>
                  <a:pt x="3080" y="1301"/>
                </a:moveTo>
                <a:lnTo>
                  <a:pt x="3080" y="1301"/>
                </a:lnTo>
                <a:cubicBezTo>
                  <a:pt x="2187" y="333"/>
                  <a:pt x="2187" y="333"/>
                  <a:pt x="2187" y="333"/>
                </a:cubicBezTo>
                <a:cubicBezTo>
                  <a:pt x="2467" y="174"/>
                  <a:pt x="2838" y="234"/>
                  <a:pt x="3049" y="499"/>
                </a:cubicBezTo>
                <a:cubicBezTo>
                  <a:pt x="3238" y="734"/>
                  <a:pt x="3246" y="1067"/>
                  <a:pt x="3080" y="13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67">
            <a:extLst>
              <a:ext uri="{FF2B5EF4-FFF2-40B4-BE49-F238E27FC236}">
                <a16:creationId xmlns:a16="http://schemas.microsoft.com/office/drawing/2014/main" id="{1CA7A348-4F86-F64D-9267-EA402014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6282" y="-172948"/>
            <a:ext cx="1519035" cy="2162515"/>
          </a:xfrm>
          <a:custGeom>
            <a:avLst/>
            <a:gdLst>
              <a:gd name="T0" fmla="*/ 469 w 1272"/>
              <a:gd name="T1" fmla="*/ 1786 h 1810"/>
              <a:gd name="T2" fmla="*/ 469 w 1272"/>
              <a:gd name="T3" fmla="*/ 1786 h 1810"/>
              <a:gd name="T4" fmla="*/ 1105 w 1272"/>
              <a:gd name="T5" fmla="*/ 1672 h 1810"/>
              <a:gd name="T6" fmla="*/ 1248 w 1272"/>
              <a:gd name="T7" fmla="*/ 1461 h 1810"/>
              <a:gd name="T8" fmla="*/ 1014 w 1272"/>
              <a:gd name="T9" fmla="*/ 167 h 1810"/>
              <a:gd name="T10" fmla="*/ 802 w 1272"/>
              <a:gd name="T11" fmla="*/ 15 h 1810"/>
              <a:gd name="T12" fmla="*/ 167 w 1272"/>
              <a:gd name="T13" fmla="*/ 136 h 1810"/>
              <a:gd name="T14" fmla="*/ 15 w 1272"/>
              <a:gd name="T15" fmla="*/ 348 h 1810"/>
              <a:gd name="T16" fmla="*/ 250 w 1272"/>
              <a:gd name="T17" fmla="*/ 1642 h 1810"/>
              <a:gd name="T18" fmla="*/ 469 w 1272"/>
              <a:gd name="T19" fmla="*/ 1786 h 18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2" h="1810">
                <a:moveTo>
                  <a:pt x="469" y="1786"/>
                </a:moveTo>
                <a:lnTo>
                  <a:pt x="469" y="1786"/>
                </a:lnTo>
                <a:cubicBezTo>
                  <a:pt x="1105" y="1672"/>
                  <a:pt x="1105" y="1672"/>
                  <a:pt x="1105" y="1672"/>
                </a:cubicBezTo>
                <a:cubicBezTo>
                  <a:pt x="1203" y="1657"/>
                  <a:pt x="1271" y="1559"/>
                  <a:pt x="1248" y="1461"/>
                </a:cubicBezTo>
                <a:cubicBezTo>
                  <a:pt x="1014" y="167"/>
                  <a:pt x="1014" y="167"/>
                  <a:pt x="1014" y="167"/>
                </a:cubicBezTo>
                <a:cubicBezTo>
                  <a:pt x="999" y="68"/>
                  <a:pt x="901" y="0"/>
                  <a:pt x="802" y="15"/>
                </a:cubicBezTo>
                <a:cubicBezTo>
                  <a:pt x="167" y="136"/>
                  <a:pt x="167" y="136"/>
                  <a:pt x="167" y="136"/>
                </a:cubicBezTo>
                <a:cubicBezTo>
                  <a:pt x="68" y="152"/>
                  <a:pt x="0" y="250"/>
                  <a:pt x="15" y="348"/>
                </a:cubicBezTo>
                <a:cubicBezTo>
                  <a:pt x="250" y="1642"/>
                  <a:pt x="250" y="1642"/>
                  <a:pt x="250" y="1642"/>
                </a:cubicBezTo>
                <a:cubicBezTo>
                  <a:pt x="272" y="1740"/>
                  <a:pt x="363" y="1809"/>
                  <a:pt x="469" y="1786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68">
            <a:extLst>
              <a:ext uri="{FF2B5EF4-FFF2-40B4-BE49-F238E27FC236}">
                <a16:creationId xmlns:a16="http://schemas.microsoft.com/office/drawing/2014/main" id="{440F4A9B-8223-3E4F-8ED8-DAA06EB4F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0688" y="101323"/>
            <a:ext cx="2426237" cy="2283829"/>
          </a:xfrm>
          <a:custGeom>
            <a:avLst/>
            <a:gdLst>
              <a:gd name="T0" fmla="*/ 916 w 2029"/>
              <a:gd name="T1" fmla="*/ 1824 h 1908"/>
              <a:gd name="T2" fmla="*/ 916 w 2029"/>
              <a:gd name="T3" fmla="*/ 1824 h 1908"/>
              <a:gd name="T4" fmla="*/ 1718 w 2029"/>
              <a:gd name="T5" fmla="*/ 1635 h 1908"/>
              <a:gd name="T6" fmla="*/ 1990 w 2029"/>
              <a:gd name="T7" fmla="*/ 1211 h 1908"/>
              <a:gd name="T8" fmla="*/ 1831 w 2029"/>
              <a:gd name="T9" fmla="*/ 326 h 1908"/>
              <a:gd name="T10" fmla="*/ 1422 w 2029"/>
              <a:gd name="T11" fmla="*/ 23 h 1908"/>
              <a:gd name="T12" fmla="*/ 605 w 2029"/>
              <a:gd name="T13" fmla="*/ 129 h 1908"/>
              <a:gd name="T14" fmla="*/ 60 w 2029"/>
              <a:gd name="T15" fmla="*/ 863 h 1908"/>
              <a:gd name="T16" fmla="*/ 151 w 2029"/>
              <a:gd name="T17" fmla="*/ 1324 h 1908"/>
              <a:gd name="T18" fmla="*/ 916 w 2029"/>
              <a:gd name="T19" fmla="*/ 1824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29" h="1908">
                <a:moveTo>
                  <a:pt x="916" y="1824"/>
                </a:moveTo>
                <a:lnTo>
                  <a:pt x="916" y="1824"/>
                </a:lnTo>
                <a:cubicBezTo>
                  <a:pt x="1718" y="1635"/>
                  <a:pt x="1718" y="1635"/>
                  <a:pt x="1718" y="1635"/>
                </a:cubicBezTo>
                <a:cubicBezTo>
                  <a:pt x="1907" y="1589"/>
                  <a:pt x="2028" y="1400"/>
                  <a:pt x="1990" y="1211"/>
                </a:cubicBezTo>
                <a:cubicBezTo>
                  <a:pt x="1831" y="326"/>
                  <a:pt x="1831" y="326"/>
                  <a:pt x="1831" y="326"/>
                </a:cubicBezTo>
                <a:cubicBezTo>
                  <a:pt x="1801" y="137"/>
                  <a:pt x="1619" y="0"/>
                  <a:pt x="1422" y="23"/>
                </a:cubicBezTo>
                <a:cubicBezTo>
                  <a:pt x="605" y="129"/>
                  <a:pt x="605" y="129"/>
                  <a:pt x="605" y="129"/>
                </a:cubicBezTo>
                <a:cubicBezTo>
                  <a:pt x="250" y="174"/>
                  <a:pt x="0" y="507"/>
                  <a:pt x="60" y="863"/>
                </a:cubicBezTo>
                <a:cubicBezTo>
                  <a:pt x="151" y="1324"/>
                  <a:pt x="151" y="1324"/>
                  <a:pt x="151" y="1324"/>
                </a:cubicBezTo>
                <a:cubicBezTo>
                  <a:pt x="212" y="1680"/>
                  <a:pt x="560" y="1907"/>
                  <a:pt x="916" y="1824"/>
                </a:cubicBezTo>
              </a:path>
            </a:pathLst>
          </a:custGeom>
          <a:solidFill>
            <a:srgbClr val="F1D6B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69">
            <a:extLst>
              <a:ext uri="{FF2B5EF4-FFF2-40B4-BE49-F238E27FC236}">
                <a16:creationId xmlns:a16="http://schemas.microsoft.com/office/drawing/2014/main" id="{96A0ABCA-7C22-9043-B4EA-716445CEA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962" y="924133"/>
            <a:ext cx="4092957" cy="3802864"/>
          </a:xfrm>
          <a:custGeom>
            <a:avLst/>
            <a:gdLst>
              <a:gd name="T0" fmla="*/ 3169 w 3420"/>
              <a:gd name="T1" fmla="*/ 401 h 3179"/>
              <a:gd name="T2" fmla="*/ 3169 w 3420"/>
              <a:gd name="T3" fmla="*/ 401 h 3179"/>
              <a:gd name="T4" fmla="*/ 2080 w 3420"/>
              <a:gd name="T5" fmla="*/ 219 h 3179"/>
              <a:gd name="T6" fmla="*/ 1959 w 3420"/>
              <a:gd name="T7" fmla="*/ 91 h 3179"/>
              <a:gd name="T8" fmla="*/ 1792 w 3420"/>
              <a:gd name="T9" fmla="*/ 76 h 3179"/>
              <a:gd name="T10" fmla="*/ 401 w 3420"/>
              <a:gd name="T11" fmla="*/ 1203 h 3179"/>
              <a:gd name="T12" fmla="*/ 378 w 3420"/>
              <a:gd name="T13" fmla="*/ 1362 h 3179"/>
              <a:gd name="T14" fmla="*/ 1324 w 3420"/>
              <a:gd name="T15" fmla="*/ 2709 h 3179"/>
              <a:gd name="T16" fmla="*/ 302 w 3420"/>
              <a:gd name="T17" fmla="*/ 2519 h 3179"/>
              <a:gd name="T18" fmla="*/ 106 w 3420"/>
              <a:gd name="T19" fmla="*/ 2353 h 3179"/>
              <a:gd name="T20" fmla="*/ 106 w 3420"/>
              <a:gd name="T21" fmla="*/ 2353 h 3179"/>
              <a:gd name="T22" fmla="*/ 0 w 3420"/>
              <a:gd name="T23" fmla="*/ 2996 h 3179"/>
              <a:gd name="T24" fmla="*/ 0 w 3420"/>
              <a:gd name="T25" fmla="*/ 2996 h 3179"/>
              <a:gd name="T26" fmla="*/ 227 w 3420"/>
              <a:gd name="T27" fmla="*/ 2913 h 3179"/>
              <a:gd name="T28" fmla="*/ 1649 w 3420"/>
              <a:gd name="T29" fmla="*/ 3178 h 3179"/>
              <a:gd name="T30" fmla="*/ 3358 w 3420"/>
              <a:gd name="T31" fmla="*/ 1801 h 3179"/>
              <a:gd name="T32" fmla="*/ 3374 w 3420"/>
              <a:gd name="T33" fmla="*/ 1627 h 3179"/>
              <a:gd name="T34" fmla="*/ 3184 w 3420"/>
              <a:gd name="T35" fmla="*/ 1422 h 3179"/>
              <a:gd name="T36" fmla="*/ 3169 w 3420"/>
              <a:gd name="T37" fmla="*/ 401 h 3179"/>
              <a:gd name="T38" fmla="*/ 3078 w 3420"/>
              <a:gd name="T39" fmla="*/ 1301 h 3179"/>
              <a:gd name="T40" fmla="*/ 3078 w 3420"/>
              <a:gd name="T41" fmla="*/ 1301 h 3179"/>
              <a:gd name="T42" fmla="*/ 2185 w 3420"/>
              <a:gd name="T43" fmla="*/ 333 h 3179"/>
              <a:gd name="T44" fmla="*/ 3048 w 3420"/>
              <a:gd name="T45" fmla="*/ 499 h 3179"/>
              <a:gd name="T46" fmla="*/ 3078 w 3420"/>
              <a:gd name="T47" fmla="*/ 1301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420" h="3179">
                <a:moveTo>
                  <a:pt x="3169" y="401"/>
                </a:moveTo>
                <a:lnTo>
                  <a:pt x="3169" y="401"/>
                </a:lnTo>
                <a:cubicBezTo>
                  <a:pt x="2897" y="68"/>
                  <a:pt x="2428" y="0"/>
                  <a:pt x="2080" y="219"/>
                </a:cubicBezTo>
                <a:cubicBezTo>
                  <a:pt x="1959" y="91"/>
                  <a:pt x="1959" y="91"/>
                  <a:pt x="1959" y="91"/>
                </a:cubicBezTo>
                <a:cubicBezTo>
                  <a:pt x="1913" y="45"/>
                  <a:pt x="1845" y="38"/>
                  <a:pt x="1792" y="76"/>
                </a:cubicBezTo>
                <a:cubicBezTo>
                  <a:pt x="401" y="1203"/>
                  <a:pt x="401" y="1203"/>
                  <a:pt x="401" y="1203"/>
                </a:cubicBezTo>
                <a:cubicBezTo>
                  <a:pt x="348" y="1241"/>
                  <a:pt x="340" y="1317"/>
                  <a:pt x="378" y="1362"/>
                </a:cubicBezTo>
                <a:cubicBezTo>
                  <a:pt x="1324" y="2709"/>
                  <a:pt x="1324" y="2709"/>
                  <a:pt x="1324" y="2709"/>
                </a:cubicBezTo>
                <a:cubicBezTo>
                  <a:pt x="302" y="2519"/>
                  <a:pt x="302" y="2519"/>
                  <a:pt x="302" y="2519"/>
                </a:cubicBezTo>
                <a:cubicBezTo>
                  <a:pt x="272" y="2436"/>
                  <a:pt x="204" y="2368"/>
                  <a:pt x="106" y="2353"/>
                </a:cubicBezTo>
                <a:lnTo>
                  <a:pt x="106" y="2353"/>
                </a:lnTo>
                <a:cubicBezTo>
                  <a:pt x="0" y="2996"/>
                  <a:pt x="0" y="2996"/>
                  <a:pt x="0" y="2996"/>
                </a:cubicBezTo>
                <a:lnTo>
                  <a:pt x="0" y="2996"/>
                </a:lnTo>
                <a:cubicBezTo>
                  <a:pt x="91" y="3011"/>
                  <a:pt x="174" y="2973"/>
                  <a:pt x="227" y="2913"/>
                </a:cubicBezTo>
                <a:cubicBezTo>
                  <a:pt x="1649" y="3178"/>
                  <a:pt x="1649" y="3178"/>
                  <a:pt x="1649" y="3178"/>
                </a:cubicBezTo>
                <a:cubicBezTo>
                  <a:pt x="3358" y="1801"/>
                  <a:pt x="3358" y="1801"/>
                  <a:pt x="3358" y="1801"/>
                </a:cubicBezTo>
                <a:cubicBezTo>
                  <a:pt x="3419" y="1755"/>
                  <a:pt x="3419" y="1672"/>
                  <a:pt x="3374" y="1627"/>
                </a:cubicBezTo>
                <a:cubicBezTo>
                  <a:pt x="3184" y="1422"/>
                  <a:pt x="3184" y="1422"/>
                  <a:pt x="3184" y="1422"/>
                </a:cubicBezTo>
                <a:cubicBezTo>
                  <a:pt x="3411" y="1127"/>
                  <a:pt x="3411" y="703"/>
                  <a:pt x="3169" y="401"/>
                </a:cubicBezTo>
                <a:close/>
                <a:moveTo>
                  <a:pt x="3078" y="1301"/>
                </a:moveTo>
                <a:lnTo>
                  <a:pt x="3078" y="1301"/>
                </a:lnTo>
                <a:cubicBezTo>
                  <a:pt x="2185" y="333"/>
                  <a:pt x="2185" y="333"/>
                  <a:pt x="2185" y="333"/>
                </a:cubicBezTo>
                <a:cubicBezTo>
                  <a:pt x="2466" y="174"/>
                  <a:pt x="2836" y="234"/>
                  <a:pt x="3048" y="499"/>
                </a:cubicBezTo>
                <a:cubicBezTo>
                  <a:pt x="3237" y="734"/>
                  <a:pt x="3245" y="1067"/>
                  <a:pt x="3078" y="13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70">
            <a:extLst>
              <a:ext uri="{FF2B5EF4-FFF2-40B4-BE49-F238E27FC236}">
                <a16:creationId xmlns:a16="http://schemas.microsoft.com/office/drawing/2014/main" id="{06BBE35C-1EEA-3B4D-B26B-975920B7B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9005" y="-795330"/>
            <a:ext cx="1840774" cy="2246907"/>
          </a:xfrm>
          <a:custGeom>
            <a:avLst/>
            <a:gdLst>
              <a:gd name="T0" fmla="*/ 810 w 1537"/>
              <a:gd name="T1" fmla="*/ 1839 h 1878"/>
              <a:gd name="T2" fmla="*/ 810 w 1537"/>
              <a:gd name="T3" fmla="*/ 1839 h 1878"/>
              <a:gd name="T4" fmla="*/ 1400 w 1537"/>
              <a:gd name="T5" fmla="*/ 1582 h 1878"/>
              <a:gd name="T6" fmla="*/ 1498 w 1537"/>
              <a:gd name="T7" fmla="*/ 1340 h 1878"/>
              <a:gd name="T8" fmla="*/ 969 w 1537"/>
              <a:gd name="T9" fmla="*/ 129 h 1878"/>
              <a:gd name="T10" fmla="*/ 726 w 1537"/>
              <a:gd name="T11" fmla="*/ 38 h 1878"/>
              <a:gd name="T12" fmla="*/ 136 w 1537"/>
              <a:gd name="T13" fmla="*/ 295 h 1878"/>
              <a:gd name="T14" fmla="*/ 38 w 1537"/>
              <a:gd name="T15" fmla="*/ 537 h 1878"/>
              <a:gd name="T16" fmla="*/ 568 w 1537"/>
              <a:gd name="T17" fmla="*/ 1740 h 1878"/>
              <a:gd name="T18" fmla="*/ 810 w 1537"/>
              <a:gd name="T19" fmla="*/ 1839 h 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37" h="1878">
                <a:moveTo>
                  <a:pt x="810" y="1839"/>
                </a:moveTo>
                <a:lnTo>
                  <a:pt x="810" y="1839"/>
                </a:lnTo>
                <a:cubicBezTo>
                  <a:pt x="1400" y="1582"/>
                  <a:pt x="1400" y="1582"/>
                  <a:pt x="1400" y="1582"/>
                </a:cubicBezTo>
                <a:cubicBezTo>
                  <a:pt x="1491" y="1536"/>
                  <a:pt x="1536" y="1430"/>
                  <a:pt x="1498" y="1340"/>
                </a:cubicBezTo>
                <a:cubicBezTo>
                  <a:pt x="969" y="129"/>
                  <a:pt x="969" y="129"/>
                  <a:pt x="969" y="129"/>
                </a:cubicBezTo>
                <a:cubicBezTo>
                  <a:pt x="931" y="38"/>
                  <a:pt x="817" y="0"/>
                  <a:pt x="726" y="38"/>
                </a:cubicBezTo>
                <a:cubicBezTo>
                  <a:pt x="136" y="295"/>
                  <a:pt x="136" y="295"/>
                  <a:pt x="136" y="295"/>
                </a:cubicBezTo>
                <a:cubicBezTo>
                  <a:pt x="38" y="341"/>
                  <a:pt x="0" y="447"/>
                  <a:pt x="38" y="537"/>
                </a:cubicBezTo>
                <a:cubicBezTo>
                  <a:pt x="568" y="1740"/>
                  <a:pt x="568" y="1740"/>
                  <a:pt x="568" y="1740"/>
                </a:cubicBezTo>
                <a:cubicBezTo>
                  <a:pt x="605" y="1839"/>
                  <a:pt x="719" y="1877"/>
                  <a:pt x="810" y="183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71">
            <a:extLst>
              <a:ext uri="{FF2B5EF4-FFF2-40B4-BE49-F238E27FC236}">
                <a16:creationId xmlns:a16="http://schemas.microsoft.com/office/drawing/2014/main" id="{AFBA076D-9BF6-664B-8981-1C862A24A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3288" y="-241514"/>
            <a:ext cx="2605568" cy="2515900"/>
          </a:xfrm>
          <a:custGeom>
            <a:avLst/>
            <a:gdLst>
              <a:gd name="T0" fmla="*/ 1195 w 2180"/>
              <a:gd name="T1" fmla="*/ 1937 h 2104"/>
              <a:gd name="T2" fmla="*/ 1195 w 2180"/>
              <a:gd name="T3" fmla="*/ 1937 h 2104"/>
              <a:gd name="T4" fmla="*/ 1929 w 2180"/>
              <a:gd name="T5" fmla="*/ 1566 h 2104"/>
              <a:gd name="T6" fmla="*/ 2103 w 2180"/>
              <a:gd name="T7" fmla="*/ 1089 h 2104"/>
              <a:gd name="T8" fmla="*/ 1740 w 2180"/>
              <a:gd name="T9" fmla="*/ 272 h 2104"/>
              <a:gd name="T10" fmla="*/ 1271 w 2180"/>
              <a:gd name="T11" fmla="*/ 68 h 2104"/>
              <a:gd name="T12" fmla="*/ 499 w 2180"/>
              <a:gd name="T13" fmla="*/ 355 h 2104"/>
              <a:gd name="T14" fmla="*/ 143 w 2180"/>
              <a:gd name="T15" fmla="*/ 1203 h 2104"/>
              <a:gd name="T16" fmla="*/ 333 w 2180"/>
              <a:gd name="T17" fmla="*/ 1634 h 2104"/>
              <a:gd name="T18" fmla="*/ 1195 w 2180"/>
              <a:gd name="T19" fmla="*/ 1937 h 2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0" h="2104">
                <a:moveTo>
                  <a:pt x="1195" y="1937"/>
                </a:moveTo>
                <a:lnTo>
                  <a:pt x="1195" y="1937"/>
                </a:lnTo>
                <a:cubicBezTo>
                  <a:pt x="1929" y="1566"/>
                  <a:pt x="1929" y="1566"/>
                  <a:pt x="1929" y="1566"/>
                </a:cubicBezTo>
                <a:cubicBezTo>
                  <a:pt x="2103" y="1483"/>
                  <a:pt x="2179" y="1271"/>
                  <a:pt x="2103" y="1089"/>
                </a:cubicBezTo>
                <a:cubicBezTo>
                  <a:pt x="1740" y="272"/>
                  <a:pt x="1740" y="272"/>
                  <a:pt x="1740" y="272"/>
                </a:cubicBezTo>
                <a:cubicBezTo>
                  <a:pt x="1664" y="91"/>
                  <a:pt x="1460" y="0"/>
                  <a:pt x="1271" y="68"/>
                </a:cubicBezTo>
                <a:cubicBezTo>
                  <a:pt x="499" y="355"/>
                  <a:pt x="499" y="355"/>
                  <a:pt x="499" y="355"/>
                </a:cubicBezTo>
                <a:cubicBezTo>
                  <a:pt x="166" y="484"/>
                  <a:pt x="0" y="870"/>
                  <a:pt x="143" y="1203"/>
                </a:cubicBezTo>
                <a:cubicBezTo>
                  <a:pt x="333" y="1634"/>
                  <a:pt x="333" y="1634"/>
                  <a:pt x="333" y="1634"/>
                </a:cubicBezTo>
                <a:cubicBezTo>
                  <a:pt x="476" y="1960"/>
                  <a:pt x="870" y="2103"/>
                  <a:pt x="1195" y="1937"/>
                </a:cubicBezTo>
              </a:path>
            </a:pathLst>
          </a:custGeom>
          <a:solidFill>
            <a:srgbClr val="F1D6B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72">
            <a:extLst>
              <a:ext uri="{FF2B5EF4-FFF2-40B4-BE49-F238E27FC236}">
                <a16:creationId xmlns:a16="http://schemas.microsoft.com/office/drawing/2014/main" id="{26E83FC2-D844-6940-9559-44D96139F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5508" y="-816428"/>
            <a:ext cx="3143560" cy="1519035"/>
          </a:xfrm>
          <a:custGeom>
            <a:avLst/>
            <a:gdLst>
              <a:gd name="T0" fmla="*/ 288 w 2627"/>
              <a:gd name="T1" fmla="*/ 1271 h 1272"/>
              <a:gd name="T2" fmla="*/ 2626 w 2627"/>
              <a:gd name="T3" fmla="*/ 0 h 1272"/>
              <a:gd name="T4" fmla="*/ 0 w 2627"/>
              <a:gd name="T5" fmla="*/ 621 h 1272"/>
              <a:gd name="T6" fmla="*/ 288 w 2627"/>
              <a:gd name="T7" fmla="*/ 1271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27" h="1272">
                <a:moveTo>
                  <a:pt x="288" y="1271"/>
                </a:moveTo>
                <a:lnTo>
                  <a:pt x="2626" y="0"/>
                </a:lnTo>
                <a:lnTo>
                  <a:pt x="0" y="621"/>
                </a:lnTo>
                <a:lnTo>
                  <a:pt x="288" y="1271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73">
            <a:extLst>
              <a:ext uri="{FF2B5EF4-FFF2-40B4-BE49-F238E27FC236}">
                <a16:creationId xmlns:a16="http://schemas.microsoft.com/office/drawing/2014/main" id="{5ADB9CA0-8162-A548-99C3-562C31374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91737" y="5771335"/>
            <a:ext cx="474699" cy="843909"/>
          </a:xfrm>
          <a:custGeom>
            <a:avLst/>
            <a:gdLst>
              <a:gd name="T0" fmla="*/ 333 w 395"/>
              <a:gd name="T1" fmla="*/ 703 h 704"/>
              <a:gd name="T2" fmla="*/ 333 w 395"/>
              <a:gd name="T3" fmla="*/ 703 h 704"/>
              <a:gd name="T4" fmla="*/ 68 w 395"/>
              <a:gd name="T5" fmla="*/ 703 h 704"/>
              <a:gd name="T6" fmla="*/ 0 w 395"/>
              <a:gd name="T7" fmla="*/ 643 h 704"/>
              <a:gd name="T8" fmla="*/ 0 w 395"/>
              <a:gd name="T9" fmla="*/ 61 h 704"/>
              <a:gd name="T10" fmla="*/ 68 w 395"/>
              <a:gd name="T11" fmla="*/ 0 h 704"/>
              <a:gd name="T12" fmla="*/ 333 w 395"/>
              <a:gd name="T13" fmla="*/ 0 h 704"/>
              <a:gd name="T14" fmla="*/ 394 w 395"/>
              <a:gd name="T15" fmla="*/ 61 h 704"/>
              <a:gd name="T16" fmla="*/ 394 w 395"/>
              <a:gd name="T17" fmla="*/ 643 h 704"/>
              <a:gd name="T18" fmla="*/ 333 w 395"/>
              <a:gd name="T19" fmla="*/ 703 h 704"/>
              <a:gd name="T20" fmla="*/ 68 w 395"/>
              <a:gd name="T21" fmla="*/ 23 h 704"/>
              <a:gd name="T22" fmla="*/ 68 w 395"/>
              <a:gd name="T23" fmla="*/ 23 h 704"/>
              <a:gd name="T24" fmla="*/ 31 w 395"/>
              <a:gd name="T25" fmla="*/ 61 h 704"/>
              <a:gd name="T26" fmla="*/ 31 w 395"/>
              <a:gd name="T27" fmla="*/ 643 h 704"/>
              <a:gd name="T28" fmla="*/ 68 w 395"/>
              <a:gd name="T29" fmla="*/ 681 h 704"/>
              <a:gd name="T30" fmla="*/ 333 w 395"/>
              <a:gd name="T31" fmla="*/ 681 h 704"/>
              <a:gd name="T32" fmla="*/ 371 w 395"/>
              <a:gd name="T33" fmla="*/ 643 h 704"/>
              <a:gd name="T34" fmla="*/ 371 w 395"/>
              <a:gd name="T35" fmla="*/ 61 h 704"/>
              <a:gd name="T36" fmla="*/ 333 w 395"/>
              <a:gd name="T37" fmla="*/ 23 h 704"/>
              <a:gd name="T38" fmla="*/ 68 w 395"/>
              <a:gd name="T39" fmla="*/ 23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95" h="704">
                <a:moveTo>
                  <a:pt x="333" y="703"/>
                </a:moveTo>
                <a:lnTo>
                  <a:pt x="333" y="703"/>
                </a:lnTo>
                <a:cubicBezTo>
                  <a:pt x="68" y="703"/>
                  <a:pt x="68" y="703"/>
                  <a:pt x="68" y="703"/>
                </a:cubicBezTo>
                <a:cubicBezTo>
                  <a:pt x="31" y="703"/>
                  <a:pt x="0" y="681"/>
                  <a:pt x="0" y="64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31"/>
                  <a:pt x="31" y="0"/>
                  <a:pt x="68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371" y="0"/>
                  <a:pt x="394" y="31"/>
                  <a:pt x="394" y="61"/>
                </a:cubicBezTo>
                <a:cubicBezTo>
                  <a:pt x="394" y="643"/>
                  <a:pt x="394" y="643"/>
                  <a:pt x="394" y="643"/>
                </a:cubicBezTo>
                <a:cubicBezTo>
                  <a:pt x="394" y="681"/>
                  <a:pt x="371" y="703"/>
                  <a:pt x="333" y="703"/>
                </a:cubicBezTo>
                <a:close/>
                <a:moveTo>
                  <a:pt x="68" y="23"/>
                </a:moveTo>
                <a:lnTo>
                  <a:pt x="68" y="23"/>
                </a:lnTo>
                <a:cubicBezTo>
                  <a:pt x="46" y="23"/>
                  <a:pt x="31" y="46"/>
                  <a:pt x="31" y="61"/>
                </a:cubicBezTo>
                <a:cubicBezTo>
                  <a:pt x="31" y="643"/>
                  <a:pt x="31" y="643"/>
                  <a:pt x="31" y="643"/>
                </a:cubicBezTo>
                <a:cubicBezTo>
                  <a:pt x="31" y="665"/>
                  <a:pt x="46" y="681"/>
                  <a:pt x="68" y="681"/>
                </a:cubicBezTo>
                <a:cubicBezTo>
                  <a:pt x="333" y="681"/>
                  <a:pt x="333" y="681"/>
                  <a:pt x="333" y="681"/>
                </a:cubicBezTo>
                <a:cubicBezTo>
                  <a:pt x="356" y="681"/>
                  <a:pt x="371" y="665"/>
                  <a:pt x="371" y="643"/>
                </a:cubicBezTo>
                <a:cubicBezTo>
                  <a:pt x="371" y="61"/>
                  <a:pt x="371" y="61"/>
                  <a:pt x="371" y="61"/>
                </a:cubicBezTo>
                <a:cubicBezTo>
                  <a:pt x="371" y="46"/>
                  <a:pt x="356" y="23"/>
                  <a:pt x="333" y="23"/>
                </a:cubicBezTo>
                <a:lnTo>
                  <a:pt x="68" y="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74">
            <a:extLst>
              <a:ext uri="{FF2B5EF4-FFF2-40B4-BE49-F238E27FC236}">
                <a16:creationId xmlns:a16="http://schemas.microsoft.com/office/drawing/2014/main" id="{752AF9DD-3511-F94B-940D-A6C60218D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7990" y="6467559"/>
            <a:ext cx="47468" cy="36920"/>
          </a:xfrm>
          <a:custGeom>
            <a:avLst/>
            <a:gdLst>
              <a:gd name="T0" fmla="*/ 15 w 39"/>
              <a:gd name="T1" fmla="*/ 30 h 31"/>
              <a:gd name="T2" fmla="*/ 15 w 39"/>
              <a:gd name="T3" fmla="*/ 30 h 31"/>
              <a:gd name="T4" fmla="*/ 0 w 39"/>
              <a:gd name="T5" fmla="*/ 15 h 31"/>
              <a:gd name="T6" fmla="*/ 15 w 39"/>
              <a:gd name="T7" fmla="*/ 0 h 31"/>
              <a:gd name="T8" fmla="*/ 38 w 39"/>
              <a:gd name="T9" fmla="*/ 15 h 31"/>
              <a:gd name="T10" fmla="*/ 15 w 39"/>
              <a:gd name="T11" fmla="*/ 30 h 31"/>
              <a:gd name="T12" fmla="*/ 15 w 39"/>
              <a:gd name="T13" fmla="*/ 8 h 31"/>
              <a:gd name="T14" fmla="*/ 15 w 39"/>
              <a:gd name="T15" fmla="*/ 8 h 31"/>
              <a:gd name="T16" fmla="*/ 7 w 39"/>
              <a:gd name="T17" fmla="*/ 15 h 31"/>
              <a:gd name="T18" fmla="*/ 15 w 39"/>
              <a:gd name="T19" fmla="*/ 23 h 31"/>
              <a:gd name="T20" fmla="*/ 30 w 39"/>
              <a:gd name="T21" fmla="*/ 15 h 31"/>
              <a:gd name="T22" fmla="*/ 15 w 39"/>
              <a:gd name="T23" fmla="*/ 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" h="31">
                <a:moveTo>
                  <a:pt x="15" y="30"/>
                </a:moveTo>
                <a:lnTo>
                  <a:pt x="15" y="30"/>
                </a:lnTo>
                <a:cubicBezTo>
                  <a:pt x="7" y="30"/>
                  <a:pt x="0" y="23"/>
                  <a:pt x="0" y="15"/>
                </a:cubicBezTo>
                <a:cubicBezTo>
                  <a:pt x="0" y="0"/>
                  <a:pt x="7" y="0"/>
                  <a:pt x="15" y="0"/>
                </a:cubicBezTo>
                <a:cubicBezTo>
                  <a:pt x="30" y="0"/>
                  <a:pt x="38" y="0"/>
                  <a:pt x="38" y="15"/>
                </a:cubicBezTo>
                <a:cubicBezTo>
                  <a:pt x="38" y="23"/>
                  <a:pt x="30" y="30"/>
                  <a:pt x="15" y="30"/>
                </a:cubicBezTo>
                <a:close/>
                <a:moveTo>
                  <a:pt x="15" y="8"/>
                </a:moveTo>
                <a:lnTo>
                  <a:pt x="15" y="8"/>
                </a:lnTo>
                <a:cubicBezTo>
                  <a:pt x="15" y="8"/>
                  <a:pt x="7" y="8"/>
                  <a:pt x="7" y="15"/>
                </a:cubicBezTo>
                <a:lnTo>
                  <a:pt x="15" y="23"/>
                </a:lnTo>
                <a:cubicBezTo>
                  <a:pt x="23" y="23"/>
                  <a:pt x="30" y="15"/>
                  <a:pt x="30" y="15"/>
                </a:cubicBezTo>
                <a:cubicBezTo>
                  <a:pt x="30" y="8"/>
                  <a:pt x="23" y="8"/>
                  <a:pt x="15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75">
            <a:extLst>
              <a:ext uri="{FF2B5EF4-FFF2-40B4-BE49-F238E27FC236}">
                <a16:creationId xmlns:a16="http://schemas.microsoft.com/office/drawing/2014/main" id="{AEBDC18F-7557-3D49-A791-BDE6F022F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0518" y="5866275"/>
            <a:ext cx="137135" cy="36920"/>
          </a:xfrm>
          <a:custGeom>
            <a:avLst/>
            <a:gdLst>
              <a:gd name="T0" fmla="*/ 98 w 114"/>
              <a:gd name="T1" fmla="*/ 31 h 32"/>
              <a:gd name="T2" fmla="*/ 98 w 114"/>
              <a:gd name="T3" fmla="*/ 31 h 32"/>
              <a:gd name="T4" fmla="*/ 15 w 114"/>
              <a:gd name="T5" fmla="*/ 31 h 32"/>
              <a:gd name="T6" fmla="*/ 0 w 114"/>
              <a:gd name="T7" fmla="*/ 15 h 32"/>
              <a:gd name="T8" fmla="*/ 15 w 114"/>
              <a:gd name="T9" fmla="*/ 0 h 32"/>
              <a:gd name="T10" fmla="*/ 98 w 114"/>
              <a:gd name="T11" fmla="*/ 0 h 32"/>
              <a:gd name="T12" fmla="*/ 113 w 114"/>
              <a:gd name="T13" fmla="*/ 15 h 32"/>
              <a:gd name="T14" fmla="*/ 98 w 114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" h="32">
                <a:moveTo>
                  <a:pt x="98" y="31"/>
                </a:moveTo>
                <a:lnTo>
                  <a:pt x="98" y="31"/>
                </a:lnTo>
                <a:cubicBezTo>
                  <a:pt x="15" y="31"/>
                  <a:pt x="15" y="31"/>
                  <a:pt x="15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5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6" y="0"/>
                  <a:pt x="113" y="8"/>
                  <a:pt x="113" y="15"/>
                </a:cubicBezTo>
                <a:cubicBezTo>
                  <a:pt x="113" y="23"/>
                  <a:pt x="106" y="31"/>
                  <a:pt x="98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76">
            <a:extLst>
              <a:ext uri="{FF2B5EF4-FFF2-40B4-BE49-F238E27FC236}">
                <a16:creationId xmlns:a16="http://schemas.microsoft.com/office/drawing/2014/main" id="{6AA2CD5E-EEFC-F74F-921C-E29CDC6A3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8324" y="6071976"/>
            <a:ext cx="237351" cy="263721"/>
          </a:xfrm>
          <a:custGeom>
            <a:avLst/>
            <a:gdLst>
              <a:gd name="T0" fmla="*/ 151 w 198"/>
              <a:gd name="T1" fmla="*/ 30 h 221"/>
              <a:gd name="T2" fmla="*/ 151 w 198"/>
              <a:gd name="T3" fmla="*/ 30 h 221"/>
              <a:gd name="T4" fmla="*/ 174 w 198"/>
              <a:gd name="T5" fmla="*/ 30 h 221"/>
              <a:gd name="T6" fmla="*/ 189 w 198"/>
              <a:gd name="T7" fmla="*/ 23 h 221"/>
              <a:gd name="T8" fmla="*/ 182 w 198"/>
              <a:gd name="T9" fmla="*/ 8 h 221"/>
              <a:gd name="T10" fmla="*/ 151 w 198"/>
              <a:gd name="T11" fmla="*/ 0 h 221"/>
              <a:gd name="T12" fmla="*/ 53 w 198"/>
              <a:gd name="T13" fmla="*/ 76 h 221"/>
              <a:gd name="T14" fmla="*/ 8 w 198"/>
              <a:gd name="T15" fmla="*/ 76 h 221"/>
              <a:gd name="T16" fmla="*/ 0 w 198"/>
              <a:gd name="T17" fmla="*/ 83 h 221"/>
              <a:gd name="T18" fmla="*/ 8 w 198"/>
              <a:gd name="T19" fmla="*/ 99 h 221"/>
              <a:gd name="T20" fmla="*/ 46 w 198"/>
              <a:gd name="T21" fmla="*/ 99 h 221"/>
              <a:gd name="T22" fmla="*/ 46 w 198"/>
              <a:gd name="T23" fmla="*/ 114 h 221"/>
              <a:gd name="T24" fmla="*/ 46 w 198"/>
              <a:gd name="T25" fmla="*/ 121 h 221"/>
              <a:gd name="T26" fmla="*/ 8 w 198"/>
              <a:gd name="T27" fmla="*/ 121 h 221"/>
              <a:gd name="T28" fmla="*/ 0 w 198"/>
              <a:gd name="T29" fmla="*/ 136 h 221"/>
              <a:gd name="T30" fmla="*/ 8 w 198"/>
              <a:gd name="T31" fmla="*/ 151 h 221"/>
              <a:gd name="T32" fmla="*/ 53 w 198"/>
              <a:gd name="T33" fmla="*/ 151 h 221"/>
              <a:gd name="T34" fmla="*/ 151 w 198"/>
              <a:gd name="T35" fmla="*/ 220 h 221"/>
              <a:gd name="T36" fmla="*/ 182 w 198"/>
              <a:gd name="T37" fmla="*/ 220 h 221"/>
              <a:gd name="T38" fmla="*/ 189 w 198"/>
              <a:gd name="T39" fmla="*/ 204 h 221"/>
              <a:gd name="T40" fmla="*/ 174 w 198"/>
              <a:gd name="T41" fmla="*/ 189 h 221"/>
              <a:gd name="T42" fmla="*/ 151 w 198"/>
              <a:gd name="T43" fmla="*/ 197 h 221"/>
              <a:gd name="T44" fmla="*/ 76 w 198"/>
              <a:gd name="T45" fmla="*/ 151 h 221"/>
              <a:gd name="T46" fmla="*/ 106 w 198"/>
              <a:gd name="T47" fmla="*/ 151 h 221"/>
              <a:gd name="T48" fmla="*/ 121 w 198"/>
              <a:gd name="T49" fmla="*/ 136 h 221"/>
              <a:gd name="T50" fmla="*/ 106 w 198"/>
              <a:gd name="T51" fmla="*/ 121 h 221"/>
              <a:gd name="T52" fmla="*/ 68 w 198"/>
              <a:gd name="T53" fmla="*/ 121 h 221"/>
              <a:gd name="T54" fmla="*/ 68 w 198"/>
              <a:gd name="T55" fmla="*/ 114 h 221"/>
              <a:gd name="T56" fmla="*/ 68 w 198"/>
              <a:gd name="T57" fmla="*/ 99 h 221"/>
              <a:gd name="T58" fmla="*/ 106 w 198"/>
              <a:gd name="T59" fmla="*/ 99 h 221"/>
              <a:gd name="T60" fmla="*/ 121 w 198"/>
              <a:gd name="T61" fmla="*/ 83 h 221"/>
              <a:gd name="T62" fmla="*/ 106 w 198"/>
              <a:gd name="T63" fmla="*/ 76 h 221"/>
              <a:gd name="T64" fmla="*/ 83 w 198"/>
              <a:gd name="T65" fmla="*/ 76 h 221"/>
              <a:gd name="T66" fmla="*/ 151 w 198"/>
              <a:gd name="T67" fmla="*/ 3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8" h="221">
                <a:moveTo>
                  <a:pt x="151" y="30"/>
                </a:moveTo>
                <a:lnTo>
                  <a:pt x="151" y="30"/>
                </a:lnTo>
                <a:cubicBezTo>
                  <a:pt x="159" y="30"/>
                  <a:pt x="167" y="30"/>
                  <a:pt x="174" y="30"/>
                </a:cubicBezTo>
                <a:cubicBezTo>
                  <a:pt x="182" y="30"/>
                  <a:pt x="189" y="30"/>
                  <a:pt x="189" y="23"/>
                </a:cubicBezTo>
                <a:cubicBezTo>
                  <a:pt x="197" y="15"/>
                  <a:pt x="189" y="8"/>
                  <a:pt x="182" y="8"/>
                </a:cubicBezTo>
                <a:cubicBezTo>
                  <a:pt x="174" y="0"/>
                  <a:pt x="167" y="0"/>
                  <a:pt x="151" y="0"/>
                </a:cubicBezTo>
                <a:cubicBezTo>
                  <a:pt x="106" y="0"/>
                  <a:pt x="68" y="30"/>
                  <a:pt x="53" y="76"/>
                </a:cubicBezTo>
                <a:cubicBezTo>
                  <a:pt x="8" y="76"/>
                  <a:pt x="8" y="76"/>
                  <a:pt x="8" y="76"/>
                </a:cubicBezTo>
                <a:cubicBezTo>
                  <a:pt x="0" y="76"/>
                  <a:pt x="0" y="76"/>
                  <a:pt x="0" y="83"/>
                </a:cubicBezTo>
                <a:cubicBezTo>
                  <a:pt x="0" y="91"/>
                  <a:pt x="0" y="99"/>
                  <a:pt x="8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106"/>
                  <a:pt x="46" y="106"/>
                  <a:pt x="46" y="114"/>
                </a:cubicBezTo>
                <a:lnTo>
                  <a:pt x="46" y="121"/>
                </a:lnTo>
                <a:cubicBezTo>
                  <a:pt x="8" y="121"/>
                  <a:pt x="8" y="121"/>
                  <a:pt x="8" y="121"/>
                </a:cubicBezTo>
                <a:cubicBezTo>
                  <a:pt x="0" y="121"/>
                  <a:pt x="0" y="129"/>
                  <a:pt x="0" y="136"/>
                </a:cubicBezTo>
                <a:cubicBezTo>
                  <a:pt x="0" y="144"/>
                  <a:pt x="0" y="151"/>
                  <a:pt x="8" y="151"/>
                </a:cubicBezTo>
                <a:cubicBezTo>
                  <a:pt x="53" y="151"/>
                  <a:pt x="53" y="151"/>
                  <a:pt x="53" y="151"/>
                </a:cubicBezTo>
                <a:cubicBezTo>
                  <a:pt x="68" y="189"/>
                  <a:pt x="106" y="220"/>
                  <a:pt x="151" y="220"/>
                </a:cubicBezTo>
                <a:cubicBezTo>
                  <a:pt x="167" y="220"/>
                  <a:pt x="174" y="220"/>
                  <a:pt x="182" y="220"/>
                </a:cubicBezTo>
                <a:cubicBezTo>
                  <a:pt x="189" y="220"/>
                  <a:pt x="189" y="212"/>
                  <a:pt x="189" y="204"/>
                </a:cubicBezTo>
                <a:cubicBezTo>
                  <a:pt x="189" y="197"/>
                  <a:pt x="182" y="189"/>
                  <a:pt x="174" y="189"/>
                </a:cubicBezTo>
                <a:cubicBezTo>
                  <a:pt x="167" y="197"/>
                  <a:pt x="159" y="197"/>
                  <a:pt x="151" y="197"/>
                </a:cubicBezTo>
                <a:cubicBezTo>
                  <a:pt x="121" y="197"/>
                  <a:pt x="91" y="174"/>
                  <a:pt x="76" y="151"/>
                </a:cubicBezTo>
                <a:cubicBezTo>
                  <a:pt x="106" y="151"/>
                  <a:pt x="106" y="151"/>
                  <a:pt x="106" y="151"/>
                </a:cubicBezTo>
                <a:cubicBezTo>
                  <a:pt x="114" y="151"/>
                  <a:pt x="121" y="144"/>
                  <a:pt x="121" y="136"/>
                </a:cubicBezTo>
                <a:cubicBezTo>
                  <a:pt x="121" y="129"/>
                  <a:pt x="114" y="121"/>
                  <a:pt x="106" y="121"/>
                </a:cubicBezTo>
                <a:cubicBezTo>
                  <a:pt x="68" y="121"/>
                  <a:pt x="68" y="121"/>
                  <a:pt x="68" y="121"/>
                </a:cubicBezTo>
                <a:lnTo>
                  <a:pt x="68" y="114"/>
                </a:lnTo>
                <a:cubicBezTo>
                  <a:pt x="68" y="106"/>
                  <a:pt x="68" y="106"/>
                  <a:pt x="68" y="99"/>
                </a:cubicBezTo>
                <a:cubicBezTo>
                  <a:pt x="106" y="99"/>
                  <a:pt x="106" y="99"/>
                  <a:pt x="106" y="99"/>
                </a:cubicBezTo>
                <a:cubicBezTo>
                  <a:pt x="114" y="99"/>
                  <a:pt x="121" y="91"/>
                  <a:pt x="121" y="83"/>
                </a:cubicBezTo>
                <a:cubicBezTo>
                  <a:pt x="121" y="76"/>
                  <a:pt x="114" y="76"/>
                  <a:pt x="106" y="76"/>
                </a:cubicBezTo>
                <a:cubicBezTo>
                  <a:pt x="83" y="76"/>
                  <a:pt x="83" y="76"/>
                  <a:pt x="83" y="76"/>
                </a:cubicBezTo>
                <a:cubicBezTo>
                  <a:pt x="91" y="46"/>
                  <a:pt x="121" y="30"/>
                  <a:pt x="151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CC3E2B-0D6F-CC4C-AE12-A913DE07FEE0}"/>
              </a:ext>
            </a:extLst>
          </p:cNvPr>
          <p:cNvGrpSpPr/>
          <p:nvPr/>
        </p:nvGrpSpPr>
        <p:grpSpPr>
          <a:xfrm>
            <a:off x="10201429" y="7688124"/>
            <a:ext cx="1260590" cy="1260590"/>
            <a:chOff x="10201429" y="7970770"/>
            <a:chExt cx="1260590" cy="1260590"/>
          </a:xfrm>
        </p:grpSpPr>
        <p:sp>
          <p:nvSpPr>
            <p:cNvPr id="676" name="Freeform 565">
              <a:extLst>
                <a:ext uri="{FF2B5EF4-FFF2-40B4-BE49-F238E27FC236}">
                  <a16:creationId xmlns:a16="http://schemas.microsoft.com/office/drawing/2014/main" id="{6CE72FEE-C43F-BF42-9911-B09D37687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1429" y="7970770"/>
              <a:ext cx="1260590" cy="1260590"/>
            </a:xfrm>
            <a:custGeom>
              <a:avLst/>
              <a:gdLst>
                <a:gd name="T0" fmla="*/ 1052 w 1053"/>
                <a:gd name="T1" fmla="*/ 522 h 1053"/>
                <a:gd name="T2" fmla="*/ 1052 w 1053"/>
                <a:gd name="T3" fmla="*/ 522 h 1053"/>
                <a:gd name="T4" fmla="*/ 522 w 1053"/>
                <a:gd name="T5" fmla="*/ 1052 h 1053"/>
                <a:gd name="T6" fmla="*/ 0 w 1053"/>
                <a:gd name="T7" fmla="*/ 522 h 1053"/>
                <a:gd name="T8" fmla="*/ 522 w 1053"/>
                <a:gd name="T9" fmla="*/ 0 h 1053"/>
                <a:gd name="T10" fmla="*/ 1052 w 1053"/>
                <a:gd name="T11" fmla="*/ 522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3" h="1053">
                  <a:moveTo>
                    <a:pt x="1052" y="522"/>
                  </a:moveTo>
                  <a:lnTo>
                    <a:pt x="1052" y="522"/>
                  </a:lnTo>
                  <a:cubicBezTo>
                    <a:pt x="1052" y="817"/>
                    <a:pt x="817" y="1052"/>
                    <a:pt x="522" y="1052"/>
                  </a:cubicBezTo>
                  <a:cubicBezTo>
                    <a:pt x="234" y="1052"/>
                    <a:pt x="0" y="817"/>
                    <a:pt x="0" y="522"/>
                  </a:cubicBezTo>
                  <a:cubicBezTo>
                    <a:pt x="0" y="235"/>
                    <a:pt x="234" y="0"/>
                    <a:pt x="522" y="0"/>
                  </a:cubicBezTo>
                  <a:cubicBezTo>
                    <a:pt x="817" y="0"/>
                    <a:pt x="1052" y="235"/>
                    <a:pt x="1052" y="5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9A3E237-D225-714B-AB25-172B424543FA}"/>
                </a:ext>
              </a:extLst>
            </p:cNvPr>
            <p:cNvGrpSpPr/>
            <p:nvPr/>
          </p:nvGrpSpPr>
          <p:grpSpPr>
            <a:xfrm>
              <a:off x="10591737" y="8181747"/>
              <a:ext cx="474699" cy="843909"/>
              <a:chOff x="10591737" y="8181747"/>
              <a:chExt cx="474699" cy="843909"/>
            </a:xfrm>
          </p:grpSpPr>
          <p:sp>
            <p:nvSpPr>
              <p:cNvPr id="688" name="Freeform 577">
                <a:extLst>
                  <a:ext uri="{FF2B5EF4-FFF2-40B4-BE49-F238E27FC236}">
                    <a16:creationId xmlns:a16="http://schemas.microsoft.com/office/drawing/2014/main" id="{1FD7A7FA-4173-BF40-9DE2-7CB3A942C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1737" y="8181747"/>
                <a:ext cx="474699" cy="843909"/>
              </a:xfrm>
              <a:custGeom>
                <a:avLst/>
                <a:gdLst>
                  <a:gd name="T0" fmla="*/ 333 w 395"/>
                  <a:gd name="T1" fmla="*/ 704 h 705"/>
                  <a:gd name="T2" fmla="*/ 333 w 395"/>
                  <a:gd name="T3" fmla="*/ 704 h 705"/>
                  <a:gd name="T4" fmla="*/ 68 w 395"/>
                  <a:gd name="T5" fmla="*/ 704 h 705"/>
                  <a:gd name="T6" fmla="*/ 0 w 395"/>
                  <a:gd name="T7" fmla="*/ 643 h 705"/>
                  <a:gd name="T8" fmla="*/ 0 w 395"/>
                  <a:gd name="T9" fmla="*/ 61 h 705"/>
                  <a:gd name="T10" fmla="*/ 68 w 395"/>
                  <a:gd name="T11" fmla="*/ 0 h 705"/>
                  <a:gd name="T12" fmla="*/ 333 w 395"/>
                  <a:gd name="T13" fmla="*/ 0 h 705"/>
                  <a:gd name="T14" fmla="*/ 394 w 395"/>
                  <a:gd name="T15" fmla="*/ 61 h 705"/>
                  <a:gd name="T16" fmla="*/ 394 w 395"/>
                  <a:gd name="T17" fmla="*/ 643 h 705"/>
                  <a:gd name="T18" fmla="*/ 333 w 395"/>
                  <a:gd name="T19" fmla="*/ 704 h 705"/>
                  <a:gd name="T20" fmla="*/ 68 w 395"/>
                  <a:gd name="T21" fmla="*/ 23 h 705"/>
                  <a:gd name="T22" fmla="*/ 68 w 395"/>
                  <a:gd name="T23" fmla="*/ 23 h 705"/>
                  <a:gd name="T24" fmla="*/ 31 w 395"/>
                  <a:gd name="T25" fmla="*/ 61 h 705"/>
                  <a:gd name="T26" fmla="*/ 31 w 395"/>
                  <a:gd name="T27" fmla="*/ 643 h 705"/>
                  <a:gd name="T28" fmla="*/ 68 w 395"/>
                  <a:gd name="T29" fmla="*/ 681 h 705"/>
                  <a:gd name="T30" fmla="*/ 333 w 395"/>
                  <a:gd name="T31" fmla="*/ 681 h 705"/>
                  <a:gd name="T32" fmla="*/ 371 w 395"/>
                  <a:gd name="T33" fmla="*/ 643 h 705"/>
                  <a:gd name="T34" fmla="*/ 371 w 395"/>
                  <a:gd name="T35" fmla="*/ 61 h 705"/>
                  <a:gd name="T36" fmla="*/ 333 w 395"/>
                  <a:gd name="T37" fmla="*/ 23 h 705"/>
                  <a:gd name="T38" fmla="*/ 68 w 395"/>
                  <a:gd name="T39" fmla="*/ 23 h 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5" h="705">
                    <a:moveTo>
                      <a:pt x="333" y="704"/>
                    </a:moveTo>
                    <a:lnTo>
                      <a:pt x="333" y="704"/>
                    </a:lnTo>
                    <a:cubicBezTo>
                      <a:pt x="68" y="704"/>
                      <a:pt x="68" y="704"/>
                      <a:pt x="68" y="704"/>
                    </a:cubicBezTo>
                    <a:cubicBezTo>
                      <a:pt x="31" y="704"/>
                      <a:pt x="0" y="674"/>
                      <a:pt x="0" y="643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23"/>
                      <a:pt x="31" y="0"/>
                      <a:pt x="68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1" y="0"/>
                      <a:pt x="394" y="23"/>
                      <a:pt x="394" y="61"/>
                    </a:cubicBezTo>
                    <a:cubicBezTo>
                      <a:pt x="394" y="643"/>
                      <a:pt x="394" y="643"/>
                      <a:pt x="394" y="643"/>
                    </a:cubicBezTo>
                    <a:cubicBezTo>
                      <a:pt x="394" y="674"/>
                      <a:pt x="371" y="704"/>
                      <a:pt x="333" y="704"/>
                    </a:cubicBezTo>
                    <a:close/>
                    <a:moveTo>
                      <a:pt x="68" y="23"/>
                    </a:moveTo>
                    <a:lnTo>
                      <a:pt x="68" y="23"/>
                    </a:lnTo>
                    <a:cubicBezTo>
                      <a:pt x="46" y="23"/>
                      <a:pt x="31" y="38"/>
                      <a:pt x="31" y="61"/>
                    </a:cubicBezTo>
                    <a:cubicBezTo>
                      <a:pt x="31" y="643"/>
                      <a:pt x="31" y="643"/>
                      <a:pt x="31" y="643"/>
                    </a:cubicBezTo>
                    <a:cubicBezTo>
                      <a:pt x="31" y="658"/>
                      <a:pt x="46" y="681"/>
                      <a:pt x="68" y="681"/>
                    </a:cubicBezTo>
                    <a:cubicBezTo>
                      <a:pt x="333" y="681"/>
                      <a:pt x="333" y="681"/>
                      <a:pt x="333" y="681"/>
                    </a:cubicBezTo>
                    <a:cubicBezTo>
                      <a:pt x="356" y="681"/>
                      <a:pt x="371" y="658"/>
                      <a:pt x="371" y="643"/>
                    </a:cubicBezTo>
                    <a:cubicBezTo>
                      <a:pt x="371" y="61"/>
                      <a:pt x="371" y="61"/>
                      <a:pt x="371" y="61"/>
                    </a:cubicBezTo>
                    <a:cubicBezTo>
                      <a:pt x="371" y="38"/>
                      <a:pt x="356" y="23"/>
                      <a:pt x="333" y="23"/>
                    </a:cubicBezTo>
                    <a:lnTo>
                      <a:pt x="68" y="2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89" name="Freeform 578">
                <a:extLst>
                  <a:ext uri="{FF2B5EF4-FFF2-40B4-BE49-F238E27FC236}">
                    <a16:creationId xmlns:a16="http://schemas.microsoft.com/office/drawing/2014/main" id="{69C52BB0-30A1-2647-B699-13F64F4AE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7990" y="8867423"/>
                <a:ext cx="47468" cy="47472"/>
              </a:xfrm>
              <a:custGeom>
                <a:avLst/>
                <a:gdLst>
                  <a:gd name="T0" fmla="*/ 15 w 39"/>
                  <a:gd name="T1" fmla="*/ 38 h 39"/>
                  <a:gd name="T2" fmla="*/ 15 w 39"/>
                  <a:gd name="T3" fmla="*/ 38 h 39"/>
                  <a:gd name="T4" fmla="*/ 0 w 39"/>
                  <a:gd name="T5" fmla="*/ 15 h 39"/>
                  <a:gd name="T6" fmla="*/ 15 w 39"/>
                  <a:gd name="T7" fmla="*/ 0 h 39"/>
                  <a:gd name="T8" fmla="*/ 38 w 39"/>
                  <a:gd name="T9" fmla="*/ 15 h 39"/>
                  <a:gd name="T10" fmla="*/ 15 w 39"/>
                  <a:gd name="T11" fmla="*/ 38 h 39"/>
                  <a:gd name="T12" fmla="*/ 15 w 39"/>
                  <a:gd name="T13" fmla="*/ 8 h 39"/>
                  <a:gd name="T14" fmla="*/ 15 w 39"/>
                  <a:gd name="T15" fmla="*/ 8 h 39"/>
                  <a:gd name="T16" fmla="*/ 7 w 39"/>
                  <a:gd name="T17" fmla="*/ 15 h 39"/>
                  <a:gd name="T18" fmla="*/ 15 w 39"/>
                  <a:gd name="T19" fmla="*/ 31 h 39"/>
                  <a:gd name="T20" fmla="*/ 30 w 39"/>
                  <a:gd name="T21" fmla="*/ 15 h 39"/>
                  <a:gd name="T22" fmla="*/ 15 w 39"/>
                  <a:gd name="T23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9">
                    <a:moveTo>
                      <a:pt x="15" y="38"/>
                    </a:moveTo>
                    <a:lnTo>
                      <a:pt x="15" y="38"/>
                    </a:lnTo>
                    <a:cubicBezTo>
                      <a:pt x="7" y="38"/>
                      <a:pt x="0" y="31"/>
                      <a:pt x="0" y="15"/>
                    </a:cubicBezTo>
                    <a:cubicBezTo>
                      <a:pt x="0" y="8"/>
                      <a:pt x="7" y="0"/>
                      <a:pt x="15" y="0"/>
                    </a:cubicBezTo>
                    <a:cubicBezTo>
                      <a:pt x="30" y="0"/>
                      <a:pt x="38" y="8"/>
                      <a:pt x="38" y="15"/>
                    </a:cubicBezTo>
                    <a:cubicBezTo>
                      <a:pt x="38" y="31"/>
                      <a:pt x="30" y="38"/>
                      <a:pt x="15" y="38"/>
                    </a:cubicBezTo>
                    <a:close/>
                    <a:moveTo>
                      <a:pt x="15" y="8"/>
                    </a:moveTo>
                    <a:lnTo>
                      <a:pt x="15" y="8"/>
                    </a:lnTo>
                    <a:lnTo>
                      <a:pt x="7" y="15"/>
                    </a:lnTo>
                    <a:cubicBezTo>
                      <a:pt x="7" y="23"/>
                      <a:pt x="15" y="31"/>
                      <a:pt x="15" y="31"/>
                    </a:cubicBezTo>
                    <a:cubicBezTo>
                      <a:pt x="23" y="31"/>
                      <a:pt x="30" y="23"/>
                      <a:pt x="30" y="15"/>
                    </a:cubicBezTo>
                    <a:cubicBezTo>
                      <a:pt x="30" y="15"/>
                      <a:pt x="23" y="8"/>
                      <a:pt x="15" y="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0" name="Freeform 579">
                <a:extLst>
                  <a:ext uri="{FF2B5EF4-FFF2-40B4-BE49-F238E27FC236}">
                    <a16:creationId xmlns:a16="http://schemas.microsoft.com/office/drawing/2014/main" id="{EBE1D29A-A3BA-D045-80AA-26F201CAD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60518" y="8271413"/>
                <a:ext cx="137135" cy="26370"/>
              </a:xfrm>
              <a:custGeom>
                <a:avLst/>
                <a:gdLst>
                  <a:gd name="T0" fmla="*/ 98 w 114"/>
                  <a:gd name="T1" fmla="*/ 23 h 24"/>
                  <a:gd name="T2" fmla="*/ 98 w 114"/>
                  <a:gd name="T3" fmla="*/ 23 h 24"/>
                  <a:gd name="T4" fmla="*/ 15 w 114"/>
                  <a:gd name="T5" fmla="*/ 23 h 24"/>
                  <a:gd name="T6" fmla="*/ 0 w 114"/>
                  <a:gd name="T7" fmla="*/ 15 h 24"/>
                  <a:gd name="T8" fmla="*/ 15 w 114"/>
                  <a:gd name="T9" fmla="*/ 0 h 24"/>
                  <a:gd name="T10" fmla="*/ 98 w 114"/>
                  <a:gd name="T11" fmla="*/ 0 h 24"/>
                  <a:gd name="T12" fmla="*/ 113 w 114"/>
                  <a:gd name="T13" fmla="*/ 15 h 24"/>
                  <a:gd name="T14" fmla="*/ 98 w 114"/>
                  <a:gd name="T15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4" h="24">
                    <a:moveTo>
                      <a:pt x="98" y="23"/>
                    </a:moveTo>
                    <a:lnTo>
                      <a:pt x="98" y="23"/>
                    </a:lnTo>
                    <a:cubicBezTo>
                      <a:pt x="15" y="23"/>
                      <a:pt x="15" y="23"/>
                      <a:pt x="15" y="23"/>
                    </a:cubicBezTo>
                    <a:cubicBezTo>
                      <a:pt x="8" y="23"/>
                      <a:pt x="0" y="23"/>
                      <a:pt x="0" y="15"/>
                    </a:cubicBezTo>
                    <a:cubicBezTo>
                      <a:pt x="0" y="7"/>
                      <a:pt x="8" y="0"/>
                      <a:pt x="15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6" y="0"/>
                      <a:pt x="113" y="7"/>
                      <a:pt x="113" y="15"/>
                    </a:cubicBezTo>
                    <a:cubicBezTo>
                      <a:pt x="113" y="23"/>
                      <a:pt x="106" y="23"/>
                      <a:pt x="98" y="23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91" name="Freeform 580">
                <a:extLst>
                  <a:ext uri="{FF2B5EF4-FFF2-40B4-BE49-F238E27FC236}">
                    <a16:creationId xmlns:a16="http://schemas.microsoft.com/office/drawing/2014/main" id="{8E80A5E0-842B-904D-A785-13251BBA3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18324" y="8477115"/>
                <a:ext cx="210977" cy="253173"/>
              </a:xfrm>
              <a:custGeom>
                <a:avLst/>
                <a:gdLst>
                  <a:gd name="T0" fmla="*/ 167 w 175"/>
                  <a:gd name="T1" fmla="*/ 30 h 213"/>
                  <a:gd name="T2" fmla="*/ 167 w 175"/>
                  <a:gd name="T3" fmla="*/ 30 h 213"/>
                  <a:gd name="T4" fmla="*/ 167 w 175"/>
                  <a:gd name="T5" fmla="*/ 7 h 213"/>
                  <a:gd name="T6" fmla="*/ 151 w 175"/>
                  <a:gd name="T7" fmla="*/ 7 h 213"/>
                  <a:gd name="T8" fmla="*/ 83 w 175"/>
                  <a:gd name="T9" fmla="*/ 75 h 213"/>
                  <a:gd name="T10" fmla="*/ 23 w 175"/>
                  <a:gd name="T11" fmla="*/ 7 h 213"/>
                  <a:gd name="T12" fmla="*/ 0 w 175"/>
                  <a:gd name="T13" fmla="*/ 7 h 213"/>
                  <a:gd name="T14" fmla="*/ 0 w 175"/>
                  <a:gd name="T15" fmla="*/ 23 h 213"/>
                  <a:gd name="T16" fmla="*/ 76 w 175"/>
                  <a:gd name="T17" fmla="*/ 98 h 213"/>
                  <a:gd name="T18" fmla="*/ 76 w 175"/>
                  <a:gd name="T19" fmla="*/ 113 h 213"/>
                  <a:gd name="T20" fmla="*/ 46 w 175"/>
                  <a:gd name="T21" fmla="*/ 113 h 213"/>
                  <a:gd name="T22" fmla="*/ 38 w 175"/>
                  <a:gd name="T23" fmla="*/ 128 h 213"/>
                  <a:gd name="T24" fmla="*/ 46 w 175"/>
                  <a:gd name="T25" fmla="*/ 144 h 213"/>
                  <a:gd name="T26" fmla="*/ 76 w 175"/>
                  <a:gd name="T27" fmla="*/ 144 h 213"/>
                  <a:gd name="T28" fmla="*/ 76 w 175"/>
                  <a:gd name="T29" fmla="*/ 151 h 213"/>
                  <a:gd name="T30" fmla="*/ 46 w 175"/>
                  <a:gd name="T31" fmla="*/ 151 h 213"/>
                  <a:gd name="T32" fmla="*/ 38 w 175"/>
                  <a:gd name="T33" fmla="*/ 166 h 213"/>
                  <a:gd name="T34" fmla="*/ 46 w 175"/>
                  <a:gd name="T35" fmla="*/ 182 h 213"/>
                  <a:gd name="T36" fmla="*/ 76 w 175"/>
                  <a:gd name="T37" fmla="*/ 182 h 213"/>
                  <a:gd name="T38" fmla="*/ 76 w 175"/>
                  <a:gd name="T39" fmla="*/ 204 h 213"/>
                  <a:gd name="T40" fmla="*/ 83 w 175"/>
                  <a:gd name="T41" fmla="*/ 212 h 213"/>
                  <a:gd name="T42" fmla="*/ 83 w 175"/>
                  <a:gd name="T43" fmla="*/ 212 h 213"/>
                  <a:gd name="T44" fmla="*/ 99 w 175"/>
                  <a:gd name="T45" fmla="*/ 204 h 213"/>
                  <a:gd name="T46" fmla="*/ 99 w 175"/>
                  <a:gd name="T47" fmla="*/ 182 h 213"/>
                  <a:gd name="T48" fmla="*/ 121 w 175"/>
                  <a:gd name="T49" fmla="*/ 182 h 213"/>
                  <a:gd name="T50" fmla="*/ 136 w 175"/>
                  <a:gd name="T51" fmla="*/ 166 h 213"/>
                  <a:gd name="T52" fmla="*/ 121 w 175"/>
                  <a:gd name="T53" fmla="*/ 151 h 213"/>
                  <a:gd name="T54" fmla="*/ 99 w 175"/>
                  <a:gd name="T55" fmla="*/ 151 h 213"/>
                  <a:gd name="T56" fmla="*/ 99 w 175"/>
                  <a:gd name="T57" fmla="*/ 144 h 213"/>
                  <a:gd name="T58" fmla="*/ 121 w 175"/>
                  <a:gd name="T59" fmla="*/ 144 h 213"/>
                  <a:gd name="T60" fmla="*/ 136 w 175"/>
                  <a:gd name="T61" fmla="*/ 128 h 213"/>
                  <a:gd name="T62" fmla="*/ 121 w 175"/>
                  <a:gd name="T63" fmla="*/ 113 h 213"/>
                  <a:gd name="T64" fmla="*/ 99 w 175"/>
                  <a:gd name="T65" fmla="*/ 113 h 213"/>
                  <a:gd name="T66" fmla="*/ 99 w 175"/>
                  <a:gd name="T67" fmla="*/ 98 h 213"/>
                  <a:gd name="T68" fmla="*/ 167 w 175"/>
                  <a:gd name="T69" fmla="*/ 3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5" h="213">
                    <a:moveTo>
                      <a:pt x="167" y="30"/>
                    </a:moveTo>
                    <a:lnTo>
                      <a:pt x="167" y="30"/>
                    </a:lnTo>
                    <a:cubicBezTo>
                      <a:pt x="174" y="23"/>
                      <a:pt x="174" y="15"/>
                      <a:pt x="167" y="7"/>
                    </a:cubicBezTo>
                    <a:cubicBezTo>
                      <a:pt x="167" y="0"/>
                      <a:pt x="151" y="0"/>
                      <a:pt x="151" y="7"/>
                    </a:cubicBezTo>
                    <a:cubicBezTo>
                      <a:pt x="83" y="75"/>
                      <a:pt x="83" y="75"/>
                      <a:pt x="83" y="75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5" y="0"/>
                      <a:pt x="8" y="0"/>
                      <a:pt x="0" y="7"/>
                    </a:cubicBezTo>
                    <a:cubicBezTo>
                      <a:pt x="0" y="15"/>
                      <a:pt x="0" y="23"/>
                      <a:pt x="0" y="23"/>
                    </a:cubicBezTo>
                    <a:cubicBezTo>
                      <a:pt x="76" y="98"/>
                      <a:pt x="76" y="98"/>
                      <a:pt x="76" y="98"/>
                    </a:cubicBezTo>
                    <a:cubicBezTo>
                      <a:pt x="76" y="113"/>
                      <a:pt x="76" y="113"/>
                      <a:pt x="76" y="113"/>
                    </a:cubicBezTo>
                    <a:cubicBezTo>
                      <a:pt x="46" y="113"/>
                      <a:pt x="46" y="113"/>
                      <a:pt x="46" y="113"/>
                    </a:cubicBezTo>
                    <a:cubicBezTo>
                      <a:pt x="46" y="113"/>
                      <a:pt x="38" y="121"/>
                      <a:pt x="38" y="128"/>
                    </a:cubicBezTo>
                    <a:cubicBezTo>
                      <a:pt x="38" y="136"/>
                      <a:pt x="46" y="144"/>
                      <a:pt x="46" y="144"/>
                    </a:cubicBezTo>
                    <a:cubicBezTo>
                      <a:pt x="76" y="144"/>
                      <a:pt x="76" y="144"/>
                      <a:pt x="76" y="144"/>
                    </a:cubicBezTo>
                    <a:cubicBezTo>
                      <a:pt x="76" y="151"/>
                      <a:pt x="76" y="151"/>
                      <a:pt x="76" y="151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6" y="151"/>
                      <a:pt x="38" y="159"/>
                      <a:pt x="38" y="166"/>
                    </a:cubicBezTo>
                    <a:cubicBezTo>
                      <a:pt x="38" y="174"/>
                      <a:pt x="46" y="182"/>
                      <a:pt x="46" y="182"/>
                    </a:cubicBezTo>
                    <a:cubicBezTo>
                      <a:pt x="76" y="182"/>
                      <a:pt x="76" y="182"/>
                      <a:pt x="76" y="182"/>
                    </a:cubicBezTo>
                    <a:cubicBezTo>
                      <a:pt x="76" y="204"/>
                      <a:pt x="76" y="204"/>
                      <a:pt x="76" y="204"/>
                    </a:cubicBezTo>
                    <a:cubicBezTo>
                      <a:pt x="76" y="212"/>
                      <a:pt x="76" y="212"/>
                      <a:pt x="83" y="212"/>
                    </a:cubicBezTo>
                    <a:lnTo>
                      <a:pt x="83" y="212"/>
                    </a:lnTo>
                    <a:cubicBezTo>
                      <a:pt x="91" y="212"/>
                      <a:pt x="99" y="212"/>
                      <a:pt x="99" y="204"/>
                    </a:cubicBezTo>
                    <a:cubicBezTo>
                      <a:pt x="99" y="182"/>
                      <a:pt x="99" y="182"/>
                      <a:pt x="99" y="182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29" y="182"/>
                      <a:pt x="136" y="174"/>
                      <a:pt x="136" y="166"/>
                    </a:cubicBezTo>
                    <a:cubicBezTo>
                      <a:pt x="136" y="159"/>
                      <a:pt x="129" y="151"/>
                      <a:pt x="121" y="151"/>
                    </a:cubicBezTo>
                    <a:cubicBezTo>
                      <a:pt x="99" y="151"/>
                      <a:pt x="99" y="151"/>
                      <a:pt x="99" y="151"/>
                    </a:cubicBezTo>
                    <a:cubicBezTo>
                      <a:pt x="99" y="144"/>
                      <a:pt x="99" y="144"/>
                      <a:pt x="99" y="144"/>
                    </a:cubicBezTo>
                    <a:cubicBezTo>
                      <a:pt x="121" y="144"/>
                      <a:pt x="121" y="144"/>
                      <a:pt x="121" y="144"/>
                    </a:cubicBezTo>
                    <a:cubicBezTo>
                      <a:pt x="129" y="144"/>
                      <a:pt x="136" y="136"/>
                      <a:pt x="136" y="128"/>
                    </a:cubicBezTo>
                    <a:cubicBezTo>
                      <a:pt x="136" y="121"/>
                      <a:pt x="129" y="113"/>
                      <a:pt x="121" y="113"/>
                    </a:cubicBezTo>
                    <a:cubicBezTo>
                      <a:pt x="99" y="113"/>
                      <a:pt x="99" y="113"/>
                      <a:pt x="99" y="113"/>
                    </a:cubicBezTo>
                    <a:cubicBezTo>
                      <a:pt x="99" y="98"/>
                      <a:pt x="99" y="98"/>
                      <a:pt x="99" y="98"/>
                    </a:cubicBezTo>
                    <a:lnTo>
                      <a:pt x="167" y="30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692" name="Freeform 581">
            <a:extLst>
              <a:ext uri="{FF2B5EF4-FFF2-40B4-BE49-F238E27FC236}">
                <a16:creationId xmlns:a16="http://schemas.microsoft.com/office/drawing/2014/main" id="{C1C0589B-1613-AC44-A2BB-248D7755B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4746" y="5771335"/>
            <a:ext cx="474699" cy="843909"/>
          </a:xfrm>
          <a:custGeom>
            <a:avLst/>
            <a:gdLst>
              <a:gd name="T0" fmla="*/ 333 w 395"/>
              <a:gd name="T1" fmla="*/ 703 h 704"/>
              <a:gd name="T2" fmla="*/ 333 w 395"/>
              <a:gd name="T3" fmla="*/ 703 h 704"/>
              <a:gd name="T4" fmla="*/ 61 w 395"/>
              <a:gd name="T5" fmla="*/ 703 h 704"/>
              <a:gd name="T6" fmla="*/ 0 w 395"/>
              <a:gd name="T7" fmla="*/ 643 h 704"/>
              <a:gd name="T8" fmla="*/ 0 w 395"/>
              <a:gd name="T9" fmla="*/ 61 h 704"/>
              <a:gd name="T10" fmla="*/ 61 w 395"/>
              <a:gd name="T11" fmla="*/ 0 h 704"/>
              <a:gd name="T12" fmla="*/ 333 w 395"/>
              <a:gd name="T13" fmla="*/ 0 h 704"/>
              <a:gd name="T14" fmla="*/ 394 w 395"/>
              <a:gd name="T15" fmla="*/ 61 h 704"/>
              <a:gd name="T16" fmla="*/ 394 w 395"/>
              <a:gd name="T17" fmla="*/ 228 h 704"/>
              <a:gd name="T18" fmla="*/ 379 w 395"/>
              <a:gd name="T19" fmla="*/ 243 h 704"/>
              <a:gd name="T20" fmla="*/ 371 w 395"/>
              <a:gd name="T21" fmla="*/ 228 h 704"/>
              <a:gd name="T22" fmla="*/ 371 w 395"/>
              <a:gd name="T23" fmla="*/ 61 h 704"/>
              <a:gd name="T24" fmla="*/ 333 w 395"/>
              <a:gd name="T25" fmla="*/ 23 h 704"/>
              <a:gd name="T26" fmla="*/ 61 w 395"/>
              <a:gd name="T27" fmla="*/ 23 h 704"/>
              <a:gd name="T28" fmla="*/ 23 w 395"/>
              <a:gd name="T29" fmla="*/ 61 h 704"/>
              <a:gd name="T30" fmla="*/ 23 w 395"/>
              <a:gd name="T31" fmla="*/ 643 h 704"/>
              <a:gd name="T32" fmla="*/ 61 w 395"/>
              <a:gd name="T33" fmla="*/ 681 h 704"/>
              <a:gd name="T34" fmla="*/ 333 w 395"/>
              <a:gd name="T35" fmla="*/ 681 h 704"/>
              <a:gd name="T36" fmla="*/ 371 w 395"/>
              <a:gd name="T37" fmla="*/ 643 h 704"/>
              <a:gd name="T38" fmla="*/ 371 w 395"/>
              <a:gd name="T39" fmla="*/ 485 h 704"/>
              <a:gd name="T40" fmla="*/ 379 w 395"/>
              <a:gd name="T41" fmla="*/ 470 h 704"/>
              <a:gd name="T42" fmla="*/ 394 w 395"/>
              <a:gd name="T43" fmla="*/ 485 h 704"/>
              <a:gd name="T44" fmla="*/ 394 w 395"/>
              <a:gd name="T45" fmla="*/ 643 h 704"/>
              <a:gd name="T46" fmla="*/ 333 w 395"/>
              <a:gd name="T47" fmla="*/ 703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5" h="704">
                <a:moveTo>
                  <a:pt x="333" y="703"/>
                </a:moveTo>
                <a:lnTo>
                  <a:pt x="333" y="703"/>
                </a:lnTo>
                <a:cubicBezTo>
                  <a:pt x="61" y="703"/>
                  <a:pt x="61" y="703"/>
                  <a:pt x="61" y="703"/>
                </a:cubicBezTo>
                <a:cubicBezTo>
                  <a:pt x="30" y="703"/>
                  <a:pt x="0" y="681"/>
                  <a:pt x="0" y="643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31"/>
                  <a:pt x="30" y="0"/>
                  <a:pt x="61" y="0"/>
                </a:cubicBezTo>
                <a:cubicBezTo>
                  <a:pt x="333" y="0"/>
                  <a:pt x="333" y="0"/>
                  <a:pt x="333" y="0"/>
                </a:cubicBezTo>
                <a:cubicBezTo>
                  <a:pt x="363" y="0"/>
                  <a:pt x="394" y="31"/>
                  <a:pt x="394" y="61"/>
                </a:cubicBezTo>
                <a:cubicBezTo>
                  <a:pt x="394" y="228"/>
                  <a:pt x="394" y="228"/>
                  <a:pt x="394" y="228"/>
                </a:cubicBezTo>
                <a:cubicBezTo>
                  <a:pt x="394" y="235"/>
                  <a:pt x="386" y="243"/>
                  <a:pt x="379" y="243"/>
                </a:cubicBezTo>
                <a:cubicBezTo>
                  <a:pt x="371" y="243"/>
                  <a:pt x="371" y="235"/>
                  <a:pt x="371" y="228"/>
                </a:cubicBezTo>
                <a:cubicBezTo>
                  <a:pt x="371" y="61"/>
                  <a:pt x="371" y="61"/>
                  <a:pt x="371" y="61"/>
                </a:cubicBezTo>
                <a:cubicBezTo>
                  <a:pt x="371" y="46"/>
                  <a:pt x="348" y="23"/>
                  <a:pt x="333" y="23"/>
                </a:cubicBezTo>
                <a:cubicBezTo>
                  <a:pt x="61" y="23"/>
                  <a:pt x="61" y="23"/>
                  <a:pt x="61" y="23"/>
                </a:cubicBezTo>
                <a:cubicBezTo>
                  <a:pt x="38" y="23"/>
                  <a:pt x="23" y="46"/>
                  <a:pt x="23" y="61"/>
                </a:cubicBezTo>
                <a:cubicBezTo>
                  <a:pt x="23" y="643"/>
                  <a:pt x="23" y="643"/>
                  <a:pt x="23" y="643"/>
                </a:cubicBezTo>
                <a:cubicBezTo>
                  <a:pt x="23" y="665"/>
                  <a:pt x="38" y="681"/>
                  <a:pt x="61" y="681"/>
                </a:cubicBezTo>
                <a:cubicBezTo>
                  <a:pt x="333" y="681"/>
                  <a:pt x="333" y="681"/>
                  <a:pt x="333" y="681"/>
                </a:cubicBezTo>
                <a:cubicBezTo>
                  <a:pt x="348" y="681"/>
                  <a:pt x="371" y="665"/>
                  <a:pt x="371" y="643"/>
                </a:cubicBezTo>
                <a:cubicBezTo>
                  <a:pt x="371" y="485"/>
                  <a:pt x="371" y="485"/>
                  <a:pt x="371" y="485"/>
                </a:cubicBezTo>
                <a:cubicBezTo>
                  <a:pt x="371" y="477"/>
                  <a:pt x="371" y="470"/>
                  <a:pt x="379" y="470"/>
                </a:cubicBezTo>
                <a:cubicBezTo>
                  <a:pt x="386" y="470"/>
                  <a:pt x="394" y="477"/>
                  <a:pt x="394" y="485"/>
                </a:cubicBezTo>
                <a:cubicBezTo>
                  <a:pt x="394" y="643"/>
                  <a:pt x="394" y="643"/>
                  <a:pt x="394" y="643"/>
                </a:cubicBezTo>
                <a:cubicBezTo>
                  <a:pt x="394" y="681"/>
                  <a:pt x="363" y="703"/>
                  <a:pt x="333" y="7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3" name="Freeform 582">
            <a:extLst>
              <a:ext uri="{FF2B5EF4-FFF2-40B4-BE49-F238E27FC236}">
                <a16:creationId xmlns:a16="http://schemas.microsoft.com/office/drawing/2014/main" id="{0AA0E170-8B23-584A-BC81-52C68108C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273" y="6467559"/>
            <a:ext cx="36920" cy="36920"/>
          </a:xfrm>
          <a:custGeom>
            <a:avLst/>
            <a:gdLst>
              <a:gd name="T0" fmla="*/ 15 w 31"/>
              <a:gd name="T1" fmla="*/ 30 h 31"/>
              <a:gd name="T2" fmla="*/ 15 w 31"/>
              <a:gd name="T3" fmla="*/ 30 h 31"/>
              <a:gd name="T4" fmla="*/ 0 w 31"/>
              <a:gd name="T5" fmla="*/ 15 h 31"/>
              <a:gd name="T6" fmla="*/ 15 w 31"/>
              <a:gd name="T7" fmla="*/ 0 h 31"/>
              <a:gd name="T8" fmla="*/ 30 w 31"/>
              <a:gd name="T9" fmla="*/ 15 h 31"/>
              <a:gd name="T10" fmla="*/ 15 w 31"/>
              <a:gd name="T11" fmla="*/ 30 h 31"/>
              <a:gd name="T12" fmla="*/ 15 w 31"/>
              <a:gd name="T13" fmla="*/ 8 h 31"/>
              <a:gd name="T14" fmla="*/ 15 w 31"/>
              <a:gd name="T15" fmla="*/ 8 h 31"/>
              <a:gd name="T16" fmla="*/ 8 w 31"/>
              <a:gd name="T17" fmla="*/ 15 h 31"/>
              <a:gd name="T18" fmla="*/ 15 w 31"/>
              <a:gd name="T19" fmla="*/ 23 h 31"/>
              <a:gd name="T20" fmla="*/ 23 w 31"/>
              <a:gd name="T21" fmla="*/ 15 h 31"/>
              <a:gd name="T22" fmla="*/ 15 w 31"/>
              <a:gd name="T23" fmla="*/ 8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" h="31">
                <a:moveTo>
                  <a:pt x="15" y="30"/>
                </a:moveTo>
                <a:lnTo>
                  <a:pt x="15" y="30"/>
                </a:lnTo>
                <a:cubicBezTo>
                  <a:pt x="8" y="30"/>
                  <a:pt x="0" y="23"/>
                  <a:pt x="0" y="15"/>
                </a:cubicBezTo>
                <a:cubicBezTo>
                  <a:pt x="0" y="0"/>
                  <a:pt x="8" y="0"/>
                  <a:pt x="15" y="0"/>
                </a:cubicBezTo>
                <a:cubicBezTo>
                  <a:pt x="23" y="0"/>
                  <a:pt x="30" y="0"/>
                  <a:pt x="30" y="15"/>
                </a:cubicBezTo>
                <a:cubicBezTo>
                  <a:pt x="30" y="23"/>
                  <a:pt x="23" y="30"/>
                  <a:pt x="15" y="30"/>
                </a:cubicBezTo>
                <a:close/>
                <a:moveTo>
                  <a:pt x="15" y="8"/>
                </a:moveTo>
                <a:lnTo>
                  <a:pt x="15" y="8"/>
                </a:lnTo>
                <a:cubicBezTo>
                  <a:pt x="8" y="8"/>
                  <a:pt x="8" y="8"/>
                  <a:pt x="8" y="15"/>
                </a:cubicBezTo>
                <a:cubicBezTo>
                  <a:pt x="8" y="15"/>
                  <a:pt x="8" y="23"/>
                  <a:pt x="15" y="23"/>
                </a:cubicBezTo>
                <a:lnTo>
                  <a:pt x="23" y="15"/>
                </a:lnTo>
                <a:cubicBezTo>
                  <a:pt x="23" y="8"/>
                  <a:pt x="15" y="8"/>
                  <a:pt x="15" y="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4" name="Freeform 583">
            <a:extLst>
              <a:ext uri="{FF2B5EF4-FFF2-40B4-BE49-F238E27FC236}">
                <a16:creationId xmlns:a16="http://schemas.microsoft.com/office/drawing/2014/main" id="{4CABB507-D0E8-6A47-90AE-8A9CC0EA6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8252" y="5866275"/>
            <a:ext cx="137135" cy="36920"/>
          </a:xfrm>
          <a:custGeom>
            <a:avLst/>
            <a:gdLst>
              <a:gd name="T0" fmla="*/ 106 w 115"/>
              <a:gd name="T1" fmla="*/ 31 h 32"/>
              <a:gd name="T2" fmla="*/ 106 w 115"/>
              <a:gd name="T3" fmla="*/ 31 h 32"/>
              <a:gd name="T4" fmla="*/ 16 w 115"/>
              <a:gd name="T5" fmla="*/ 31 h 32"/>
              <a:gd name="T6" fmla="*/ 0 w 115"/>
              <a:gd name="T7" fmla="*/ 15 h 32"/>
              <a:gd name="T8" fmla="*/ 16 w 115"/>
              <a:gd name="T9" fmla="*/ 0 h 32"/>
              <a:gd name="T10" fmla="*/ 106 w 115"/>
              <a:gd name="T11" fmla="*/ 0 h 32"/>
              <a:gd name="T12" fmla="*/ 114 w 115"/>
              <a:gd name="T13" fmla="*/ 15 h 32"/>
              <a:gd name="T14" fmla="*/ 106 w 115"/>
              <a:gd name="T15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" h="32">
                <a:moveTo>
                  <a:pt x="106" y="31"/>
                </a:moveTo>
                <a:lnTo>
                  <a:pt x="106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5"/>
                </a:cubicBezTo>
                <a:cubicBezTo>
                  <a:pt x="0" y="8"/>
                  <a:pt x="8" y="0"/>
                  <a:pt x="16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114" y="0"/>
                  <a:pt x="114" y="8"/>
                  <a:pt x="114" y="15"/>
                </a:cubicBezTo>
                <a:cubicBezTo>
                  <a:pt x="114" y="23"/>
                  <a:pt x="114" y="31"/>
                  <a:pt x="106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5" name="Freeform 584">
            <a:extLst>
              <a:ext uri="{FF2B5EF4-FFF2-40B4-BE49-F238E27FC236}">
                <a16:creationId xmlns:a16="http://schemas.microsoft.com/office/drawing/2014/main" id="{261B1190-8C04-A34E-A30F-445A38A4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8802" y="5971763"/>
            <a:ext cx="84391" cy="453601"/>
          </a:xfrm>
          <a:custGeom>
            <a:avLst/>
            <a:gdLst>
              <a:gd name="T0" fmla="*/ 30 w 69"/>
              <a:gd name="T1" fmla="*/ 378 h 379"/>
              <a:gd name="T2" fmla="*/ 30 w 69"/>
              <a:gd name="T3" fmla="*/ 378 h 379"/>
              <a:gd name="T4" fmla="*/ 0 w 69"/>
              <a:gd name="T5" fmla="*/ 340 h 379"/>
              <a:gd name="T6" fmla="*/ 0 w 69"/>
              <a:gd name="T7" fmla="*/ 30 h 379"/>
              <a:gd name="T8" fmla="*/ 30 w 69"/>
              <a:gd name="T9" fmla="*/ 0 h 379"/>
              <a:gd name="T10" fmla="*/ 68 w 69"/>
              <a:gd name="T11" fmla="*/ 30 h 379"/>
              <a:gd name="T12" fmla="*/ 68 w 69"/>
              <a:gd name="T13" fmla="*/ 83 h 379"/>
              <a:gd name="T14" fmla="*/ 61 w 69"/>
              <a:gd name="T15" fmla="*/ 91 h 379"/>
              <a:gd name="T16" fmla="*/ 46 w 69"/>
              <a:gd name="T17" fmla="*/ 83 h 379"/>
              <a:gd name="T18" fmla="*/ 46 w 69"/>
              <a:gd name="T19" fmla="*/ 30 h 379"/>
              <a:gd name="T20" fmla="*/ 30 w 69"/>
              <a:gd name="T21" fmla="*/ 15 h 379"/>
              <a:gd name="T22" fmla="*/ 15 w 69"/>
              <a:gd name="T23" fmla="*/ 30 h 379"/>
              <a:gd name="T24" fmla="*/ 15 w 69"/>
              <a:gd name="T25" fmla="*/ 340 h 379"/>
              <a:gd name="T26" fmla="*/ 30 w 69"/>
              <a:gd name="T27" fmla="*/ 355 h 379"/>
              <a:gd name="T28" fmla="*/ 46 w 69"/>
              <a:gd name="T29" fmla="*/ 340 h 379"/>
              <a:gd name="T30" fmla="*/ 46 w 69"/>
              <a:gd name="T31" fmla="*/ 295 h 379"/>
              <a:gd name="T32" fmla="*/ 61 w 69"/>
              <a:gd name="T33" fmla="*/ 280 h 379"/>
              <a:gd name="T34" fmla="*/ 68 w 69"/>
              <a:gd name="T35" fmla="*/ 295 h 379"/>
              <a:gd name="T36" fmla="*/ 68 w 69"/>
              <a:gd name="T37" fmla="*/ 340 h 379"/>
              <a:gd name="T38" fmla="*/ 30 w 69"/>
              <a:gd name="T39" fmla="*/ 378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9" h="379">
                <a:moveTo>
                  <a:pt x="30" y="378"/>
                </a:moveTo>
                <a:lnTo>
                  <a:pt x="30" y="378"/>
                </a:lnTo>
                <a:cubicBezTo>
                  <a:pt x="15" y="378"/>
                  <a:pt x="0" y="363"/>
                  <a:pt x="0" y="34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5" y="0"/>
                  <a:pt x="30" y="0"/>
                </a:cubicBezTo>
                <a:cubicBezTo>
                  <a:pt x="53" y="0"/>
                  <a:pt x="68" y="15"/>
                  <a:pt x="68" y="30"/>
                </a:cubicBezTo>
                <a:cubicBezTo>
                  <a:pt x="68" y="83"/>
                  <a:pt x="68" y="83"/>
                  <a:pt x="68" y="83"/>
                </a:cubicBezTo>
                <a:cubicBezTo>
                  <a:pt x="68" y="91"/>
                  <a:pt x="61" y="91"/>
                  <a:pt x="61" y="91"/>
                </a:cubicBezTo>
                <a:cubicBezTo>
                  <a:pt x="53" y="91"/>
                  <a:pt x="46" y="91"/>
                  <a:pt x="46" y="83"/>
                </a:cubicBezTo>
                <a:cubicBezTo>
                  <a:pt x="46" y="30"/>
                  <a:pt x="46" y="30"/>
                  <a:pt x="46" y="30"/>
                </a:cubicBezTo>
                <a:cubicBezTo>
                  <a:pt x="46" y="23"/>
                  <a:pt x="38" y="15"/>
                  <a:pt x="30" y="15"/>
                </a:cubicBezTo>
                <a:cubicBezTo>
                  <a:pt x="23" y="15"/>
                  <a:pt x="15" y="23"/>
                  <a:pt x="15" y="30"/>
                </a:cubicBezTo>
                <a:cubicBezTo>
                  <a:pt x="15" y="340"/>
                  <a:pt x="15" y="340"/>
                  <a:pt x="15" y="340"/>
                </a:cubicBezTo>
                <a:cubicBezTo>
                  <a:pt x="15" y="348"/>
                  <a:pt x="23" y="355"/>
                  <a:pt x="30" y="355"/>
                </a:cubicBezTo>
                <a:cubicBezTo>
                  <a:pt x="38" y="355"/>
                  <a:pt x="46" y="348"/>
                  <a:pt x="46" y="340"/>
                </a:cubicBezTo>
                <a:cubicBezTo>
                  <a:pt x="46" y="295"/>
                  <a:pt x="46" y="295"/>
                  <a:pt x="46" y="295"/>
                </a:cubicBezTo>
                <a:cubicBezTo>
                  <a:pt x="46" y="287"/>
                  <a:pt x="53" y="280"/>
                  <a:pt x="61" y="280"/>
                </a:cubicBezTo>
                <a:cubicBezTo>
                  <a:pt x="61" y="280"/>
                  <a:pt x="68" y="287"/>
                  <a:pt x="68" y="295"/>
                </a:cubicBezTo>
                <a:cubicBezTo>
                  <a:pt x="68" y="340"/>
                  <a:pt x="68" y="340"/>
                  <a:pt x="68" y="340"/>
                </a:cubicBezTo>
                <a:cubicBezTo>
                  <a:pt x="68" y="363"/>
                  <a:pt x="53" y="378"/>
                  <a:pt x="30" y="3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6" name="Freeform 585">
            <a:extLst>
              <a:ext uri="{FF2B5EF4-FFF2-40B4-BE49-F238E27FC236}">
                <a16:creationId xmlns:a16="http://schemas.microsoft.com/office/drawing/2014/main" id="{952ABEA4-6EDE-7545-BE9C-07DE6A01E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5175" y="6066702"/>
            <a:ext cx="316465" cy="274271"/>
          </a:xfrm>
          <a:custGeom>
            <a:avLst/>
            <a:gdLst>
              <a:gd name="T0" fmla="*/ 249 w 266"/>
              <a:gd name="T1" fmla="*/ 227 h 228"/>
              <a:gd name="T2" fmla="*/ 249 w 266"/>
              <a:gd name="T3" fmla="*/ 227 h 228"/>
              <a:gd name="T4" fmla="*/ 15 w 266"/>
              <a:gd name="T5" fmla="*/ 227 h 228"/>
              <a:gd name="T6" fmla="*/ 0 w 266"/>
              <a:gd name="T7" fmla="*/ 211 h 228"/>
              <a:gd name="T8" fmla="*/ 15 w 266"/>
              <a:gd name="T9" fmla="*/ 204 h 228"/>
              <a:gd name="T10" fmla="*/ 242 w 266"/>
              <a:gd name="T11" fmla="*/ 204 h 228"/>
              <a:gd name="T12" fmla="*/ 242 w 266"/>
              <a:gd name="T13" fmla="*/ 15 h 228"/>
              <a:gd name="T14" fmla="*/ 15 w 266"/>
              <a:gd name="T15" fmla="*/ 15 h 228"/>
              <a:gd name="T16" fmla="*/ 0 w 266"/>
              <a:gd name="T17" fmla="*/ 7 h 228"/>
              <a:gd name="T18" fmla="*/ 15 w 266"/>
              <a:gd name="T19" fmla="*/ 0 h 228"/>
              <a:gd name="T20" fmla="*/ 249 w 266"/>
              <a:gd name="T21" fmla="*/ 0 h 228"/>
              <a:gd name="T22" fmla="*/ 265 w 266"/>
              <a:gd name="T23" fmla="*/ 15 h 228"/>
              <a:gd name="T24" fmla="*/ 265 w 266"/>
              <a:gd name="T25" fmla="*/ 211 h 228"/>
              <a:gd name="T26" fmla="*/ 249 w 266"/>
              <a:gd name="T27" fmla="*/ 227 h 228"/>
              <a:gd name="T28" fmla="*/ 249 w 266"/>
              <a:gd name="T29" fmla="*/ 15 h 228"/>
              <a:gd name="T30" fmla="*/ 249 w 266"/>
              <a:gd name="T31" fmla="*/ 15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6" h="228">
                <a:moveTo>
                  <a:pt x="249" y="227"/>
                </a:moveTo>
                <a:lnTo>
                  <a:pt x="249" y="227"/>
                </a:lnTo>
                <a:cubicBezTo>
                  <a:pt x="15" y="227"/>
                  <a:pt x="15" y="227"/>
                  <a:pt x="15" y="227"/>
                </a:cubicBezTo>
                <a:cubicBezTo>
                  <a:pt x="7" y="227"/>
                  <a:pt x="0" y="219"/>
                  <a:pt x="0" y="211"/>
                </a:cubicBezTo>
                <a:cubicBezTo>
                  <a:pt x="0" y="211"/>
                  <a:pt x="7" y="204"/>
                  <a:pt x="15" y="204"/>
                </a:cubicBezTo>
                <a:cubicBezTo>
                  <a:pt x="242" y="204"/>
                  <a:pt x="242" y="204"/>
                  <a:pt x="242" y="204"/>
                </a:cubicBezTo>
                <a:cubicBezTo>
                  <a:pt x="242" y="15"/>
                  <a:pt x="242" y="15"/>
                  <a:pt x="242" y="15"/>
                </a:cubicBezTo>
                <a:cubicBezTo>
                  <a:pt x="15" y="15"/>
                  <a:pt x="15" y="15"/>
                  <a:pt x="15" y="15"/>
                </a:cubicBezTo>
                <a:cubicBezTo>
                  <a:pt x="7" y="15"/>
                  <a:pt x="0" y="15"/>
                  <a:pt x="0" y="7"/>
                </a:cubicBezTo>
                <a:cubicBezTo>
                  <a:pt x="0" y="0"/>
                  <a:pt x="7" y="0"/>
                  <a:pt x="15" y="0"/>
                </a:cubicBezTo>
                <a:cubicBezTo>
                  <a:pt x="249" y="0"/>
                  <a:pt x="249" y="0"/>
                  <a:pt x="249" y="0"/>
                </a:cubicBezTo>
                <a:cubicBezTo>
                  <a:pt x="257" y="0"/>
                  <a:pt x="265" y="7"/>
                  <a:pt x="265" y="15"/>
                </a:cubicBezTo>
                <a:cubicBezTo>
                  <a:pt x="265" y="211"/>
                  <a:pt x="265" y="211"/>
                  <a:pt x="265" y="211"/>
                </a:cubicBezTo>
                <a:cubicBezTo>
                  <a:pt x="265" y="219"/>
                  <a:pt x="257" y="227"/>
                  <a:pt x="249" y="227"/>
                </a:cubicBezTo>
                <a:close/>
                <a:moveTo>
                  <a:pt x="249" y="15"/>
                </a:moveTo>
                <a:lnTo>
                  <a:pt x="249" y="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7" name="Freeform 586">
            <a:extLst>
              <a:ext uri="{FF2B5EF4-FFF2-40B4-BE49-F238E27FC236}">
                <a16:creationId xmlns:a16="http://schemas.microsoft.com/office/drawing/2014/main" id="{6CAA7DD9-3C0D-014F-B0B7-33986BB47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5175" y="6145818"/>
            <a:ext cx="110762" cy="110765"/>
          </a:xfrm>
          <a:custGeom>
            <a:avLst/>
            <a:gdLst>
              <a:gd name="T0" fmla="*/ 45 w 92"/>
              <a:gd name="T1" fmla="*/ 15 h 91"/>
              <a:gd name="T2" fmla="*/ 45 w 92"/>
              <a:gd name="T3" fmla="*/ 15 h 91"/>
              <a:gd name="T4" fmla="*/ 75 w 92"/>
              <a:gd name="T5" fmla="*/ 45 h 91"/>
              <a:gd name="T6" fmla="*/ 45 w 92"/>
              <a:gd name="T7" fmla="*/ 68 h 91"/>
              <a:gd name="T8" fmla="*/ 23 w 92"/>
              <a:gd name="T9" fmla="*/ 45 h 91"/>
              <a:gd name="T10" fmla="*/ 45 w 92"/>
              <a:gd name="T11" fmla="*/ 15 h 91"/>
              <a:gd name="T12" fmla="*/ 45 w 92"/>
              <a:gd name="T13" fmla="*/ 0 h 91"/>
              <a:gd name="T14" fmla="*/ 45 w 92"/>
              <a:gd name="T15" fmla="*/ 0 h 91"/>
              <a:gd name="T16" fmla="*/ 0 w 92"/>
              <a:gd name="T17" fmla="*/ 45 h 91"/>
              <a:gd name="T18" fmla="*/ 45 w 92"/>
              <a:gd name="T19" fmla="*/ 90 h 91"/>
              <a:gd name="T20" fmla="*/ 91 w 92"/>
              <a:gd name="T21" fmla="*/ 45 h 91"/>
              <a:gd name="T22" fmla="*/ 45 w 92"/>
              <a:gd name="T23" fmla="*/ 0 h 91"/>
              <a:gd name="T24" fmla="*/ 45 w 92"/>
              <a:gd name="T25" fmla="*/ 1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" h="91">
                <a:moveTo>
                  <a:pt x="45" y="15"/>
                </a:moveTo>
                <a:lnTo>
                  <a:pt x="45" y="15"/>
                </a:lnTo>
                <a:cubicBezTo>
                  <a:pt x="60" y="15"/>
                  <a:pt x="75" y="30"/>
                  <a:pt x="75" y="45"/>
                </a:cubicBezTo>
                <a:cubicBezTo>
                  <a:pt x="75" y="60"/>
                  <a:pt x="60" y="68"/>
                  <a:pt x="45" y="68"/>
                </a:cubicBezTo>
                <a:cubicBezTo>
                  <a:pt x="38" y="68"/>
                  <a:pt x="23" y="60"/>
                  <a:pt x="23" y="45"/>
                </a:cubicBezTo>
                <a:cubicBezTo>
                  <a:pt x="23" y="30"/>
                  <a:pt x="38" y="15"/>
                  <a:pt x="45" y="15"/>
                </a:cubicBezTo>
                <a:lnTo>
                  <a:pt x="45" y="0"/>
                </a:lnTo>
                <a:lnTo>
                  <a:pt x="45" y="0"/>
                </a:lnTo>
                <a:cubicBezTo>
                  <a:pt x="23" y="0"/>
                  <a:pt x="0" y="15"/>
                  <a:pt x="0" y="45"/>
                </a:cubicBezTo>
                <a:cubicBezTo>
                  <a:pt x="0" y="68"/>
                  <a:pt x="23" y="90"/>
                  <a:pt x="45" y="90"/>
                </a:cubicBezTo>
                <a:cubicBezTo>
                  <a:pt x="75" y="90"/>
                  <a:pt x="91" y="68"/>
                  <a:pt x="91" y="45"/>
                </a:cubicBezTo>
                <a:cubicBezTo>
                  <a:pt x="91" y="15"/>
                  <a:pt x="75" y="0"/>
                  <a:pt x="45" y="0"/>
                </a:cubicBezTo>
                <a:lnTo>
                  <a:pt x="45" y="1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587">
            <a:extLst>
              <a:ext uri="{FF2B5EF4-FFF2-40B4-BE49-F238E27FC236}">
                <a16:creationId xmlns:a16="http://schemas.microsoft.com/office/drawing/2014/main" id="{BD34BC3A-493D-BE4A-9CFE-39AAE53C8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5175" y="6108898"/>
            <a:ext cx="274271" cy="184604"/>
          </a:xfrm>
          <a:custGeom>
            <a:avLst/>
            <a:gdLst>
              <a:gd name="T0" fmla="*/ 196 w 228"/>
              <a:gd name="T1" fmla="*/ 152 h 153"/>
              <a:gd name="T2" fmla="*/ 196 w 228"/>
              <a:gd name="T3" fmla="*/ 152 h 153"/>
              <a:gd name="T4" fmla="*/ 15 w 228"/>
              <a:gd name="T5" fmla="*/ 152 h 153"/>
              <a:gd name="T6" fmla="*/ 0 w 228"/>
              <a:gd name="T7" fmla="*/ 137 h 153"/>
              <a:gd name="T8" fmla="*/ 15 w 228"/>
              <a:gd name="T9" fmla="*/ 129 h 153"/>
              <a:gd name="T10" fmla="*/ 181 w 228"/>
              <a:gd name="T11" fmla="*/ 129 h 153"/>
              <a:gd name="T12" fmla="*/ 204 w 228"/>
              <a:gd name="T13" fmla="*/ 114 h 153"/>
              <a:gd name="T14" fmla="*/ 204 w 228"/>
              <a:gd name="T15" fmla="*/ 38 h 153"/>
              <a:gd name="T16" fmla="*/ 181 w 228"/>
              <a:gd name="T17" fmla="*/ 16 h 153"/>
              <a:gd name="T18" fmla="*/ 15 w 228"/>
              <a:gd name="T19" fmla="*/ 16 h 153"/>
              <a:gd name="T20" fmla="*/ 0 w 228"/>
              <a:gd name="T21" fmla="*/ 8 h 153"/>
              <a:gd name="T22" fmla="*/ 15 w 228"/>
              <a:gd name="T23" fmla="*/ 0 h 153"/>
              <a:gd name="T24" fmla="*/ 196 w 228"/>
              <a:gd name="T25" fmla="*/ 0 h 153"/>
              <a:gd name="T26" fmla="*/ 204 w 228"/>
              <a:gd name="T27" fmla="*/ 8 h 153"/>
              <a:gd name="T28" fmla="*/ 212 w 228"/>
              <a:gd name="T29" fmla="*/ 16 h 153"/>
              <a:gd name="T30" fmla="*/ 227 w 228"/>
              <a:gd name="T31" fmla="*/ 31 h 153"/>
              <a:gd name="T32" fmla="*/ 227 w 228"/>
              <a:gd name="T33" fmla="*/ 121 h 153"/>
              <a:gd name="T34" fmla="*/ 212 w 228"/>
              <a:gd name="T35" fmla="*/ 129 h 153"/>
              <a:gd name="T36" fmla="*/ 204 w 228"/>
              <a:gd name="T37" fmla="*/ 137 h 153"/>
              <a:gd name="T38" fmla="*/ 196 w 228"/>
              <a:gd name="T39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8" h="153">
                <a:moveTo>
                  <a:pt x="196" y="152"/>
                </a:moveTo>
                <a:lnTo>
                  <a:pt x="196" y="152"/>
                </a:lnTo>
                <a:cubicBezTo>
                  <a:pt x="15" y="152"/>
                  <a:pt x="15" y="152"/>
                  <a:pt x="15" y="152"/>
                </a:cubicBezTo>
                <a:cubicBezTo>
                  <a:pt x="7" y="152"/>
                  <a:pt x="0" y="144"/>
                  <a:pt x="0" y="137"/>
                </a:cubicBezTo>
                <a:cubicBezTo>
                  <a:pt x="0" y="137"/>
                  <a:pt x="7" y="129"/>
                  <a:pt x="15" y="129"/>
                </a:cubicBezTo>
                <a:cubicBezTo>
                  <a:pt x="181" y="129"/>
                  <a:pt x="181" y="129"/>
                  <a:pt x="181" y="129"/>
                </a:cubicBezTo>
                <a:cubicBezTo>
                  <a:pt x="189" y="121"/>
                  <a:pt x="196" y="114"/>
                  <a:pt x="204" y="114"/>
                </a:cubicBezTo>
                <a:cubicBezTo>
                  <a:pt x="204" y="38"/>
                  <a:pt x="204" y="38"/>
                  <a:pt x="204" y="38"/>
                </a:cubicBezTo>
                <a:cubicBezTo>
                  <a:pt x="196" y="38"/>
                  <a:pt x="189" y="31"/>
                  <a:pt x="181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7" y="16"/>
                  <a:pt x="0" y="16"/>
                  <a:pt x="0" y="8"/>
                </a:cubicBezTo>
                <a:cubicBezTo>
                  <a:pt x="0" y="0"/>
                  <a:pt x="7" y="0"/>
                  <a:pt x="15" y="0"/>
                </a:cubicBezTo>
                <a:cubicBezTo>
                  <a:pt x="196" y="0"/>
                  <a:pt x="196" y="0"/>
                  <a:pt x="196" y="0"/>
                </a:cubicBezTo>
                <a:cubicBezTo>
                  <a:pt x="196" y="0"/>
                  <a:pt x="204" y="0"/>
                  <a:pt x="204" y="8"/>
                </a:cubicBezTo>
                <a:cubicBezTo>
                  <a:pt x="204" y="16"/>
                  <a:pt x="204" y="16"/>
                  <a:pt x="212" y="16"/>
                </a:cubicBezTo>
                <a:cubicBezTo>
                  <a:pt x="219" y="16"/>
                  <a:pt x="227" y="23"/>
                  <a:pt x="227" y="31"/>
                </a:cubicBezTo>
                <a:cubicBezTo>
                  <a:pt x="227" y="121"/>
                  <a:pt x="227" y="121"/>
                  <a:pt x="227" y="121"/>
                </a:cubicBezTo>
                <a:cubicBezTo>
                  <a:pt x="227" y="121"/>
                  <a:pt x="219" y="129"/>
                  <a:pt x="212" y="129"/>
                </a:cubicBezTo>
                <a:cubicBezTo>
                  <a:pt x="204" y="129"/>
                  <a:pt x="204" y="137"/>
                  <a:pt x="204" y="137"/>
                </a:cubicBezTo>
                <a:cubicBezTo>
                  <a:pt x="204" y="144"/>
                  <a:pt x="196" y="152"/>
                  <a:pt x="196" y="1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EB84EE0-F24D-094C-8F84-6FCA73AA7E42}"/>
              </a:ext>
            </a:extLst>
          </p:cNvPr>
          <p:cNvGrpSpPr/>
          <p:nvPr/>
        </p:nvGrpSpPr>
        <p:grpSpPr>
          <a:xfrm>
            <a:off x="17295537" y="7675998"/>
            <a:ext cx="1260586" cy="1260590"/>
            <a:chOff x="17295537" y="7970770"/>
            <a:chExt cx="1260586" cy="1260590"/>
          </a:xfrm>
        </p:grpSpPr>
        <p:sp>
          <p:nvSpPr>
            <p:cNvPr id="584" name="Freeform 487">
              <a:extLst>
                <a:ext uri="{FF2B5EF4-FFF2-40B4-BE49-F238E27FC236}">
                  <a16:creationId xmlns:a16="http://schemas.microsoft.com/office/drawing/2014/main" id="{A8FF2CB4-AD92-254B-83DB-73A6354A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5537" y="7970770"/>
              <a:ext cx="1260586" cy="1260590"/>
            </a:xfrm>
            <a:custGeom>
              <a:avLst/>
              <a:gdLst>
                <a:gd name="T0" fmla="*/ 1052 w 1053"/>
                <a:gd name="T1" fmla="*/ 522 h 1053"/>
                <a:gd name="T2" fmla="*/ 1052 w 1053"/>
                <a:gd name="T3" fmla="*/ 522 h 1053"/>
                <a:gd name="T4" fmla="*/ 522 w 1053"/>
                <a:gd name="T5" fmla="*/ 1052 h 1053"/>
                <a:gd name="T6" fmla="*/ 0 w 1053"/>
                <a:gd name="T7" fmla="*/ 522 h 1053"/>
                <a:gd name="T8" fmla="*/ 522 w 1053"/>
                <a:gd name="T9" fmla="*/ 0 h 1053"/>
                <a:gd name="T10" fmla="*/ 1052 w 1053"/>
                <a:gd name="T11" fmla="*/ 522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3" h="1053">
                  <a:moveTo>
                    <a:pt x="1052" y="522"/>
                  </a:moveTo>
                  <a:lnTo>
                    <a:pt x="1052" y="522"/>
                  </a:lnTo>
                  <a:cubicBezTo>
                    <a:pt x="1052" y="817"/>
                    <a:pt x="817" y="1052"/>
                    <a:pt x="522" y="1052"/>
                  </a:cubicBezTo>
                  <a:cubicBezTo>
                    <a:pt x="235" y="1052"/>
                    <a:pt x="0" y="817"/>
                    <a:pt x="0" y="522"/>
                  </a:cubicBezTo>
                  <a:cubicBezTo>
                    <a:pt x="0" y="235"/>
                    <a:pt x="235" y="0"/>
                    <a:pt x="522" y="0"/>
                  </a:cubicBezTo>
                  <a:cubicBezTo>
                    <a:pt x="817" y="0"/>
                    <a:pt x="1052" y="235"/>
                    <a:pt x="1052" y="52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846D541-64BD-EF45-8479-8620D7C14DA9}"/>
                </a:ext>
              </a:extLst>
            </p:cNvPr>
            <p:cNvGrpSpPr/>
            <p:nvPr/>
          </p:nvGrpSpPr>
          <p:grpSpPr>
            <a:xfrm>
              <a:off x="17685844" y="8181747"/>
              <a:ext cx="474699" cy="843909"/>
              <a:chOff x="17685844" y="8181747"/>
              <a:chExt cx="474699" cy="843909"/>
            </a:xfrm>
          </p:grpSpPr>
          <p:sp>
            <p:nvSpPr>
              <p:cNvPr id="699" name="Freeform 588">
                <a:extLst>
                  <a:ext uri="{FF2B5EF4-FFF2-40B4-BE49-F238E27FC236}">
                    <a16:creationId xmlns:a16="http://schemas.microsoft.com/office/drawing/2014/main" id="{69A32FB2-6407-3C4A-8CE1-B58505951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85844" y="8181747"/>
                <a:ext cx="474699" cy="843909"/>
              </a:xfrm>
              <a:custGeom>
                <a:avLst/>
                <a:gdLst>
                  <a:gd name="T0" fmla="*/ 333 w 395"/>
                  <a:gd name="T1" fmla="*/ 704 h 705"/>
                  <a:gd name="T2" fmla="*/ 333 w 395"/>
                  <a:gd name="T3" fmla="*/ 704 h 705"/>
                  <a:gd name="T4" fmla="*/ 68 w 395"/>
                  <a:gd name="T5" fmla="*/ 704 h 705"/>
                  <a:gd name="T6" fmla="*/ 0 w 395"/>
                  <a:gd name="T7" fmla="*/ 643 h 705"/>
                  <a:gd name="T8" fmla="*/ 0 w 395"/>
                  <a:gd name="T9" fmla="*/ 61 h 705"/>
                  <a:gd name="T10" fmla="*/ 68 w 395"/>
                  <a:gd name="T11" fmla="*/ 0 h 705"/>
                  <a:gd name="T12" fmla="*/ 333 w 395"/>
                  <a:gd name="T13" fmla="*/ 0 h 705"/>
                  <a:gd name="T14" fmla="*/ 394 w 395"/>
                  <a:gd name="T15" fmla="*/ 61 h 705"/>
                  <a:gd name="T16" fmla="*/ 394 w 395"/>
                  <a:gd name="T17" fmla="*/ 643 h 705"/>
                  <a:gd name="T18" fmla="*/ 333 w 395"/>
                  <a:gd name="T19" fmla="*/ 704 h 705"/>
                  <a:gd name="T20" fmla="*/ 68 w 395"/>
                  <a:gd name="T21" fmla="*/ 23 h 705"/>
                  <a:gd name="T22" fmla="*/ 68 w 395"/>
                  <a:gd name="T23" fmla="*/ 23 h 705"/>
                  <a:gd name="T24" fmla="*/ 31 w 395"/>
                  <a:gd name="T25" fmla="*/ 61 h 705"/>
                  <a:gd name="T26" fmla="*/ 31 w 395"/>
                  <a:gd name="T27" fmla="*/ 643 h 705"/>
                  <a:gd name="T28" fmla="*/ 68 w 395"/>
                  <a:gd name="T29" fmla="*/ 681 h 705"/>
                  <a:gd name="T30" fmla="*/ 333 w 395"/>
                  <a:gd name="T31" fmla="*/ 681 h 705"/>
                  <a:gd name="T32" fmla="*/ 371 w 395"/>
                  <a:gd name="T33" fmla="*/ 643 h 705"/>
                  <a:gd name="T34" fmla="*/ 371 w 395"/>
                  <a:gd name="T35" fmla="*/ 61 h 705"/>
                  <a:gd name="T36" fmla="*/ 333 w 395"/>
                  <a:gd name="T37" fmla="*/ 23 h 705"/>
                  <a:gd name="T38" fmla="*/ 68 w 395"/>
                  <a:gd name="T39" fmla="*/ 23 h 7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95" h="705">
                    <a:moveTo>
                      <a:pt x="333" y="704"/>
                    </a:moveTo>
                    <a:lnTo>
                      <a:pt x="333" y="704"/>
                    </a:lnTo>
                    <a:cubicBezTo>
                      <a:pt x="68" y="704"/>
                      <a:pt x="68" y="704"/>
                      <a:pt x="68" y="704"/>
                    </a:cubicBezTo>
                    <a:cubicBezTo>
                      <a:pt x="31" y="704"/>
                      <a:pt x="0" y="674"/>
                      <a:pt x="0" y="643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23"/>
                      <a:pt x="31" y="0"/>
                      <a:pt x="68" y="0"/>
                    </a:cubicBezTo>
                    <a:cubicBezTo>
                      <a:pt x="333" y="0"/>
                      <a:pt x="333" y="0"/>
                      <a:pt x="333" y="0"/>
                    </a:cubicBezTo>
                    <a:cubicBezTo>
                      <a:pt x="371" y="0"/>
                      <a:pt x="394" y="23"/>
                      <a:pt x="394" y="61"/>
                    </a:cubicBezTo>
                    <a:cubicBezTo>
                      <a:pt x="394" y="643"/>
                      <a:pt x="394" y="643"/>
                      <a:pt x="394" y="643"/>
                    </a:cubicBezTo>
                    <a:cubicBezTo>
                      <a:pt x="394" y="674"/>
                      <a:pt x="371" y="704"/>
                      <a:pt x="333" y="704"/>
                    </a:cubicBezTo>
                    <a:close/>
                    <a:moveTo>
                      <a:pt x="68" y="23"/>
                    </a:moveTo>
                    <a:lnTo>
                      <a:pt x="68" y="23"/>
                    </a:lnTo>
                    <a:cubicBezTo>
                      <a:pt x="46" y="23"/>
                      <a:pt x="31" y="38"/>
                      <a:pt x="31" y="61"/>
                    </a:cubicBezTo>
                    <a:cubicBezTo>
                      <a:pt x="31" y="643"/>
                      <a:pt x="31" y="643"/>
                      <a:pt x="31" y="643"/>
                    </a:cubicBezTo>
                    <a:cubicBezTo>
                      <a:pt x="31" y="658"/>
                      <a:pt x="46" y="681"/>
                      <a:pt x="68" y="681"/>
                    </a:cubicBezTo>
                    <a:cubicBezTo>
                      <a:pt x="333" y="681"/>
                      <a:pt x="333" y="681"/>
                      <a:pt x="333" y="681"/>
                    </a:cubicBezTo>
                    <a:cubicBezTo>
                      <a:pt x="356" y="681"/>
                      <a:pt x="371" y="658"/>
                      <a:pt x="371" y="643"/>
                    </a:cubicBezTo>
                    <a:cubicBezTo>
                      <a:pt x="371" y="61"/>
                      <a:pt x="371" y="61"/>
                      <a:pt x="371" y="61"/>
                    </a:cubicBezTo>
                    <a:cubicBezTo>
                      <a:pt x="371" y="38"/>
                      <a:pt x="356" y="23"/>
                      <a:pt x="333" y="23"/>
                    </a:cubicBezTo>
                    <a:lnTo>
                      <a:pt x="68" y="23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0" name="Freeform 589">
                <a:extLst>
                  <a:ext uri="{FF2B5EF4-FFF2-40B4-BE49-F238E27FC236}">
                    <a16:creationId xmlns:a16="http://schemas.microsoft.com/office/drawing/2014/main" id="{95800C0F-11FB-3D4B-96C7-E7B2CEF51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2095" y="8867423"/>
                <a:ext cx="47472" cy="47472"/>
              </a:xfrm>
              <a:custGeom>
                <a:avLst/>
                <a:gdLst>
                  <a:gd name="T0" fmla="*/ 15 w 39"/>
                  <a:gd name="T1" fmla="*/ 38 h 39"/>
                  <a:gd name="T2" fmla="*/ 15 w 39"/>
                  <a:gd name="T3" fmla="*/ 38 h 39"/>
                  <a:gd name="T4" fmla="*/ 0 w 39"/>
                  <a:gd name="T5" fmla="*/ 15 h 39"/>
                  <a:gd name="T6" fmla="*/ 15 w 39"/>
                  <a:gd name="T7" fmla="*/ 0 h 39"/>
                  <a:gd name="T8" fmla="*/ 38 w 39"/>
                  <a:gd name="T9" fmla="*/ 15 h 39"/>
                  <a:gd name="T10" fmla="*/ 15 w 39"/>
                  <a:gd name="T11" fmla="*/ 38 h 39"/>
                  <a:gd name="T12" fmla="*/ 15 w 39"/>
                  <a:gd name="T13" fmla="*/ 8 h 39"/>
                  <a:gd name="T14" fmla="*/ 15 w 39"/>
                  <a:gd name="T15" fmla="*/ 8 h 39"/>
                  <a:gd name="T16" fmla="*/ 8 w 39"/>
                  <a:gd name="T17" fmla="*/ 15 h 39"/>
                  <a:gd name="T18" fmla="*/ 15 w 39"/>
                  <a:gd name="T19" fmla="*/ 31 h 39"/>
                  <a:gd name="T20" fmla="*/ 30 w 39"/>
                  <a:gd name="T21" fmla="*/ 15 h 39"/>
                  <a:gd name="T22" fmla="*/ 15 w 39"/>
                  <a:gd name="T23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9">
                    <a:moveTo>
                      <a:pt x="15" y="38"/>
                    </a:moveTo>
                    <a:lnTo>
                      <a:pt x="15" y="38"/>
                    </a:lnTo>
                    <a:cubicBezTo>
                      <a:pt x="8" y="38"/>
                      <a:pt x="0" y="31"/>
                      <a:pt x="0" y="15"/>
                    </a:cubicBezTo>
                    <a:cubicBezTo>
                      <a:pt x="0" y="8"/>
                      <a:pt x="8" y="0"/>
                      <a:pt x="15" y="0"/>
                    </a:cubicBezTo>
                    <a:cubicBezTo>
                      <a:pt x="30" y="0"/>
                      <a:pt x="38" y="8"/>
                      <a:pt x="38" y="15"/>
                    </a:cubicBezTo>
                    <a:cubicBezTo>
                      <a:pt x="38" y="31"/>
                      <a:pt x="30" y="38"/>
                      <a:pt x="15" y="38"/>
                    </a:cubicBezTo>
                    <a:close/>
                    <a:moveTo>
                      <a:pt x="15" y="8"/>
                    </a:moveTo>
                    <a:lnTo>
                      <a:pt x="15" y="8"/>
                    </a:lnTo>
                    <a:lnTo>
                      <a:pt x="8" y="15"/>
                    </a:lnTo>
                    <a:cubicBezTo>
                      <a:pt x="8" y="23"/>
                      <a:pt x="15" y="31"/>
                      <a:pt x="15" y="31"/>
                    </a:cubicBezTo>
                    <a:cubicBezTo>
                      <a:pt x="23" y="31"/>
                      <a:pt x="30" y="23"/>
                      <a:pt x="30" y="15"/>
                    </a:cubicBezTo>
                    <a:cubicBezTo>
                      <a:pt x="30" y="15"/>
                      <a:pt x="23" y="8"/>
                      <a:pt x="15" y="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1" name="Freeform 590">
                <a:extLst>
                  <a:ext uri="{FF2B5EF4-FFF2-40B4-BE49-F238E27FC236}">
                    <a16:creationId xmlns:a16="http://schemas.microsoft.com/office/drawing/2014/main" id="{0A84B04F-E0C7-AF45-A01B-E12D12611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4626" y="8271413"/>
                <a:ext cx="137135" cy="26370"/>
              </a:xfrm>
              <a:custGeom>
                <a:avLst/>
                <a:gdLst>
                  <a:gd name="T0" fmla="*/ 99 w 115"/>
                  <a:gd name="T1" fmla="*/ 23 h 24"/>
                  <a:gd name="T2" fmla="*/ 99 w 115"/>
                  <a:gd name="T3" fmla="*/ 23 h 24"/>
                  <a:gd name="T4" fmla="*/ 15 w 115"/>
                  <a:gd name="T5" fmla="*/ 23 h 24"/>
                  <a:gd name="T6" fmla="*/ 0 w 115"/>
                  <a:gd name="T7" fmla="*/ 15 h 24"/>
                  <a:gd name="T8" fmla="*/ 15 w 115"/>
                  <a:gd name="T9" fmla="*/ 0 h 24"/>
                  <a:gd name="T10" fmla="*/ 99 w 115"/>
                  <a:gd name="T11" fmla="*/ 0 h 24"/>
                  <a:gd name="T12" fmla="*/ 114 w 115"/>
                  <a:gd name="T13" fmla="*/ 15 h 24"/>
                  <a:gd name="T14" fmla="*/ 99 w 115"/>
                  <a:gd name="T15" fmla="*/ 2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5" h="24">
                    <a:moveTo>
                      <a:pt x="99" y="23"/>
                    </a:moveTo>
                    <a:lnTo>
                      <a:pt x="99" y="23"/>
                    </a:lnTo>
                    <a:cubicBezTo>
                      <a:pt x="15" y="23"/>
                      <a:pt x="15" y="23"/>
                      <a:pt x="15" y="23"/>
                    </a:cubicBezTo>
                    <a:cubicBezTo>
                      <a:pt x="8" y="23"/>
                      <a:pt x="0" y="23"/>
                      <a:pt x="0" y="15"/>
                    </a:cubicBezTo>
                    <a:cubicBezTo>
                      <a:pt x="0" y="7"/>
                      <a:pt x="8" y="0"/>
                      <a:pt x="15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6" y="0"/>
                      <a:pt x="114" y="7"/>
                      <a:pt x="114" y="15"/>
                    </a:cubicBezTo>
                    <a:cubicBezTo>
                      <a:pt x="114" y="23"/>
                      <a:pt x="106" y="23"/>
                      <a:pt x="99" y="23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2" name="Freeform 591">
                <a:extLst>
                  <a:ext uri="{FF2B5EF4-FFF2-40B4-BE49-F238E27FC236}">
                    <a16:creationId xmlns:a16="http://schemas.microsoft.com/office/drawing/2014/main" id="{3DE303C8-C9F5-9349-875F-F6B4CA5DD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6058" y="8434919"/>
                <a:ext cx="279547" cy="327015"/>
              </a:xfrm>
              <a:custGeom>
                <a:avLst/>
                <a:gdLst>
                  <a:gd name="T0" fmla="*/ 113 w 235"/>
                  <a:gd name="T1" fmla="*/ 273 h 274"/>
                  <a:gd name="T2" fmla="*/ 113 w 235"/>
                  <a:gd name="T3" fmla="*/ 273 h 274"/>
                  <a:gd name="T4" fmla="*/ 106 w 235"/>
                  <a:gd name="T5" fmla="*/ 273 h 274"/>
                  <a:gd name="T6" fmla="*/ 45 w 235"/>
                  <a:gd name="T7" fmla="*/ 220 h 274"/>
                  <a:gd name="T8" fmla="*/ 0 w 235"/>
                  <a:gd name="T9" fmla="*/ 61 h 274"/>
                  <a:gd name="T10" fmla="*/ 0 w 235"/>
                  <a:gd name="T11" fmla="*/ 45 h 274"/>
                  <a:gd name="T12" fmla="*/ 22 w 235"/>
                  <a:gd name="T13" fmla="*/ 38 h 274"/>
                  <a:gd name="T14" fmla="*/ 98 w 235"/>
                  <a:gd name="T15" fmla="*/ 8 h 274"/>
                  <a:gd name="T16" fmla="*/ 128 w 235"/>
                  <a:gd name="T17" fmla="*/ 8 h 274"/>
                  <a:gd name="T18" fmla="*/ 212 w 235"/>
                  <a:gd name="T19" fmla="*/ 38 h 274"/>
                  <a:gd name="T20" fmla="*/ 227 w 235"/>
                  <a:gd name="T21" fmla="*/ 45 h 274"/>
                  <a:gd name="T22" fmla="*/ 234 w 235"/>
                  <a:gd name="T23" fmla="*/ 61 h 274"/>
                  <a:gd name="T24" fmla="*/ 181 w 235"/>
                  <a:gd name="T25" fmla="*/ 220 h 274"/>
                  <a:gd name="T26" fmla="*/ 121 w 235"/>
                  <a:gd name="T27" fmla="*/ 273 h 274"/>
                  <a:gd name="T28" fmla="*/ 113 w 235"/>
                  <a:gd name="T29" fmla="*/ 273 h 274"/>
                  <a:gd name="T30" fmla="*/ 106 w 235"/>
                  <a:gd name="T31" fmla="*/ 250 h 274"/>
                  <a:gd name="T32" fmla="*/ 106 w 235"/>
                  <a:gd name="T33" fmla="*/ 250 h 274"/>
                  <a:gd name="T34" fmla="*/ 113 w 235"/>
                  <a:gd name="T35" fmla="*/ 23 h 274"/>
                  <a:gd name="T36" fmla="*/ 113 w 235"/>
                  <a:gd name="T37" fmla="*/ 23 h 274"/>
                  <a:gd name="T38" fmla="*/ 113 w 235"/>
                  <a:gd name="T39" fmla="*/ 30 h 274"/>
                  <a:gd name="T40" fmla="*/ 22 w 235"/>
                  <a:gd name="T41" fmla="*/ 61 h 274"/>
                  <a:gd name="T42" fmla="*/ 22 w 235"/>
                  <a:gd name="T43" fmla="*/ 61 h 274"/>
                  <a:gd name="T44" fmla="*/ 15 w 235"/>
                  <a:gd name="T45" fmla="*/ 61 h 274"/>
                  <a:gd name="T46" fmla="*/ 60 w 235"/>
                  <a:gd name="T47" fmla="*/ 212 h 274"/>
                  <a:gd name="T48" fmla="*/ 113 w 235"/>
                  <a:gd name="T49" fmla="*/ 250 h 274"/>
                  <a:gd name="T50" fmla="*/ 166 w 235"/>
                  <a:gd name="T51" fmla="*/ 212 h 274"/>
                  <a:gd name="T52" fmla="*/ 212 w 235"/>
                  <a:gd name="T53" fmla="*/ 61 h 274"/>
                  <a:gd name="T54" fmla="*/ 212 w 235"/>
                  <a:gd name="T55" fmla="*/ 61 h 274"/>
                  <a:gd name="T56" fmla="*/ 204 w 235"/>
                  <a:gd name="T57" fmla="*/ 61 h 274"/>
                  <a:gd name="T58" fmla="*/ 113 w 235"/>
                  <a:gd name="T59" fmla="*/ 30 h 274"/>
                  <a:gd name="T60" fmla="*/ 113 w 235"/>
                  <a:gd name="T61" fmla="*/ 2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35" h="274">
                    <a:moveTo>
                      <a:pt x="113" y="273"/>
                    </a:moveTo>
                    <a:lnTo>
                      <a:pt x="113" y="273"/>
                    </a:lnTo>
                    <a:cubicBezTo>
                      <a:pt x="113" y="273"/>
                      <a:pt x="113" y="273"/>
                      <a:pt x="106" y="273"/>
                    </a:cubicBezTo>
                    <a:cubicBezTo>
                      <a:pt x="106" y="273"/>
                      <a:pt x="68" y="250"/>
                      <a:pt x="45" y="220"/>
                    </a:cubicBezTo>
                    <a:cubicBezTo>
                      <a:pt x="7" y="174"/>
                      <a:pt x="0" y="98"/>
                      <a:pt x="0" y="61"/>
                    </a:cubicBezTo>
                    <a:cubicBezTo>
                      <a:pt x="0" y="61"/>
                      <a:pt x="0" y="53"/>
                      <a:pt x="0" y="45"/>
                    </a:cubicBezTo>
                    <a:cubicBezTo>
                      <a:pt x="7" y="38"/>
                      <a:pt x="15" y="38"/>
                      <a:pt x="22" y="38"/>
                    </a:cubicBezTo>
                    <a:cubicBezTo>
                      <a:pt x="60" y="30"/>
                      <a:pt x="91" y="15"/>
                      <a:pt x="98" y="8"/>
                    </a:cubicBezTo>
                    <a:cubicBezTo>
                      <a:pt x="106" y="0"/>
                      <a:pt x="121" y="0"/>
                      <a:pt x="128" y="8"/>
                    </a:cubicBezTo>
                    <a:cubicBezTo>
                      <a:pt x="143" y="15"/>
                      <a:pt x="166" y="30"/>
                      <a:pt x="212" y="38"/>
                    </a:cubicBezTo>
                    <a:cubicBezTo>
                      <a:pt x="212" y="38"/>
                      <a:pt x="219" y="38"/>
                      <a:pt x="227" y="45"/>
                    </a:cubicBezTo>
                    <a:cubicBezTo>
                      <a:pt x="227" y="53"/>
                      <a:pt x="234" y="61"/>
                      <a:pt x="234" y="61"/>
                    </a:cubicBezTo>
                    <a:cubicBezTo>
                      <a:pt x="227" y="98"/>
                      <a:pt x="219" y="174"/>
                      <a:pt x="181" y="220"/>
                    </a:cubicBezTo>
                    <a:cubicBezTo>
                      <a:pt x="166" y="250"/>
                      <a:pt x="121" y="273"/>
                      <a:pt x="121" y="273"/>
                    </a:cubicBezTo>
                    <a:lnTo>
                      <a:pt x="113" y="273"/>
                    </a:lnTo>
                    <a:close/>
                    <a:moveTo>
                      <a:pt x="106" y="250"/>
                    </a:moveTo>
                    <a:lnTo>
                      <a:pt x="106" y="250"/>
                    </a:lnTo>
                    <a:close/>
                    <a:moveTo>
                      <a:pt x="113" y="23"/>
                    </a:moveTo>
                    <a:lnTo>
                      <a:pt x="113" y="23"/>
                    </a:lnTo>
                    <a:cubicBezTo>
                      <a:pt x="113" y="23"/>
                      <a:pt x="113" y="23"/>
                      <a:pt x="113" y="30"/>
                    </a:cubicBezTo>
                    <a:cubicBezTo>
                      <a:pt x="98" y="38"/>
                      <a:pt x="68" y="53"/>
                      <a:pt x="22" y="61"/>
                    </a:cubicBezTo>
                    <a:lnTo>
                      <a:pt x="22" y="61"/>
                    </a:lnTo>
                    <a:lnTo>
                      <a:pt x="15" y="61"/>
                    </a:lnTo>
                    <a:cubicBezTo>
                      <a:pt x="22" y="91"/>
                      <a:pt x="30" y="166"/>
                      <a:pt x="60" y="212"/>
                    </a:cubicBezTo>
                    <a:cubicBezTo>
                      <a:pt x="75" y="227"/>
                      <a:pt x="106" y="242"/>
                      <a:pt x="113" y="250"/>
                    </a:cubicBezTo>
                    <a:cubicBezTo>
                      <a:pt x="128" y="242"/>
                      <a:pt x="151" y="227"/>
                      <a:pt x="166" y="212"/>
                    </a:cubicBezTo>
                    <a:cubicBezTo>
                      <a:pt x="196" y="166"/>
                      <a:pt x="204" y="91"/>
                      <a:pt x="212" y="61"/>
                    </a:cubicBezTo>
                    <a:lnTo>
                      <a:pt x="212" y="61"/>
                    </a:lnTo>
                    <a:lnTo>
                      <a:pt x="204" y="61"/>
                    </a:lnTo>
                    <a:cubicBezTo>
                      <a:pt x="159" y="53"/>
                      <a:pt x="128" y="38"/>
                      <a:pt x="113" y="30"/>
                    </a:cubicBezTo>
                    <a:cubicBezTo>
                      <a:pt x="113" y="23"/>
                      <a:pt x="113" y="23"/>
                      <a:pt x="113" y="2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3" name="Freeform 592">
                <a:extLst>
                  <a:ext uri="{FF2B5EF4-FFF2-40B4-BE49-F238E27FC236}">
                    <a16:creationId xmlns:a16="http://schemas.microsoft.com/office/drawing/2014/main" id="{9BA4DEC9-97BB-9D41-A238-998C39565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65175" y="8587880"/>
                <a:ext cx="110762" cy="84391"/>
              </a:xfrm>
              <a:custGeom>
                <a:avLst/>
                <a:gdLst>
                  <a:gd name="T0" fmla="*/ 75 w 92"/>
                  <a:gd name="T1" fmla="*/ 68 h 69"/>
                  <a:gd name="T2" fmla="*/ 75 w 92"/>
                  <a:gd name="T3" fmla="*/ 68 h 69"/>
                  <a:gd name="T4" fmla="*/ 23 w 92"/>
                  <a:gd name="T5" fmla="*/ 68 h 69"/>
                  <a:gd name="T6" fmla="*/ 0 w 92"/>
                  <a:gd name="T7" fmla="*/ 45 h 69"/>
                  <a:gd name="T8" fmla="*/ 0 w 92"/>
                  <a:gd name="T9" fmla="*/ 22 h 69"/>
                  <a:gd name="T10" fmla="*/ 23 w 92"/>
                  <a:gd name="T11" fmla="*/ 0 h 69"/>
                  <a:gd name="T12" fmla="*/ 75 w 92"/>
                  <a:gd name="T13" fmla="*/ 0 h 69"/>
                  <a:gd name="T14" fmla="*/ 91 w 92"/>
                  <a:gd name="T15" fmla="*/ 22 h 69"/>
                  <a:gd name="T16" fmla="*/ 91 w 92"/>
                  <a:gd name="T17" fmla="*/ 45 h 69"/>
                  <a:gd name="T18" fmla="*/ 75 w 92"/>
                  <a:gd name="T19" fmla="*/ 68 h 69"/>
                  <a:gd name="T20" fmla="*/ 23 w 92"/>
                  <a:gd name="T21" fmla="*/ 45 h 69"/>
                  <a:gd name="T22" fmla="*/ 23 w 92"/>
                  <a:gd name="T23" fmla="*/ 45 h 69"/>
                  <a:gd name="T24" fmla="*/ 68 w 92"/>
                  <a:gd name="T25" fmla="*/ 45 h 69"/>
                  <a:gd name="T26" fmla="*/ 68 w 92"/>
                  <a:gd name="T27" fmla="*/ 22 h 69"/>
                  <a:gd name="T28" fmla="*/ 23 w 92"/>
                  <a:gd name="T29" fmla="*/ 22 h 69"/>
                  <a:gd name="T30" fmla="*/ 23 w 92"/>
                  <a:gd name="T31" fmla="*/ 45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2" h="69">
                    <a:moveTo>
                      <a:pt x="75" y="68"/>
                    </a:moveTo>
                    <a:lnTo>
                      <a:pt x="75" y="68"/>
                    </a:lnTo>
                    <a:cubicBezTo>
                      <a:pt x="23" y="68"/>
                      <a:pt x="23" y="68"/>
                      <a:pt x="23" y="68"/>
                    </a:cubicBezTo>
                    <a:cubicBezTo>
                      <a:pt x="7" y="68"/>
                      <a:pt x="0" y="60"/>
                      <a:pt x="0" y="45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7"/>
                      <a:pt x="7" y="0"/>
                      <a:pt x="2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83" y="0"/>
                      <a:pt x="91" y="7"/>
                      <a:pt x="91" y="22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1" y="60"/>
                      <a:pt x="83" y="68"/>
                      <a:pt x="75" y="68"/>
                    </a:cubicBezTo>
                    <a:close/>
                    <a:moveTo>
                      <a:pt x="23" y="45"/>
                    </a:moveTo>
                    <a:lnTo>
                      <a:pt x="23" y="45"/>
                    </a:lnTo>
                    <a:cubicBezTo>
                      <a:pt x="68" y="45"/>
                      <a:pt x="68" y="45"/>
                      <a:pt x="68" y="45"/>
                    </a:cubicBezTo>
                    <a:cubicBezTo>
                      <a:pt x="68" y="22"/>
                      <a:pt x="68" y="22"/>
                      <a:pt x="68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3" y="4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04" name="Freeform 593">
                <a:extLst>
                  <a:ext uri="{FF2B5EF4-FFF2-40B4-BE49-F238E27FC236}">
                    <a16:creationId xmlns:a16="http://schemas.microsoft.com/office/drawing/2014/main" id="{D6F01BA4-CF31-944D-A3B7-BF4E3BF36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5724" y="8535135"/>
                <a:ext cx="89664" cy="84391"/>
              </a:xfrm>
              <a:custGeom>
                <a:avLst/>
                <a:gdLst>
                  <a:gd name="T0" fmla="*/ 68 w 77"/>
                  <a:gd name="T1" fmla="*/ 68 h 69"/>
                  <a:gd name="T2" fmla="*/ 68 w 77"/>
                  <a:gd name="T3" fmla="*/ 68 h 69"/>
                  <a:gd name="T4" fmla="*/ 53 w 77"/>
                  <a:gd name="T5" fmla="*/ 53 h 69"/>
                  <a:gd name="T6" fmla="*/ 53 w 77"/>
                  <a:gd name="T7" fmla="*/ 38 h 69"/>
                  <a:gd name="T8" fmla="*/ 38 w 77"/>
                  <a:gd name="T9" fmla="*/ 15 h 69"/>
                  <a:gd name="T10" fmla="*/ 23 w 77"/>
                  <a:gd name="T11" fmla="*/ 38 h 69"/>
                  <a:gd name="T12" fmla="*/ 23 w 77"/>
                  <a:gd name="T13" fmla="*/ 53 h 69"/>
                  <a:gd name="T14" fmla="*/ 8 w 77"/>
                  <a:gd name="T15" fmla="*/ 68 h 69"/>
                  <a:gd name="T16" fmla="*/ 8 w 77"/>
                  <a:gd name="T17" fmla="*/ 68 h 69"/>
                  <a:gd name="T18" fmla="*/ 0 w 77"/>
                  <a:gd name="T19" fmla="*/ 53 h 69"/>
                  <a:gd name="T20" fmla="*/ 0 w 77"/>
                  <a:gd name="T21" fmla="*/ 38 h 69"/>
                  <a:gd name="T22" fmla="*/ 38 w 77"/>
                  <a:gd name="T23" fmla="*/ 0 h 69"/>
                  <a:gd name="T24" fmla="*/ 76 w 77"/>
                  <a:gd name="T25" fmla="*/ 38 h 69"/>
                  <a:gd name="T26" fmla="*/ 76 w 77"/>
                  <a:gd name="T27" fmla="*/ 53 h 69"/>
                  <a:gd name="T28" fmla="*/ 68 w 77"/>
                  <a:gd name="T29" fmla="*/ 68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7" h="69">
                    <a:moveTo>
                      <a:pt x="68" y="68"/>
                    </a:moveTo>
                    <a:lnTo>
                      <a:pt x="68" y="68"/>
                    </a:lnTo>
                    <a:cubicBezTo>
                      <a:pt x="61" y="68"/>
                      <a:pt x="53" y="61"/>
                      <a:pt x="53" y="53"/>
                    </a:cubicBezTo>
                    <a:cubicBezTo>
                      <a:pt x="53" y="38"/>
                      <a:pt x="53" y="38"/>
                      <a:pt x="53" y="38"/>
                    </a:cubicBezTo>
                    <a:cubicBezTo>
                      <a:pt x="53" y="30"/>
                      <a:pt x="46" y="15"/>
                      <a:pt x="38" y="15"/>
                    </a:cubicBezTo>
                    <a:cubicBezTo>
                      <a:pt x="31" y="15"/>
                      <a:pt x="23" y="30"/>
                      <a:pt x="23" y="38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3" y="61"/>
                      <a:pt x="16" y="68"/>
                      <a:pt x="8" y="68"/>
                    </a:cubicBezTo>
                    <a:lnTo>
                      <a:pt x="8" y="68"/>
                    </a:lnTo>
                    <a:cubicBezTo>
                      <a:pt x="0" y="68"/>
                      <a:pt x="0" y="61"/>
                      <a:pt x="0" y="53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15"/>
                      <a:pt x="16" y="0"/>
                      <a:pt x="38" y="0"/>
                    </a:cubicBezTo>
                    <a:cubicBezTo>
                      <a:pt x="61" y="0"/>
                      <a:pt x="76" y="15"/>
                      <a:pt x="76" y="38"/>
                    </a:cubicBezTo>
                    <a:cubicBezTo>
                      <a:pt x="76" y="53"/>
                      <a:pt x="76" y="53"/>
                      <a:pt x="76" y="53"/>
                    </a:cubicBezTo>
                    <a:cubicBezTo>
                      <a:pt x="76" y="61"/>
                      <a:pt x="76" y="68"/>
                      <a:pt x="68" y="68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</p:grpSp>
      <p:sp>
        <p:nvSpPr>
          <p:cNvPr id="705" name="Freeform 594">
            <a:extLst>
              <a:ext uri="{FF2B5EF4-FFF2-40B4-BE49-F238E27FC236}">
                <a16:creationId xmlns:a16="http://schemas.microsoft.com/office/drawing/2014/main" id="{A9AA8232-3470-E545-AFF7-BCE00D1B6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0880" y="9764075"/>
            <a:ext cx="1339704" cy="1334432"/>
          </a:xfrm>
          <a:custGeom>
            <a:avLst/>
            <a:gdLst>
              <a:gd name="T0" fmla="*/ 1120 w 1121"/>
              <a:gd name="T1" fmla="*/ 560 h 1114"/>
              <a:gd name="T2" fmla="*/ 1120 w 1121"/>
              <a:gd name="T3" fmla="*/ 560 h 1114"/>
              <a:gd name="T4" fmla="*/ 560 w 1121"/>
              <a:gd name="T5" fmla="*/ 1113 h 1114"/>
              <a:gd name="T6" fmla="*/ 0 w 1121"/>
              <a:gd name="T7" fmla="*/ 560 h 1114"/>
              <a:gd name="T8" fmla="*/ 560 w 1121"/>
              <a:gd name="T9" fmla="*/ 0 h 1114"/>
              <a:gd name="T10" fmla="*/ 1120 w 1121"/>
              <a:gd name="T11" fmla="*/ 56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1" h="1114">
                <a:moveTo>
                  <a:pt x="1120" y="560"/>
                </a:moveTo>
                <a:lnTo>
                  <a:pt x="1120" y="560"/>
                </a:lnTo>
                <a:cubicBezTo>
                  <a:pt x="1120" y="863"/>
                  <a:pt x="871" y="1113"/>
                  <a:pt x="560" y="1113"/>
                </a:cubicBezTo>
                <a:cubicBezTo>
                  <a:pt x="250" y="1113"/>
                  <a:pt x="0" y="863"/>
                  <a:pt x="0" y="560"/>
                </a:cubicBezTo>
                <a:cubicBezTo>
                  <a:pt x="0" y="250"/>
                  <a:pt x="250" y="0"/>
                  <a:pt x="560" y="0"/>
                </a:cubicBezTo>
                <a:cubicBezTo>
                  <a:pt x="871" y="0"/>
                  <a:pt x="1120" y="250"/>
                  <a:pt x="1120" y="56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595">
            <a:extLst>
              <a:ext uri="{FF2B5EF4-FFF2-40B4-BE49-F238E27FC236}">
                <a16:creationId xmlns:a16="http://schemas.microsoft.com/office/drawing/2014/main" id="{2656C7F7-4FFD-1B4C-8E9B-8CC1B6B03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193" y="9880112"/>
            <a:ext cx="1107630" cy="1097081"/>
          </a:xfrm>
          <a:custGeom>
            <a:avLst/>
            <a:gdLst>
              <a:gd name="T0" fmla="*/ 923 w 924"/>
              <a:gd name="T1" fmla="*/ 461 h 916"/>
              <a:gd name="T2" fmla="*/ 923 w 924"/>
              <a:gd name="T3" fmla="*/ 461 h 916"/>
              <a:gd name="T4" fmla="*/ 461 w 924"/>
              <a:gd name="T5" fmla="*/ 915 h 916"/>
              <a:gd name="T6" fmla="*/ 0 w 924"/>
              <a:gd name="T7" fmla="*/ 461 h 916"/>
              <a:gd name="T8" fmla="*/ 461 w 924"/>
              <a:gd name="T9" fmla="*/ 0 h 916"/>
              <a:gd name="T10" fmla="*/ 923 w 924"/>
              <a:gd name="T11" fmla="*/ 461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4" h="916">
                <a:moveTo>
                  <a:pt x="923" y="461"/>
                </a:moveTo>
                <a:lnTo>
                  <a:pt x="923" y="461"/>
                </a:lnTo>
                <a:cubicBezTo>
                  <a:pt x="923" y="711"/>
                  <a:pt x="719" y="915"/>
                  <a:pt x="461" y="915"/>
                </a:cubicBezTo>
                <a:cubicBezTo>
                  <a:pt x="204" y="915"/>
                  <a:pt x="0" y="711"/>
                  <a:pt x="0" y="461"/>
                </a:cubicBezTo>
                <a:cubicBezTo>
                  <a:pt x="0" y="204"/>
                  <a:pt x="204" y="0"/>
                  <a:pt x="461" y="0"/>
                </a:cubicBezTo>
                <a:cubicBezTo>
                  <a:pt x="719" y="0"/>
                  <a:pt x="923" y="204"/>
                  <a:pt x="923" y="46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596">
            <a:extLst>
              <a:ext uri="{FF2B5EF4-FFF2-40B4-BE49-F238E27FC236}">
                <a16:creationId xmlns:a16="http://schemas.microsoft.com/office/drawing/2014/main" id="{4977E53C-8D49-E941-9C5D-254988DAB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4482" y="10054171"/>
            <a:ext cx="437779" cy="754242"/>
          </a:xfrm>
          <a:custGeom>
            <a:avLst/>
            <a:gdLst>
              <a:gd name="T0" fmla="*/ 363 w 364"/>
              <a:gd name="T1" fmla="*/ 417 h 629"/>
              <a:gd name="T2" fmla="*/ 363 w 364"/>
              <a:gd name="T3" fmla="*/ 417 h 629"/>
              <a:gd name="T4" fmla="*/ 325 w 364"/>
              <a:gd name="T5" fmla="*/ 523 h 629"/>
              <a:gd name="T6" fmla="*/ 204 w 364"/>
              <a:gd name="T7" fmla="*/ 575 h 629"/>
              <a:gd name="T8" fmla="*/ 204 w 364"/>
              <a:gd name="T9" fmla="*/ 628 h 629"/>
              <a:gd name="T10" fmla="*/ 166 w 364"/>
              <a:gd name="T11" fmla="*/ 628 h 629"/>
              <a:gd name="T12" fmla="*/ 166 w 364"/>
              <a:gd name="T13" fmla="*/ 575 h 629"/>
              <a:gd name="T14" fmla="*/ 45 w 364"/>
              <a:gd name="T15" fmla="*/ 530 h 629"/>
              <a:gd name="T16" fmla="*/ 0 w 364"/>
              <a:gd name="T17" fmla="*/ 417 h 629"/>
              <a:gd name="T18" fmla="*/ 128 w 364"/>
              <a:gd name="T19" fmla="*/ 417 h 629"/>
              <a:gd name="T20" fmla="*/ 166 w 364"/>
              <a:gd name="T21" fmla="*/ 477 h 629"/>
              <a:gd name="T22" fmla="*/ 166 w 364"/>
              <a:gd name="T23" fmla="*/ 364 h 629"/>
              <a:gd name="T24" fmla="*/ 106 w 364"/>
              <a:gd name="T25" fmla="*/ 341 h 629"/>
              <a:gd name="T26" fmla="*/ 68 w 364"/>
              <a:gd name="T27" fmla="*/ 326 h 629"/>
              <a:gd name="T28" fmla="*/ 45 w 364"/>
              <a:gd name="T29" fmla="*/ 311 h 629"/>
              <a:gd name="T30" fmla="*/ 22 w 364"/>
              <a:gd name="T31" fmla="*/ 296 h 629"/>
              <a:gd name="T32" fmla="*/ 7 w 364"/>
              <a:gd name="T33" fmla="*/ 273 h 629"/>
              <a:gd name="T34" fmla="*/ 0 w 364"/>
              <a:gd name="T35" fmla="*/ 212 h 629"/>
              <a:gd name="T36" fmla="*/ 45 w 364"/>
              <a:gd name="T37" fmla="*/ 106 h 629"/>
              <a:gd name="T38" fmla="*/ 166 w 364"/>
              <a:gd name="T39" fmla="*/ 53 h 629"/>
              <a:gd name="T40" fmla="*/ 166 w 364"/>
              <a:gd name="T41" fmla="*/ 0 h 629"/>
              <a:gd name="T42" fmla="*/ 204 w 364"/>
              <a:gd name="T43" fmla="*/ 0 h 629"/>
              <a:gd name="T44" fmla="*/ 204 w 364"/>
              <a:gd name="T45" fmla="*/ 53 h 629"/>
              <a:gd name="T46" fmla="*/ 325 w 364"/>
              <a:gd name="T47" fmla="*/ 99 h 629"/>
              <a:gd name="T48" fmla="*/ 363 w 364"/>
              <a:gd name="T49" fmla="*/ 212 h 629"/>
              <a:gd name="T50" fmla="*/ 242 w 364"/>
              <a:gd name="T51" fmla="*/ 212 h 629"/>
              <a:gd name="T52" fmla="*/ 204 w 364"/>
              <a:gd name="T53" fmla="*/ 159 h 629"/>
              <a:gd name="T54" fmla="*/ 204 w 364"/>
              <a:gd name="T55" fmla="*/ 273 h 629"/>
              <a:gd name="T56" fmla="*/ 295 w 364"/>
              <a:gd name="T57" fmla="*/ 303 h 629"/>
              <a:gd name="T58" fmla="*/ 363 w 364"/>
              <a:gd name="T59" fmla="*/ 417 h 629"/>
              <a:gd name="T60" fmla="*/ 166 w 364"/>
              <a:gd name="T61" fmla="*/ 159 h 629"/>
              <a:gd name="T62" fmla="*/ 166 w 364"/>
              <a:gd name="T63" fmla="*/ 159 h 629"/>
              <a:gd name="T64" fmla="*/ 121 w 364"/>
              <a:gd name="T65" fmla="*/ 205 h 629"/>
              <a:gd name="T66" fmla="*/ 166 w 364"/>
              <a:gd name="T67" fmla="*/ 258 h 629"/>
              <a:gd name="T68" fmla="*/ 166 w 364"/>
              <a:gd name="T69" fmla="*/ 159 h 629"/>
              <a:gd name="T70" fmla="*/ 204 w 364"/>
              <a:gd name="T71" fmla="*/ 477 h 629"/>
              <a:gd name="T72" fmla="*/ 204 w 364"/>
              <a:gd name="T73" fmla="*/ 477 h 629"/>
              <a:gd name="T74" fmla="*/ 242 w 364"/>
              <a:gd name="T75" fmla="*/ 432 h 629"/>
              <a:gd name="T76" fmla="*/ 204 w 364"/>
              <a:gd name="T77" fmla="*/ 379 h 629"/>
              <a:gd name="T78" fmla="*/ 204 w 364"/>
              <a:gd name="T79" fmla="*/ 477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64" h="629">
                <a:moveTo>
                  <a:pt x="363" y="417"/>
                </a:moveTo>
                <a:lnTo>
                  <a:pt x="363" y="417"/>
                </a:lnTo>
                <a:cubicBezTo>
                  <a:pt x="363" y="462"/>
                  <a:pt x="348" y="492"/>
                  <a:pt x="325" y="523"/>
                </a:cubicBezTo>
                <a:cubicBezTo>
                  <a:pt x="295" y="553"/>
                  <a:pt x="249" y="568"/>
                  <a:pt x="204" y="575"/>
                </a:cubicBezTo>
                <a:cubicBezTo>
                  <a:pt x="204" y="628"/>
                  <a:pt x="204" y="628"/>
                  <a:pt x="204" y="628"/>
                </a:cubicBezTo>
                <a:cubicBezTo>
                  <a:pt x="166" y="628"/>
                  <a:pt x="166" y="628"/>
                  <a:pt x="166" y="628"/>
                </a:cubicBezTo>
                <a:cubicBezTo>
                  <a:pt x="166" y="575"/>
                  <a:pt x="166" y="575"/>
                  <a:pt x="166" y="575"/>
                </a:cubicBezTo>
                <a:cubicBezTo>
                  <a:pt x="113" y="568"/>
                  <a:pt x="75" y="553"/>
                  <a:pt x="45" y="530"/>
                </a:cubicBezTo>
                <a:cubicBezTo>
                  <a:pt x="15" y="500"/>
                  <a:pt x="0" y="462"/>
                  <a:pt x="0" y="417"/>
                </a:cubicBezTo>
                <a:cubicBezTo>
                  <a:pt x="128" y="417"/>
                  <a:pt x="128" y="417"/>
                  <a:pt x="128" y="417"/>
                </a:cubicBezTo>
                <a:cubicBezTo>
                  <a:pt x="128" y="447"/>
                  <a:pt x="143" y="470"/>
                  <a:pt x="166" y="477"/>
                </a:cubicBezTo>
                <a:cubicBezTo>
                  <a:pt x="166" y="364"/>
                  <a:pt x="166" y="364"/>
                  <a:pt x="166" y="364"/>
                </a:cubicBezTo>
                <a:cubicBezTo>
                  <a:pt x="143" y="356"/>
                  <a:pt x="121" y="349"/>
                  <a:pt x="106" y="341"/>
                </a:cubicBezTo>
                <a:cubicBezTo>
                  <a:pt x="83" y="333"/>
                  <a:pt x="68" y="333"/>
                  <a:pt x="68" y="326"/>
                </a:cubicBezTo>
                <a:cubicBezTo>
                  <a:pt x="60" y="326"/>
                  <a:pt x="53" y="318"/>
                  <a:pt x="45" y="311"/>
                </a:cubicBezTo>
                <a:cubicBezTo>
                  <a:pt x="38" y="311"/>
                  <a:pt x="30" y="303"/>
                  <a:pt x="22" y="296"/>
                </a:cubicBezTo>
                <a:cubicBezTo>
                  <a:pt x="22" y="288"/>
                  <a:pt x="15" y="281"/>
                  <a:pt x="7" y="273"/>
                </a:cubicBezTo>
                <a:cubicBezTo>
                  <a:pt x="0" y="258"/>
                  <a:pt x="0" y="235"/>
                  <a:pt x="0" y="212"/>
                </a:cubicBezTo>
                <a:cubicBezTo>
                  <a:pt x="0" y="167"/>
                  <a:pt x="15" y="129"/>
                  <a:pt x="45" y="106"/>
                </a:cubicBezTo>
                <a:cubicBezTo>
                  <a:pt x="75" y="76"/>
                  <a:pt x="113" y="61"/>
                  <a:pt x="166" y="53"/>
                </a:cubicBezTo>
                <a:cubicBezTo>
                  <a:pt x="166" y="0"/>
                  <a:pt x="166" y="0"/>
                  <a:pt x="166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04" y="53"/>
                  <a:pt x="204" y="53"/>
                  <a:pt x="204" y="53"/>
                </a:cubicBezTo>
                <a:cubicBezTo>
                  <a:pt x="257" y="61"/>
                  <a:pt x="295" y="76"/>
                  <a:pt x="325" y="99"/>
                </a:cubicBezTo>
                <a:cubicBezTo>
                  <a:pt x="348" y="121"/>
                  <a:pt x="363" y="159"/>
                  <a:pt x="363" y="212"/>
                </a:cubicBezTo>
                <a:cubicBezTo>
                  <a:pt x="242" y="212"/>
                  <a:pt x="242" y="212"/>
                  <a:pt x="242" y="212"/>
                </a:cubicBezTo>
                <a:cubicBezTo>
                  <a:pt x="242" y="182"/>
                  <a:pt x="227" y="167"/>
                  <a:pt x="204" y="159"/>
                </a:cubicBezTo>
                <a:cubicBezTo>
                  <a:pt x="204" y="273"/>
                  <a:pt x="204" y="273"/>
                  <a:pt x="204" y="273"/>
                </a:cubicBezTo>
                <a:cubicBezTo>
                  <a:pt x="249" y="288"/>
                  <a:pt x="280" y="296"/>
                  <a:pt x="295" y="303"/>
                </a:cubicBezTo>
                <a:cubicBezTo>
                  <a:pt x="340" y="326"/>
                  <a:pt x="363" y="364"/>
                  <a:pt x="363" y="417"/>
                </a:cubicBezTo>
                <a:close/>
                <a:moveTo>
                  <a:pt x="166" y="159"/>
                </a:moveTo>
                <a:lnTo>
                  <a:pt x="166" y="159"/>
                </a:lnTo>
                <a:cubicBezTo>
                  <a:pt x="136" y="159"/>
                  <a:pt x="121" y="174"/>
                  <a:pt x="121" y="205"/>
                </a:cubicBezTo>
                <a:cubicBezTo>
                  <a:pt x="121" y="227"/>
                  <a:pt x="136" y="242"/>
                  <a:pt x="166" y="258"/>
                </a:cubicBezTo>
                <a:lnTo>
                  <a:pt x="166" y="159"/>
                </a:lnTo>
                <a:close/>
                <a:moveTo>
                  <a:pt x="204" y="477"/>
                </a:moveTo>
                <a:lnTo>
                  <a:pt x="204" y="477"/>
                </a:lnTo>
                <a:cubicBezTo>
                  <a:pt x="227" y="470"/>
                  <a:pt x="242" y="454"/>
                  <a:pt x="242" y="432"/>
                </a:cubicBezTo>
                <a:cubicBezTo>
                  <a:pt x="242" y="409"/>
                  <a:pt x="227" y="386"/>
                  <a:pt x="204" y="379"/>
                </a:cubicBezTo>
                <a:lnTo>
                  <a:pt x="204" y="4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597">
            <a:extLst>
              <a:ext uri="{FF2B5EF4-FFF2-40B4-BE49-F238E27FC236}">
                <a16:creationId xmlns:a16="http://schemas.microsoft.com/office/drawing/2014/main" id="{C694D4F7-80F3-CD48-AE57-C38081E40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4988" y="9764075"/>
            <a:ext cx="1339704" cy="1334432"/>
          </a:xfrm>
          <a:custGeom>
            <a:avLst/>
            <a:gdLst>
              <a:gd name="T0" fmla="*/ 1119 w 1120"/>
              <a:gd name="T1" fmla="*/ 560 h 1114"/>
              <a:gd name="T2" fmla="*/ 1119 w 1120"/>
              <a:gd name="T3" fmla="*/ 560 h 1114"/>
              <a:gd name="T4" fmla="*/ 559 w 1120"/>
              <a:gd name="T5" fmla="*/ 1113 h 1114"/>
              <a:gd name="T6" fmla="*/ 0 w 1120"/>
              <a:gd name="T7" fmla="*/ 560 h 1114"/>
              <a:gd name="T8" fmla="*/ 559 w 1120"/>
              <a:gd name="T9" fmla="*/ 0 h 1114"/>
              <a:gd name="T10" fmla="*/ 1119 w 1120"/>
              <a:gd name="T11" fmla="*/ 56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20" h="1114">
                <a:moveTo>
                  <a:pt x="1119" y="560"/>
                </a:moveTo>
                <a:lnTo>
                  <a:pt x="1119" y="560"/>
                </a:lnTo>
                <a:cubicBezTo>
                  <a:pt x="1119" y="863"/>
                  <a:pt x="870" y="1113"/>
                  <a:pt x="559" y="1113"/>
                </a:cubicBezTo>
                <a:cubicBezTo>
                  <a:pt x="249" y="1113"/>
                  <a:pt x="0" y="863"/>
                  <a:pt x="0" y="560"/>
                </a:cubicBezTo>
                <a:cubicBezTo>
                  <a:pt x="0" y="250"/>
                  <a:pt x="249" y="0"/>
                  <a:pt x="559" y="0"/>
                </a:cubicBezTo>
                <a:cubicBezTo>
                  <a:pt x="870" y="0"/>
                  <a:pt x="1119" y="250"/>
                  <a:pt x="1119" y="560"/>
                </a:cubicBezTo>
              </a:path>
            </a:pathLst>
          </a:custGeom>
          <a:solidFill>
            <a:schemeClr val="accent3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598">
            <a:extLst>
              <a:ext uri="{FF2B5EF4-FFF2-40B4-BE49-F238E27FC236}">
                <a16:creationId xmlns:a16="http://schemas.microsoft.com/office/drawing/2014/main" id="{A041EF65-C783-824E-92E9-763F0CE68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6299" y="9880112"/>
            <a:ext cx="1107630" cy="1097081"/>
          </a:xfrm>
          <a:custGeom>
            <a:avLst/>
            <a:gdLst>
              <a:gd name="T0" fmla="*/ 923 w 924"/>
              <a:gd name="T1" fmla="*/ 461 h 916"/>
              <a:gd name="T2" fmla="*/ 923 w 924"/>
              <a:gd name="T3" fmla="*/ 461 h 916"/>
              <a:gd name="T4" fmla="*/ 461 w 924"/>
              <a:gd name="T5" fmla="*/ 915 h 916"/>
              <a:gd name="T6" fmla="*/ 0 w 924"/>
              <a:gd name="T7" fmla="*/ 461 h 916"/>
              <a:gd name="T8" fmla="*/ 461 w 924"/>
              <a:gd name="T9" fmla="*/ 0 h 916"/>
              <a:gd name="T10" fmla="*/ 923 w 924"/>
              <a:gd name="T11" fmla="*/ 461 h 9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4" h="916">
                <a:moveTo>
                  <a:pt x="923" y="461"/>
                </a:moveTo>
                <a:lnTo>
                  <a:pt x="923" y="461"/>
                </a:lnTo>
                <a:cubicBezTo>
                  <a:pt x="923" y="711"/>
                  <a:pt x="719" y="915"/>
                  <a:pt x="461" y="915"/>
                </a:cubicBezTo>
                <a:cubicBezTo>
                  <a:pt x="204" y="915"/>
                  <a:pt x="0" y="711"/>
                  <a:pt x="0" y="461"/>
                </a:cubicBezTo>
                <a:cubicBezTo>
                  <a:pt x="0" y="204"/>
                  <a:pt x="204" y="0"/>
                  <a:pt x="461" y="0"/>
                </a:cubicBezTo>
                <a:cubicBezTo>
                  <a:pt x="719" y="0"/>
                  <a:pt x="923" y="204"/>
                  <a:pt x="923" y="46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599">
            <a:extLst>
              <a:ext uri="{FF2B5EF4-FFF2-40B4-BE49-F238E27FC236}">
                <a16:creationId xmlns:a16="http://schemas.microsoft.com/office/drawing/2014/main" id="{03B99AA4-59D4-9E45-BB86-F557CEF9E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8589" y="10054171"/>
            <a:ext cx="437776" cy="754242"/>
          </a:xfrm>
          <a:custGeom>
            <a:avLst/>
            <a:gdLst>
              <a:gd name="T0" fmla="*/ 363 w 364"/>
              <a:gd name="T1" fmla="*/ 417 h 629"/>
              <a:gd name="T2" fmla="*/ 363 w 364"/>
              <a:gd name="T3" fmla="*/ 417 h 629"/>
              <a:gd name="T4" fmla="*/ 318 w 364"/>
              <a:gd name="T5" fmla="*/ 523 h 629"/>
              <a:gd name="T6" fmla="*/ 204 w 364"/>
              <a:gd name="T7" fmla="*/ 575 h 629"/>
              <a:gd name="T8" fmla="*/ 204 w 364"/>
              <a:gd name="T9" fmla="*/ 628 h 629"/>
              <a:gd name="T10" fmla="*/ 166 w 364"/>
              <a:gd name="T11" fmla="*/ 628 h 629"/>
              <a:gd name="T12" fmla="*/ 166 w 364"/>
              <a:gd name="T13" fmla="*/ 575 h 629"/>
              <a:gd name="T14" fmla="*/ 38 w 364"/>
              <a:gd name="T15" fmla="*/ 530 h 629"/>
              <a:gd name="T16" fmla="*/ 0 w 364"/>
              <a:gd name="T17" fmla="*/ 417 h 629"/>
              <a:gd name="T18" fmla="*/ 121 w 364"/>
              <a:gd name="T19" fmla="*/ 417 h 629"/>
              <a:gd name="T20" fmla="*/ 166 w 364"/>
              <a:gd name="T21" fmla="*/ 477 h 629"/>
              <a:gd name="T22" fmla="*/ 166 w 364"/>
              <a:gd name="T23" fmla="*/ 364 h 629"/>
              <a:gd name="T24" fmla="*/ 98 w 364"/>
              <a:gd name="T25" fmla="*/ 341 h 629"/>
              <a:gd name="T26" fmla="*/ 60 w 364"/>
              <a:gd name="T27" fmla="*/ 326 h 629"/>
              <a:gd name="T28" fmla="*/ 45 w 364"/>
              <a:gd name="T29" fmla="*/ 311 h 629"/>
              <a:gd name="T30" fmla="*/ 22 w 364"/>
              <a:gd name="T31" fmla="*/ 296 h 629"/>
              <a:gd name="T32" fmla="*/ 7 w 364"/>
              <a:gd name="T33" fmla="*/ 273 h 629"/>
              <a:gd name="T34" fmla="*/ 0 w 364"/>
              <a:gd name="T35" fmla="*/ 212 h 629"/>
              <a:gd name="T36" fmla="*/ 45 w 364"/>
              <a:gd name="T37" fmla="*/ 106 h 629"/>
              <a:gd name="T38" fmla="*/ 166 w 364"/>
              <a:gd name="T39" fmla="*/ 53 h 629"/>
              <a:gd name="T40" fmla="*/ 166 w 364"/>
              <a:gd name="T41" fmla="*/ 0 h 629"/>
              <a:gd name="T42" fmla="*/ 204 w 364"/>
              <a:gd name="T43" fmla="*/ 0 h 629"/>
              <a:gd name="T44" fmla="*/ 204 w 364"/>
              <a:gd name="T45" fmla="*/ 53 h 629"/>
              <a:gd name="T46" fmla="*/ 318 w 364"/>
              <a:gd name="T47" fmla="*/ 99 h 629"/>
              <a:gd name="T48" fmla="*/ 363 w 364"/>
              <a:gd name="T49" fmla="*/ 212 h 629"/>
              <a:gd name="T50" fmla="*/ 242 w 364"/>
              <a:gd name="T51" fmla="*/ 212 h 629"/>
              <a:gd name="T52" fmla="*/ 204 w 364"/>
              <a:gd name="T53" fmla="*/ 159 h 629"/>
              <a:gd name="T54" fmla="*/ 204 w 364"/>
              <a:gd name="T55" fmla="*/ 273 h 629"/>
              <a:gd name="T56" fmla="*/ 295 w 364"/>
              <a:gd name="T57" fmla="*/ 303 h 629"/>
              <a:gd name="T58" fmla="*/ 363 w 364"/>
              <a:gd name="T59" fmla="*/ 417 h 629"/>
              <a:gd name="T60" fmla="*/ 166 w 364"/>
              <a:gd name="T61" fmla="*/ 159 h 629"/>
              <a:gd name="T62" fmla="*/ 166 w 364"/>
              <a:gd name="T63" fmla="*/ 159 h 629"/>
              <a:gd name="T64" fmla="*/ 121 w 364"/>
              <a:gd name="T65" fmla="*/ 205 h 629"/>
              <a:gd name="T66" fmla="*/ 166 w 364"/>
              <a:gd name="T67" fmla="*/ 258 h 629"/>
              <a:gd name="T68" fmla="*/ 166 w 364"/>
              <a:gd name="T69" fmla="*/ 159 h 629"/>
              <a:gd name="T70" fmla="*/ 204 w 364"/>
              <a:gd name="T71" fmla="*/ 477 h 629"/>
              <a:gd name="T72" fmla="*/ 204 w 364"/>
              <a:gd name="T73" fmla="*/ 477 h 629"/>
              <a:gd name="T74" fmla="*/ 242 w 364"/>
              <a:gd name="T75" fmla="*/ 432 h 629"/>
              <a:gd name="T76" fmla="*/ 204 w 364"/>
              <a:gd name="T77" fmla="*/ 379 h 629"/>
              <a:gd name="T78" fmla="*/ 204 w 364"/>
              <a:gd name="T79" fmla="*/ 477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64" h="629">
                <a:moveTo>
                  <a:pt x="363" y="417"/>
                </a:moveTo>
                <a:lnTo>
                  <a:pt x="363" y="417"/>
                </a:lnTo>
                <a:cubicBezTo>
                  <a:pt x="363" y="462"/>
                  <a:pt x="348" y="492"/>
                  <a:pt x="318" y="523"/>
                </a:cubicBezTo>
                <a:cubicBezTo>
                  <a:pt x="287" y="553"/>
                  <a:pt x="250" y="568"/>
                  <a:pt x="204" y="575"/>
                </a:cubicBezTo>
                <a:cubicBezTo>
                  <a:pt x="204" y="628"/>
                  <a:pt x="204" y="628"/>
                  <a:pt x="204" y="628"/>
                </a:cubicBezTo>
                <a:cubicBezTo>
                  <a:pt x="166" y="628"/>
                  <a:pt x="166" y="628"/>
                  <a:pt x="166" y="628"/>
                </a:cubicBezTo>
                <a:cubicBezTo>
                  <a:pt x="166" y="575"/>
                  <a:pt x="166" y="575"/>
                  <a:pt x="166" y="575"/>
                </a:cubicBezTo>
                <a:cubicBezTo>
                  <a:pt x="113" y="568"/>
                  <a:pt x="68" y="553"/>
                  <a:pt x="38" y="530"/>
                </a:cubicBezTo>
                <a:cubicBezTo>
                  <a:pt x="15" y="500"/>
                  <a:pt x="0" y="462"/>
                  <a:pt x="0" y="417"/>
                </a:cubicBezTo>
                <a:cubicBezTo>
                  <a:pt x="121" y="417"/>
                  <a:pt x="121" y="417"/>
                  <a:pt x="121" y="417"/>
                </a:cubicBezTo>
                <a:cubicBezTo>
                  <a:pt x="129" y="447"/>
                  <a:pt x="144" y="470"/>
                  <a:pt x="166" y="477"/>
                </a:cubicBezTo>
                <a:cubicBezTo>
                  <a:pt x="166" y="364"/>
                  <a:pt x="166" y="364"/>
                  <a:pt x="166" y="364"/>
                </a:cubicBezTo>
                <a:cubicBezTo>
                  <a:pt x="144" y="356"/>
                  <a:pt x="121" y="349"/>
                  <a:pt x="98" y="341"/>
                </a:cubicBezTo>
                <a:cubicBezTo>
                  <a:pt x="83" y="333"/>
                  <a:pt x="68" y="333"/>
                  <a:pt x="60" y="326"/>
                </a:cubicBezTo>
                <a:cubicBezTo>
                  <a:pt x="60" y="326"/>
                  <a:pt x="53" y="318"/>
                  <a:pt x="45" y="311"/>
                </a:cubicBezTo>
                <a:cubicBezTo>
                  <a:pt x="38" y="311"/>
                  <a:pt x="30" y="303"/>
                  <a:pt x="22" y="296"/>
                </a:cubicBezTo>
                <a:cubicBezTo>
                  <a:pt x="22" y="288"/>
                  <a:pt x="15" y="281"/>
                  <a:pt x="7" y="273"/>
                </a:cubicBezTo>
                <a:cubicBezTo>
                  <a:pt x="0" y="258"/>
                  <a:pt x="0" y="235"/>
                  <a:pt x="0" y="212"/>
                </a:cubicBezTo>
                <a:cubicBezTo>
                  <a:pt x="0" y="167"/>
                  <a:pt x="15" y="129"/>
                  <a:pt x="45" y="106"/>
                </a:cubicBezTo>
                <a:cubicBezTo>
                  <a:pt x="75" y="76"/>
                  <a:pt x="113" y="61"/>
                  <a:pt x="166" y="53"/>
                </a:cubicBezTo>
                <a:cubicBezTo>
                  <a:pt x="166" y="0"/>
                  <a:pt x="166" y="0"/>
                  <a:pt x="166" y="0"/>
                </a:cubicBezTo>
                <a:cubicBezTo>
                  <a:pt x="204" y="0"/>
                  <a:pt x="204" y="0"/>
                  <a:pt x="204" y="0"/>
                </a:cubicBezTo>
                <a:cubicBezTo>
                  <a:pt x="204" y="53"/>
                  <a:pt x="204" y="53"/>
                  <a:pt x="204" y="53"/>
                </a:cubicBezTo>
                <a:cubicBezTo>
                  <a:pt x="257" y="61"/>
                  <a:pt x="295" y="76"/>
                  <a:pt x="318" y="99"/>
                </a:cubicBezTo>
                <a:cubicBezTo>
                  <a:pt x="348" y="121"/>
                  <a:pt x="363" y="159"/>
                  <a:pt x="363" y="212"/>
                </a:cubicBezTo>
                <a:cubicBezTo>
                  <a:pt x="242" y="212"/>
                  <a:pt x="242" y="212"/>
                  <a:pt x="242" y="212"/>
                </a:cubicBezTo>
                <a:cubicBezTo>
                  <a:pt x="242" y="182"/>
                  <a:pt x="227" y="167"/>
                  <a:pt x="204" y="159"/>
                </a:cubicBezTo>
                <a:cubicBezTo>
                  <a:pt x="204" y="273"/>
                  <a:pt x="204" y="273"/>
                  <a:pt x="204" y="273"/>
                </a:cubicBezTo>
                <a:cubicBezTo>
                  <a:pt x="250" y="288"/>
                  <a:pt x="280" y="296"/>
                  <a:pt x="295" y="303"/>
                </a:cubicBezTo>
                <a:cubicBezTo>
                  <a:pt x="340" y="326"/>
                  <a:pt x="363" y="364"/>
                  <a:pt x="363" y="417"/>
                </a:cubicBezTo>
                <a:close/>
                <a:moveTo>
                  <a:pt x="166" y="159"/>
                </a:moveTo>
                <a:lnTo>
                  <a:pt x="166" y="159"/>
                </a:lnTo>
                <a:cubicBezTo>
                  <a:pt x="136" y="159"/>
                  <a:pt x="121" y="174"/>
                  <a:pt x="121" y="205"/>
                </a:cubicBezTo>
                <a:cubicBezTo>
                  <a:pt x="121" y="227"/>
                  <a:pt x="136" y="242"/>
                  <a:pt x="166" y="258"/>
                </a:cubicBezTo>
                <a:lnTo>
                  <a:pt x="166" y="159"/>
                </a:lnTo>
                <a:close/>
                <a:moveTo>
                  <a:pt x="204" y="477"/>
                </a:moveTo>
                <a:lnTo>
                  <a:pt x="204" y="477"/>
                </a:lnTo>
                <a:cubicBezTo>
                  <a:pt x="227" y="470"/>
                  <a:pt x="242" y="454"/>
                  <a:pt x="242" y="432"/>
                </a:cubicBezTo>
                <a:cubicBezTo>
                  <a:pt x="242" y="409"/>
                  <a:pt x="227" y="386"/>
                  <a:pt x="204" y="379"/>
                </a:cubicBezTo>
                <a:lnTo>
                  <a:pt x="204" y="4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6BBED6C5-6194-2C42-8CA8-BB4F48C52816}"/>
              </a:ext>
            </a:extLst>
          </p:cNvPr>
          <p:cNvGrpSpPr/>
          <p:nvPr/>
        </p:nvGrpSpPr>
        <p:grpSpPr>
          <a:xfrm>
            <a:off x="1471111" y="4470333"/>
            <a:ext cx="6010344" cy="4775334"/>
            <a:chOff x="1471111" y="4594711"/>
            <a:chExt cx="6010344" cy="4775334"/>
          </a:xfrm>
        </p:grpSpPr>
        <p:sp>
          <p:nvSpPr>
            <p:cNvPr id="207" name="CuadroTexto 568">
              <a:extLst>
                <a:ext uri="{FF2B5EF4-FFF2-40B4-BE49-F238E27FC236}">
                  <a16:creationId xmlns:a16="http://schemas.microsoft.com/office/drawing/2014/main" id="{76E3C7F1-5447-9342-8630-470C2547967C}"/>
                </a:ext>
              </a:extLst>
            </p:cNvPr>
            <p:cNvSpPr txBox="1"/>
            <p:nvPr/>
          </p:nvSpPr>
          <p:spPr>
            <a:xfrm>
              <a:off x="1471111" y="4594711"/>
              <a:ext cx="376737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Finance</a:t>
              </a:r>
            </a:p>
          </p:txBody>
        </p:sp>
        <p:sp>
          <p:nvSpPr>
            <p:cNvPr id="208" name="CuadroTexto 569">
              <a:extLst>
                <a:ext uri="{FF2B5EF4-FFF2-40B4-BE49-F238E27FC236}">
                  <a16:creationId xmlns:a16="http://schemas.microsoft.com/office/drawing/2014/main" id="{BADBD517-ACFE-D74F-BAEF-10008167A6DB}"/>
                </a:ext>
              </a:extLst>
            </p:cNvPr>
            <p:cNvSpPr txBox="1"/>
            <p:nvPr/>
          </p:nvSpPr>
          <p:spPr>
            <a:xfrm>
              <a:off x="1497568" y="5953725"/>
              <a:ext cx="598388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09" name="CuadroTexto 395">
            <a:extLst>
              <a:ext uri="{FF2B5EF4-FFF2-40B4-BE49-F238E27FC236}">
                <a16:creationId xmlns:a16="http://schemas.microsoft.com/office/drawing/2014/main" id="{DD788A33-E8B8-C347-A31B-8BB65790E6C6}"/>
              </a:ext>
            </a:extLst>
          </p:cNvPr>
          <p:cNvSpPr txBox="1"/>
          <p:nvPr/>
        </p:nvSpPr>
        <p:spPr>
          <a:xfrm>
            <a:off x="11837457" y="537461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210" name="Rectangle 56">
            <a:extLst>
              <a:ext uri="{FF2B5EF4-FFF2-40B4-BE49-F238E27FC236}">
                <a16:creationId xmlns:a16="http://schemas.microsoft.com/office/drawing/2014/main" id="{237C3697-A660-A94C-B7ED-1C0691D79DEA}"/>
              </a:ext>
            </a:extLst>
          </p:cNvPr>
          <p:cNvSpPr/>
          <p:nvPr/>
        </p:nvSpPr>
        <p:spPr>
          <a:xfrm>
            <a:off x="11808888" y="606726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211" name="CuadroTexto 395">
            <a:extLst>
              <a:ext uri="{FF2B5EF4-FFF2-40B4-BE49-F238E27FC236}">
                <a16:creationId xmlns:a16="http://schemas.microsoft.com/office/drawing/2014/main" id="{FD23A17B-B76D-9F43-9FC5-34EB272F716D}"/>
              </a:ext>
            </a:extLst>
          </p:cNvPr>
          <p:cNvSpPr txBox="1"/>
          <p:nvPr/>
        </p:nvSpPr>
        <p:spPr>
          <a:xfrm>
            <a:off x="11865407" y="752285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212" name="Rectangle 56">
            <a:extLst>
              <a:ext uri="{FF2B5EF4-FFF2-40B4-BE49-F238E27FC236}">
                <a16:creationId xmlns:a16="http://schemas.microsoft.com/office/drawing/2014/main" id="{BE821352-EBE0-D040-B2CF-4EB9B85A52B7}"/>
              </a:ext>
            </a:extLst>
          </p:cNvPr>
          <p:cNvSpPr/>
          <p:nvPr/>
        </p:nvSpPr>
        <p:spPr>
          <a:xfrm>
            <a:off x="11836838" y="8215505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213" name="CuadroTexto 395">
            <a:extLst>
              <a:ext uri="{FF2B5EF4-FFF2-40B4-BE49-F238E27FC236}">
                <a16:creationId xmlns:a16="http://schemas.microsoft.com/office/drawing/2014/main" id="{3FF846BB-7B6B-B744-802E-AF5F30302199}"/>
              </a:ext>
            </a:extLst>
          </p:cNvPr>
          <p:cNvSpPr txBox="1"/>
          <p:nvPr/>
        </p:nvSpPr>
        <p:spPr>
          <a:xfrm>
            <a:off x="11865407" y="958678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214" name="Rectangle 56">
            <a:extLst>
              <a:ext uri="{FF2B5EF4-FFF2-40B4-BE49-F238E27FC236}">
                <a16:creationId xmlns:a16="http://schemas.microsoft.com/office/drawing/2014/main" id="{D7E2F557-D5BD-F74A-BC6C-FB0C6FA07F30}"/>
              </a:ext>
            </a:extLst>
          </p:cNvPr>
          <p:cNvSpPr/>
          <p:nvPr/>
        </p:nvSpPr>
        <p:spPr>
          <a:xfrm>
            <a:off x="11836838" y="1027943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219" name="CuadroTexto 395">
            <a:extLst>
              <a:ext uri="{FF2B5EF4-FFF2-40B4-BE49-F238E27FC236}">
                <a16:creationId xmlns:a16="http://schemas.microsoft.com/office/drawing/2014/main" id="{E90B3319-E442-224D-A663-240FB2C07913}"/>
              </a:ext>
            </a:extLst>
          </p:cNvPr>
          <p:cNvSpPr txBox="1"/>
          <p:nvPr/>
        </p:nvSpPr>
        <p:spPr>
          <a:xfrm>
            <a:off x="18891399" y="537461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220" name="Rectangle 56">
            <a:extLst>
              <a:ext uri="{FF2B5EF4-FFF2-40B4-BE49-F238E27FC236}">
                <a16:creationId xmlns:a16="http://schemas.microsoft.com/office/drawing/2014/main" id="{6426B4BA-37C5-8443-997A-927A6B6CF83B}"/>
              </a:ext>
            </a:extLst>
          </p:cNvPr>
          <p:cNvSpPr/>
          <p:nvPr/>
        </p:nvSpPr>
        <p:spPr>
          <a:xfrm>
            <a:off x="18862830" y="6067266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221" name="CuadroTexto 395">
            <a:extLst>
              <a:ext uri="{FF2B5EF4-FFF2-40B4-BE49-F238E27FC236}">
                <a16:creationId xmlns:a16="http://schemas.microsoft.com/office/drawing/2014/main" id="{7EB2382C-3811-714A-AD5C-3AE10F2789B4}"/>
              </a:ext>
            </a:extLst>
          </p:cNvPr>
          <p:cNvSpPr txBox="1"/>
          <p:nvPr/>
        </p:nvSpPr>
        <p:spPr>
          <a:xfrm>
            <a:off x="18919349" y="7522856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222" name="Rectangle 56">
            <a:extLst>
              <a:ext uri="{FF2B5EF4-FFF2-40B4-BE49-F238E27FC236}">
                <a16:creationId xmlns:a16="http://schemas.microsoft.com/office/drawing/2014/main" id="{D37E1A3B-1E74-D447-8A21-8BA0674DEDBF}"/>
              </a:ext>
            </a:extLst>
          </p:cNvPr>
          <p:cNvSpPr/>
          <p:nvPr/>
        </p:nvSpPr>
        <p:spPr>
          <a:xfrm>
            <a:off x="18890780" y="8215505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223" name="CuadroTexto 395">
            <a:extLst>
              <a:ext uri="{FF2B5EF4-FFF2-40B4-BE49-F238E27FC236}">
                <a16:creationId xmlns:a16="http://schemas.microsoft.com/office/drawing/2014/main" id="{8FCAE450-9FE7-3847-B43A-19AE2393F6DC}"/>
              </a:ext>
            </a:extLst>
          </p:cNvPr>
          <p:cNvSpPr txBox="1"/>
          <p:nvPr/>
        </p:nvSpPr>
        <p:spPr>
          <a:xfrm>
            <a:off x="18919349" y="9586788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224" name="Rectangle 56">
            <a:extLst>
              <a:ext uri="{FF2B5EF4-FFF2-40B4-BE49-F238E27FC236}">
                <a16:creationId xmlns:a16="http://schemas.microsoft.com/office/drawing/2014/main" id="{B3288CAD-A713-2245-B43B-9A369B38F58F}"/>
              </a:ext>
            </a:extLst>
          </p:cNvPr>
          <p:cNvSpPr/>
          <p:nvPr/>
        </p:nvSpPr>
        <p:spPr>
          <a:xfrm>
            <a:off x="18890780" y="10279437"/>
            <a:ext cx="4551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adroTexto 624">
            <a:extLst>
              <a:ext uri="{FF2B5EF4-FFF2-40B4-BE49-F238E27FC236}">
                <a16:creationId xmlns:a16="http://schemas.microsoft.com/office/drawing/2014/main" id="{3807BE18-4569-B243-87E5-8CE29D7ADA88}"/>
              </a:ext>
            </a:extLst>
          </p:cNvPr>
          <p:cNvSpPr txBox="1"/>
          <p:nvPr/>
        </p:nvSpPr>
        <p:spPr>
          <a:xfrm>
            <a:off x="10305136" y="1387895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626" name="CuadroTexto 625">
            <a:extLst>
              <a:ext uri="{FF2B5EF4-FFF2-40B4-BE49-F238E27FC236}">
                <a16:creationId xmlns:a16="http://schemas.microsoft.com/office/drawing/2014/main" id="{60CFC5C7-BB50-AD42-B7CD-F4F1BADC7D91}"/>
              </a:ext>
            </a:extLst>
          </p:cNvPr>
          <p:cNvSpPr txBox="1"/>
          <p:nvPr/>
        </p:nvSpPr>
        <p:spPr>
          <a:xfrm>
            <a:off x="2451398" y="290332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5016C7-32C0-7D4B-81CE-7D673A2D0FEC}"/>
              </a:ext>
            </a:extLst>
          </p:cNvPr>
          <p:cNvGrpSpPr/>
          <p:nvPr/>
        </p:nvGrpSpPr>
        <p:grpSpPr>
          <a:xfrm>
            <a:off x="1611816" y="6346509"/>
            <a:ext cx="21154018" cy="5459056"/>
            <a:chOff x="1449206" y="6595890"/>
            <a:chExt cx="21154018" cy="5459056"/>
          </a:xfrm>
        </p:grpSpPr>
        <p:sp>
          <p:nvSpPr>
            <p:cNvPr id="484" name="Freeform 406">
              <a:extLst>
                <a:ext uri="{FF2B5EF4-FFF2-40B4-BE49-F238E27FC236}">
                  <a16:creationId xmlns:a16="http://schemas.microsoft.com/office/drawing/2014/main" id="{A295A59E-5FFB-FD4F-A0C8-5D80D7042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5910" y="10300597"/>
              <a:ext cx="6681788" cy="1235671"/>
            </a:xfrm>
            <a:custGeom>
              <a:avLst/>
              <a:gdLst>
                <a:gd name="T0" fmla="*/ 5792 w 5793"/>
                <a:gd name="T1" fmla="*/ 647 h 1071"/>
                <a:gd name="T2" fmla="*/ 0 w 5793"/>
                <a:gd name="T3" fmla="*/ 1070 h 1071"/>
                <a:gd name="T4" fmla="*/ 0 w 5793"/>
                <a:gd name="T5" fmla="*/ 423 h 1071"/>
                <a:gd name="T6" fmla="*/ 5792 w 5793"/>
                <a:gd name="T7" fmla="*/ 0 h 1071"/>
                <a:gd name="T8" fmla="*/ 5792 w 5793"/>
                <a:gd name="T9" fmla="*/ 647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3" h="1071">
                  <a:moveTo>
                    <a:pt x="5792" y="647"/>
                  </a:moveTo>
                  <a:lnTo>
                    <a:pt x="0" y="1070"/>
                  </a:lnTo>
                  <a:lnTo>
                    <a:pt x="0" y="423"/>
                  </a:lnTo>
                  <a:lnTo>
                    <a:pt x="5792" y="0"/>
                  </a:lnTo>
                  <a:lnTo>
                    <a:pt x="5792" y="647"/>
                  </a:lnTo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5" name="Freeform 407">
              <a:extLst>
                <a:ext uri="{FF2B5EF4-FFF2-40B4-BE49-F238E27FC236}">
                  <a16:creationId xmlns:a16="http://schemas.microsoft.com/office/drawing/2014/main" id="{BE6D1DC3-81B3-8C44-BC80-9E8207F60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988" y="9970066"/>
              <a:ext cx="2445922" cy="1566203"/>
            </a:xfrm>
            <a:custGeom>
              <a:avLst/>
              <a:gdLst>
                <a:gd name="T0" fmla="*/ 0 w 2123"/>
                <a:gd name="T1" fmla="*/ 648 h 1359"/>
                <a:gd name="T2" fmla="*/ 2122 w 2123"/>
                <a:gd name="T3" fmla="*/ 1358 h 1359"/>
                <a:gd name="T4" fmla="*/ 2122 w 2123"/>
                <a:gd name="T5" fmla="*/ 711 h 1359"/>
                <a:gd name="T6" fmla="*/ 0 w 2123"/>
                <a:gd name="T7" fmla="*/ 0 h 1359"/>
                <a:gd name="T8" fmla="*/ 0 w 2123"/>
                <a:gd name="T9" fmla="*/ 648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3" h="1359">
                  <a:moveTo>
                    <a:pt x="0" y="648"/>
                  </a:moveTo>
                  <a:lnTo>
                    <a:pt x="2122" y="1358"/>
                  </a:lnTo>
                  <a:lnTo>
                    <a:pt x="2122" y="711"/>
                  </a:lnTo>
                  <a:lnTo>
                    <a:pt x="0" y="0"/>
                  </a:lnTo>
                  <a:lnTo>
                    <a:pt x="0" y="648"/>
                  </a:lnTo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6" name="Freeform 408">
              <a:extLst>
                <a:ext uri="{FF2B5EF4-FFF2-40B4-BE49-F238E27FC236}">
                  <a16:creationId xmlns:a16="http://schemas.microsoft.com/office/drawing/2014/main" id="{5E70AAC6-04B1-4D45-80CB-D4903A83E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988" y="9481898"/>
              <a:ext cx="9127710" cy="1306866"/>
            </a:xfrm>
            <a:custGeom>
              <a:avLst/>
              <a:gdLst>
                <a:gd name="T0" fmla="*/ 0 w 7915"/>
                <a:gd name="T1" fmla="*/ 423 h 1135"/>
                <a:gd name="T2" fmla="*/ 5800 w 7915"/>
                <a:gd name="T3" fmla="*/ 0 h 1135"/>
                <a:gd name="T4" fmla="*/ 7914 w 7915"/>
                <a:gd name="T5" fmla="*/ 711 h 1135"/>
                <a:gd name="T6" fmla="*/ 2122 w 7915"/>
                <a:gd name="T7" fmla="*/ 1134 h 1135"/>
                <a:gd name="T8" fmla="*/ 0 w 7915"/>
                <a:gd name="T9" fmla="*/ 423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15" h="1135">
                  <a:moveTo>
                    <a:pt x="0" y="423"/>
                  </a:moveTo>
                  <a:lnTo>
                    <a:pt x="5800" y="0"/>
                  </a:lnTo>
                  <a:lnTo>
                    <a:pt x="7914" y="711"/>
                  </a:lnTo>
                  <a:lnTo>
                    <a:pt x="2122" y="1134"/>
                  </a:lnTo>
                  <a:lnTo>
                    <a:pt x="0" y="423"/>
                  </a:ln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7" name="Freeform 409">
              <a:extLst>
                <a:ext uri="{FF2B5EF4-FFF2-40B4-BE49-F238E27FC236}">
                  <a16:creationId xmlns:a16="http://schemas.microsoft.com/office/drawing/2014/main" id="{2B16D981-E172-7B46-B27F-AB62CC2A0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9958" y="10468403"/>
              <a:ext cx="2013689" cy="905143"/>
            </a:xfrm>
            <a:custGeom>
              <a:avLst/>
              <a:gdLst>
                <a:gd name="T0" fmla="*/ 1744 w 1745"/>
                <a:gd name="T1" fmla="*/ 647 h 783"/>
                <a:gd name="T2" fmla="*/ 0 w 1745"/>
                <a:gd name="T3" fmla="*/ 782 h 783"/>
                <a:gd name="T4" fmla="*/ 0 w 1745"/>
                <a:gd name="T5" fmla="*/ 126 h 783"/>
                <a:gd name="T6" fmla="*/ 1744 w 1745"/>
                <a:gd name="T7" fmla="*/ 0 h 783"/>
                <a:gd name="T8" fmla="*/ 1744 w 1745"/>
                <a:gd name="T9" fmla="*/ 647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5" h="783">
                  <a:moveTo>
                    <a:pt x="1744" y="647"/>
                  </a:moveTo>
                  <a:lnTo>
                    <a:pt x="0" y="782"/>
                  </a:lnTo>
                  <a:lnTo>
                    <a:pt x="0" y="126"/>
                  </a:lnTo>
                  <a:lnTo>
                    <a:pt x="1744" y="0"/>
                  </a:lnTo>
                  <a:lnTo>
                    <a:pt x="1744" y="647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8" name="Freeform 410">
              <a:extLst>
                <a:ext uri="{FF2B5EF4-FFF2-40B4-BE49-F238E27FC236}">
                  <a16:creationId xmlns:a16="http://schemas.microsoft.com/office/drawing/2014/main" id="{1828B663-E21E-AA4E-AFFE-CD0F256F4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6833" y="9659878"/>
              <a:ext cx="7042830" cy="864463"/>
            </a:xfrm>
            <a:custGeom>
              <a:avLst/>
              <a:gdLst>
                <a:gd name="T0" fmla="*/ 0 w 6107"/>
                <a:gd name="T1" fmla="*/ 324 h 748"/>
                <a:gd name="T2" fmla="*/ 1296 w 6107"/>
                <a:gd name="T3" fmla="*/ 747 h 748"/>
                <a:gd name="T4" fmla="*/ 6106 w 6107"/>
                <a:gd name="T5" fmla="*/ 405 h 748"/>
                <a:gd name="T6" fmla="*/ 4883 w 6107"/>
                <a:gd name="T7" fmla="*/ 0 h 748"/>
                <a:gd name="T8" fmla="*/ 0 w 6107"/>
                <a:gd name="T9" fmla="*/ 324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7" h="748">
                  <a:moveTo>
                    <a:pt x="0" y="324"/>
                  </a:moveTo>
                  <a:lnTo>
                    <a:pt x="1296" y="747"/>
                  </a:lnTo>
                  <a:lnTo>
                    <a:pt x="6106" y="405"/>
                  </a:lnTo>
                  <a:lnTo>
                    <a:pt x="4883" y="0"/>
                  </a:lnTo>
                  <a:lnTo>
                    <a:pt x="0" y="324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89" name="Freeform 411">
              <a:extLst>
                <a:ext uri="{FF2B5EF4-FFF2-40B4-BE49-F238E27FC236}">
                  <a16:creationId xmlns:a16="http://schemas.microsoft.com/office/drawing/2014/main" id="{13C50905-E157-0F49-8B53-E5F2A6352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949" y="9878534"/>
              <a:ext cx="3040874" cy="427146"/>
            </a:xfrm>
            <a:custGeom>
              <a:avLst/>
              <a:gdLst>
                <a:gd name="T0" fmla="*/ 2635 w 2636"/>
                <a:gd name="T1" fmla="*/ 189 h 370"/>
                <a:gd name="T2" fmla="*/ 2635 w 2636"/>
                <a:gd name="T3" fmla="*/ 189 h 370"/>
                <a:gd name="T4" fmla="*/ 1313 w 2636"/>
                <a:gd name="T5" fmla="*/ 369 h 370"/>
                <a:gd name="T6" fmla="*/ 0 w 2636"/>
                <a:gd name="T7" fmla="*/ 189 h 370"/>
                <a:gd name="T8" fmla="*/ 1313 w 2636"/>
                <a:gd name="T9" fmla="*/ 0 h 370"/>
                <a:gd name="T10" fmla="*/ 2635 w 2636"/>
                <a:gd name="T11" fmla="*/ 189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6" h="370">
                  <a:moveTo>
                    <a:pt x="2635" y="189"/>
                  </a:moveTo>
                  <a:lnTo>
                    <a:pt x="2635" y="189"/>
                  </a:lnTo>
                  <a:cubicBezTo>
                    <a:pt x="2635" y="288"/>
                    <a:pt x="2042" y="369"/>
                    <a:pt x="1313" y="369"/>
                  </a:cubicBezTo>
                  <a:cubicBezTo>
                    <a:pt x="585" y="369"/>
                    <a:pt x="0" y="288"/>
                    <a:pt x="0" y="189"/>
                  </a:cubicBezTo>
                  <a:cubicBezTo>
                    <a:pt x="0" y="81"/>
                    <a:pt x="585" y="0"/>
                    <a:pt x="1313" y="0"/>
                  </a:cubicBezTo>
                  <a:cubicBezTo>
                    <a:pt x="2042" y="0"/>
                    <a:pt x="2635" y="81"/>
                    <a:pt x="2635" y="189"/>
                  </a:cubicBezTo>
                </a:path>
              </a:pathLst>
            </a:custGeom>
            <a:solidFill>
              <a:srgbClr val="C8F6AC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0" name="Freeform 412">
              <a:extLst>
                <a:ext uri="{FF2B5EF4-FFF2-40B4-BE49-F238E27FC236}">
                  <a16:creationId xmlns:a16="http://schemas.microsoft.com/office/drawing/2014/main" id="{03BFA7D1-8799-214E-B89A-433A77439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3206" y="9639537"/>
              <a:ext cx="4210442" cy="976334"/>
            </a:xfrm>
            <a:custGeom>
              <a:avLst/>
              <a:gdLst>
                <a:gd name="T0" fmla="*/ 3650 w 3651"/>
                <a:gd name="T1" fmla="*/ 720 h 847"/>
                <a:gd name="T2" fmla="*/ 1906 w 3651"/>
                <a:gd name="T3" fmla="*/ 846 h 847"/>
                <a:gd name="T4" fmla="*/ 0 w 3651"/>
                <a:gd name="T5" fmla="*/ 117 h 847"/>
                <a:gd name="T6" fmla="*/ 1744 w 3651"/>
                <a:gd name="T7" fmla="*/ 0 h 847"/>
                <a:gd name="T8" fmla="*/ 3650 w 3651"/>
                <a:gd name="T9" fmla="*/ 720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1" h="847">
                  <a:moveTo>
                    <a:pt x="3650" y="720"/>
                  </a:moveTo>
                  <a:lnTo>
                    <a:pt x="1906" y="846"/>
                  </a:lnTo>
                  <a:lnTo>
                    <a:pt x="0" y="117"/>
                  </a:lnTo>
                  <a:lnTo>
                    <a:pt x="1744" y="0"/>
                  </a:lnTo>
                  <a:lnTo>
                    <a:pt x="3650" y="72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" name="Freeform 413">
              <a:extLst>
                <a:ext uri="{FF2B5EF4-FFF2-40B4-BE49-F238E27FC236}">
                  <a16:creationId xmlns:a16="http://schemas.microsoft.com/office/drawing/2014/main" id="{46641491-F037-124F-8C54-D2C060750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024" y="9354773"/>
              <a:ext cx="6691958" cy="1235671"/>
            </a:xfrm>
            <a:custGeom>
              <a:avLst/>
              <a:gdLst>
                <a:gd name="T0" fmla="*/ 0 w 5802"/>
                <a:gd name="T1" fmla="*/ 648 h 1072"/>
                <a:gd name="T2" fmla="*/ 5801 w 5802"/>
                <a:gd name="T3" fmla="*/ 1071 h 1072"/>
                <a:gd name="T4" fmla="*/ 5801 w 5802"/>
                <a:gd name="T5" fmla="*/ 423 h 1072"/>
                <a:gd name="T6" fmla="*/ 0 w 5802"/>
                <a:gd name="T7" fmla="*/ 0 h 1072"/>
                <a:gd name="T8" fmla="*/ 0 w 5802"/>
                <a:gd name="T9" fmla="*/ 648 h 1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2" h="1072">
                  <a:moveTo>
                    <a:pt x="0" y="648"/>
                  </a:moveTo>
                  <a:lnTo>
                    <a:pt x="5801" y="1071"/>
                  </a:lnTo>
                  <a:lnTo>
                    <a:pt x="5801" y="423"/>
                  </a:lnTo>
                  <a:lnTo>
                    <a:pt x="0" y="0"/>
                  </a:lnTo>
                  <a:lnTo>
                    <a:pt x="0" y="648"/>
                  </a:lnTo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" name="Freeform 414">
              <a:extLst>
                <a:ext uri="{FF2B5EF4-FFF2-40B4-BE49-F238E27FC236}">
                  <a16:creationId xmlns:a16="http://schemas.microsoft.com/office/drawing/2014/main" id="{DA9DBF9A-070C-A14B-B94D-B937F0CEB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4898" y="9024242"/>
              <a:ext cx="2435749" cy="1566203"/>
            </a:xfrm>
            <a:custGeom>
              <a:avLst/>
              <a:gdLst>
                <a:gd name="T0" fmla="*/ 2113 w 2114"/>
                <a:gd name="T1" fmla="*/ 657 h 1360"/>
                <a:gd name="T2" fmla="*/ 0 w 2114"/>
                <a:gd name="T3" fmla="*/ 1359 h 1360"/>
                <a:gd name="T4" fmla="*/ 0 w 2114"/>
                <a:gd name="T5" fmla="*/ 711 h 1360"/>
                <a:gd name="T6" fmla="*/ 2113 w 2114"/>
                <a:gd name="T7" fmla="*/ 0 h 1360"/>
                <a:gd name="T8" fmla="*/ 2113 w 2114"/>
                <a:gd name="T9" fmla="*/ 657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4" h="1360">
                  <a:moveTo>
                    <a:pt x="2113" y="657"/>
                  </a:moveTo>
                  <a:lnTo>
                    <a:pt x="0" y="1359"/>
                  </a:lnTo>
                  <a:lnTo>
                    <a:pt x="0" y="711"/>
                  </a:lnTo>
                  <a:lnTo>
                    <a:pt x="2113" y="0"/>
                  </a:lnTo>
                  <a:lnTo>
                    <a:pt x="2113" y="657"/>
                  </a:lnTo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3" name="Freeform 415">
              <a:extLst>
                <a:ext uri="{FF2B5EF4-FFF2-40B4-BE49-F238E27FC236}">
                  <a16:creationId xmlns:a16="http://schemas.microsoft.com/office/drawing/2014/main" id="{E44993F7-B6B7-FD4D-A396-394A81B78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8024" y="8536075"/>
              <a:ext cx="9127710" cy="1306866"/>
            </a:xfrm>
            <a:custGeom>
              <a:avLst/>
              <a:gdLst>
                <a:gd name="T0" fmla="*/ 7914 w 7915"/>
                <a:gd name="T1" fmla="*/ 422 h 1134"/>
                <a:gd name="T2" fmla="*/ 2123 w 7915"/>
                <a:gd name="T3" fmla="*/ 0 h 1134"/>
                <a:gd name="T4" fmla="*/ 0 w 7915"/>
                <a:gd name="T5" fmla="*/ 710 h 1134"/>
                <a:gd name="T6" fmla="*/ 5801 w 7915"/>
                <a:gd name="T7" fmla="*/ 1133 h 1134"/>
                <a:gd name="T8" fmla="*/ 7914 w 7915"/>
                <a:gd name="T9" fmla="*/ 422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15" h="1134">
                  <a:moveTo>
                    <a:pt x="7914" y="422"/>
                  </a:moveTo>
                  <a:lnTo>
                    <a:pt x="2123" y="0"/>
                  </a:lnTo>
                  <a:lnTo>
                    <a:pt x="0" y="710"/>
                  </a:lnTo>
                  <a:lnTo>
                    <a:pt x="5801" y="1133"/>
                  </a:lnTo>
                  <a:lnTo>
                    <a:pt x="7914" y="422"/>
                  </a:ln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4" name="Freeform 416">
              <a:extLst>
                <a:ext uri="{FF2B5EF4-FFF2-40B4-BE49-F238E27FC236}">
                  <a16:creationId xmlns:a16="http://schemas.microsoft.com/office/drawing/2014/main" id="{71240E0C-B220-EB44-8294-2E9D101BE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2245" y="9522579"/>
              <a:ext cx="2013689" cy="905143"/>
            </a:xfrm>
            <a:custGeom>
              <a:avLst/>
              <a:gdLst>
                <a:gd name="T0" fmla="*/ 0 w 1746"/>
                <a:gd name="T1" fmla="*/ 657 h 784"/>
                <a:gd name="T2" fmla="*/ 1745 w 1746"/>
                <a:gd name="T3" fmla="*/ 783 h 784"/>
                <a:gd name="T4" fmla="*/ 1745 w 1746"/>
                <a:gd name="T5" fmla="*/ 135 h 784"/>
                <a:gd name="T6" fmla="*/ 0 w 1746"/>
                <a:gd name="T7" fmla="*/ 0 h 784"/>
                <a:gd name="T8" fmla="*/ 0 w 1746"/>
                <a:gd name="T9" fmla="*/ 657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6" h="784">
                  <a:moveTo>
                    <a:pt x="0" y="657"/>
                  </a:moveTo>
                  <a:lnTo>
                    <a:pt x="1745" y="783"/>
                  </a:lnTo>
                  <a:lnTo>
                    <a:pt x="1745" y="135"/>
                  </a:lnTo>
                  <a:lnTo>
                    <a:pt x="0" y="0"/>
                  </a:lnTo>
                  <a:lnTo>
                    <a:pt x="0" y="657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5" name="Freeform 417">
              <a:extLst>
                <a:ext uri="{FF2B5EF4-FFF2-40B4-BE49-F238E27FC236}">
                  <a16:creationId xmlns:a16="http://schemas.microsoft.com/office/drawing/2014/main" id="{309300A9-FAF2-854D-8C41-D9EE1BF8F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6230" y="8724224"/>
              <a:ext cx="7042830" cy="849206"/>
            </a:xfrm>
            <a:custGeom>
              <a:avLst/>
              <a:gdLst>
                <a:gd name="T0" fmla="*/ 6106 w 6107"/>
                <a:gd name="T1" fmla="*/ 315 h 738"/>
                <a:gd name="T2" fmla="*/ 4811 w 6107"/>
                <a:gd name="T3" fmla="*/ 737 h 738"/>
                <a:gd name="T4" fmla="*/ 0 w 6107"/>
                <a:gd name="T5" fmla="*/ 395 h 738"/>
                <a:gd name="T6" fmla="*/ 1223 w 6107"/>
                <a:gd name="T7" fmla="*/ 0 h 738"/>
                <a:gd name="T8" fmla="*/ 6106 w 6107"/>
                <a:gd name="T9" fmla="*/ 315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7" h="738">
                  <a:moveTo>
                    <a:pt x="6106" y="315"/>
                  </a:moveTo>
                  <a:lnTo>
                    <a:pt x="4811" y="737"/>
                  </a:lnTo>
                  <a:lnTo>
                    <a:pt x="0" y="395"/>
                  </a:lnTo>
                  <a:lnTo>
                    <a:pt x="1223" y="0"/>
                  </a:lnTo>
                  <a:lnTo>
                    <a:pt x="6106" y="3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6" name="Freeform 418">
              <a:extLst>
                <a:ext uri="{FF2B5EF4-FFF2-40B4-BE49-F238E27FC236}">
                  <a16:creationId xmlns:a16="http://schemas.microsoft.com/office/drawing/2014/main" id="{8251AA76-A361-BE42-B64D-D0FFCC8CF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9068" y="8942880"/>
              <a:ext cx="3040874" cy="416976"/>
            </a:xfrm>
            <a:custGeom>
              <a:avLst/>
              <a:gdLst>
                <a:gd name="T0" fmla="*/ 0 w 2635"/>
                <a:gd name="T1" fmla="*/ 179 h 360"/>
                <a:gd name="T2" fmla="*/ 0 w 2635"/>
                <a:gd name="T3" fmla="*/ 179 h 360"/>
                <a:gd name="T4" fmla="*/ 1313 w 2635"/>
                <a:gd name="T5" fmla="*/ 359 h 360"/>
                <a:gd name="T6" fmla="*/ 2634 w 2635"/>
                <a:gd name="T7" fmla="*/ 179 h 360"/>
                <a:gd name="T8" fmla="*/ 1313 w 2635"/>
                <a:gd name="T9" fmla="*/ 0 h 360"/>
                <a:gd name="T10" fmla="*/ 0 w 2635"/>
                <a:gd name="T11" fmla="*/ 17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5" h="360">
                  <a:moveTo>
                    <a:pt x="0" y="179"/>
                  </a:moveTo>
                  <a:lnTo>
                    <a:pt x="0" y="179"/>
                  </a:lnTo>
                  <a:cubicBezTo>
                    <a:pt x="0" y="278"/>
                    <a:pt x="584" y="359"/>
                    <a:pt x="1313" y="359"/>
                  </a:cubicBezTo>
                  <a:cubicBezTo>
                    <a:pt x="2040" y="359"/>
                    <a:pt x="2634" y="278"/>
                    <a:pt x="2634" y="179"/>
                  </a:cubicBezTo>
                  <a:cubicBezTo>
                    <a:pt x="2634" y="81"/>
                    <a:pt x="2040" y="0"/>
                    <a:pt x="1313" y="0"/>
                  </a:cubicBezTo>
                  <a:cubicBezTo>
                    <a:pt x="584" y="0"/>
                    <a:pt x="0" y="81"/>
                    <a:pt x="0" y="179"/>
                  </a:cubicBezTo>
                </a:path>
              </a:pathLst>
            </a:custGeom>
            <a:solidFill>
              <a:srgbClr val="8EB7F8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7" name="Freeform 419">
              <a:extLst>
                <a:ext uri="{FF2B5EF4-FFF2-40B4-BE49-F238E27FC236}">
                  <a16:creationId xmlns:a16="http://schemas.microsoft.com/office/drawing/2014/main" id="{989E89AF-7256-DF45-BD09-AD01C3FB4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2245" y="8693713"/>
              <a:ext cx="4210442" cy="986504"/>
            </a:xfrm>
            <a:custGeom>
              <a:avLst/>
              <a:gdLst>
                <a:gd name="T0" fmla="*/ 0 w 3652"/>
                <a:gd name="T1" fmla="*/ 719 h 855"/>
                <a:gd name="T2" fmla="*/ 1745 w 3652"/>
                <a:gd name="T3" fmla="*/ 854 h 855"/>
                <a:gd name="T4" fmla="*/ 3651 w 3652"/>
                <a:gd name="T5" fmla="*/ 126 h 855"/>
                <a:gd name="T6" fmla="*/ 1907 w 3652"/>
                <a:gd name="T7" fmla="*/ 0 h 855"/>
                <a:gd name="T8" fmla="*/ 0 w 3652"/>
                <a:gd name="T9" fmla="*/ 719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2" h="855">
                  <a:moveTo>
                    <a:pt x="0" y="719"/>
                  </a:moveTo>
                  <a:lnTo>
                    <a:pt x="1745" y="854"/>
                  </a:lnTo>
                  <a:lnTo>
                    <a:pt x="3651" y="126"/>
                  </a:lnTo>
                  <a:lnTo>
                    <a:pt x="1907" y="0"/>
                  </a:lnTo>
                  <a:lnTo>
                    <a:pt x="0" y="719"/>
                  </a:lnTo>
                </a:path>
              </a:pathLst>
            </a:custGeom>
            <a:solidFill>
              <a:srgbClr val="E3E3E3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8" name="Freeform 420">
              <a:extLst>
                <a:ext uri="{FF2B5EF4-FFF2-40B4-BE49-F238E27FC236}">
                  <a16:creationId xmlns:a16="http://schemas.microsoft.com/office/drawing/2014/main" id="{831979B0-345B-D84C-A52A-ED289F0BE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5910" y="8642863"/>
              <a:ext cx="6681788" cy="1235671"/>
            </a:xfrm>
            <a:custGeom>
              <a:avLst/>
              <a:gdLst>
                <a:gd name="T0" fmla="*/ 5792 w 5793"/>
                <a:gd name="T1" fmla="*/ 647 h 1071"/>
                <a:gd name="T2" fmla="*/ 0 w 5793"/>
                <a:gd name="T3" fmla="*/ 1070 h 1071"/>
                <a:gd name="T4" fmla="*/ 0 w 5793"/>
                <a:gd name="T5" fmla="*/ 423 h 1071"/>
                <a:gd name="T6" fmla="*/ 5792 w 5793"/>
                <a:gd name="T7" fmla="*/ 0 h 1071"/>
                <a:gd name="T8" fmla="*/ 5792 w 5793"/>
                <a:gd name="T9" fmla="*/ 647 h 10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3" h="1071">
                  <a:moveTo>
                    <a:pt x="5792" y="647"/>
                  </a:moveTo>
                  <a:lnTo>
                    <a:pt x="0" y="1070"/>
                  </a:lnTo>
                  <a:lnTo>
                    <a:pt x="0" y="423"/>
                  </a:lnTo>
                  <a:lnTo>
                    <a:pt x="5792" y="0"/>
                  </a:lnTo>
                  <a:lnTo>
                    <a:pt x="5792" y="647"/>
                  </a:lnTo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9" name="Freeform 421">
              <a:extLst>
                <a:ext uri="{FF2B5EF4-FFF2-40B4-BE49-F238E27FC236}">
                  <a16:creationId xmlns:a16="http://schemas.microsoft.com/office/drawing/2014/main" id="{1D110A70-E043-4249-9A73-E7C220980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988" y="8312331"/>
              <a:ext cx="2445922" cy="1566203"/>
            </a:xfrm>
            <a:custGeom>
              <a:avLst/>
              <a:gdLst>
                <a:gd name="T0" fmla="*/ 0 w 2123"/>
                <a:gd name="T1" fmla="*/ 656 h 1359"/>
                <a:gd name="T2" fmla="*/ 2122 w 2123"/>
                <a:gd name="T3" fmla="*/ 1358 h 1359"/>
                <a:gd name="T4" fmla="*/ 2122 w 2123"/>
                <a:gd name="T5" fmla="*/ 711 h 1359"/>
                <a:gd name="T6" fmla="*/ 0 w 2123"/>
                <a:gd name="T7" fmla="*/ 0 h 1359"/>
                <a:gd name="T8" fmla="*/ 0 w 2123"/>
                <a:gd name="T9" fmla="*/ 656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23" h="1359">
                  <a:moveTo>
                    <a:pt x="0" y="656"/>
                  </a:moveTo>
                  <a:lnTo>
                    <a:pt x="2122" y="1358"/>
                  </a:lnTo>
                  <a:lnTo>
                    <a:pt x="2122" y="711"/>
                  </a:lnTo>
                  <a:lnTo>
                    <a:pt x="0" y="0"/>
                  </a:lnTo>
                  <a:lnTo>
                    <a:pt x="0" y="656"/>
                  </a:lnTo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0" name="Freeform 422">
              <a:extLst>
                <a:ext uri="{FF2B5EF4-FFF2-40B4-BE49-F238E27FC236}">
                  <a16:creationId xmlns:a16="http://schemas.microsoft.com/office/drawing/2014/main" id="{6BBC06E5-A6A4-9F49-8923-18D3DB31E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9988" y="7824164"/>
              <a:ext cx="9127710" cy="1306866"/>
            </a:xfrm>
            <a:custGeom>
              <a:avLst/>
              <a:gdLst>
                <a:gd name="T0" fmla="*/ 0 w 7915"/>
                <a:gd name="T1" fmla="*/ 423 h 1135"/>
                <a:gd name="T2" fmla="*/ 5800 w 7915"/>
                <a:gd name="T3" fmla="*/ 0 h 1135"/>
                <a:gd name="T4" fmla="*/ 7914 w 7915"/>
                <a:gd name="T5" fmla="*/ 711 h 1135"/>
                <a:gd name="T6" fmla="*/ 2122 w 7915"/>
                <a:gd name="T7" fmla="*/ 1134 h 1135"/>
                <a:gd name="T8" fmla="*/ 0 w 7915"/>
                <a:gd name="T9" fmla="*/ 423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15" h="1135">
                  <a:moveTo>
                    <a:pt x="0" y="423"/>
                  </a:moveTo>
                  <a:lnTo>
                    <a:pt x="5800" y="0"/>
                  </a:lnTo>
                  <a:lnTo>
                    <a:pt x="7914" y="711"/>
                  </a:lnTo>
                  <a:lnTo>
                    <a:pt x="2122" y="1134"/>
                  </a:lnTo>
                  <a:lnTo>
                    <a:pt x="0" y="423"/>
                  </a:ln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" name="Freeform 423">
              <a:extLst>
                <a:ext uri="{FF2B5EF4-FFF2-40B4-BE49-F238E27FC236}">
                  <a16:creationId xmlns:a16="http://schemas.microsoft.com/office/drawing/2014/main" id="{3A49F9D4-E488-3746-8FB2-9A7A246AF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59958" y="8810669"/>
              <a:ext cx="2013689" cy="905143"/>
            </a:xfrm>
            <a:custGeom>
              <a:avLst/>
              <a:gdLst>
                <a:gd name="T0" fmla="*/ 1744 w 1745"/>
                <a:gd name="T1" fmla="*/ 656 h 783"/>
                <a:gd name="T2" fmla="*/ 0 w 1745"/>
                <a:gd name="T3" fmla="*/ 782 h 783"/>
                <a:gd name="T4" fmla="*/ 0 w 1745"/>
                <a:gd name="T5" fmla="*/ 135 h 783"/>
                <a:gd name="T6" fmla="*/ 1744 w 1745"/>
                <a:gd name="T7" fmla="*/ 0 h 783"/>
                <a:gd name="T8" fmla="*/ 1744 w 1745"/>
                <a:gd name="T9" fmla="*/ 656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5" h="783">
                  <a:moveTo>
                    <a:pt x="1744" y="656"/>
                  </a:moveTo>
                  <a:lnTo>
                    <a:pt x="0" y="782"/>
                  </a:lnTo>
                  <a:lnTo>
                    <a:pt x="0" y="135"/>
                  </a:lnTo>
                  <a:lnTo>
                    <a:pt x="1744" y="0"/>
                  </a:lnTo>
                  <a:lnTo>
                    <a:pt x="1744" y="656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" name="Freeform 424">
              <a:extLst>
                <a:ext uri="{FF2B5EF4-FFF2-40B4-BE49-F238E27FC236}">
                  <a16:creationId xmlns:a16="http://schemas.microsoft.com/office/drawing/2014/main" id="{62AD0FC9-E885-F344-9F97-33F287D0F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6833" y="8007227"/>
              <a:ext cx="7042830" cy="854292"/>
            </a:xfrm>
            <a:custGeom>
              <a:avLst/>
              <a:gdLst>
                <a:gd name="T0" fmla="*/ 0 w 6107"/>
                <a:gd name="T1" fmla="*/ 315 h 739"/>
                <a:gd name="T2" fmla="*/ 1296 w 6107"/>
                <a:gd name="T3" fmla="*/ 738 h 739"/>
                <a:gd name="T4" fmla="*/ 6106 w 6107"/>
                <a:gd name="T5" fmla="*/ 396 h 739"/>
                <a:gd name="T6" fmla="*/ 4883 w 6107"/>
                <a:gd name="T7" fmla="*/ 0 h 739"/>
                <a:gd name="T8" fmla="*/ 0 w 6107"/>
                <a:gd name="T9" fmla="*/ 315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7" h="739">
                  <a:moveTo>
                    <a:pt x="0" y="315"/>
                  </a:moveTo>
                  <a:lnTo>
                    <a:pt x="1296" y="738"/>
                  </a:lnTo>
                  <a:lnTo>
                    <a:pt x="6106" y="396"/>
                  </a:lnTo>
                  <a:lnTo>
                    <a:pt x="4883" y="0"/>
                  </a:lnTo>
                  <a:lnTo>
                    <a:pt x="0" y="3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3" name="Freeform 425">
              <a:extLst>
                <a:ext uri="{FF2B5EF4-FFF2-40B4-BE49-F238E27FC236}">
                  <a16:creationId xmlns:a16="http://schemas.microsoft.com/office/drawing/2014/main" id="{B89D2F69-1C3D-104D-8031-53AB3E706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5949" y="8225887"/>
              <a:ext cx="3040874" cy="416976"/>
            </a:xfrm>
            <a:custGeom>
              <a:avLst/>
              <a:gdLst>
                <a:gd name="T0" fmla="*/ 2635 w 2636"/>
                <a:gd name="T1" fmla="*/ 180 h 361"/>
                <a:gd name="T2" fmla="*/ 2635 w 2636"/>
                <a:gd name="T3" fmla="*/ 180 h 361"/>
                <a:gd name="T4" fmla="*/ 1313 w 2636"/>
                <a:gd name="T5" fmla="*/ 360 h 361"/>
                <a:gd name="T6" fmla="*/ 0 w 2636"/>
                <a:gd name="T7" fmla="*/ 180 h 361"/>
                <a:gd name="T8" fmla="*/ 1313 w 2636"/>
                <a:gd name="T9" fmla="*/ 0 h 361"/>
                <a:gd name="T10" fmla="*/ 2635 w 2636"/>
                <a:gd name="T11" fmla="*/ 18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36" h="361">
                  <a:moveTo>
                    <a:pt x="2635" y="180"/>
                  </a:moveTo>
                  <a:lnTo>
                    <a:pt x="2635" y="180"/>
                  </a:lnTo>
                  <a:cubicBezTo>
                    <a:pt x="2635" y="279"/>
                    <a:pt x="2042" y="360"/>
                    <a:pt x="1313" y="360"/>
                  </a:cubicBezTo>
                  <a:cubicBezTo>
                    <a:pt x="585" y="360"/>
                    <a:pt x="0" y="279"/>
                    <a:pt x="0" y="180"/>
                  </a:cubicBezTo>
                  <a:cubicBezTo>
                    <a:pt x="0" y="81"/>
                    <a:pt x="585" y="0"/>
                    <a:pt x="1313" y="0"/>
                  </a:cubicBezTo>
                  <a:cubicBezTo>
                    <a:pt x="2042" y="0"/>
                    <a:pt x="2635" y="81"/>
                    <a:pt x="2635" y="180"/>
                  </a:cubicBezTo>
                </a:path>
              </a:pathLst>
            </a:custGeom>
            <a:solidFill>
              <a:srgbClr val="C8F6AC"/>
            </a:solidFill>
            <a:ln w="9525" cap="flat">
              <a:solidFill>
                <a:srgbClr val="FFFFFF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4" name="Freeform 426">
              <a:extLst>
                <a:ext uri="{FF2B5EF4-FFF2-40B4-BE49-F238E27FC236}">
                  <a16:creationId xmlns:a16="http://schemas.microsoft.com/office/drawing/2014/main" id="{0B06EF18-64C5-F24E-BEFB-1E5BCD0F2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3206" y="7976716"/>
              <a:ext cx="4210442" cy="986504"/>
            </a:xfrm>
            <a:custGeom>
              <a:avLst/>
              <a:gdLst>
                <a:gd name="T0" fmla="*/ 3650 w 3651"/>
                <a:gd name="T1" fmla="*/ 720 h 856"/>
                <a:gd name="T2" fmla="*/ 1906 w 3651"/>
                <a:gd name="T3" fmla="*/ 855 h 856"/>
                <a:gd name="T4" fmla="*/ 0 w 3651"/>
                <a:gd name="T5" fmla="*/ 126 h 856"/>
                <a:gd name="T6" fmla="*/ 1744 w 3651"/>
                <a:gd name="T7" fmla="*/ 0 h 856"/>
                <a:gd name="T8" fmla="*/ 3650 w 3651"/>
                <a:gd name="T9" fmla="*/ 720 h 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1" h="856">
                  <a:moveTo>
                    <a:pt x="3650" y="720"/>
                  </a:moveTo>
                  <a:lnTo>
                    <a:pt x="1906" y="855"/>
                  </a:lnTo>
                  <a:lnTo>
                    <a:pt x="0" y="126"/>
                  </a:lnTo>
                  <a:lnTo>
                    <a:pt x="1744" y="0"/>
                  </a:lnTo>
                  <a:lnTo>
                    <a:pt x="3650" y="720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5" name="Freeform 427">
              <a:extLst>
                <a:ext uri="{FF2B5EF4-FFF2-40B4-BE49-F238E27FC236}">
                  <a16:creationId xmlns:a16="http://schemas.microsoft.com/office/drawing/2014/main" id="{0E81C2AF-B2A6-8A43-B6DB-4BA350BFE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555" y="7697039"/>
              <a:ext cx="6691958" cy="1245842"/>
            </a:xfrm>
            <a:custGeom>
              <a:avLst/>
              <a:gdLst>
                <a:gd name="T0" fmla="*/ 0 w 5802"/>
                <a:gd name="T1" fmla="*/ 648 h 1081"/>
                <a:gd name="T2" fmla="*/ 5801 w 5802"/>
                <a:gd name="T3" fmla="*/ 1080 h 1081"/>
                <a:gd name="T4" fmla="*/ 5801 w 5802"/>
                <a:gd name="T5" fmla="*/ 423 h 1081"/>
                <a:gd name="T6" fmla="*/ 0 w 5802"/>
                <a:gd name="T7" fmla="*/ 0 h 1081"/>
                <a:gd name="T8" fmla="*/ 0 w 5802"/>
                <a:gd name="T9" fmla="*/ 648 h 10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2" h="1081">
                  <a:moveTo>
                    <a:pt x="0" y="648"/>
                  </a:moveTo>
                  <a:lnTo>
                    <a:pt x="5801" y="1080"/>
                  </a:lnTo>
                  <a:lnTo>
                    <a:pt x="5801" y="423"/>
                  </a:lnTo>
                  <a:lnTo>
                    <a:pt x="0" y="0"/>
                  </a:lnTo>
                  <a:lnTo>
                    <a:pt x="0" y="648"/>
                  </a:lnTo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6" name="Freeform 428">
              <a:extLst>
                <a:ext uri="{FF2B5EF4-FFF2-40B4-BE49-F238E27FC236}">
                  <a16:creationId xmlns:a16="http://schemas.microsoft.com/office/drawing/2014/main" id="{55E73147-B3F8-4F4D-99C3-A9D654F08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0513" y="7376678"/>
              <a:ext cx="2435749" cy="1566203"/>
            </a:xfrm>
            <a:custGeom>
              <a:avLst/>
              <a:gdLst>
                <a:gd name="T0" fmla="*/ 2113 w 2114"/>
                <a:gd name="T1" fmla="*/ 647 h 1359"/>
                <a:gd name="T2" fmla="*/ 0 w 2114"/>
                <a:gd name="T3" fmla="*/ 1358 h 1359"/>
                <a:gd name="T4" fmla="*/ 0 w 2114"/>
                <a:gd name="T5" fmla="*/ 701 h 1359"/>
                <a:gd name="T6" fmla="*/ 2113 w 2114"/>
                <a:gd name="T7" fmla="*/ 0 h 1359"/>
                <a:gd name="T8" fmla="*/ 2113 w 2114"/>
                <a:gd name="T9" fmla="*/ 647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4" h="1359">
                  <a:moveTo>
                    <a:pt x="2113" y="647"/>
                  </a:moveTo>
                  <a:lnTo>
                    <a:pt x="0" y="1358"/>
                  </a:lnTo>
                  <a:lnTo>
                    <a:pt x="0" y="701"/>
                  </a:lnTo>
                  <a:lnTo>
                    <a:pt x="2113" y="0"/>
                  </a:lnTo>
                  <a:lnTo>
                    <a:pt x="2113" y="647"/>
                  </a:lnTo>
                </a:path>
              </a:pathLst>
            </a:custGeom>
            <a:solidFill>
              <a:schemeClr val="accent4">
                <a:lumMod val="2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7" name="Freeform 429">
              <a:extLst>
                <a:ext uri="{FF2B5EF4-FFF2-40B4-BE49-F238E27FC236}">
                  <a16:creationId xmlns:a16="http://schemas.microsoft.com/office/drawing/2014/main" id="{661E2684-6A19-0C45-81B4-1E83999E2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8555" y="6888510"/>
              <a:ext cx="9127707" cy="1296696"/>
            </a:xfrm>
            <a:custGeom>
              <a:avLst/>
              <a:gdLst>
                <a:gd name="T0" fmla="*/ 7914 w 7915"/>
                <a:gd name="T1" fmla="*/ 423 h 1125"/>
                <a:gd name="T2" fmla="*/ 2114 w 7915"/>
                <a:gd name="T3" fmla="*/ 0 h 1125"/>
                <a:gd name="T4" fmla="*/ 0 w 7915"/>
                <a:gd name="T5" fmla="*/ 701 h 1125"/>
                <a:gd name="T6" fmla="*/ 5801 w 7915"/>
                <a:gd name="T7" fmla="*/ 1124 h 1125"/>
                <a:gd name="T8" fmla="*/ 7914 w 7915"/>
                <a:gd name="T9" fmla="*/ 423 h 1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15" h="1125">
                  <a:moveTo>
                    <a:pt x="7914" y="423"/>
                  </a:moveTo>
                  <a:lnTo>
                    <a:pt x="2114" y="0"/>
                  </a:lnTo>
                  <a:lnTo>
                    <a:pt x="0" y="701"/>
                  </a:lnTo>
                  <a:lnTo>
                    <a:pt x="5801" y="1124"/>
                  </a:lnTo>
                  <a:lnTo>
                    <a:pt x="7914" y="423"/>
                  </a:ln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8" name="Freeform 430">
              <a:extLst>
                <a:ext uri="{FF2B5EF4-FFF2-40B4-BE49-F238E27FC236}">
                  <a16:creationId xmlns:a16="http://schemas.microsoft.com/office/drawing/2014/main" id="{D7652C57-F571-8F4E-867F-45B27D6DF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2603" y="7875015"/>
              <a:ext cx="2013689" cy="894973"/>
            </a:xfrm>
            <a:custGeom>
              <a:avLst/>
              <a:gdLst>
                <a:gd name="T0" fmla="*/ 0 w 1745"/>
                <a:gd name="T1" fmla="*/ 648 h 775"/>
                <a:gd name="T2" fmla="*/ 1744 w 1745"/>
                <a:gd name="T3" fmla="*/ 774 h 775"/>
                <a:gd name="T4" fmla="*/ 1744 w 1745"/>
                <a:gd name="T5" fmla="*/ 126 h 775"/>
                <a:gd name="T6" fmla="*/ 0 w 1745"/>
                <a:gd name="T7" fmla="*/ 0 h 775"/>
                <a:gd name="T8" fmla="*/ 0 w 1745"/>
                <a:gd name="T9" fmla="*/ 648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5" h="775">
                  <a:moveTo>
                    <a:pt x="0" y="648"/>
                  </a:moveTo>
                  <a:lnTo>
                    <a:pt x="1744" y="774"/>
                  </a:lnTo>
                  <a:lnTo>
                    <a:pt x="1744" y="126"/>
                  </a:lnTo>
                  <a:lnTo>
                    <a:pt x="0" y="0"/>
                  </a:lnTo>
                  <a:lnTo>
                    <a:pt x="0" y="648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9" name="Freeform 431">
              <a:extLst>
                <a:ext uri="{FF2B5EF4-FFF2-40B4-BE49-F238E27FC236}">
                  <a16:creationId xmlns:a16="http://schemas.microsoft.com/office/drawing/2014/main" id="{996DBF7F-C92A-F844-9A18-6907F1BA6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6591" y="7066490"/>
              <a:ext cx="7042826" cy="849206"/>
            </a:xfrm>
            <a:custGeom>
              <a:avLst/>
              <a:gdLst>
                <a:gd name="T0" fmla="*/ 6107 w 6108"/>
                <a:gd name="T1" fmla="*/ 315 h 738"/>
                <a:gd name="T2" fmla="*/ 4811 w 6108"/>
                <a:gd name="T3" fmla="*/ 737 h 738"/>
                <a:gd name="T4" fmla="*/ 0 w 6108"/>
                <a:gd name="T5" fmla="*/ 404 h 738"/>
                <a:gd name="T6" fmla="*/ 1224 w 6108"/>
                <a:gd name="T7" fmla="*/ 0 h 738"/>
                <a:gd name="T8" fmla="*/ 6107 w 6108"/>
                <a:gd name="T9" fmla="*/ 315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08" h="738">
                  <a:moveTo>
                    <a:pt x="6107" y="315"/>
                  </a:moveTo>
                  <a:lnTo>
                    <a:pt x="4811" y="737"/>
                  </a:lnTo>
                  <a:lnTo>
                    <a:pt x="0" y="404"/>
                  </a:lnTo>
                  <a:lnTo>
                    <a:pt x="1224" y="0"/>
                  </a:lnTo>
                  <a:lnTo>
                    <a:pt x="6107" y="315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0" name="Freeform 432">
              <a:extLst>
                <a:ext uri="{FF2B5EF4-FFF2-40B4-BE49-F238E27FC236}">
                  <a16:creationId xmlns:a16="http://schemas.microsoft.com/office/drawing/2014/main" id="{8B95B1A7-F50E-1E49-886B-1CF1C12CD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9430" y="7285146"/>
              <a:ext cx="3051045" cy="416976"/>
            </a:xfrm>
            <a:custGeom>
              <a:avLst/>
              <a:gdLst>
                <a:gd name="T0" fmla="*/ 0 w 2644"/>
                <a:gd name="T1" fmla="*/ 179 h 360"/>
                <a:gd name="T2" fmla="*/ 0 w 2644"/>
                <a:gd name="T3" fmla="*/ 179 h 360"/>
                <a:gd name="T4" fmla="*/ 1321 w 2644"/>
                <a:gd name="T5" fmla="*/ 359 h 360"/>
                <a:gd name="T6" fmla="*/ 2643 w 2644"/>
                <a:gd name="T7" fmla="*/ 179 h 360"/>
                <a:gd name="T8" fmla="*/ 1321 w 2644"/>
                <a:gd name="T9" fmla="*/ 0 h 360"/>
                <a:gd name="T10" fmla="*/ 0 w 2644"/>
                <a:gd name="T11" fmla="*/ 179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44" h="360">
                  <a:moveTo>
                    <a:pt x="0" y="179"/>
                  </a:moveTo>
                  <a:lnTo>
                    <a:pt x="0" y="179"/>
                  </a:lnTo>
                  <a:cubicBezTo>
                    <a:pt x="0" y="278"/>
                    <a:pt x="593" y="359"/>
                    <a:pt x="1321" y="359"/>
                  </a:cubicBezTo>
                  <a:cubicBezTo>
                    <a:pt x="2049" y="359"/>
                    <a:pt x="2643" y="278"/>
                    <a:pt x="2643" y="179"/>
                  </a:cubicBezTo>
                  <a:cubicBezTo>
                    <a:pt x="2643" y="81"/>
                    <a:pt x="2049" y="0"/>
                    <a:pt x="1321" y="0"/>
                  </a:cubicBezTo>
                  <a:cubicBezTo>
                    <a:pt x="593" y="0"/>
                    <a:pt x="0" y="81"/>
                    <a:pt x="0" y="179"/>
                  </a:cubicBez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1" name="Freeform 433">
              <a:extLst>
                <a:ext uri="{FF2B5EF4-FFF2-40B4-BE49-F238E27FC236}">
                  <a16:creationId xmlns:a16="http://schemas.microsoft.com/office/drawing/2014/main" id="{434331D4-DDE6-EB4A-8B26-A61134C17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2603" y="7035979"/>
              <a:ext cx="4210442" cy="986504"/>
            </a:xfrm>
            <a:custGeom>
              <a:avLst/>
              <a:gdLst>
                <a:gd name="T0" fmla="*/ 0 w 3652"/>
                <a:gd name="T1" fmla="*/ 728 h 855"/>
                <a:gd name="T2" fmla="*/ 1744 w 3652"/>
                <a:gd name="T3" fmla="*/ 854 h 855"/>
                <a:gd name="T4" fmla="*/ 3651 w 3652"/>
                <a:gd name="T5" fmla="*/ 126 h 855"/>
                <a:gd name="T6" fmla="*/ 1906 w 3652"/>
                <a:gd name="T7" fmla="*/ 0 h 855"/>
                <a:gd name="T8" fmla="*/ 0 w 3652"/>
                <a:gd name="T9" fmla="*/ 728 h 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2" h="855">
                  <a:moveTo>
                    <a:pt x="0" y="728"/>
                  </a:moveTo>
                  <a:lnTo>
                    <a:pt x="1744" y="854"/>
                  </a:lnTo>
                  <a:lnTo>
                    <a:pt x="3651" y="126"/>
                  </a:lnTo>
                  <a:lnTo>
                    <a:pt x="1906" y="0"/>
                  </a:lnTo>
                  <a:lnTo>
                    <a:pt x="0" y="728"/>
                  </a:ln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76851E5-4DAE-CD4E-B0D8-C663422FC135}"/>
                </a:ext>
              </a:extLst>
            </p:cNvPr>
            <p:cNvGrpSpPr/>
            <p:nvPr/>
          </p:nvGrpSpPr>
          <p:grpSpPr>
            <a:xfrm>
              <a:off x="6422352" y="9720898"/>
              <a:ext cx="2095051" cy="2084880"/>
              <a:chOff x="6422352" y="9720898"/>
              <a:chExt cx="2095051" cy="2084880"/>
            </a:xfrm>
          </p:grpSpPr>
          <p:sp>
            <p:nvSpPr>
              <p:cNvPr id="515" name="Freeform 437">
                <a:extLst>
                  <a:ext uri="{FF2B5EF4-FFF2-40B4-BE49-F238E27FC236}">
                    <a16:creationId xmlns:a16="http://schemas.microsoft.com/office/drawing/2014/main" id="{B00DB93B-9842-B54F-9A74-18CD4908E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2352" y="9720898"/>
                <a:ext cx="2095051" cy="2084880"/>
              </a:xfrm>
              <a:custGeom>
                <a:avLst/>
                <a:gdLst>
                  <a:gd name="T0" fmla="*/ 1817 w 1818"/>
                  <a:gd name="T1" fmla="*/ 908 h 1809"/>
                  <a:gd name="T2" fmla="*/ 1817 w 1818"/>
                  <a:gd name="T3" fmla="*/ 908 h 1809"/>
                  <a:gd name="T4" fmla="*/ 908 w 1818"/>
                  <a:gd name="T5" fmla="*/ 1808 h 1809"/>
                  <a:gd name="T6" fmla="*/ 0 w 1818"/>
                  <a:gd name="T7" fmla="*/ 908 h 1809"/>
                  <a:gd name="T8" fmla="*/ 908 w 1818"/>
                  <a:gd name="T9" fmla="*/ 0 h 1809"/>
                  <a:gd name="T10" fmla="*/ 1817 w 1818"/>
                  <a:gd name="T11" fmla="*/ 908 h 1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8" h="1809">
                    <a:moveTo>
                      <a:pt x="1817" y="908"/>
                    </a:moveTo>
                    <a:lnTo>
                      <a:pt x="1817" y="908"/>
                    </a:lnTo>
                    <a:cubicBezTo>
                      <a:pt x="1817" y="1403"/>
                      <a:pt x="1412" y="1808"/>
                      <a:pt x="908" y="1808"/>
                    </a:cubicBezTo>
                    <a:cubicBezTo>
                      <a:pt x="405" y="1808"/>
                      <a:pt x="0" y="1403"/>
                      <a:pt x="0" y="908"/>
                    </a:cubicBezTo>
                    <a:cubicBezTo>
                      <a:pt x="0" y="405"/>
                      <a:pt x="405" y="0"/>
                      <a:pt x="908" y="0"/>
                    </a:cubicBezTo>
                    <a:cubicBezTo>
                      <a:pt x="1412" y="0"/>
                      <a:pt x="1817" y="405"/>
                      <a:pt x="1817" y="908"/>
                    </a:cubicBezTo>
                  </a:path>
                </a:pathLst>
              </a:custGeom>
              <a:solidFill>
                <a:schemeClr val="accent4"/>
              </a:solidFill>
              <a:ln w="9525" cap="flat">
                <a:solidFill>
                  <a:schemeClr val="bg2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39" name="Freeform 438">
                <a:extLst>
                  <a:ext uri="{FF2B5EF4-FFF2-40B4-BE49-F238E27FC236}">
                    <a16:creationId xmlns:a16="http://schemas.microsoft.com/office/drawing/2014/main" id="{B507C557-F572-BA46-AA07-B13AD43A1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9537" y="10488743"/>
                <a:ext cx="40681" cy="167809"/>
              </a:xfrm>
              <a:custGeom>
                <a:avLst/>
                <a:gdLst>
                  <a:gd name="T0" fmla="*/ 18 w 37"/>
                  <a:gd name="T1" fmla="*/ 144 h 145"/>
                  <a:gd name="T2" fmla="*/ 18 w 37"/>
                  <a:gd name="T3" fmla="*/ 144 h 145"/>
                  <a:gd name="T4" fmla="*/ 18 w 37"/>
                  <a:gd name="T5" fmla="*/ 144 h 145"/>
                  <a:gd name="T6" fmla="*/ 0 w 37"/>
                  <a:gd name="T7" fmla="*/ 126 h 145"/>
                  <a:gd name="T8" fmla="*/ 0 w 37"/>
                  <a:gd name="T9" fmla="*/ 18 h 145"/>
                  <a:gd name="T10" fmla="*/ 18 w 37"/>
                  <a:gd name="T11" fmla="*/ 0 h 145"/>
                  <a:gd name="T12" fmla="*/ 18 w 37"/>
                  <a:gd name="T13" fmla="*/ 0 h 145"/>
                  <a:gd name="T14" fmla="*/ 36 w 37"/>
                  <a:gd name="T15" fmla="*/ 18 h 145"/>
                  <a:gd name="T16" fmla="*/ 36 w 37"/>
                  <a:gd name="T17" fmla="*/ 126 h 145"/>
                  <a:gd name="T18" fmla="*/ 18 w 37"/>
                  <a:gd name="T19" fmla="*/ 14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145">
                    <a:moveTo>
                      <a:pt x="18" y="144"/>
                    </a:moveTo>
                    <a:lnTo>
                      <a:pt x="18" y="144"/>
                    </a:lnTo>
                    <a:lnTo>
                      <a:pt x="18" y="144"/>
                    </a:lnTo>
                    <a:cubicBezTo>
                      <a:pt x="10" y="144"/>
                      <a:pt x="0" y="135"/>
                      <a:pt x="0" y="126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10" y="0"/>
                      <a:pt x="18" y="0"/>
                    </a:cubicBezTo>
                    <a:lnTo>
                      <a:pt x="18" y="0"/>
                    </a:lnTo>
                    <a:cubicBezTo>
                      <a:pt x="27" y="0"/>
                      <a:pt x="36" y="9"/>
                      <a:pt x="36" y="18"/>
                    </a:cubicBezTo>
                    <a:cubicBezTo>
                      <a:pt x="36" y="126"/>
                      <a:pt x="36" y="126"/>
                      <a:pt x="36" y="126"/>
                    </a:cubicBezTo>
                    <a:cubicBezTo>
                      <a:pt x="36" y="135"/>
                      <a:pt x="27" y="144"/>
                      <a:pt x="18" y="144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2" name="Freeform 439">
                <a:extLst>
                  <a:ext uri="{FF2B5EF4-FFF2-40B4-BE49-F238E27FC236}">
                    <a16:creationId xmlns:a16="http://schemas.microsoft.com/office/drawing/2014/main" id="{65E58942-2CDB-EA48-B126-5796C32DE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1710" y="10310767"/>
                <a:ext cx="976334" cy="249167"/>
              </a:xfrm>
              <a:custGeom>
                <a:avLst/>
                <a:gdLst>
                  <a:gd name="T0" fmla="*/ 674 w 846"/>
                  <a:gd name="T1" fmla="*/ 216 h 217"/>
                  <a:gd name="T2" fmla="*/ 674 w 846"/>
                  <a:gd name="T3" fmla="*/ 216 h 217"/>
                  <a:gd name="T4" fmla="*/ 665 w 846"/>
                  <a:gd name="T5" fmla="*/ 216 h 217"/>
                  <a:gd name="T6" fmla="*/ 422 w 846"/>
                  <a:gd name="T7" fmla="*/ 180 h 217"/>
                  <a:gd name="T8" fmla="*/ 422 w 846"/>
                  <a:gd name="T9" fmla="*/ 180 h 217"/>
                  <a:gd name="T10" fmla="*/ 171 w 846"/>
                  <a:gd name="T11" fmla="*/ 216 h 217"/>
                  <a:gd name="T12" fmla="*/ 135 w 846"/>
                  <a:gd name="T13" fmla="*/ 198 h 217"/>
                  <a:gd name="T14" fmla="*/ 117 w 846"/>
                  <a:gd name="T15" fmla="*/ 180 h 217"/>
                  <a:gd name="T16" fmla="*/ 108 w 846"/>
                  <a:gd name="T17" fmla="*/ 180 h 217"/>
                  <a:gd name="T18" fmla="*/ 18 w 846"/>
                  <a:gd name="T19" fmla="*/ 180 h 217"/>
                  <a:gd name="T20" fmla="*/ 0 w 846"/>
                  <a:gd name="T21" fmla="*/ 162 h 217"/>
                  <a:gd name="T22" fmla="*/ 9 w 846"/>
                  <a:gd name="T23" fmla="*/ 144 h 217"/>
                  <a:gd name="T24" fmla="*/ 135 w 846"/>
                  <a:gd name="T25" fmla="*/ 72 h 217"/>
                  <a:gd name="T26" fmla="*/ 422 w 846"/>
                  <a:gd name="T27" fmla="*/ 0 h 217"/>
                  <a:gd name="T28" fmla="*/ 710 w 846"/>
                  <a:gd name="T29" fmla="*/ 72 h 217"/>
                  <a:gd name="T30" fmla="*/ 836 w 846"/>
                  <a:gd name="T31" fmla="*/ 144 h 217"/>
                  <a:gd name="T32" fmla="*/ 845 w 846"/>
                  <a:gd name="T33" fmla="*/ 162 h 217"/>
                  <a:gd name="T34" fmla="*/ 827 w 846"/>
                  <a:gd name="T35" fmla="*/ 180 h 217"/>
                  <a:gd name="T36" fmla="*/ 737 w 846"/>
                  <a:gd name="T37" fmla="*/ 180 h 217"/>
                  <a:gd name="T38" fmla="*/ 728 w 846"/>
                  <a:gd name="T39" fmla="*/ 180 h 217"/>
                  <a:gd name="T40" fmla="*/ 710 w 846"/>
                  <a:gd name="T41" fmla="*/ 198 h 217"/>
                  <a:gd name="T42" fmla="*/ 674 w 846"/>
                  <a:gd name="T43" fmla="*/ 216 h 217"/>
                  <a:gd name="T44" fmla="*/ 422 w 846"/>
                  <a:gd name="T45" fmla="*/ 135 h 217"/>
                  <a:gd name="T46" fmla="*/ 422 w 846"/>
                  <a:gd name="T47" fmla="*/ 135 h 217"/>
                  <a:gd name="T48" fmla="*/ 674 w 846"/>
                  <a:gd name="T49" fmla="*/ 171 h 217"/>
                  <a:gd name="T50" fmla="*/ 683 w 846"/>
                  <a:gd name="T51" fmla="*/ 171 h 217"/>
                  <a:gd name="T52" fmla="*/ 701 w 846"/>
                  <a:gd name="T53" fmla="*/ 153 h 217"/>
                  <a:gd name="T54" fmla="*/ 737 w 846"/>
                  <a:gd name="T55" fmla="*/ 135 h 217"/>
                  <a:gd name="T56" fmla="*/ 755 w 846"/>
                  <a:gd name="T57" fmla="*/ 135 h 217"/>
                  <a:gd name="T58" fmla="*/ 692 w 846"/>
                  <a:gd name="T59" fmla="*/ 108 h 217"/>
                  <a:gd name="T60" fmla="*/ 422 w 846"/>
                  <a:gd name="T61" fmla="*/ 45 h 217"/>
                  <a:gd name="T62" fmla="*/ 90 w 846"/>
                  <a:gd name="T63" fmla="*/ 135 h 217"/>
                  <a:gd name="T64" fmla="*/ 108 w 846"/>
                  <a:gd name="T65" fmla="*/ 135 h 217"/>
                  <a:gd name="T66" fmla="*/ 144 w 846"/>
                  <a:gd name="T67" fmla="*/ 153 h 217"/>
                  <a:gd name="T68" fmla="*/ 162 w 846"/>
                  <a:gd name="T69" fmla="*/ 171 h 217"/>
                  <a:gd name="T70" fmla="*/ 171 w 846"/>
                  <a:gd name="T71" fmla="*/ 171 h 217"/>
                  <a:gd name="T72" fmla="*/ 422 w 846"/>
                  <a:gd name="T73" fmla="*/ 135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46" h="217">
                    <a:moveTo>
                      <a:pt x="674" y="216"/>
                    </a:moveTo>
                    <a:lnTo>
                      <a:pt x="674" y="216"/>
                    </a:lnTo>
                    <a:cubicBezTo>
                      <a:pt x="674" y="216"/>
                      <a:pt x="674" y="216"/>
                      <a:pt x="665" y="216"/>
                    </a:cubicBezTo>
                    <a:cubicBezTo>
                      <a:pt x="629" y="207"/>
                      <a:pt x="503" y="180"/>
                      <a:pt x="422" y="180"/>
                    </a:cubicBezTo>
                    <a:lnTo>
                      <a:pt x="422" y="180"/>
                    </a:lnTo>
                    <a:cubicBezTo>
                      <a:pt x="342" y="180"/>
                      <a:pt x="216" y="207"/>
                      <a:pt x="171" y="216"/>
                    </a:cubicBezTo>
                    <a:cubicBezTo>
                      <a:pt x="162" y="216"/>
                      <a:pt x="144" y="207"/>
                      <a:pt x="135" y="198"/>
                    </a:cubicBezTo>
                    <a:cubicBezTo>
                      <a:pt x="117" y="180"/>
                      <a:pt x="117" y="180"/>
                      <a:pt x="117" y="180"/>
                    </a:cubicBezTo>
                    <a:lnTo>
                      <a:pt x="108" y="180"/>
                    </a:lnTo>
                    <a:cubicBezTo>
                      <a:pt x="18" y="180"/>
                      <a:pt x="18" y="180"/>
                      <a:pt x="18" y="180"/>
                    </a:cubicBezTo>
                    <a:cubicBezTo>
                      <a:pt x="9" y="180"/>
                      <a:pt x="0" y="171"/>
                      <a:pt x="0" y="162"/>
                    </a:cubicBezTo>
                    <a:cubicBezTo>
                      <a:pt x="0" y="153"/>
                      <a:pt x="0" y="144"/>
                      <a:pt x="9" y="144"/>
                    </a:cubicBezTo>
                    <a:cubicBezTo>
                      <a:pt x="9" y="144"/>
                      <a:pt x="63" y="108"/>
                      <a:pt x="135" y="72"/>
                    </a:cubicBezTo>
                    <a:cubicBezTo>
                      <a:pt x="207" y="36"/>
                      <a:pt x="315" y="0"/>
                      <a:pt x="422" y="0"/>
                    </a:cubicBezTo>
                    <a:cubicBezTo>
                      <a:pt x="530" y="0"/>
                      <a:pt x="638" y="36"/>
                      <a:pt x="710" y="72"/>
                    </a:cubicBezTo>
                    <a:cubicBezTo>
                      <a:pt x="782" y="108"/>
                      <a:pt x="836" y="144"/>
                      <a:pt x="836" y="144"/>
                    </a:cubicBezTo>
                    <a:cubicBezTo>
                      <a:pt x="845" y="144"/>
                      <a:pt x="845" y="153"/>
                      <a:pt x="845" y="162"/>
                    </a:cubicBezTo>
                    <a:cubicBezTo>
                      <a:pt x="836" y="171"/>
                      <a:pt x="836" y="180"/>
                      <a:pt x="827" y="180"/>
                    </a:cubicBezTo>
                    <a:cubicBezTo>
                      <a:pt x="737" y="180"/>
                      <a:pt x="737" y="180"/>
                      <a:pt x="737" y="180"/>
                    </a:cubicBezTo>
                    <a:cubicBezTo>
                      <a:pt x="728" y="180"/>
                      <a:pt x="728" y="180"/>
                      <a:pt x="728" y="180"/>
                    </a:cubicBezTo>
                    <a:cubicBezTo>
                      <a:pt x="710" y="198"/>
                      <a:pt x="710" y="198"/>
                      <a:pt x="710" y="198"/>
                    </a:cubicBezTo>
                    <a:cubicBezTo>
                      <a:pt x="701" y="207"/>
                      <a:pt x="692" y="216"/>
                      <a:pt x="674" y="216"/>
                    </a:cubicBezTo>
                    <a:close/>
                    <a:moveTo>
                      <a:pt x="422" y="135"/>
                    </a:moveTo>
                    <a:lnTo>
                      <a:pt x="422" y="135"/>
                    </a:lnTo>
                    <a:cubicBezTo>
                      <a:pt x="503" y="135"/>
                      <a:pt x="629" y="162"/>
                      <a:pt x="674" y="171"/>
                    </a:cubicBezTo>
                    <a:cubicBezTo>
                      <a:pt x="683" y="171"/>
                      <a:pt x="683" y="171"/>
                      <a:pt x="683" y="171"/>
                    </a:cubicBezTo>
                    <a:cubicBezTo>
                      <a:pt x="701" y="153"/>
                      <a:pt x="701" y="153"/>
                      <a:pt x="701" y="153"/>
                    </a:cubicBezTo>
                    <a:cubicBezTo>
                      <a:pt x="710" y="144"/>
                      <a:pt x="719" y="135"/>
                      <a:pt x="737" y="135"/>
                    </a:cubicBezTo>
                    <a:cubicBezTo>
                      <a:pt x="755" y="135"/>
                      <a:pt x="755" y="135"/>
                      <a:pt x="755" y="135"/>
                    </a:cubicBezTo>
                    <a:cubicBezTo>
                      <a:pt x="737" y="126"/>
                      <a:pt x="719" y="117"/>
                      <a:pt x="692" y="108"/>
                    </a:cubicBezTo>
                    <a:cubicBezTo>
                      <a:pt x="620" y="81"/>
                      <a:pt x="521" y="45"/>
                      <a:pt x="422" y="45"/>
                    </a:cubicBezTo>
                    <a:cubicBezTo>
                      <a:pt x="296" y="45"/>
                      <a:pt x="162" y="99"/>
                      <a:pt x="90" y="135"/>
                    </a:cubicBezTo>
                    <a:cubicBezTo>
                      <a:pt x="108" y="135"/>
                      <a:pt x="108" y="135"/>
                      <a:pt x="108" y="135"/>
                    </a:cubicBezTo>
                    <a:cubicBezTo>
                      <a:pt x="126" y="135"/>
                      <a:pt x="135" y="144"/>
                      <a:pt x="144" y="153"/>
                    </a:cubicBezTo>
                    <a:cubicBezTo>
                      <a:pt x="162" y="171"/>
                      <a:pt x="162" y="171"/>
                      <a:pt x="162" y="171"/>
                    </a:cubicBezTo>
                    <a:cubicBezTo>
                      <a:pt x="162" y="171"/>
                      <a:pt x="162" y="171"/>
                      <a:pt x="171" y="171"/>
                    </a:cubicBezTo>
                    <a:cubicBezTo>
                      <a:pt x="216" y="162"/>
                      <a:pt x="342" y="135"/>
                      <a:pt x="422" y="13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3" name="Freeform 440">
                <a:extLst>
                  <a:ext uri="{FF2B5EF4-FFF2-40B4-BE49-F238E27FC236}">
                    <a16:creationId xmlns:a16="http://schemas.microsoft.com/office/drawing/2014/main" id="{538C2E2F-DFC5-134F-9DFD-E5F2D9B9D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9537" y="10280257"/>
                <a:ext cx="40681" cy="86445"/>
              </a:xfrm>
              <a:custGeom>
                <a:avLst/>
                <a:gdLst>
                  <a:gd name="T0" fmla="*/ 18 w 37"/>
                  <a:gd name="T1" fmla="*/ 72 h 73"/>
                  <a:gd name="T2" fmla="*/ 18 w 37"/>
                  <a:gd name="T3" fmla="*/ 72 h 73"/>
                  <a:gd name="T4" fmla="*/ 18 w 37"/>
                  <a:gd name="T5" fmla="*/ 72 h 73"/>
                  <a:gd name="T6" fmla="*/ 0 w 37"/>
                  <a:gd name="T7" fmla="*/ 45 h 73"/>
                  <a:gd name="T8" fmla="*/ 0 w 37"/>
                  <a:gd name="T9" fmla="*/ 18 h 73"/>
                  <a:gd name="T10" fmla="*/ 18 w 37"/>
                  <a:gd name="T11" fmla="*/ 0 h 73"/>
                  <a:gd name="T12" fmla="*/ 18 w 37"/>
                  <a:gd name="T13" fmla="*/ 0 h 73"/>
                  <a:gd name="T14" fmla="*/ 36 w 37"/>
                  <a:gd name="T15" fmla="*/ 18 h 73"/>
                  <a:gd name="T16" fmla="*/ 36 w 37"/>
                  <a:gd name="T17" fmla="*/ 45 h 73"/>
                  <a:gd name="T18" fmla="*/ 18 w 37"/>
                  <a:gd name="T19" fmla="*/ 7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7" h="73">
                    <a:moveTo>
                      <a:pt x="18" y="72"/>
                    </a:moveTo>
                    <a:lnTo>
                      <a:pt x="18" y="72"/>
                    </a:lnTo>
                    <a:lnTo>
                      <a:pt x="18" y="72"/>
                    </a:lnTo>
                    <a:cubicBezTo>
                      <a:pt x="10" y="72"/>
                      <a:pt x="0" y="63"/>
                      <a:pt x="0" y="45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10" y="0"/>
                      <a:pt x="18" y="0"/>
                    </a:cubicBezTo>
                    <a:lnTo>
                      <a:pt x="18" y="0"/>
                    </a:lnTo>
                    <a:cubicBezTo>
                      <a:pt x="27" y="0"/>
                      <a:pt x="36" y="9"/>
                      <a:pt x="36" y="18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3"/>
                      <a:pt x="27" y="72"/>
                      <a:pt x="18" y="72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49" name="Freeform 441">
                <a:extLst>
                  <a:ext uri="{FF2B5EF4-FFF2-40B4-BE49-F238E27FC236}">
                    <a16:creationId xmlns:a16="http://schemas.microsoft.com/office/drawing/2014/main" id="{505E1411-B693-104F-A272-943D5AA98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6645" y="10768424"/>
                <a:ext cx="396636" cy="477997"/>
              </a:xfrm>
              <a:custGeom>
                <a:avLst/>
                <a:gdLst>
                  <a:gd name="T0" fmla="*/ 170 w 342"/>
                  <a:gd name="T1" fmla="*/ 414 h 415"/>
                  <a:gd name="T2" fmla="*/ 170 w 342"/>
                  <a:gd name="T3" fmla="*/ 414 h 415"/>
                  <a:gd name="T4" fmla="*/ 0 w 342"/>
                  <a:gd name="T5" fmla="*/ 243 h 415"/>
                  <a:gd name="T6" fmla="*/ 71 w 342"/>
                  <a:gd name="T7" fmla="*/ 19 h 415"/>
                  <a:gd name="T8" fmla="*/ 90 w 342"/>
                  <a:gd name="T9" fmla="*/ 10 h 415"/>
                  <a:gd name="T10" fmla="*/ 116 w 342"/>
                  <a:gd name="T11" fmla="*/ 10 h 415"/>
                  <a:gd name="T12" fmla="*/ 116 w 342"/>
                  <a:gd name="T13" fmla="*/ 36 h 415"/>
                  <a:gd name="T14" fmla="*/ 107 w 342"/>
                  <a:gd name="T15" fmla="*/ 45 h 415"/>
                  <a:gd name="T16" fmla="*/ 35 w 342"/>
                  <a:gd name="T17" fmla="*/ 243 h 415"/>
                  <a:gd name="T18" fmla="*/ 170 w 342"/>
                  <a:gd name="T19" fmla="*/ 378 h 415"/>
                  <a:gd name="T20" fmla="*/ 305 w 342"/>
                  <a:gd name="T21" fmla="*/ 243 h 415"/>
                  <a:gd name="T22" fmla="*/ 234 w 342"/>
                  <a:gd name="T23" fmla="*/ 45 h 415"/>
                  <a:gd name="T24" fmla="*/ 224 w 342"/>
                  <a:gd name="T25" fmla="*/ 36 h 415"/>
                  <a:gd name="T26" fmla="*/ 224 w 342"/>
                  <a:gd name="T27" fmla="*/ 10 h 415"/>
                  <a:gd name="T28" fmla="*/ 251 w 342"/>
                  <a:gd name="T29" fmla="*/ 10 h 415"/>
                  <a:gd name="T30" fmla="*/ 260 w 342"/>
                  <a:gd name="T31" fmla="*/ 19 h 415"/>
                  <a:gd name="T32" fmla="*/ 341 w 342"/>
                  <a:gd name="T33" fmla="*/ 243 h 415"/>
                  <a:gd name="T34" fmla="*/ 170 w 342"/>
                  <a:gd name="T35" fmla="*/ 414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2" h="415">
                    <a:moveTo>
                      <a:pt x="170" y="414"/>
                    </a:moveTo>
                    <a:lnTo>
                      <a:pt x="170" y="414"/>
                    </a:lnTo>
                    <a:cubicBezTo>
                      <a:pt x="71" y="414"/>
                      <a:pt x="0" y="342"/>
                      <a:pt x="0" y="243"/>
                    </a:cubicBezTo>
                    <a:cubicBezTo>
                      <a:pt x="0" y="180"/>
                      <a:pt x="27" y="82"/>
                      <a:pt x="71" y="19"/>
                    </a:cubicBezTo>
                    <a:cubicBezTo>
                      <a:pt x="80" y="19"/>
                      <a:pt x="80" y="10"/>
                      <a:pt x="90" y="10"/>
                    </a:cubicBezTo>
                    <a:cubicBezTo>
                      <a:pt x="90" y="0"/>
                      <a:pt x="107" y="0"/>
                      <a:pt x="116" y="10"/>
                    </a:cubicBezTo>
                    <a:cubicBezTo>
                      <a:pt x="126" y="10"/>
                      <a:pt x="126" y="27"/>
                      <a:pt x="116" y="36"/>
                    </a:cubicBezTo>
                    <a:cubicBezTo>
                      <a:pt x="107" y="36"/>
                      <a:pt x="107" y="36"/>
                      <a:pt x="107" y="45"/>
                    </a:cubicBezTo>
                    <a:cubicBezTo>
                      <a:pt x="63" y="99"/>
                      <a:pt x="35" y="190"/>
                      <a:pt x="35" y="243"/>
                    </a:cubicBezTo>
                    <a:cubicBezTo>
                      <a:pt x="35" y="315"/>
                      <a:pt x="99" y="378"/>
                      <a:pt x="170" y="378"/>
                    </a:cubicBezTo>
                    <a:cubicBezTo>
                      <a:pt x="242" y="378"/>
                      <a:pt x="305" y="315"/>
                      <a:pt x="305" y="243"/>
                    </a:cubicBezTo>
                    <a:cubicBezTo>
                      <a:pt x="305" y="190"/>
                      <a:pt x="278" y="99"/>
                      <a:pt x="234" y="45"/>
                    </a:cubicBezTo>
                    <a:cubicBezTo>
                      <a:pt x="234" y="36"/>
                      <a:pt x="224" y="36"/>
                      <a:pt x="224" y="36"/>
                    </a:cubicBezTo>
                    <a:cubicBezTo>
                      <a:pt x="215" y="27"/>
                      <a:pt x="215" y="10"/>
                      <a:pt x="224" y="10"/>
                    </a:cubicBezTo>
                    <a:cubicBezTo>
                      <a:pt x="234" y="0"/>
                      <a:pt x="242" y="0"/>
                      <a:pt x="251" y="10"/>
                    </a:cubicBezTo>
                    <a:cubicBezTo>
                      <a:pt x="260" y="10"/>
                      <a:pt x="260" y="19"/>
                      <a:pt x="260" y="19"/>
                    </a:cubicBezTo>
                    <a:cubicBezTo>
                      <a:pt x="314" y="82"/>
                      <a:pt x="341" y="180"/>
                      <a:pt x="341" y="243"/>
                    </a:cubicBezTo>
                    <a:cubicBezTo>
                      <a:pt x="341" y="342"/>
                      <a:pt x="269" y="414"/>
                      <a:pt x="170" y="414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1" name="Freeform 442">
                <a:extLst>
                  <a:ext uri="{FF2B5EF4-FFF2-40B4-BE49-F238E27FC236}">
                    <a16:creationId xmlns:a16="http://schemas.microsoft.com/office/drawing/2014/main" id="{A68AA5EE-3B34-2048-ABEB-CED74C845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7836" y="10600615"/>
                <a:ext cx="249167" cy="147469"/>
              </a:xfrm>
              <a:custGeom>
                <a:avLst/>
                <a:gdLst>
                  <a:gd name="T0" fmla="*/ 171 w 216"/>
                  <a:gd name="T1" fmla="*/ 117 h 127"/>
                  <a:gd name="T2" fmla="*/ 171 w 216"/>
                  <a:gd name="T3" fmla="*/ 117 h 127"/>
                  <a:gd name="T4" fmla="*/ 161 w 216"/>
                  <a:gd name="T5" fmla="*/ 117 h 127"/>
                  <a:gd name="T6" fmla="*/ 152 w 216"/>
                  <a:gd name="T7" fmla="*/ 90 h 127"/>
                  <a:gd name="T8" fmla="*/ 171 w 216"/>
                  <a:gd name="T9" fmla="*/ 45 h 127"/>
                  <a:gd name="T10" fmla="*/ 171 w 216"/>
                  <a:gd name="T11" fmla="*/ 45 h 127"/>
                  <a:gd name="T12" fmla="*/ 171 w 216"/>
                  <a:gd name="T13" fmla="*/ 45 h 127"/>
                  <a:gd name="T14" fmla="*/ 36 w 216"/>
                  <a:gd name="T15" fmla="*/ 45 h 127"/>
                  <a:gd name="T16" fmla="*/ 36 w 216"/>
                  <a:gd name="T17" fmla="*/ 45 h 127"/>
                  <a:gd name="T18" fmla="*/ 36 w 216"/>
                  <a:gd name="T19" fmla="*/ 45 h 127"/>
                  <a:gd name="T20" fmla="*/ 63 w 216"/>
                  <a:gd name="T21" fmla="*/ 90 h 127"/>
                  <a:gd name="T22" fmla="*/ 53 w 216"/>
                  <a:gd name="T23" fmla="*/ 117 h 127"/>
                  <a:gd name="T24" fmla="*/ 27 w 216"/>
                  <a:gd name="T25" fmla="*/ 107 h 127"/>
                  <a:gd name="T26" fmla="*/ 0 w 216"/>
                  <a:gd name="T27" fmla="*/ 63 h 127"/>
                  <a:gd name="T28" fmla="*/ 8 w 216"/>
                  <a:gd name="T29" fmla="*/ 18 h 127"/>
                  <a:gd name="T30" fmla="*/ 36 w 216"/>
                  <a:gd name="T31" fmla="*/ 0 h 127"/>
                  <a:gd name="T32" fmla="*/ 171 w 216"/>
                  <a:gd name="T33" fmla="*/ 0 h 127"/>
                  <a:gd name="T34" fmla="*/ 206 w 216"/>
                  <a:gd name="T35" fmla="*/ 18 h 127"/>
                  <a:gd name="T36" fmla="*/ 206 w 216"/>
                  <a:gd name="T37" fmla="*/ 63 h 127"/>
                  <a:gd name="T38" fmla="*/ 188 w 216"/>
                  <a:gd name="T39" fmla="*/ 107 h 127"/>
                  <a:gd name="T40" fmla="*/ 171 w 216"/>
                  <a:gd name="T41" fmla="*/ 117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127">
                    <a:moveTo>
                      <a:pt x="171" y="117"/>
                    </a:moveTo>
                    <a:lnTo>
                      <a:pt x="171" y="117"/>
                    </a:lnTo>
                    <a:cubicBezTo>
                      <a:pt x="161" y="117"/>
                      <a:pt x="161" y="117"/>
                      <a:pt x="161" y="117"/>
                    </a:cubicBezTo>
                    <a:cubicBezTo>
                      <a:pt x="152" y="117"/>
                      <a:pt x="143" y="99"/>
                      <a:pt x="152" y="90"/>
                    </a:cubicBezTo>
                    <a:cubicBezTo>
                      <a:pt x="171" y="45"/>
                      <a:pt x="171" y="45"/>
                      <a:pt x="171" y="45"/>
                    </a:cubicBezTo>
                    <a:cubicBezTo>
                      <a:pt x="171" y="45"/>
                      <a:pt x="179" y="45"/>
                      <a:pt x="171" y="45"/>
                    </a:cubicBezTo>
                    <a:lnTo>
                      <a:pt x="171" y="45"/>
                    </a:lnTo>
                    <a:cubicBezTo>
                      <a:pt x="36" y="45"/>
                      <a:pt x="36" y="45"/>
                      <a:pt x="36" y="45"/>
                    </a:cubicBezTo>
                    <a:lnTo>
                      <a:pt x="36" y="45"/>
                    </a:lnTo>
                    <a:lnTo>
                      <a:pt x="36" y="45"/>
                    </a:lnTo>
                    <a:cubicBezTo>
                      <a:pt x="63" y="90"/>
                      <a:pt x="63" y="90"/>
                      <a:pt x="63" y="90"/>
                    </a:cubicBezTo>
                    <a:cubicBezTo>
                      <a:pt x="63" y="99"/>
                      <a:pt x="63" y="117"/>
                      <a:pt x="53" y="117"/>
                    </a:cubicBezTo>
                    <a:cubicBezTo>
                      <a:pt x="44" y="126"/>
                      <a:pt x="27" y="117"/>
                      <a:pt x="27" y="107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45"/>
                      <a:pt x="0" y="36"/>
                      <a:pt x="8" y="18"/>
                    </a:cubicBezTo>
                    <a:cubicBezTo>
                      <a:pt x="8" y="9"/>
                      <a:pt x="27" y="0"/>
                      <a:pt x="36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88" y="0"/>
                      <a:pt x="197" y="9"/>
                      <a:pt x="206" y="18"/>
                    </a:cubicBezTo>
                    <a:cubicBezTo>
                      <a:pt x="215" y="36"/>
                      <a:pt x="215" y="45"/>
                      <a:pt x="206" y="63"/>
                    </a:cubicBezTo>
                    <a:cubicBezTo>
                      <a:pt x="188" y="107"/>
                      <a:pt x="188" y="107"/>
                      <a:pt x="188" y="107"/>
                    </a:cubicBezTo>
                    <a:cubicBezTo>
                      <a:pt x="179" y="117"/>
                      <a:pt x="179" y="117"/>
                      <a:pt x="171" y="117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53" name="Freeform 443">
                <a:extLst>
                  <a:ext uri="{FF2B5EF4-FFF2-40B4-BE49-F238E27FC236}">
                    <a16:creationId xmlns:a16="http://schemas.microsoft.com/office/drawing/2014/main" id="{93DF992F-1C1D-8148-B08B-99333EAC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98687" y="10737913"/>
                <a:ext cx="147466" cy="30510"/>
              </a:xfrm>
              <a:custGeom>
                <a:avLst/>
                <a:gdLst>
                  <a:gd name="T0" fmla="*/ 117 w 128"/>
                  <a:gd name="T1" fmla="*/ 26 h 27"/>
                  <a:gd name="T2" fmla="*/ 117 w 128"/>
                  <a:gd name="T3" fmla="*/ 26 h 27"/>
                  <a:gd name="T4" fmla="*/ 9 w 128"/>
                  <a:gd name="T5" fmla="*/ 26 h 27"/>
                  <a:gd name="T6" fmla="*/ 0 w 128"/>
                  <a:gd name="T7" fmla="*/ 18 h 27"/>
                  <a:gd name="T8" fmla="*/ 9 w 128"/>
                  <a:gd name="T9" fmla="*/ 0 h 27"/>
                  <a:gd name="T10" fmla="*/ 117 w 128"/>
                  <a:gd name="T11" fmla="*/ 0 h 27"/>
                  <a:gd name="T12" fmla="*/ 127 w 128"/>
                  <a:gd name="T13" fmla="*/ 18 h 27"/>
                  <a:gd name="T14" fmla="*/ 117 w 128"/>
                  <a:gd name="T15" fmla="*/ 26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8" h="27">
                    <a:moveTo>
                      <a:pt x="117" y="26"/>
                    </a:moveTo>
                    <a:lnTo>
                      <a:pt x="117" y="26"/>
                    </a:lnTo>
                    <a:cubicBezTo>
                      <a:pt x="9" y="26"/>
                      <a:pt x="9" y="26"/>
                      <a:pt x="9" y="26"/>
                    </a:cubicBezTo>
                    <a:cubicBezTo>
                      <a:pt x="0" y="26"/>
                      <a:pt x="0" y="26"/>
                      <a:pt x="0" y="18"/>
                    </a:cubicBezTo>
                    <a:cubicBezTo>
                      <a:pt x="0" y="9"/>
                      <a:pt x="0" y="0"/>
                      <a:pt x="9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17" y="0"/>
                      <a:pt x="127" y="9"/>
                      <a:pt x="127" y="18"/>
                    </a:cubicBezTo>
                    <a:cubicBezTo>
                      <a:pt x="127" y="26"/>
                      <a:pt x="117" y="26"/>
                      <a:pt x="117" y="26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61" name="Freeform 444">
                <a:extLst>
                  <a:ext uri="{FF2B5EF4-FFF2-40B4-BE49-F238E27FC236}">
                    <a16:creationId xmlns:a16="http://schemas.microsoft.com/office/drawing/2014/main" id="{97184C6C-ED3E-2B42-BFFF-AD412D312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8857" y="10880295"/>
                <a:ext cx="127125" cy="218657"/>
              </a:xfrm>
              <a:custGeom>
                <a:avLst/>
                <a:gdLst>
                  <a:gd name="T0" fmla="*/ 46 w 109"/>
                  <a:gd name="T1" fmla="*/ 189 h 190"/>
                  <a:gd name="T2" fmla="*/ 46 w 109"/>
                  <a:gd name="T3" fmla="*/ 189 h 190"/>
                  <a:gd name="T4" fmla="*/ 10 w 109"/>
                  <a:gd name="T5" fmla="*/ 180 h 190"/>
                  <a:gd name="T6" fmla="*/ 0 w 109"/>
                  <a:gd name="T7" fmla="*/ 162 h 190"/>
                  <a:gd name="T8" fmla="*/ 18 w 109"/>
                  <a:gd name="T9" fmla="*/ 153 h 190"/>
                  <a:gd name="T10" fmla="*/ 72 w 109"/>
                  <a:gd name="T11" fmla="*/ 153 h 190"/>
                  <a:gd name="T12" fmla="*/ 82 w 109"/>
                  <a:gd name="T13" fmla="*/ 135 h 190"/>
                  <a:gd name="T14" fmla="*/ 46 w 109"/>
                  <a:gd name="T15" fmla="*/ 108 h 190"/>
                  <a:gd name="T16" fmla="*/ 0 w 109"/>
                  <a:gd name="T17" fmla="*/ 55 h 190"/>
                  <a:gd name="T18" fmla="*/ 18 w 109"/>
                  <a:gd name="T19" fmla="*/ 19 h 190"/>
                  <a:gd name="T20" fmla="*/ 99 w 109"/>
                  <a:gd name="T21" fmla="*/ 19 h 190"/>
                  <a:gd name="T22" fmla="*/ 108 w 109"/>
                  <a:gd name="T23" fmla="*/ 36 h 190"/>
                  <a:gd name="T24" fmla="*/ 90 w 109"/>
                  <a:gd name="T25" fmla="*/ 36 h 190"/>
                  <a:gd name="T26" fmla="*/ 36 w 109"/>
                  <a:gd name="T27" fmla="*/ 36 h 190"/>
                  <a:gd name="T28" fmla="*/ 18 w 109"/>
                  <a:gd name="T29" fmla="*/ 55 h 190"/>
                  <a:gd name="T30" fmla="*/ 54 w 109"/>
                  <a:gd name="T31" fmla="*/ 91 h 190"/>
                  <a:gd name="T32" fmla="*/ 108 w 109"/>
                  <a:gd name="T33" fmla="*/ 135 h 190"/>
                  <a:gd name="T34" fmla="*/ 90 w 109"/>
                  <a:gd name="T35" fmla="*/ 180 h 190"/>
                  <a:gd name="T36" fmla="*/ 46 w 109"/>
                  <a:gd name="T37" fmla="*/ 189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9" h="190">
                    <a:moveTo>
                      <a:pt x="46" y="189"/>
                    </a:moveTo>
                    <a:lnTo>
                      <a:pt x="46" y="189"/>
                    </a:lnTo>
                    <a:cubicBezTo>
                      <a:pt x="36" y="189"/>
                      <a:pt x="18" y="180"/>
                      <a:pt x="10" y="180"/>
                    </a:cubicBezTo>
                    <a:cubicBezTo>
                      <a:pt x="0" y="171"/>
                      <a:pt x="0" y="171"/>
                      <a:pt x="0" y="162"/>
                    </a:cubicBezTo>
                    <a:cubicBezTo>
                      <a:pt x="0" y="153"/>
                      <a:pt x="10" y="153"/>
                      <a:pt x="18" y="153"/>
                    </a:cubicBezTo>
                    <a:cubicBezTo>
                      <a:pt x="36" y="162"/>
                      <a:pt x="63" y="162"/>
                      <a:pt x="72" y="153"/>
                    </a:cubicBezTo>
                    <a:cubicBezTo>
                      <a:pt x="82" y="153"/>
                      <a:pt x="82" y="144"/>
                      <a:pt x="82" y="135"/>
                    </a:cubicBezTo>
                    <a:cubicBezTo>
                      <a:pt x="82" y="126"/>
                      <a:pt x="63" y="117"/>
                      <a:pt x="46" y="108"/>
                    </a:cubicBezTo>
                    <a:cubicBezTo>
                      <a:pt x="27" y="99"/>
                      <a:pt x="0" y="81"/>
                      <a:pt x="0" y="55"/>
                    </a:cubicBezTo>
                    <a:cubicBezTo>
                      <a:pt x="0" y="45"/>
                      <a:pt x="10" y="27"/>
                      <a:pt x="18" y="19"/>
                    </a:cubicBezTo>
                    <a:cubicBezTo>
                      <a:pt x="36" y="0"/>
                      <a:pt x="72" y="0"/>
                      <a:pt x="99" y="19"/>
                    </a:cubicBezTo>
                    <a:cubicBezTo>
                      <a:pt x="108" y="19"/>
                      <a:pt x="108" y="27"/>
                      <a:pt x="108" y="36"/>
                    </a:cubicBezTo>
                    <a:cubicBezTo>
                      <a:pt x="108" y="36"/>
                      <a:pt x="99" y="45"/>
                      <a:pt x="90" y="36"/>
                    </a:cubicBezTo>
                    <a:cubicBezTo>
                      <a:pt x="72" y="27"/>
                      <a:pt x="46" y="27"/>
                      <a:pt x="36" y="36"/>
                    </a:cubicBezTo>
                    <a:cubicBezTo>
                      <a:pt x="27" y="45"/>
                      <a:pt x="18" y="55"/>
                      <a:pt x="18" y="55"/>
                    </a:cubicBezTo>
                    <a:cubicBezTo>
                      <a:pt x="18" y="72"/>
                      <a:pt x="46" y="81"/>
                      <a:pt x="54" y="91"/>
                    </a:cubicBezTo>
                    <a:cubicBezTo>
                      <a:pt x="82" y="99"/>
                      <a:pt x="108" y="108"/>
                      <a:pt x="108" y="135"/>
                    </a:cubicBezTo>
                    <a:cubicBezTo>
                      <a:pt x="108" y="153"/>
                      <a:pt x="99" y="171"/>
                      <a:pt x="90" y="180"/>
                    </a:cubicBezTo>
                    <a:cubicBezTo>
                      <a:pt x="72" y="180"/>
                      <a:pt x="63" y="189"/>
                      <a:pt x="46" y="189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77" name="Freeform 445">
                <a:extLst>
                  <a:ext uri="{FF2B5EF4-FFF2-40B4-BE49-F238E27FC236}">
                    <a16:creationId xmlns:a16="http://schemas.microsoft.com/office/drawing/2014/main" id="{DFAA867A-682C-094B-B066-2D20B3C59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9537" y="10839615"/>
                <a:ext cx="30510" cy="50851"/>
              </a:xfrm>
              <a:custGeom>
                <a:avLst/>
                <a:gdLst>
                  <a:gd name="T0" fmla="*/ 18 w 28"/>
                  <a:gd name="T1" fmla="*/ 45 h 46"/>
                  <a:gd name="T2" fmla="*/ 18 w 28"/>
                  <a:gd name="T3" fmla="*/ 45 h 46"/>
                  <a:gd name="T4" fmla="*/ 0 w 28"/>
                  <a:gd name="T5" fmla="*/ 28 h 46"/>
                  <a:gd name="T6" fmla="*/ 0 w 28"/>
                  <a:gd name="T7" fmla="*/ 9 h 46"/>
                  <a:gd name="T8" fmla="*/ 18 w 28"/>
                  <a:gd name="T9" fmla="*/ 0 h 46"/>
                  <a:gd name="T10" fmla="*/ 27 w 28"/>
                  <a:gd name="T11" fmla="*/ 9 h 46"/>
                  <a:gd name="T12" fmla="*/ 27 w 28"/>
                  <a:gd name="T13" fmla="*/ 28 h 46"/>
                  <a:gd name="T14" fmla="*/ 18 w 28"/>
                  <a:gd name="T15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46">
                    <a:moveTo>
                      <a:pt x="18" y="45"/>
                    </a:moveTo>
                    <a:lnTo>
                      <a:pt x="18" y="45"/>
                    </a:lnTo>
                    <a:cubicBezTo>
                      <a:pt x="10" y="45"/>
                      <a:pt x="0" y="36"/>
                      <a:pt x="0" y="28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0"/>
                      <a:pt x="10" y="0"/>
                      <a:pt x="18" y="0"/>
                    </a:cubicBezTo>
                    <a:cubicBezTo>
                      <a:pt x="27" y="0"/>
                      <a:pt x="27" y="0"/>
                      <a:pt x="27" y="9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7" y="36"/>
                      <a:pt x="27" y="45"/>
                      <a:pt x="18" y="45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87" name="Freeform 446">
                <a:extLst>
                  <a:ext uri="{FF2B5EF4-FFF2-40B4-BE49-F238E27FC236}">
                    <a16:creationId xmlns:a16="http://schemas.microsoft.com/office/drawing/2014/main" id="{B1CB6B75-F6C0-4943-90FF-09AD44BC3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49537" y="11098952"/>
                <a:ext cx="30510" cy="50851"/>
              </a:xfrm>
              <a:custGeom>
                <a:avLst/>
                <a:gdLst>
                  <a:gd name="T0" fmla="*/ 18 w 28"/>
                  <a:gd name="T1" fmla="*/ 45 h 46"/>
                  <a:gd name="T2" fmla="*/ 18 w 28"/>
                  <a:gd name="T3" fmla="*/ 45 h 46"/>
                  <a:gd name="T4" fmla="*/ 0 w 28"/>
                  <a:gd name="T5" fmla="*/ 27 h 46"/>
                  <a:gd name="T6" fmla="*/ 0 w 28"/>
                  <a:gd name="T7" fmla="*/ 9 h 46"/>
                  <a:gd name="T8" fmla="*/ 18 w 28"/>
                  <a:gd name="T9" fmla="*/ 0 h 46"/>
                  <a:gd name="T10" fmla="*/ 27 w 28"/>
                  <a:gd name="T11" fmla="*/ 9 h 46"/>
                  <a:gd name="T12" fmla="*/ 27 w 28"/>
                  <a:gd name="T13" fmla="*/ 27 h 46"/>
                  <a:gd name="T14" fmla="*/ 18 w 28"/>
                  <a:gd name="T15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46">
                    <a:moveTo>
                      <a:pt x="18" y="45"/>
                    </a:moveTo>
                    <a:lnTo>
                      <a:pt x="18" y="45"/>
                    </a:lnTo>
                    <a:cubicBezTo>
                      <a:pt x="10" y="45"/>
                      <a:pt x="0" y="36"/>
                      <a:pt x="0" y="2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9"/>
                      <a:pt x="10" y="0"/>
                      <a:pt x="18" y="0"/>
                    </a:cubicBezTo>
                    <a:cubicBezTo>
                      <a:pt x="27" y="0"/>
                      <a:pt x="27" y="9"/>
                      <a:pt x="27" y="9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7" y="36"/>
                      <a:pt x="27" y="45"/>
                      <a:pt x="18" y="45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AA1A959-B33E-BA48-99C4-9395FDA01A26}"/>
                </a:ext>
              </a:extLst>
            </p:cNvPr>
            <p:cNvGrpSpPr/>
            <p:nvPr/>
          </p:nvGrpSpPr>
          <p:grpSpPr>
            <a:xfrm>
              <a:off x="6340991" y="6595890"/>
              <a:ext cx="2095051" cy="2095051"/>
              <a:chOff x="6340991" y="6425770"/>
              <a:chExt cx="2095051" cy="2095051"/>
            </a:xfrm>
          </p:grpSpPr>
          <p:sp>
            <p:nvSpPr>
              <p:cNvPr id="514" name="Freeform 436">
                <a:extLst>
                  <a:ext uri="{FF2B5EF4-FFF2-40B4-BE49-F238E27FC236}">
                    <a16:creationId xmlns:a16="http://schemas.microsoft.com/office/drawing/2014/main" id="{7DAAD4BE-65A2-6740-80E2-CD17335B3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0991" y="6425770"/>
                <a:ext cx="2095051" cy="2095051"/>
              </a:xfrm>
              <a:custGeom>
                <a:avLst/>
                <a:gdLst>
                  <a:gd name="T0" fmla="*/ 1817 w 1818"/>
                  <a:gd name="T1" fmla="*/ 908 h 1817"/>
                  <a:gd name="T2" fmla="*/ 1817 w 1818"/>
                  <a:gd name="T3" fmla="*/ 908 h 1817"/>
                  <a:gd name="T4" fmla="*/ 909 w 1818"/>
                  <a:gd name="T5" fmla="*/ 1816 h 1817"/>
                  <a:gd name="T6" fmla="*/ 0 w 1818"/>
                  <a:gd name="T7" fmla="*/ 908 h 1817"/>
                  <a:gd name="T8" fmla="*/ 909 w 1818"/>
                  <a:gd name="T9" fmla="*/ 0 h 1817"/>
                  <a:gd name="T10" fmla="*/ 1817 w 1818"/>
                  <a:gd name="T11" fmla="*/ 908 h 18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18" h="1817">
                    <a:moveTo>
                      <a:pt x="1817" y="908"/>
                    </a:moveTo>
                    <a:lnTo>
                      <a:pt x="1817" y="908"/>
                    </a:lnTo>
                    <a:cubicBezTo>
                      <a:pt x="1817" y="1411"/>
                      <a:pt x="1412" y="1816"/>
                      <a:pt x="909" y="1816"/>
                    </a:cubicBezTo>
                    <a:cubicBezTo>
                      <a:pt x="405" y="1816"/>
                      <a:pt x="0" y="1411"/>
                      <a:pt x="0" y="908"/>
                    </a:cubicBezTo>
                    <a:cubicBezTo>
                      <a:pt x="0" y="404"/>
                      <a:pt x="405" y="0"/>
                      <a:pt x="909" y="0"/>
                    </a:cubicBezTo>
                    <a:cubicBezTo>
                      <a:pt x="1412" y="0"/>
                      <a:pt x="1817" y="404"/>
                      <a:pt x="1817" y="908"/>
                    </a:cubicBezTo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chemeClr val="bg2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02" name="Freeform 447">
                <a:extLst>
                  <a:ext uri="{FF2B5EF4-FFF2-40B4-BE49-F238E27FC236}">
                    <a16:creationId xmlns:a16="http://schemas.microsoft.com/office/drawing/2014/main" id="{7D515F62-7025-A547-9E0D-E8CF309DB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0197" y="7305487"/>
                <a:ext cx="396636" cy="488167"/>
              </a:xfrm>
              <a:custGeom>
                <a:avLst/>
                <a:gdLst>
                  <a:gd name="T0" fmla="*/ 171 w 342"/>
                  <a:gd name="T1" fmla="*/ 422 h 423"/>
                  <a:gd name="T2" fmla="*/ 171 w 342"/>
                  <a:gd name="T3" fmla="*/ 422 h 423"/>
                  <a:gd name="T4" fmla="*/ 0 w 342"/>
                  <a:gd name="T5" fmla="*/ 251 h 423"/>
                  <a:gd name="T6" fmla="*/ 72 w 342"/>
                  <a:gd name="T7" fmla="*/ 27 h 423"/>
                  <a:gd name="T8" fmla="*/ 90 w 342"/>
                  <a:gd name="T9" fmla="*/ 9 h 423"/>
                  <a:gd name="T10" fmla="*/ 116 w 342"/>
                  <a:gd name="T11" fmla="*/ 9 h 423"/>
                  <a:gd name="T12" fmla="*/ 116 w 342"/>
                  <a:gd name="T13" fmla="*/ 36 h 423"/>
                  <a:gd name="T14" fmla="*/ 107 w 342"/>
                  <a:gd name="T15" fmla="*/ 53 h 423"/>
                  <a:gd name="T16" fmla="*/ 36 w 342"/>
                  <a:gd name="T17" fmla="*/ 251 h 423"/>
                  <a:gd name="T18" fmla="*/ 171 w 342"/>
                  <a:gd name="T19" fmla="*/ 386 h 423"/>
                  <a:gd name="T20" fmla="*/ 306 w 342"/>
                  <a:gd name="T21" fmla="*/ 251 h 423"/>
                  <a:gd name="T22" fmla="*/ 234 w 342"/>
                  <a:gd name="T23" fmla="*/ 53 h 423"/>
                  <a:gd name="T24" fmla="*/ 224 w 342"/>
                  <a:gd name="T25" fmla="*/ 36 h 423"/>
                  <a:gd name="T26" fmla="*/ 224 w 342"/>
                  <a:gd name="T27" fmla="*/ 9 h 423"/>
                  <a:gd name="T28" fmla="*/ 251 w 342"/>
                  <a:gd name="T29" fmla="*/ 9 h 423"/>
                  <a:gd name="T30" fmla="*/ 270 w 342"/>
                  <a:gd name="T31" fmla="*/ 27 h 423"/>
                  <a:gd name="T32" fmla="*/ 341 w 342"/>
                  <a:gd name="T33" fmla="*/ 251 h 423"/>
                  <a:gd name="T34" fmla="*/ 171 w 342"/>
                  <a:gd name="T35" fmla="*/ 422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2" h="423">
                    <a:moveTo>
                      <a:pt x="171" y="422"/>
                    </a:moveTo>
                    <a:lnTo>
                      <a:pt x="171" y="422"/>
                    </a:lnTo>
                    <a:cubicBezTo>
                      <a:pt x="72" y="422"/>
                      <a:pt x="0" y="341"/>
                      <a:pt x="0" y="251"/>
                    </a:cubicBezTo>
                    <a:cubicBezTo>
                      <a:pt x="0" y="188"/>
                      <a:pt x="27" y="89"/>
                      <a:pt x="72" y="27"/>
                    </a:cubicBezTo>
                    <a:cubicBezTo>
                      <a:pt x="80" y="17"/>
                      <a:pt x="80" y="17"/>
                      <a:pt x="90" y="9"/>
                    </a:cubicBezTo>
                    <a:cubicBezTo>
                      <a:pt x="99" y="9"/>
                      <a:pt x="107" y="0"/>
                      <a:pt x="116" y="9"/>
                    </a:cubicBezTo>
                    <a:cubicBezTo>
                      <a:pt x="126" y="17"/>
                      <a:pt x="126" y="27"/>
                      <a:pt x="116" y="36"/>
                    </a:cubicBezTo>
                    <a:cubicBezTo>
                      <a:pt x="116" y="45"/>
                      <a:pt x="107" y="45"/>
                      <a:pt x="107" y="53"/>
                    </a:cubicBezTo>
                    <a:cubicBezTo>
                      <a:pt x="63" y="108"/>
                      <a:pt x="36" y="197"/>
                      <a:pt x="36" y="251"/>
                    </a:cubicBezTo>
                    <a:cubicBezTo>
                      <a:pt x="36" y="323"/>
                      <a:pt x="99" y="386"/>
                      <a:pt x="171" y="386"/>
                    </a:cubicBezTo>
                    <a:cubicBezTo>
                      <a:pt x="242" y="386"/>
                      <a:pt x="306" y="323"/>
                      <a:pt x="306" y="251"/>
                    </a:cubicBezTo>
                    <a:cubicBezTo>
                      <a:pt x="306" y="197"/>
                      <a:pt x="278" y="108"/>
                      <a:pt x="234" y="53"/>
                    </a:cubicBezTo>
                    <a:cubicBezTo>
                      <a:pt x="234" y="45"/>
                      <a:pt x="224" y="45"/>
                      <a:pt x="224" y="36"/>
                    </a:cubicBezTo>
                    <a:cubicBezTo>
                      <a:pt x="215" y="36"/>
                      <a:pt x="215" y="17"/>
                      <a:pt x="224" y="9"/>
                    </a:cubicBezTo>
                    <a:cubicBezTo>
                      <a:pt x="234" y="9"/>
                      <a:pt x="242" y="9"/>
                      <a:pt x="251" y="9"/>
                    </a:cubicBezTo>
                    <a:cubicBezTo>
                      <a:pt x="260" y="17"/>
                      <a:pt x="260" y="17"/>
                      <a:pt x="270" y="27"/>
                    </a:cubicBezTo>
                    <a:cubicBezTo>
                      <a:pt x="314" y="89"/>
                      <a:pt x="341" y="188"/>
                      <a:pt x="341" y="251"/>
                    </a:cubicBezTo>
                    <a:cubicBezTo>
                      <a:pt x="341" y="341"/>
                      <a:pt x="270" y="422"/>
                      <a:pt x="171" y="422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03" name="Freeform 448">
                <a:extLst>
                  <a:ext uri="{FF2B5EF4-FFF2-40B4-BE49-F238E27FC236}">
                    <a16:creationId xmlns:a16="http://schemas.microsoft.com/office/drawing/2014/main" id="{B1317619-33B0-D947-9AF7-C233BD9B0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6475" y="7147851"/>
                <a:ext cx="249167" cy="137295"/>
              </a:xfrm>
              <a:custGeom>
                <a:avLst/>
                <a:gdLst>
                  <a:gd name="T0" fmla="*/ 171 w 216"/>
                  <a:gd name="T1" fmla="*/ 117 h 118"/>
                  <a:gd name="T2" fmla="*/ 171 w 216"/>
                  <a:gd name="T3" fmla="*/ 117 h 118"/>
                  <a:gd name="T4" fmla="*/ 161 w 216"/>
                  <a:gd name="T5" fmla="*/ 117 h 118"/>
                  <a:gd name="T6" fmla="*/ 152 w 216"/>
                  <a:gd name="T7" fmla="*/ 90 h 118"/>
                  <a:gd name="T8" fmla="*/ 179 w 216"/>
                  <a:gd name="T9" fmla="*/ 45 h 118"/>
                  <a:gd name="T10" fmla="*/ 179 w 216"/>
                  <a:gd name="T11" fmla="*/ 36 h 118"/>
                  <a:gd name="T12" fmla="*/ 179 w 216"/>
                  <a:gd name="T13" fmla="*/ 36 h 118"/>
                  <a:gd name="T14" fmla="*/ 36 w 216"/>
                  <a:gd name="T15" fmla="*/ 36 h 118"/>
                  <a:gd name="T16" fmla="*/ 36 w 216"/>
                  <a:gd name="T17" fmla="*/ 36 h 118"/>
                  <a:gd name="T18" fmla="*/ 36 w 216"/>
                  <a:gd name="T19" fmla="*/ 45 h 118"/>
                  <a:gd name="T20" fmla="*/ 63 w 216"/>
                  <a:gd name="T21" fmla="*/ 90 h 118"/>
                  <a:gd name="T22" fmla="*/ 53 w 216"/>
                  <a:gd name="T23" fmla="*/ 117 h 118"/>
                  <a:gd name="T24" fmla="*/ 27 w 216"/>
                  <a:gd name="T25" fmla="*/ 108 h 118"/>
                  <a:gd name="T26" fmla="*/ 9 w 216"/>
                  <a:gd name="T27" fmla="*/ 54 h 118"/>
                  <a:gd name="T28" fmla="*/ 9 w 216"/>
                  <a:gd name="T29" fmla="*/ 18 h 118"/>
                  <a:gd name="T30" fmla="*/ 36 w 216"/>
                  <a:gd name="T31" fmla="*/ 0 h 118"/>
                  <a:gd name="T32" fmla="*/ 179 w 216"/>
                  <a:gd name="T33" fmla="*/ 0 h 118"/>
                  <a:gd name="T34" fmla="*/ 207 w 216"/>
                  <a:gd name="T35" fmla="*/ 18 h 118"/>
                  <a:gd name="T36" fmla="*/ 215 w 216"/>
                  <a:gd name="T37" fmla="*/ 54 h 118"/>
                  <a:gd name="T38" fmla="*/ 188 w 216"/>
                  <a:gd name="T39" fmla="*/ 108 h 118"/>
                  <a:gd name="T40" fmla="*/ 171 w 216"/>
                  <a:gd name="T41" fmla="*/ 11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118">
                    <a:moveTo>
                      <a:pt x="171" y="117"/>
                    </a:moveTo>
                    <a:lnTo>
                      <a:pt x="171" y="117"/>
                    </a:lnTo>
                    <a:lnTo>
                      <a:pt x="161" y="117"/>
                    </a:lnTo>
                    <a:cubicBezTo>
                      <a:pt x="152" y="108"/>
                      <a:pt x="152" y="99"/>
                      <a:pt x="152" y="90"/>
                    </a:cubicBezTo>
                    <a:cubicBezTo>
                      <a:pt x="179" y="45"/>
                      <a:pt x="179" y="45"/>
                      <a:pt x="179" y="45"/>
                    </a:cubicBezTo>
                    <a:cubicBezTo>
                      <a:pt x="179" y="45"/>
                      <a:pt x="179" y="45"/>
                      <a:pt x="179" y="36"/>
                    </a:cubicBezTo>
                    <a:lnTo>
                      <a:pt x="179" y="36"/>
                    </a:lnTo>
                    <a:cubicBezTo>
                      <a:pt x="36" y="36"/>
                      <a:pt x="36" y="36"/>
                      <a:pt x="36" y="36"/>
                    </a:cubicBezTo>
                    <a:lnTo>
                      <a:pt x="36" y="36"/>
                    </a:lnTo>
                    <a:cubicBezTo>
                      <a:pt x="36" y="45"/>
                      <a:pt x="36" y="45"/>
                      <a:pt x="36" y="45"/>
                    </a:cubicBezTo>
                    <a:cubicBezTo>
                      <a:pt x="63" y="90"/>
                      <a:pt x="63" y="90"/>
                      <a:pt x="63" y="90"/>
                    </a:cubicBezTo>
                    <a:cubicBezTo>
                      <a:pt x="72" y="99"/>
                      <a:pt x="63" y="108"/>
                      <a:pt x="53" y="117"/>
                    </a:cubicBezTo>
                    <a:cubicBezTo>
                      <a:pt x="44" y="117"/>
                      <a:pt x="36" y="117"/>
                      <a:pt x="27" y="108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0" y="45"/>
                      <a:pt x="0" y="27"/>
                      <a:pt x="9" y="18"/>
                    </a:cubicBezTo>
                    <a:cubicBezTo>
                      <a:pt x="17" y="9"/>
                      <a:pt x="27" y="0"/>
                      <a:pt x="36" y="0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188" y="0"/>
                      <a:pt x="207" y="9"/>
                      <a:pt x="207" y="18"/>
                    </a:cubicBezTo>
                    <a:cubicBezTo>
                      <a:pt x="215" y="27"/>
                      <a:pt x="215" y="45"/>
                      <a:pt x="215" y="54"/>
                    </a:cubicBezTo>
                    <a:cubicBezTo>
                      <a:pt x="188" y="108"/>
                      <a:pt x="188" y="108"/>
                      <a:pt x="188" y="108"/>
                    </a:cubicBezTo>
                    <a:cubicBezTo>
                      <a:pt x="188" y="117"/>
                      <a:pt x="179" y="117"/>
                      <a:pt x="171" y="117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04" name="Freeform 449">
                <a:extLst>
                  <a:ext uri="{FF2B5EF4-FFF2-40B4-BE49-F238E27FC236}">
                    <a16:creationId xmlns:a16="http://schemas.microsoft.com/office/drawing/2014/main" id="{F0C22EA2-7105-B74D-B219-52F520ACD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2239" y="7285146"/>
                <a:ext cx="147469" cy="30510"/>
              </a:xfrm>
              <a:custGeom>
                <a:avLst/>
                <a:gdLst>
                  <a:gd name="T0" fmla="*/ 117 w 128"/>
                  <a:gd name="T1" fmla="*/ 27 h 28"/>
                  <a:gd name="T2" fmla="*/ 117 w 128"/>
                  <a:gd name="T3" fmla="*/ 27 h 28"/>
                  <a:gd name="T4" fmla="*/ 9 w 128"/>
                  <a:gd name="T5" fmla="*/ 27 h 28"/>
                  <a:gd name="T6" fmla="*/ 0 w 128"/>
                  <a:gd name="T7" fmla="*/ 18 h 28"/>
                  <a:gd name="T8" fmla="*/ 9 w 128"/>
                  <a:gd name="T9" fmla="*/ 0 h 28"/>
                  <a:gd name="T10" fmla="*/ 117 w 128"/>
                  <a:gd name="T11" fmla="*/ 0 h 28"/>
                  <a:gd name="T12" fmla="*/ 127 w 128"/>
                  <a:gd name="T13" fmla="*/ 18 h 28"/>
                  <a:gd name="T14" fmla="*/ 117 w 128"/>
                  <a:gd name="T15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8" h="28">
                    <a:moveTo>
                      <a:pt x="117" y="27"/>
                    </a:moveTo>
                    <a:lnTo>
                      <a:pt x="117" y="27"/>
                    </a:lnTo>
                    <a:cubicBezTo>
                      <a:pt x="9" y="27"/>
                      <a:pt x="9" y="27"/>
                      <a:pt x="9" y="27"/>
                    </a:cubicBezTo>
                    <a:lnTo>
                      <a:pt x="0" y="18"/>
                    </a:lnTo>
                    <a:cubicBezTo>
                      <a:pt x="0" y="9"/>
                      <a:pt x="9" y="0"/>
                      <a:pt x="9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7" y="0"/>
                      <a:pt x="127" y="9"/>
                      <a:pt x="127" y="18"/>
                    </a:cubicBezTo>
                    <a:cubicBezTo>
                      <a:pt x="127" y="18"/>
                      <a:pt x="127" y="27"/>
                      <a:pt x="117" y="27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05" name="Freeform 450">
                <a:extLst>
                  <a:ext uri="{FF2B5EF4-FFF2-40B4-BE49-F238E27FC236}">
                    <a16:creationId xmlns:a16="http://schemas.microsoft.com/office/drawing/2014/main" id="{247E722A-EF41-1C4C-941E-FC1BA220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27495" y="7427528"/>
                <a:ext cx="127125" cy="208490"/>
              </a:xfrm>
              <a:custGeom>
                <a:avLst/>
                <a:gdLst>
                  <a:gd name="T0" fmla="*/ 55 w 109"/>
                  <a:gd name="T1" fmla="*/ 179 h 180"/>
                  <a:gd name="T2" fmla="*/ 55 w 109"/>
                  <a:gd name="T3" fmla="*/ 179 h 180"/>
                  <a:gd name="T4" fmla="*/ 10 w 109"/>
                  <a:gd name="T5" fmla="*/ 171 h 180"/>
                  <a:gd name="T6" fmla="*/ 0 w 109"/>
                  <a:gd name="T7" fmla="*/ 161 h 180"/>
                  <a:gd name="T8" fmla="*/ 19 w 109"/>
                  <a:gd name="T9" fmla="*/ 152 h 180"/>
                  <a:gd name="T10" fmla="*/ 72 w 109"/>
                  <a:gd name="T11" fmla="*/ 152 h 180"/>
                  <a:gd name="T12" fmla="*/ 82 w 109"/>
                  <a:gd name="T13" fmla="*/ 135 h 180"/>
                  <a:gd name="T14" fmla="*/ 46 w 109"/>
                  <a:gd name="T15" fmla="*/ 107 h 180"/>
                  <a:gd name="T16" fmla="*/ 0 w 109"/>
                  <a:gd name="T17" fmla="*/ 53 h 180"/>
                  <a:gd name="T18" fmla="*/ 19 w 109"/>
                  <a:gd name="T19" fmla="*/ 17 h 180"/>
                  <a:gd name="T20" fmla="*/ 99 w 109"/>
                  <a:gd name="T21" fmla="*/ 8 h 180"/>
                  <a:gd name="T22" fmla="*/ 108 w 109"/>
                  <a:gd name="T23" fmla="*/ 27 h 180"/>
                  <a:gd name="T24" fmla="*/ 90 w 109"/>
                  <a:gd name="T25" fmla="*/ 36 h 180"/>
                  <a:gd name="T26" fmla="*/ 36 w 109"/>
                  <a:gd name="T27" fmla="*/ 36 h 180"/>
                  <a:gd name="T28" fmla="*/ 27 w 109"/>
                  <a:gd name="T29" fmla="*/ 53 h 180"/>
                  <a:gd name="T30" fmla="*/ 63 w 109"/>
                  <a:gd name="T31" fmla="*/ 80 h 180"/>
                  <a:gd name="T32" fmla="*/ 108 w 109"/>
                  <a:gd name="T33" fmla="*/ 135 h 180"/>
                  <a:gd name="T34" fmla="*/ 90 w 109"/>
                  <a:gd name="T35" fmla="*/ 171 h 180"/>
                  <a:gd name="T36" fmla="*/ 55 w 109"/>
                  <a:gd name="T37" fmla="*/ 179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09" h="180">
                    <a:moveTo>
                      <a:pt x="55" y="179"/>
                    </a:moveTo>
                    <a:lnTo>
                      <a:pt x="55" y="179"/>
                    </a:lnTo>
                    <a:cubicBezTo>
                      <a:pt x="36" y="179"/>
                      <a:pt x="19" y="179"/>
                      <a:pt x="10" y="171"/>
                    </a:cubicBezTo>
                    <a:cubicBezTo>
                      <a:pt x="0" y="171"/>
                      <a:pt x="0" y="161"/>
                      <a:pt x="0" y="161"/>
                    </a:cubicBezTo>
                    <a:cubicBezTo>
                      <a:pt x="0" y="152"/>
                      <a:pt x="10" y="152"/>
                      <a:pt x="19" y="152"/>
                    </a:cubicBezTo>
                    <a:cubicBezTo>
                      <a:pt x="36" y="161"/>
                      <a:pt x="63" y="161"/>
                      <a:pt x="72" y="152"/>
                    </a:cubicBezTo>
                    <a:cubicBezTo>
                      <a:pt x="82" y="143"/>
                      <a:pt x="82" y="143"/>
                      <a:pt x="82" y="135"/>
                    </a:cubicBezTo>
                    <a:cubicBezTo>
                      <a:pt x="82" y="125"/>
                      <a:pt x="63" y="116"/>
                      <a:pt x="46" y="107"/>
                    </a:cubicBezTo>
                    <a:cubicBezTo>
                      <a:pt x="27" y="89"/>
                      <a:pt x="0" y="80"/>
                      <a:pt x="0" y="53"/>
                    </a:cubicBezTo>
                    <a:cubicBezTo>
                      <a:pt x="0" y="36"/>
                      <a:pt x="10" y="27"/>
                      <a:pt x="19" y="17"/>
                    </a:cubicBezTo>
                    <a:cubicBezTo>
                      <a:pt x="46" y="0"/>
                      <a:pt x="72" y="0"/>
                      <a:pt x="99" y="8"/>
                    </a:cubicBezTo>
                    <a:cubicBezTo>
                      <a:pt x="108" y="17"/>
                      <a:pt x="108" y="27"/>
                      <a:pt x="108" y="27"/>
                    </a:cubicBezTo>
                    <a:cubicBezTo>
                      <a:pt x="108" y="36"/>
                      <a:pt x="99" y="36"/>
                      <a:pt x="90" y="36"/>
                    </a:cubicBezTo>
                    <a:cubicBezTo>
                      <a:pt x="72" y="27"/>
                      <a:pt x="46" y="27"/>
                      <a:pt x="36" y="36"/>
                    </a:cubicBezTo>
                    <a:cubicBezTo>
                      <a:pt x="27" y="44"/>
                      <a:pt x="27" y="44"/>
                      <a:pt x="27" y="53"/>
                    </a:cubicBezTo>
                    <a:cubicBezTo>
                      <a:pt x="27" y="63"/>
                      <a:pt x="46" y="72"/>
                      <a:pt x="63" y="80"/>
                    </a:cubicBezTo>
                    <a:cubicBezTo>
                      <a:pt x="82" y="99"/>
                      <a:pt x="108" y="107"/>
                      <a:pt x="108" y="135"/>
                    </a:cubicBezTo>
                    <a:cubicBezTo>
                      <a:pt x="108" y="152"/>
                      <a:pt x="99" y="161"/>
                      <a:pt x="90" y="171"/>
                    </a:cubicBezTo>
                    <a:cubicBezTo>
                      <a:pt x="82" y="179"/>
                      <a:pt x="63" y="179"/>
                      <a:pt x="55" y="179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06" name="Freeform 451">
                <a:extLst>
                  <a:ext uri="{FF2B5EF4-FFF2-40B4-BE49-F238E27FC236}">
                    <a16:creationId xmlns:a16="http://schemas.microsoft.com/office/drawing/2014/main" id="{3E0D8D42-BAB2-B643-A079-E72C8AB33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8346" y="7386848"/>
                <a:ext cx="20340" cy="40681"/>
              </a:xfrm>
              <a:custGeom>
                <a:avLst/>
                <a:gdLst>
                  <a:gd name="T0" fmla="*/ 9 w 18"/>
                  <a:gd name="T1" fmla="*/ 36 h 37"/>
                  <a:gd name="T2" fmla="*/ 9 w 18"/>
                  <a:gd name="T3" fmla="*/ 36 h 37"/>
                  <a:gd name="T4" fmla="*/ 0 w 18"/>
                  <a:gd name="T5" fmla="*/ 27 h 37"/>
                  <a:gd name="T6" fmla="*/ 0 w 18"/>
                  <a:gd name="T7" fmla="*/ 9 h 37"/>
                  <a:gd name="T8" fmla="*/ 9 w 18"/>
                  <a:gd name="T9" fmla="*/ 0 h 37"/>
                  <a:gd name="T10" fmla="*/ 17 w 18"/>
                  <a:gd name="T11" fmla="*/ 9 h 37"/>
                  <a:gd name="T12" fmla="*/ 17 w 18"/>
                  <a:gd name="T13" fmla="*/ 27 h 37"/>
                  <a:gd name="T14" fmla="*/ 9 w 18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37">
                    <a:moveTo>
                      <a:pt x="9" y="36"/>
                    </a:moveTo>
                    <a:lnTo>
                      <a:pt x="9" y="36"/>
                    </a:lnTo>
                    <a:cubicBezTo>
                      <a:pt x="0" y="36"/>
                      <a:pt x="0" y="36"/>
                      <a:pt x="0" y="2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0"/>
                      <a:pt x="0" y="0"/>
                      <a:pt x="9" y="0"/>
                    </a:cubicBezTo>
                    <a:cubicBezTo>
                      <a:pt x="17" y="0"/>
                      <a:pt x="17" y="0"/>
                      <a:pt x="17" y="9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36"/>
                      <a:pt x="17" y="36"/>
                      <a:pt x="9" y="36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07" name="Freeform 452">
                <a:extLst>
                  <a:ext uri="{FF2B5EF4-FFF2-40B4-BE49-F238E27FC236}">
                    <a16:creationId xmlns:a16="http://schemas.microsoft.com/office/drawing/2014/main" id="{971811FD-B22F-A141-AF6C-39501E9D5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8346" y="7646188"/>
                <a:ext cx="20340" cy="40681"/>
              </a:xfrm>
              <a:custGeom>
                <a:avLst/>
                <a:gdLst>
                  <a:gd name="T0" fmla="*/ 9 w 18"/>
                  <a:gd name="T1" fmla="*/ 36 h 37"/>
                  <a:gd name="T2" fmla="*/ 9 w 18"/>
                  <a:gd name="T3" fmla="*/ 36 h 37"/>
                  <a:gd name="T4" fmla="*/ 0 w 18"/>
                  <a:gd name="T5" fmla="*/ 27 h 37"/>
                  <a:gd name="T6" fmla="*/ 0 w 18"/>
                  <a:gd name="T7" fmla="*/ 9 h 37"/>
                  <a:gd name="T8" fmla="*/ 9 w 18"/>
                  <a:gd name="T9" fmla="*/ 0 h 37"/>
                  <a:gd name="T10" fmla="*/ 17 w 18"/>
                  <a:gd name="T11" fmla="*/ 9 h 37"/>
                  <a:gd name="T12" fmla="*/ 17 w 18"/>
                  <a:gd name="T13" fmla="*/ 27 h 37"/>
                  <a:gd name="T14" fmla="*/ 9 w 18"/>
                  <a:gd name="T15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37">
                    <a:moveTo>
                      <a:pt x="9" y="36"/>
                    </a:moveTo>
                    <a:lnTo>
                      <a:pt x="9" y="36"/>
                    </a:lnTo>
                    <a:cubicBezTo>
                      <a:pt x="0" y="36"/>
                      <a:pt x="0" y="36"/>
                      <a:pt x="0" y="2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0"/>
                      <a:pt x="0" y="0"/>
                      <a:pt x="9" y="0"/>
                    </a:cubicBezTo>
                    <a:cubicBezTo>
                      <a:pt x="17" y="0"/>
                      <a:pt x="17" y="0"/>
                      <a:pt x="17" y="9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36"/>
                      <a:pt x="17" y="36"/>
                      <a:pt x="9" y="36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08" name="Freeform 453">
                <a:extLst>
                  <a:ext uri="{FF2B5EF4-FFF2-40B4-BE49-F238E27FC236}">
                    <a16:creationId xmlns:a16="http://schemas.microsoft.com/office/drawing/2014/main" id="{5DB5A61B-01D5-EE43-A501-62202D042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1540" y="6995299"/>
                <a:ext cx="828866" cy="955994"/>
              </a:xfrm>
              <a:custGeom>
                <a:avLst/>
                <a:gdLst>
                  <a:gd name="T0" fmla="*/ 360 w 720"/>
                  <a:gd name="T1" fmla="*/ 827 h 828"/>
                  <a:gd name="T2" fmla="*/ 360 w 720"/>
                  <a:gd name="T3" fmla="*/ 827 h 828"/>
                  <a:gd name="T4" fmla="*/ 351 w 720"/>
                  <a:gd name="T5" fmla="*/ 827 h 828"/>
                  <a:gd name="T6" fmla="*/ 153 w 720"/>
                  <a:gd name="T7" fmla="*/ 665 h 828"/>
                  <a:gd name="T8" fmla="*/ 0 w 720"/>
                  <a:gd name="T9" fmla="*/ 171 h 828"/>
                  <a:gd name="T10" fmla="*/ 18 w 720"/>
                  <a:gd name="T11" fmla="*/ 126 h 828"/>
                  <a:gd name="T12" fmla="*/ 63 w 720"/>
                  <a:gd name="T13" fmla="*/ 99 h 828"/>
                  <a:gd name="T14" fmla="*/ 324 w 720"/>
                  <a:gd name="T15" fmla="*/ 9 h 828"/>
                  <a:gd name="T16" fmla="*/ 395 w 720"/>
                  <a:gd name="T17" fmla="*/ 9 h 828"/>
                  <a:gd name="T18" fmla="*/ 656 w 720"/>
                  <a:gd name="T19" fmla="*/ 99 h 828"/>
                  <a:gd name="T20" fmla="*/ 701 w 720"/>
                  <a:gd name="T21" fmla="*/ 126 h 828"/>
                  <a:gd name="T22" fmla="*/ 719 w 720"/>
                  <a:gd name="T23" fmla="*/ 171 h 828"/>
                  <a:gd name="T24" fmla="*/ 566 w 720"/>
                  <a:gd name="T25" fmla="*/ 665 h 828"/>
                  <a:gd name="T26" fmla="*/ 368 w 720"/>
                  <a:gd name="T27" fmla="*/ 827 h 828"/>
                  <a:gd name="T28" fmla="*/ 360 w 720"/>
                  <a:gd name="T29" fmla="*/ 827 h 828"/>
                  <a:gd name="T30" fmla="*/ 360 w 720"/>
                  <a:gd name="T31" fmla="*/ 36 h 828"/>
                  <a:gd name="T32" fmla="*/ 360 w 720"/>
                  <a:gd name="T33" fmla="*/ 36 h 828"/>
                  <a:gd name="T34" fmla="*/ 351 w 720"/>
                  <a:gd name="T35" fmla="*/ 45 h 828"/>
                  <a:gd name="T36" fmla="*/ 63 w 720"/>
                  <a:gd name="T37" fmla="*/ 144 h 828"/>
                  <a:gd name="T38" fmla="*/ 45 w 720"/>
                  <a:gd name="T39" fmla="*/ 153 h 828"/>
                  <a:gd name="T40" fmla="*/ 45 w 720"/>
                  <a:gd name="T41" fmla="*/ 171 h 828"/>
                  <a:gd name="T42" fmla="*/ 180 w 720"/>
                  <a:gd name="T43" fmla="*/ 647 h 828"/>
                  <a:gd name="T44" fmla="*/ 360 w 720"/>
                  <a:gd name="T45" fmla="*/ 782 h 828"/>
                  <a:gd name="T46" fmla="*/ 539 w 720"/>
                  <a:gd name="T47" fmla="*/ 647 h 828"/>
                  <a:gd name="T48" fmla="*/ 683 w 720"/>
                  <a:gd name="T49" fmla="*/ 171 h 828"/>
                  <a:gd name="T50" fmla="*/ 674 w 720"/>
                  <a:gd name="T51" fmla="*/ 153 h 828"/>
                  <a:gd name="T52" fmla="*/ 656 w 720"/>
                  <a:gd name="T53" fmla="*/ 144 h 828"/>
                  <a:gd name="T54" fmla="*/ 377 w 720"/>
                  <a:gd name="T55" fmla="*/ 45 h 828"/>
                  <a:gd name="T56" fmla="*/ 360 w 720"/>
                  <a:gd name="T57" fmla="*/ 36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720" h="828">
                    <a:moveTo>
                      <a:pt x="360" y="827"/>
                    </a:moveTo>
                    <a:lnTo>
                      <a:pt x="360" y="827"/>
                    </a:lnTo>
                    <a:lnTo>
                      <a:pt x="351" y="827"/>
                    </a:lnTo>
                    <a:cubicBezTo>
                      <a:pt x="351" y="818"/>
                      <a:pt x="216" y="755"/>
                      <a:pt x="153" y="665"/>
                    </a:cubicBezTo>
                    <a:cubicBezTo>
                      <a:pt x="45" y="513"/>
                      <a:pt x="9" y="270"/>
                      <a:pt x="0" y="171"/>
                    </a:cubicBezTo>
                    <a:cubicBezTo>
                      <a:pt x="0" y="153"/>
                      <a:pt x="9" y="144"/>
                      <a:pt x="18" y="126"/>
                    </a:cubicBezTo>
                    <a:cubicBezTo>
                      <a:pt x="27" y="117"/>
                      <a:pt x="45" y="108"/>
                      <a:pt x="63" y="99"/>
                    </a:cubicBezTo>
                    <a:cubicBezTo>
                      <a:pt x="197" y="90"/>
                      <a:pt x="279" y="45"/>
                      <a:pt x="324" y="9"/>
                    </a:cubicBezTo>
                    <a:cubicBezTo>
                      <a:pt x="341" y="0"/>
                      <a:pt x="377" y="0"/>
                      <a:pt x="395" y="9"/>
                    </a:cubicBezTo>
                    <a:cubicBezTo>
                      <a:pt x="440" y="45"/>
                      <a:pt x="521" y="90"/>
                      <a:pt x="656" y="99"/>
                    </a:cubicBezTo>
                    <a:cubicBezTo>
                      <a:pt x="674" y="99"/>
                      <a:pt x="692" y="108"/>
                      <a:pt x="701" y="126"/>
                    </a:cubicBezTo>
                    <a:cubicBezTo>
                      <a:pt x="710" y="135"/>
                      <a:pt x="719" y="153"/>
                      <a:pt x="719" y="171"/>
                    </a:cubicBezTo>
                    <a:cubicBezTo>
                      <a:pt x="710" y="270"/>
                      <a:pt x="674" y="513"/>
                      <a:pt x="566" y="665"/>
                    </a:cubicBezTo>
                    <a:cubicBezTo>
                      <a:pt x="512" y="755"/>
                      <a:pt x="377" y="818"/>
                      <a:pt x="368" y="827"/>
                    </a:cubicBezTo>
                    <a:lnTo>
                      <a:pt x="360" y="827"/>
                    </a:lnTo>
                    <a:close/>
                    <a:moveTo>
                      <a:pt x="360" y="36"/>
                    </a:moveTo>
                    <a:lnTo>
                      <a:pt x="360" y="36"/>
                    </a:lnTo>
                    <a:lnTo>
                      <a:pt x="351" y="45"/>
                    </a:lnTo>
                    <a:cubicBezTo>
                      <a:pt x="305" y="72"/>
                      <a:pt x="207" y="135"/>
                      <a:pt x="63" y="144"/>
                    </a:cubicBezTo>
                    <a:cubicBezTo>
                      <a:pt x="54" y="144"/>
                      <a:pt x="54" y="144"/>
                      <a:pt x="45" y="153"/>
                    </a:cubicBezTo>
                    <a:cubicBezTo>
                      <a:pt x="45" y="153"/>
                      <a:pt x="36" y="162"/>
                      <a:pt x="45" y="171"/>
                    </a:cubicBezTo>
                    <a:cubicBezTo>
                      <a:pt x="54" y="261"/>
                      <a:pt x="81" y="503"/>
                      <a:pt x="180" y="647"/>
                    </a:cubicBezTo>
                    <a:cubicBezTo>
                      <a:pt x="233" y="719"/>
                      <a:pt x="332" y="773"/>
                      <a:pt x="360" y="782"/>
                    </a:cubicBezTo>
                    <a:cubicBezTo>
                      <a:pt x="387" y="773"/>
                      <a:pt x="495" y="719"/>
                      <a:pt x="539" y="647"/>
                    </a:cubicBezTo>
                    <a:cubicBezTo>
                      <a:pt x="638" y="503"/>
                      <a:pt x="665" y="261"/>
                      <a:pt x="683" y="171"/>
                    </a:cubicBezTo>
                    <a:cubicBezTo>
                      <a:pt x="683" y="162"/>
                      <a:pt x="674" y="153"/>
                      <a:pt x="674" y="153"/>
                    </a:cubicBezTo>
                    <a:cubicBezTo>
                      <a:pt x="665" y="144"/>
                      <a:pt x="665" y="144"/>
                      <a:pt x="656" y="144"/>
                    </a:cubicBezTo>
                    <a:cubicBezTo>
                      <a:pt x="512" y="135"/>
                      <a:pt x="423" y="72"/>
                      <a:pt x="377" y="45"/>
                    </a:cubicBezTo>
                    <a:cubicBezTo>
                      <a:pt x="368" y="45"/>
                      <a:pt x="368" y="36"/>
                      <a:pt x="360" y="36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22BC8D-1356-5440-A30F-0878E0FCAE9A}"/>
                </a:ext>
              </a:extLst>
            </p:cNvPr>
            <p:cNvGrpSpPr/>
            <p:nvPr/>
          </p:nvGrpSpPr>
          <p:grpSpPr>
            <a:xfrm>
              <a:off x="15578825" y="6608833"/>
              <a:ext cx="2084880" cy="2084880"/>
              <a:chOff x="15768719" y="6608833"/>
              <a:chExt cx="2084880" cy="2084880"/>
            </a:xfrm>
          </p:grpSpPr>
          <p:sp>
            <p:nvSpPr>
              <p:cNvPr id="512" name="Freeform 434">
                <a:extLst>
                  <a:ext uri="{FF2B5EF4-FFF2-40B4-BE49-F238E27FC236}">
                    <a16:creationId xmlns:a16="http://schemas.microsoft.com/office/drawing/2014/main" id="{C518780D-600C-544D-B6D5-36F0009BF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68719" y="6608833"/>
                <a:ext cx="2084880" cy="2084880"/>
              </a:xfrm>
              <a:custGeom>
                <a:avLst/>
                <a:gdLst>
                  <a:gd name="T0" fmla="*/ 1808 w 1809"/>
                  <a:gd name="T1" fmla="*/ 898 h 1808"/>
                  <a:gd name="T2" fmla="*/ 1808 w 1809"/>
                  <a:gd name="T3" fmla="*/ 898 h 1808"/>
                  <a:gd name="T4" fmla="*/ 899 w 1809"/>
                  <a:gd name="T5" fmla="*/ 1807 h 1808"/>
                  <a:gd name="T6" fmla="*/ 0 w 1809"/>
                  <a:gd name="T7" fmla="*/ 898 h 1808"/>
                  <a:gd name="T8" fmla="*/ 899 w 1809"/>
                  <a:gd name="T9" fmla="*/ 0 h 1808"/>
                  <a:gd name="T10" fmla="*/ 1808 w 1809"/>
                  <a:gd name="T11" fmla="*/ 898 h 1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9" h="1808">
                    <a:moveTo>
                      <a:pt x="1808" y="898"/>
                    </a:moveTo>
                    <a:lnTo>
                      <a:pt x="1808" y="898"/>
                    </a:lnTo>
                    <a:cubicBezTo>
                      <a:pt x="1808" y="1402"/>
                      <a:pt x="1403" y="1807"/>
                      <a:pt x="899" y="1807"/>
                    </a:cubicBezTo>
                    <a:cubicBezTo>
                      <a:pt x="405" y="1807"/>
                      <a:pt x="0" y="1402"/>
                      <a:pt x="0" y="898"/>
                    </a:cubicBezTo>
                    <a:cubicBezTo>
                      <a:pt x="0" y="404"/>
                      <a:pt x="405" y="0"/>
                      <a:pt x="899" y="0"/>
                    </a:cubicBezTo>
                    <a:cubicBezTo>
                      <a:pt x="1403" y="0"/>
                      <a:pt x="1808" y="404"/>
                      <a:pt x="1808" y="898"/>
                    </a:cubicBezTo>
                  </a:path>
                </a:pathLst>
              </a:custGeom>
              <a:solidFill>
                <a:schemeClr val="accent2"/>
              </a:solidFill>
              <a:ln w="9525" cap="flat">
                <a:solidFill>
                  <a:schemeClr val="bg2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09" name="Freeform 454">
                <a:extLst>
                  <a:ext uri="{FF2B5EF4-FFF2-40B4-BE49-F238E27FC236}">
                    <a16:creationId xmlns:a16="http://schemas.microsoft.com/office/drawing/2014/main" id="{05647031-CCEF-7249-A6BA-C7AAAE1C5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7414" y="7407188"/>
                <a:ext cx="645806" cy="488167"/>
              </a:xfrm>
              <a:custGeom>
                <a:avLst/>
                <a:gdLst>
                  <a:gd name="T0" fmla="*/ 512 w 558"/>
                  <a:gd name="T1" fmla="*/ 423 h 424"/>
                  <a:gd name="T2" fmla="*/ 512 w 558"/>
                  <a:gd name="T3" fmla="*/ 423 h 424"/>
                  <a:gd name="T4" fmla="*/ 36 w 558"/>
                  <a:gd name="T5" fmla="*/ 423 h 424"/>
                  <a:gd name="T6" fmla="*/ 0 w 558"/>
                  <a:gd name="T7" fmla="*/ 387 h 424"/>
                  <a:gd name="T8" fmla="*/ 0 w 558"/>
                  <a:gd name="T9" fmla="*/ 36 h 424"/>
                  <a:gd name="T10" fmla="*/ 36 w 558"/>
                  <a:gd name="T11" fmla="*/ 0 h 424"/>
                  <a:gd name="T12" fmla="*/ 512 w 558"/>
                  <a:gd name="T13" fmla="*/ 0 h 424"/>
                  <a:gd name="T14" fmla="*/ 557 w 558"/>
                  <a:gd name="T15" fmla="*/ 36 h 424"/>
                  <a:gd name="T16" fmla="*/ 557 w 558"/>
                  <a:gd name="T17" fmla="*/ 387 h 424"/>
                  <a:gd name="T18" fmla="*/ 512 w 558"/>
                  <a:gd name="T19" fmla="*/ 423 h 424"/>
                  <a:gd name="T20" fmla="*/ 36 w 558"/>
                  <a:gd name="T21" fmla="*/ 27 h 424"/>
                  <a:gd name="T22" fmla="*/ 36 w 558"/>
                  <a:gd name="T23" fmla="*/ 27 h 424"/>
                  <a:gd name="T24" fmla="*/ 26 w 558"/>
                  <a:gd name="T25" fmla="*/ 36 h 424"/>
                  <a:gd name="T26" fmla="*/ 26 w 558"/>
                  <a:gd name="T27" fmla="*/ 387 h 424"/>
                  <a:gd name="T28" fmla="*/ 36 w 558"/>
                  <a:gd name="T29" fmla="*/ 396 h 424"/>
                  <a:gd name="T30" fmla="*/ 512 w 558"/>
                  <a:gd name="T31" fmla="*/ 396 h 424"/>
                  <a:gd name="T32" fmla="*/ 530 w 558"/>
                  <a:gd name="T33" fmla="*/ 387 h 424"/>
                  <a:gd name="T34" fmla="*/ 530 w 558"/>
                  <a:gd name="T35" fmla="*/ 36 h 424"/>
                  <a:gd name="T36" fmla="*/ 512 w 558"/>
                  <a:gd name="T37" fmla="*/ 27 h 424"/>
                  <a:gd name="T38" fmla="*/ 36 w 558"/>
                  <a:gd name="T39" fmla="*/ 27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8" h="424">
                    <a:moveTo>
                      <a:pt x="512" y="423"/>
                    </a:moveTo>
                    <a:lnTo>
                      <a:pt x="512" y="423"/>
                    </a:lnTo>
                    <a:cubicBezTo>
                      <a:pt x="36" y="423"/>
                      <a:pt x="36" y="423"/>
                      <a:pt x="36" y="423"/>
                    </a:cubicBezTo>
                    <a:cubicBezTo>
                      <a:pt x="17" y="423"/>
                      <a:pt x="0" y="405"/>
                      <a:pt x="0" y="387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9"/>
                      <a:pt x="17" y="0"/>
                      <a:pt x="36" y="0"/>
                    </a:cubicBezTo>
                    <a:cubicBezTo>
                      <a:pt x="512" y="0"/>
                      <a:pt x="512" y="0"/>
                      <a:pt x="512" y="0"/>
                    </a:cubicBezTo>
                    <a:cubicBezTo>
                      <a:pt x="539" y="0"/>
                      <a:pt x="557" y="19"/>
                      <a:pt x="557" y="36"/>
                    </a:cubicBezTo>
                    <a:cubicBezTo>
                      <a:pt x="557" y="387"/>
                      <a:pt x="557" y="387"/>
                      <a:pt x="557" y="387"/>
                    </a:cubicBezTo>
                    <a:cubicBezTo>
                      <a:pt x="557" y="405"/>
                      <a:pt x="539" y="423"/>
                      <a:pt x="512" y="423"/>
                    </a:cubicBezTo>
                    <a:close/>
                    <a:moveTo>
                      <a:pt x="36" y="27"/>
                    </a:moveTo>
                    <a:lnTo>
                      <a:pt x="36" y="27"/>
                    </a:lnTo>
                    <a:cubicBezTo>
                      <a:pt x="26" y="27"/>
                      <a:pt x="26" y="27"/>
                      <a:pt x="26" y="36"/>
                    </a:cubicBezTo>
                    <a:cubicBezTo>
                      <a:pt x="26" y="387"/>
                      <a:pt x="26" y="387"/>
                      <a:pt x="26" y="387"/>
                    </a:cubicBezTo>
                    <a:cubicBezTo>
                      <a:pt x="26" y="387"/>
                      <a:pt x="26" y="396"/>
                      <a:pt x="36" y="396"/>
                    </a:cubicBezTo>
                    <a:cubicBezTo>
                      <a:pt x="512" y="396"/>
                      <a:pt x="512" y="396"/>
                      <a:pt x="512" y="396"/>
                    </a:cubicBezTo>
                    <a:cubicBezTo>
                      <a:pt x="521" y="396"/>
                      <a:pt x="530" y="387"/>
                      <a:pt x="530" y="387"/>
                    </a:cubicBezTo>
                    <a:cubicBezTo>
                      <a:pt x="530" y="36"/>
                      <a:pt x="530" y="36"/>
                      <a:pt x="530" y="36"/>
                    </a:cubicBezTo>
                    <a:cubicBezTo>
                      <a:pt x="530" y="27"/>
                      <a:pt x="521" y="27"/>
                      <a:pt x="512" y="27"/>
                    </a:cubicBezTo>
                    <a:lnTo>
                      <a:pt x="36" y="2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10" name="Freeform 455">
                <a:extLst>
                  <a:ext uri="{FF2B5EF4-FFF2-40B4-BE49-F238E27FC236}">
                    <a16:creationId xmlns:a16="http://schemas.microsoft.com/office/drawing/2014/main" id="{04869542-0075-9042-8D09-1F6EDD12D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7414" y="7478379"/>
                <a:ext cx="645806" cy="35597"/>
              </a:xfrm>
              <a:custGeom>
                <a:avLst/>
                <a:gdLst>
                  <a:gd name="T0" fmla="*/ 539 w 558"/>
                  <a:gd name="T1" fmla="*/ 28 h 29"/>
                  <a:gd name="T2" fmla="*/ 539 w 558"/>
                  <a:gd name="T3" fmla="*/ 28 h 29"/>
                  <a:gd name="T4" fmla="*/ 8 w 558"/>
                  <a:gd name="T5" fmla="*/ 28 h 29"/>
                  <a:gd name="T6" fmla="*/ 0 w 558"/>
                  <a:gd name="T7" fmla="*/ 19 h 29"/>
                  <a:gd name="T8" fmla="*/ 8 w 558"/>
                  <a:gd name="T9" fmla="*/ 0 h 29"/>
                  <a:gd name="T10" fmla="*/ 539 w 558"/>
                  <a:gd name="T11" fmla="*/ 0 h 29"/>
                  <a:gd name="T12" fmla="*/ 557 w 558"/>
                  <a:gd name="T13" fmla="*/ 19 h 29"/>
                  <a:gd name="T14" fmla="*/ 539 w 558"/>
                  <a:gd name="T15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8" h="29">
                    <a:moveTo>
                      <a:pt x="539" y="28"/>
                    </a:moveTo>
                    <a:lnTo>
                      <a:pt x="539" y="28"/>
                    </a:lnTo>
                    <a:cubicBezTo>
                      <a:pt x="8" y="28"/>
                      <a:pt x="8" y="28"/>
                      <a:pt x="8" y="28"/>
                    </a:cubicBezTo>
                    <a:lnTo>
                      <a:pt x="0" y="19"/>
                    </a:lnTo>
                    <a:cubicBezTo>
                      <a:pt x="0" y="9"/>
                      <a:pt x="8" y="0"/>
                      <a:pt x="8" y="0"/>
                    </a:cubicBezTo>
                    <a:cubicBezTo>
                      <a:pt x="539" y="0"/>
                      <a:pt x="539" y="0"/>
                      <a:pt x="539" y="0"/>
                    </a:cubicBezTo>
                    <a:cubicBezTo>
                      <a:pt x="548" y="0"/>
                      <a:pt x="557" y="9"/>
                      <a:pt x="557" y="19"/>
                    </a:cubicBezTo>
                    <a:cubicBezTo>
                      <a:pt x="557" y="19"/>
                      <a:pt x="548" y="28"/>
                      <a:pt x="539" y="28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11" name="Freeform 456">
                <a:extLst>
                  <a:ext uri="{FF2B5EF4-FFF2-40B4-BE49-F238E27FC236}">
                    <a16:creationId xmlns:a16="http://schemas.microsoft.com/office/drawing/2014/main" id="{2683E2D5-337D-9B4F-AADB-6AAA834F2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7414" y="7554657"/>
                <a:ext cx="645806" cy="35594"/>
              </a:xfrm>
              <a:custGeom>
                <a:avLst/>
                <a:gdLst>
                  <a:gd name="T0" fmla="*/ 539 w 558"/>
                  <a:gd name="T1" fmla="*/ 28 h 29"/>
                  <a:gd name="T2" fmla="*/ 539 w 558"/>
                  <a:gd name="T3" fmla="*/ 28 h 29"/>
                  <a:gd name="T4" fmla="*/ 8 w 558"/>
                  <a:gd name="T5" fmla="*/ 28 h 29"/>
                  <a:gd name="T6" fmla="*/ 0 w 558"/>
                  <a:gd name="T7" fmla="*/ 18 h 29"/>
                  <a:gd name="T8" fmla="*/ 8 w 558"/>
                  <a:gd name="T9" fmla="*/ 0 h 29"/>
                  <a:gd name="T10" fmla="*/ 539 w 558"/>
                  <a:gd name="T11" fmla="*/ 0 h 29"/>
                  <a:gd name="T12" fmla="*/ 557 w 558"/>
                  <a:gd name="T13" fmla="*/ 18 h 29"/>
                  <a:gd name="T14" fmla="*/ 539 w 558"/>
                  <a:gd name="T15" fmla="*/ 28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8" h="29">
                    <a:moveTo>
                      <a:pt x="539" y="28"/>
                    </a:moveTo>
                    <a:lnTo>
                      <a:pt x="539" y="28"/>
                    </a:lnTo>
                    <a:cubicBezTo>
                      <a:pt x="8" y="28"/>
                      <a:pt x="8" y="28"/>
                      <a:pt x="8" y="28"/>
                    </a:cubicBezTo>
                    <a:cubicBezTo>
                      <a:pt x="8" y="28"/>
                      <a:pt x="0" y="28"/>
                      <a:pt x="0" y="18"/>
                    </a:cubicBezTo>
                    <a:cubicBezTo>
                      <a:pt x="0" y="9"/>
                      <a:pt x="8" y="0"/>
                      <a:pt x="8" y="0"/>
                    </a:cubicBezTo>
                    <a:cubicBezTo>
                      <a:pt x="539" y="0"/>
                      <a:pt x="539" y="0"/>
                      <a:pt x="539" y="0"/>
                    </a:cubicBezTo>
                    <a:cubicBezTo>
                      <a:pt x="548" y="0"/>
                      <a:pt x="557" y="9"/>
                      <a:pt x="557" y="18"/>
                    </a:cubicBezTo>
                    <a:cubicBezTo>
                      <a:pt x="557" y="28"/>
                      <a:pt x="548" y="28"/>
                      <a:pt x="539" y="28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12" name="Freeform 457">
                <a:extLst>
                  <a:ext uri="{FF2B5EF4-FFF2-40B4-BE49-F238E27FC236}">
                    <a16:creationId xmlns:a16="http://schemas.microsoft.com/office/drawing/2014/main" id="{A2011181-22D0-6045-A7F1-2FD3AE08C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99307" y="7707209"/>
                <a:ext cx="147466" cy="106785"/>
              </a:xfrm>
              <a:custGeom>
                <a:avLst/>
                <a:gdLst>
                  <a:gd name="T0" fmla="*/ 117 w 127"/>
                  <a:gd name="T1" fmla="*/ 90 h 91"/>
                  <a:gd name="T2" fmla="*/ 117 w 127"/>
                  <a:gd name="T3" fmla="*/ 90 h 91"/>
                  <a:gd name="T4" fmla="*/ 18 w 127"/>
                  <a:gd name="T5" fmla="*/ 90 h 91"/>
                  <a:gd name="T6" fmla="*/ 0 w 127"/>
                  <a:gd name="T7" fmla="*/ 81 h 91"/>
                  <a:gd name="T8" fmla="*/ 0 w 127"/>
                  <a:gd name="T9" fmla="*/ 18 h 91"/>
                  <a:gd name="T10" fmla="*/ 18 w 127"/>
                  <a:gd name="T11" fmla="*/ 0 h 91"/>
                  <a:gd name="T12" fmla="*/ 117 w 127"/>
                  <a:gd name="T13" fmla="*/ 0 h 91"/>
                  <a:gd name="T14" fmla="*/ 126 w 127"/>
                  <a:gd name="T15" fmla="*/ 18 h 91"/>
                  <a:gd name="T16" fmla="*/ 126 w 127"/>
                  <a:gd name="T17" fmla="*/ 81 h 91"/>
                  <a:gd name="T18" fmla="*/ 117 w 127"/>
                  <a:gd name="T19" fmla="*/ 90 h 91"/>
                  <a:gd name="T20" fmla="*/ 27 w 127"/>
                  <a:gd name="T21" fmla="*/ 72 h 91"/>
                  <a:gd name="T22" fmla="*/ 27 w 127"/>
                  <a:gd name="T23" fmla="*/ 72 h 91"/>
                  <a:gd name="T24" fmla="*/ 99 w 127"/>
                  <a:gd name="T25" fmla="*/ 72 h 91"/>
                  <a:gd name="T26" fmla="*/ 99 w 127"/>
                  <a:gd name="T27" fmla="*/ 27 h 91"/>
                  <a:gd name="T28" fmla="*/ 27 w 127"/>
                  <a:gd name="T29" fmla="*/ 27 h 91"/>
                  <a:gd name="T30" fmla="*/ 27 w 127"/>
                  <a:gd name="T31" fmla="*/ 72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7" h="91">
                    <a:moveTo>
                      <a:pt x="117" y="90"/>
                    </a:moveTo>
                    <a:lnTo>
                      <a:pt x="117" y="90"/>
                    </a:lnTo>
                    <a:cubicBezTo>
                      <a:pt x="18" y="90"/>
                      <a:pt x="18" y="90"/>
                      <a:pt x="18" y="90"/>
                    </a:cubicBezTo>
                    <a:cubicBezTo>
                      <a:pt x="9" y="90"/>
                      <a:pt x="0" y="90"/>
                      <a:pt x="0" y="8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6" y="0"/>
                      <a:pt x="126" y="9"/>
                      <a:pt x="126" y="18"/>
                    </a:cubicBezTo>
                    <a:cubicBezTo>
                      <a:pt x="126" y="81"/>
                      <a:pt x="126" y="81"/>
                      <a:pt x="126" y="81"/>
                    </a:cubicBezTo>
                    <a:cubicBezTo>
                      <a:pt x="126" y="90"/>
                      <a:pt x="126" y="90"/>
                      <a:pt x="117" y="90"/>
                    </a:cubicBezTo>
                    <a:close/>
                    <a:moveTo>
                      <a:pt x="27" y="72"/>
                    </a:moveTo>
                    <a:lnTo>
                      <a:pt x="27" y="72"/>
                    </a:lnTo>
                    <a:cubicBezTo>
                      <a:pt x="99" y="72"/>
                      <a:pt x="99" y="72"/>
                      <a:pt x="99" y="72"/>
                    </a:cubicBezTo>
                    <a:cubicBezTo>
                      <a:pt x="99" y="27"/>
                      <a:pt x="99" y="27"/>
                      <a:pt x="99" y="27"/>
                    </a:cubicBezTo>
                    <a:cubicBezTo>
                      <a:pt x="27" y="27"/>
                      <a:pt x="27" y="27"/>
                      <a:pt x="27" y="27"/>
                    </a:cubicBezTo>
                    <a:lnTo>
                      <a:pt x="27" y="7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13" name="Freeform 458">
                <a:extLst>
                  <a:ext uri="{FF2B5EF4-FFF2-40B4-BE49-F238E27FC236}">
                    <a16:creationId xmlns:a16="http://schemas.microsoft.com/office/drawing/2014/main" id="{E9BC95D1-420C-E543-9B30-E6C681648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58605" y="7707209"/>
                <a:ext cx="116958" cy="30510"/>
              </a:xfrm>
              <a:custGeom>
                <a:avLst/>
                <a:gdLst>
                  <a:gd name="T0" fmla="*/ 81 w 100"/>
                  <a:gd name="T1" fmla="*/ 27 h 28"/>
                  <a:gd name="T2" fmla="*/ 81 w 100"/>
                  <a:gd name="T3" fmla="*/ 27 h 28"/>
                  <a:gd name="T4" fmla="*/ 18 w 100"/>
                  <a:gd name="T5" fmla="*/ 27 h 28"/>
                  <a:gd name="T6" fmla="*/ 0 w 100"/>
                  <a:gd name="T7" fmla="*/ 18 h 28"/>
                  <a:gd name="T8" fmla="*/ 18 w 100"/>
                  <a:gd name="T9" fmla="*/ 0 h 28"/>
                  <a:gd name="T10" fmla="*/ 81 w 100"/>
                  <a:gd name="T11" fmla="*/ 0 h 28"/>
                  <a:gd name="T12" fmla="*/ 99 w 100"/>
                  <a:gd name="T13" fmla="*/ 18 h 28"/>
                  <a:gd name="T14" fmla="*/ 81 w 100"/>
                  <a:gd name="T15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0" h="28">
                    <a:moveTo>
                      <a:pt x="81" y="27"/>
                    </a:moveTo>
                    <a:lnTo>
                      <a:pt x="81" y="27"/>
                    </a:lnTo>
                    <a:cubicBezTo>
                      <a:pt x="18" y="27"/>
                      <a:pt x="18" y="27"/>
                      <a:pt x="18" y="27"/>
                    </a:cubicBezTo>
                    <a:cubicBezTo>
                      <a:pt x="9" y="27"/>
                      <a:pt x="0" y="27"/>
                      <a:pt x="0" y="18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90" y="0"/>
                      <a:pt x="99" y="9"/>
                      <a:pt x="99" y="18"/>
                    </a:cubicBezTo>
                    <a:cubicBezTo>
                      <a:pt x="99" y="27"/>
                      <a:pt x="90" y="27"/>
                      <a:pt x="81" y="27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14" name="Freeform 459">
                <a:extLst>
                  <a:ext uri="{FF2B5EF4-FFF2-40B4-BE49-F238E27FC236}">
                    <a16:creationId xmlns:a16="http://schemas.microsoft.com/office/drawing/2014/main" id="{30D7B932-D9A5-6C4E-B85B-0562E5F15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58605" y="7793654"/>
                <a:ext cx="188149" cy="20340"/>
              </a:xfrm>
              <a:custGeom>
                <a:avLst/>
                <a:gdLst>
                  <a:gd name="T0" fmla="*/ 153 w 163"/>
                  <a:gd name="T1" fmla="*/ 18 h 19"/>
                  <a:gd name="T2" fmla="*/ 153 w 163"/>
                  <a:gd name="T3" fmla="*/ 18 h 19"/>
                  <a:gd name="T4" fmla="*/ 18 w 163"/>
                  <a:gd name="T5" fmla="*/ 18 h 19"/>
                  <a:gd name="T6" fmla="*/ 0 w 163"/>
                  <a:gd name="T7" fmla="*/ 9 h 19"/>
                  <a:gd name="T8" fmla="*/ 18 w 163"/>
                  <a:gd name="T9" fmla="*/ 0 h 19"/>
                  <a:gd name="T10" fmla="*/ 153 w 163"/>
                  <a:gd name="T11" fmla="*/ 0 h 19"/>
                  <a:gd name="T12" fmla="*/ 162 w 163"/>
                  <a:gd name="T13" fmla="*/ 9 h 19"/>
                  <a:gd name="T14" fmla="*/ 153 w 163"/>
                  <a:gd name="T15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3" h="19">
                    <a:moveTo>
                      <a:pt x="153" y="18"/>
                    </a:moveTo>
                    <a:lnTo>
                      <a:pt x="153" y="18"/>
                    </a:lnTo>
                    <a:cubicBezTo>
                      <a:pt x="18" y="18"/>
                      <a:pt x="18" y="18"/>
                      <a:pt x="18" y="18"/>
                    </a:cubicBezTo>
                    <a:cubicBezTo>
                      <a:pt x="9" y="18"/>
                      <a:pt x="0" y="18"/>
                      <a:pt x="0" y="9"/>
                    </a:cubicBezTo>
                    <a:cubicBezTo>
                      <a:pt x="0" y="0"/>
                      <a:pt x="9" y="0"/>
                      <a:pt x="18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3" y="0"/>
                      <a:pt x="162" y="0"/>
                      <a:pt x="162" y="9"/>
                    </a:cubicBezTo>
                    <a:cubicBezTo>
                      <a:pt x="162" y="18"/>
                      <a:pt x="153" y="18"/>
                      <a:pt x="153" y="18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15" name="Freeform 460">
                <a:extLst>
                  <a:ext uri="{FF2B5EF4-FFF2-40B4-BE49-F238E27FC236}">
                    <a16:creationId xmlns:a16="http://schemas.microsoft.com/office/drawing/2014/main" id="{E0708968-8F01-604C-8CD9-2220611E5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89098" y="7178361"/>
                <a:ext cx="528848" cy="945824"/>
              </a:xfrm>
              <a:custGeom>
                <a:avLst/>
                <a:gdLst>
                  <a:gd name="T0" fmla="*/ 386 w 459"/>
                  <a:gd name="T1" fmla="*/ 818 h 819"/>
                  <a:gd name="T2" fmla="*/ 386 w 459"/>
                  <a:gd name="T3" fmla="*/ 818 h 819"/>
                  <a:gd name="T4" fmla="*/ 72 w 459"/>
                  <a:gd name="T5" fmla="*/ 818 h 819"/>
                  <a:gd name="T6" fmla="*/ 0 w 459"/>
                  <a:gd name="T7" fmla="*/ 737 h 819"/>
                  <a:gd name="T8" fmla="*/ 0 w 459"/>
                  <a:gd name="T9" fmla="*/ 72 h 819"/>
                  <a:gd name="T10" fmla="*/ 72 w 459"/>
                  <a:gd name="T11" fmla="*/ 0 h 819"/>
                  <a:gd name="T12" fmla="*/ 386 w 459"/>
                  <a:gd name="T13" fmla="*/ 0 h 819"/>
                  <a:gd name="T14" fmla="*/ 458 w 459"/>
                  <a:gd name="T15" fmla="*/ 72 h 819"/>
                  <a:gd name="T16" fmla="*/ 458 w 459"/>
                  <a:gd name="T17" fmla="*/ 161 h 819"/>
                  <a:gd name="T18" fmla="*/ 440 w 459"/>
                  <a:gd name="T19" fmla="*/ 171 h 819"/>
                  <a:gd name="T20" fmla="*/ 422 w 459"/>
                  <a:gd name="T21" fmla="*/ 161 h 819"/>
                  <a:gd name="T22" fmla="*/ 422 w 459"/>
                  <a:gd name="T23" fmla="*/ 72 h 819"/>
                  <a:gd name="T24" fmla="*/ 386 w 459"/>
                  <a:gd name="T25" fmla="*/ 27 h 819"/>
                  <a:gd name="T26" fmla="*/ 72 w 459"/>
                  <a:gd name="T27" fmla="*/ 27 h 819"/>
                  <a:gd name="T28" fmla="*/ 27 w 459"/>
                  <a:gd name="T29" fmla="*/ 72 h 819"/>
                  <a:gd name="T30" fmla="*/ 27 w 459"/>
                  <a:gd name="T31" fmla="*/ 737 h 819"/>
                  <a:gd name="T32" fmla="*/ 72 w 459"/>
                  <a:gd name="T33" fmla="*/ 782 h 819"/>
                  <a:gd name="T34" fmla="*/ 386 w 459"/>
                  <a:gd name="T35" fmla="*/ 782 h 819"/>
                  <a:gd name="T36" fmla="*/ 422 w 459"/>
                  <a:gd name="T37" fmla="*/ 737 h 819"/>
                  <a:gd name="T38" fmla="*/ 422 w 459"/>
                  <a:gd name="T39" fmla="*/ 656 h 819"/>
                  <a:gd name="T40" fmla="*/ 440 w 459"/>
                  <a:gd name="T41" fmla="*/ 647 h 819"/>
                  <a:gd name="T42" fmla="*/ 458 w 459"/>
                  <a:gd name="T43" fmla="*/ 656 h 819"/>
                  <a:gd name="T44" fmla="*/ 458 w 459"/>
                  <a:gd name="T45" fmla="*/ 737 h 819"/>
                  <a:gd name="T46" fmla="*/ 386 w 459"/>
                  <a:gd name="T47" fmla="*/ 818 h 8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59" h="819">
                    <a:moveTo>
                      <a:pt x="386" y="818"/>
                    </a:moveTo>
                    <a:lnTo>
                      <a:pt x="386" y="818"/>
                    </a:lnTo>
                    <a:cubicBezTo>
                      <a:pt x="72" y="818"/>
                      <a:pt x="72" y="818"/>
                      <a:pt x="72" y="818"/>
                    </a:cubicBezTo>
                    <a:cubicBezTo>
                      <a:pt x="36" y="818"/>
                      <a:pt x="0" y="782"/>
                      <a:pt x="0" y="737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36"/>
                      <a:pt x="36" y="0"/>
                      <a:pt x="72" y="0"/>
                    </a:cubicBezTo>
                    <a:cubicBezTo>
                      <a:pt x="386" y="0"/>
                      <a:pt x="386" y="0"/>
                      <a:pt x="386" y="0"/>
                    </a:cubicBezTo>
                    <a:cubicBezTo>
                      <a:pt x="422" y="0"/>
                      <a:pt x="458" y="36"/>
                      <a:pt x="458" y="72"/>
                    </a:cubicBezTo>
                    <a:cubicBezTo>
                      <a:pt x="458" y="161"/>
                      <a:pt x="458" y="161"/>
                      <a:pt x="458" y="161"/>
                    </a:cubicBezTo>
                    <a:cubicBezTo>
                      <a:pt x="458" y="161"/>
                      <a:pt x="449" y="171"/>
                      <a:pt x="440" y="171"/>
                    </a:cubicBezTo>
                    <a:cubicBezTo>
                      <a:pt x="431" y="171"/>
                      <a:pt x="422" y="161"/>
                      <a:pt x="422" y="161"/>
                    </a:cubicBezTo>
                    <a:cubicBezTo>
                      <a:pt x="422" y="72"/>
                      <a:pt x="422" y="72"/>
                      <a:pt x="422" y="72"/>
                    </a:cubicBezTo>
                    <a:cubicBezTo>
                      <a:pt x="422" y="45"/>
                      <a:pt x="404" y="27"/>
                      <a:pt x="386" y="27"/>
                    </a:cubicBezTo>
                    <a:cubicBezTo>
                      <a:pt x="72" y="27"/>
                      <a:pt x="72" y="27"/>
                      <a:pt x="72" y="27"/>
                    </a:cubicBezTo>
                    <a:cubicBezTo>
                      <a:pt x="53" y="27"/>
                      <a:pt x="27" y="45"/>
                      <a:pt x="27" y="72"/>
                    </a:cubicBezTo>
                    <a:cubicBezTo>
                      <a:pt x="27" y="737"/>
                      <a:pt x="27" y="737"/>
                      <a:pt x="27" y="737"/>
                    </a:cubicBezTo>
                    <a:cubicBezTo>
                      <a:pt x="27" y="764"/>
                      <a:pt x="53" y="782"/>
                      <a:pt x="72" y="782"/>
                    </a:cubicBezTo>
                    <a:cubicBezTo>
                      <a:pt x="386" y="782"/>
                      <a:pt x="386" y="782"/>
                      <a:pt x="386" y="782"/>
                    </a:cubicBezTo>
                    <a:cubicBezTo>
                      <a:pt x="404" y="782"/>
                      <a:pt x="422" y="764"/>
                      <a:pt x="422" y="737"/>
                    </a:cubicBezTo>
                    <a:cubicBezTo>
                      <a:pt x="422" y="656"/>
                      <a:pt x="422" y="656"/>
                      <a:pt x="422" y="656"/>
                    </a:cubicBezTo>
                    <a:cubicBezTo>
                      <a:pt x="422" y="647"/>
                      <a:pt x="431" y="647"/>
                      <a:pt x="440" y="647"/>
                    </a:cubicBezTo>
                    <a:cubicBezTo>
                      <a:pt x="449" y="647"/>
                      <a:pt x="458" y="647"/>
                      <a:pt x="458" y="656"/>
                    </a:cubicBezTo>
                    <a:cubicBezTo>
                      <a:pt x="458" y="737"/>
                      <a:pt x="458" y="737"/>
                      <a:pt x="458" y="737"/>
                    </a:cubicBezTo>
                    <a:cubicBezTo>
                      <a:pt x="458" y="782"/>
                      <a:pt x="422" y="818"/>
                      <a:pt x="386" y="818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16" name="Freeform 461">
                <a:extLst>
                  <a:ext uri="{FF2B5EF4-FFF2-40B4-BE49-F238E27FC236}">
                    <a16:creationId xmlns:a16="http://schemas.microsoft.com/office/drawing/2014/main" id="{CD05B23E-CD26-3845-88BD-1AE5E78E7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28095" y="7946206"/>
                <a:ext cx="50851" cy="40681"/>
              </a:xfrm>
              <a:custGeom>
                <a:avLst/>
                <a:gdLst>
                  <a:gd name="T0" fmla="*/ 17 w 45"/>
                  <a:gd name="T1" fmla="*/ 36 h 37"/>
                  <a:gd name="T2" fmla="*/ 17 w 45"/>
                  <a:gd name="T3" fmla="*/ 36 h 37"/>
                  <a:gd name="T4" fmla="*/ 0 w 45"/>
                  <a:gd name="T5" fmla="*/ 18 h 37"/>
                  <a:gd name="T6" fmla="*/ 17 w 45"/>
                  <a:gd name="T7" fmla="*/ 0 h 37"/>
                  <a:gd name="T8" fmla="*/ 44 w 45"/>
                  <a:gd name="T9" fmla="*/ 18 h 37"/>
                  <a:gd name="T10" fmla="*/ 17 w 45"/>
                  <a:gd name="T11" fmla="*/ 36 h 37"/>
                  <a:gd name="T12" fmla="*/ 17 w 45"/>
                  <a:gd name="T13" fmla="*/ 9 h 37"/>
                  <a:gd name="T14" fmla="*/ 17 w 45"/>
                  <a:gd name="T15" fmla="*/ 9 h 37"/>
                  <a:gd name="T16" fmla="*/ 8 w 45"/>
                  <a:gd name="T17" fmla="*/ 18 h 37"/>
                  <a:gd name="T18" fmla="*/ 17 w 45"/>
                  <a:gd name="T19" fmla="*/ 27 h 37"/>
                  <a:gd name="T20" fmla="*/ 35 w 45"/>
                  <a:gd name="T21" fmla="*/ 18 h 37"/>
                  <a:gd name="T22" fmla="*/ 17 w 45"/>
                  <a:gd name="T23" fmla="*/ 9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5" h="37">
                    <a:moveTo>
                      <a:pt x="17" y="36"/>
                    </a:moveTo>
                    <a:lnTo>
                      <a:pt x="17" y="36"/>
                    </a:lnTo>
                    <a:cubicBezTo>
                      <a:pt x="8" y="36"/>
                      <a:pt x="0" y="27"/>
                      <a:pt x="0" y="18"/>
                    </a:cubicBezTo>
                    <a:cubicBezTo>
                      <a:pt x="0" y="9"/>
                      <a:pt x="8" y="0"/>
                      <a:pt x="17" y="0"/>
                    </a:cubicBezTo>
                    <a:cubicBezTo>
                      <a:pt x="35" y="0"/>
                      <a:pt x="44" y="9"/>
                      <a:pt x="44" y="18"/>
                    </a:cubicBezTo>
                    <a:cubicBezTo>
                      <a:pt x="44" y="27"/>
                      <a:pt x="35" y="36"/>
                      <a:pt x="17" y="36"/>
                    </a:cubicBezTo>
                    <a:close/>
                    <a:moveTo>
                      <a:pt x="17" y="9"/>
                    </a:moveTo>
                    <a:lnTo>
                      <a:pt x="17" y="9"/>
                    </a:lnTo>
                    <a:lnTo>
                      <a:pt x="8" y="18"/>
                    </a:lnTo>
                    <a:cubicBezTo>
                      <a:pt x="8" y="27"/>
                      <a:pt x="17" y="27"/>
                      <a:pt x="17" y="27"/>
                    </a:cubicBezTo>
                    <a:cubicBezTo>
                      <a:pt x="26" y="27"/>
                      <a:pt x="35" y="27"/>
                      <a:pt x="35" y="18"/>
                    </a:cubicBezTo>
                    <a:cubicBezTo>
                      <a:pt x="35" y="18"/>
                      <a:pt x="26" y="9"/>
                      <a:pt x="17" y="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17" name="Freeform 462">
                <a:extLst>
                  <a:ext uri="{FF2B5EF4-FFF2-40B4-BE49-F238E27FC236}">
                    <a16:creationId xmlns:a16="http://schemas.microsoft.com/office/drawing/2014/main" id="{CF0EF686-BD5B-4641-9873-DF7181B24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77244" y="7285146"/>
                <a:ext cx="157639" cy="30510"/>
              </a:xfrm>
              <a:custGeom>
                <a:avLst/>
                <a:gdLst>
                  <a:gd name="T0" fmla="*/ 117 w 136"/>
                  <a:gd name="T1" fmla="*/ 27 h 28"/>
                  <a:gd name="T2" fmla="*/ 117 w 136"/>
                  <a:gd name="T3" fmla="*/ 27 h 28"/>
                  <a:gd name="T4" fmla="*/ 18 w 136"/>
                  <a:gd name="T5" fmla="*/ 27 h 28"/>
                  <a:gd name="T6" fmla="*/ 0 w 136"/>
                  <a:gd name="T7" fmla="*/ 18 h 28"/>
                  <a:gd name="T8" fmla="*/ 18 w 136"/>
                  <a:gd name="T9" fmla="*/ 0 h 28"/>
                  <a:gd name="T10" fmla="*/ 117 w 136"/>
                  <a:gd name="T11" fmla="*/ 0 h 28"/>
                  <a:gd name="T12" fmla="*/ 135 w 136"/>
                  <a:gd name="T13" fmla="*/ 18 h 28"/>
                  <a:gd name="T14" fmla="*/ 117 w 136"/>
                  <a:gd name="T15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6" h="28">
                    <a:moveTo>
                      <a:pt x="117" y="27"/>
                    </a:moveTo>
                    <a:lnTo>
                      <a:pt x="117" y="27"/>
                    </a:lnTo>
                    <a:cubicBezTo>
                      <a:pt x="18" y="27"/>
                      <a:pt x="18" y="27"/>
                      <a:pt x="18" y="27"/>
                    </a:cubicBezTo>
                    <a:cubicBezTo>
                      <a:pt x="10" y="27"/>
                      <a:pt x="0" y="27"/>
                      <a:pt x="0" y="18"/>
                    </a:cubicBezTo>
                    <a:cubicBezTo>
                      <a:pt x="0" y="9"/>
                      <a:pt x="10" y="0"/>
                      <a:pt x="18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6" y="0"/>
                      <a:pt x="135" y="9"/>
                      <a:pt x="135" y="18"/>
                    </a:cubicBezTo>
                    <a:cubicBezTo>
                      <a:pt x="135" y="27"/>
                      <a:pt x="126" y="27"/>
                      <a:pt x="117" y="27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C613382-DAE6-DF4B-AD53-FAF0BDA2D3FB}"/>
                </a:ext>
              </a:extLst>
            </p:cNvPr>
            <p:cNvGrpSpPr/>
            <p:nvPr/>
          </p:nvGrpSpPr>
          <p:grpSpPr>
            <a:xfrm>
              <a:off x="15580004" y="9970066"/>
              <a:ext cx="2084880" cy="2084880"/>
              <a:chOff x="15600910" y="9970066"/>
              <a:chExt cx="2084880" cy="2084880"/>
            </a:xfrm>
          </p:grpSpPr>
          <p:sp>
            <p:nvSpPr>
              <p:cNvPr id="513" name="Freeform 435">
                <a:extLst>
                  <a:ext uri="{FF2B5EF4-FFF2-40B4-BE49-F238E27FC236}">
                    <a16:creationId xmlns:a16="http://schemas.microsoft.com/office/drawing/2014/main" id="{921776CF-F800-6D46-94D0-4EDFD4F55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0910" y="9970066"/>
                <a:ext cx="2084880" cy="2084880"/>
              </a:xfrm>
              <a:custGeom>
                <a:avLst/>
                <a:gdLst>
                  <a:gd name="T0" fmla="*/ 1808 w 1809"/>
                  <a:gd name="T1" fmla="*/ 899 h 1809"/>
                  <a:gd name="T2" fmla="*/ 1808 w 1809"/>
                  <a:gd name="T3" fmla="*/ 899 h 1809"/>
                  <a:gd name="T4" fmla="*/ 899 w 1809"/>
                  <a:gd name="T5" fmla="*/ 1808 h 1809"/>
                  <a:gd name="T6" fmla="*/ 0 w 1809"/>
                  <a:gd name="T7" fmla="*/ 899 h 1809"/>
                  <a:gd name="T8" fmla="*/ 899 w 1809"/>
                  <a:gd name="T9" fmla="*/ 0 h 1809"/>
                  <a:gd name="T10" fmla="*/ 1808 w 1809"/>
                  <a:gd name="T11" fmla="*/ 899 h 1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09" h="1809">
                    <a:moveTo>
                      <a:pt x="1808" y="899"/>
                    </a:moveTo>
                    <a:lnTo>
                      <a:pt x="1808" y="899"/>
                    </a:lnTo>
                    <a:cubicBezTo>
                      <a:pt x="1808" y="1403"/>
                      <a:pt x="1403" y="1808"/>
                      <a:pt x="899" y="1808"/>
                    </a:cubicBezTo>
                    <a:cubicBezTo>
                      <a:pt x="405" y="1808"/>
                      <a:pt x="0" y="1403"/>
                      <a:pt x="0" y="899"/>
                    </a:cubicBezTo>
                    <a:cubicBezTo>
                      <a:pt x="0" y="405"/>
                      <a:pt x="405" y="0"/>
                      <a:pt x="899" y="0"/>
                    </a:cubicBezTo>
                    <a:cubicBezTo>
                      <a:pt x="1403" y="0"/>
                      <a:pt x="1808" y="405"/>
                      <a:pt x="1808" y="899"/>
                    </a:cubicBezTo>
                  </a:path>
                </a:pathLst>
              </a:custGeom>
              <a:solidFill>
                <a:schemeClr val="accent3"/>
              </a:solidFill>
              <a:ln w="9525" cap="flat">
                <a:solidFill>
                  <a:schemeClr val="bg2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18" name="Freeform 463">
                <a:extLst>
                  <a:ext uri="{FF2B5EF4-FFF2-40B4-BE49-F238E27FC236}">
                    <a16:creationId xmlns:a16="http://schemas.microsoft.com/office/drawing/2014/main" id="{1B8FC087-0A1F-F040-AA2A-46F758CEE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9456" y="11088782"/>
                <a:ext cx="386466" cy="376296"/>
              </a:xfrm>
              <a:custGeom>
                <a:avLst/>
                <a:gdLst>
                  <a:gd name="T0" fmla="*/ 243 w 334"/>
                  <a:gd name="T1" fmla="*/ 324 h 325"/>
                  <a:gd name="T2" fmla="*/ 243 w 334"/>
                  <a:gd name="T3" fmla="*/ 324 h 325"/>
                  <a:gd name="T4" fmla="*/ 225 w 334"/>
                  <a:gd name="T5" fmla="*/ 324 h 325"/>
                  <a:gd name="T6" fmla="*/ 27 w 334"/>
                  <a:gd name="T7" fmla="*/ 117 h 325"/>
                  <a:gd name="T8" fmla="*/ 27 w 334"/>
                  <a:gd name="T9" fmla="*/ 18 h 325"/>
                  <a:gd name="T10" fmla="*/ 81 w 334"/>
                  <a:gd name="T11" fmla="*/ 0 h 325"/>
                  <a:gd name="T12" fmla="*/ 81 w 334"/>
                  <a:gd name="T13" fmla="*/ 0 h 325"/>
                  <a:gd name="T14" fmla="*/ 126 w 334"/>
                  <a:gd name="T15" fmla="*/ 18 h 325"/>
                  <a:gd name="T16" fmla="*/ 333 w 334"/>
                  <a:gd name="T17" fmla="*/ 225 h 325"/>
                  <a:gd name="T18" fmla="*/ 333 w 334"/>
                  <a:gd name="T19" fmla="*/ 234 h 325"/>
                  <a:gd name="T20" fmla="*/ 333 w 334"/>
                  <a:gd name="T21" fmla="*/ 243 h 325"/>
                  <a:gd name="T22" fmla="*/ 252 w 334"/>
                  <a:gd name="T23" fmla="*/ 324 h 325"/>
                  <a:gd name="T24" fmla="*/ 243 w 334"/>
                  <a:gd name="T25" fmla="*/ 324 h 325"/>
                  <a:gd name="T26" fmla="*/ 81 w 334"/>
                  <a:gd name="T27" fmla="*/ 27 h 325"/>
                  <a:gd name="T28" fmla="*/ 81 w 334"/>
                  <a:gd name="T29" fmla="*/ 27 h 325"/>
                  <a:gd name="T30" fmla="*/ 81 w 334"/>
                  <a:gd name="T31" fmla="*/ 27 h 325"/>
                  <a:gd name="T32" fmla="*/ 45 w 334"/>
                  <a:gd name="T33" fmla="*/ 36 h 325"/>
                  <a:gd name="T34" fmla="*/ 45 w 334"/>
                  <a:gd name="T35" fmla="*/ 99 h 325"/>
                  <a:gd name="T36" fmla="*/ 243 w 334"/>
                  <a:gd name="T37" fmla="*/ 288 h 325"/>
                  <a:gd name="T38" fmla="*/ 297 w 334"/>
                  <a:gd name="T39" fmla="*/ 234 h 325"/>
                  <a:gd name="T40" fmla="*/ 108 w 334"/>
                  <a:gd name="T41" fmla="*/ 36 h 325"/>
                  <a:gd name="T42" fmla="*/ 81 w 334"/>
                  <a:gd name="T43" fmla="*/ 27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4" h="325">
                    <a:moveTo>
                      <a:pt x="243" y="324"/>
                    </a:moveTo>
                    <a:lnTo>
                      <a:pt x="243" y="324"/>
                    </a:lnTo>
                    <a:cubicBezTo>
                      <a:pt x="234" y="324"/>
                      <a:pt x="234" y="324"/>
                      <a:pt x="225" y="324"/>
                    </a:cubicBezTo>
                    <a:cubicBezTo>
                      <a:pt x="27" y="117"/>
                      <a:pt x="27" y="117"/>
                      <a:pt x="27" y="117"/>
                    </a:cubicBezTo>
                    <a:cubicBezTo>
                      <a:pt x="0" y="90"/>
                      <a:pt x="0" y="45"/>
                      <a:pt x="27" y="18"/>
                    </a:cubicBezTo>
                    <a:cubicBezTo>
                      <a:pt x="36" y="9"/>
                      <a:pt x="54" y="0"/>
                      <a:pt x="81" y="0"/>
                    </a:cubicBezTo>
                    <a:lnTo>
                      <a:pt x="81" y="0"/>
                    </a:lnTo>
                    <a:cubicBezTo>
                      <a:pt x="99" y="0"/>
                      <a:pt x="117" y="0"/>
                      <a:pt x="126" y="18"/>
                    </a:cubicBezTo>
                    <a:cubicBezTo>
                      <a:pt x="333" y="225"/>
                      <a:pt x="333" y="225"/>
                      <a:pt x="333" y="225"/>
                    </a:cubicBezTo>
                    <a:cubicBezTo>
                      <a:pt x="333" y="225"/>
                      <a:pt x="333" y="225"/>
                      <a:pt x="333" y="234"/>
                    </a:cubicBezTo>
                    <a:lnTo>
                      <a:pt x="333" y="243"/>
                    </a:lnTo>
                    <a:cubicBezTo>
                      <a:pt x="252" y="324"/>
                      <a:pt x="252" y="324"/>
                      <a:pt x="252" y="324"/>
                    </a:cubicBezTo>
                    <a:cubicBezTo>
                      <a:pt x="243" y="324"/>
                      <a:pt x="243" y="324"/>
                      <a:pt x="243" y="324"/>
                    </a:cubicBezTo>
                    <a:close/>
                    <a:moveTo>
                      <a:pt x="81" y="27"/>
                    </a:moveTo>
                    <a:lnTo>
                      <a:pt x="81" y="27"/>
                    </a:lnTo>
                    <a:lnTo>
                      <a:pt x="81" y="27"/>
                    </a:lnTo>
                    <a:cubicBezTo>
                      <a:pt x="63" y="27"/>
                      <a:pt x="54" y="27"/>
                      <a:pt x="45" y="36"/>
                    </a:cubicBezTo>
                    <a:cubicBezTo>
                      <a:pt x="27" y="54"/>
                      <a:pt x="27" y="81"/>
                      <a:pt x="45" y="99"/>
                    </a:cubicBezTo>
                    <a:cubicBezTo>
                      <a:pt x="243" y="288"/>
                      <a:pt x="243" y="288"/>
                      <a:pt x="243" y="288"/>
                    </a:cubicBezTo>
                    <a:cubicBezTo>
                      <a:pt x="297" y="234"/>
                      <a:pt x="297" y="234"/>
                      <a:pt x="297" y="234"/>
                    </a:cubicBezTo>
                    <a:cubicBezTo>
                      <a:pt x="108" y="36"/>
                      <a:pt x="108" y="36"/>
                      <a:pt x="108" y="36"/>
                    </a:cubicBezTo>
                    <a:cubicBezTo>
                      <a:pt x="99" y="27"/>
                      <a:pt x="90" y="27"/>
                      <a:pt x="81" y="2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19" name="Freeform 464">
                <a:extLst>
                  <a:ext uri="{FF2B5EF4-FFF2-40B4-BE49-F238E27FC236}">
                    <a16:creationId xmlns:a16="http://schemas.microsoft.com/office/drawing/2014/main" id="{31CA5C7F-BAE9-9746-82F0-C3128C185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0779" y="10559934"/>
                <a:ext cx="589869" cy="589869"/>
              </a:xfrm>
              <a:custGeom>
                <a:avLst/>
                <a:gdLst>
                  <a:gd name="T0" fmla="*/ 251 w 513"/>
                  <a:gd name="T1" fmla="*/ 512 h 513"/>
                  <a:gd name="T2" fmla="*/ 251 w 513"/>
                  <a:gd name="T3" fmla="*/ 512 h 513"/>
                  <a:gd name="T4" fmla="*/ 0 w 513"/>
                  <a:gd name="T5" fmla="*/ 261 h 513"/>
                  <a:gd name="T6" fmla="*/ 251 w 513"/>
                  <a:gd name="T7" fmla="*/ 0 h 513"/>
                  <a:gd name="T8" fmla="*/ 512 w 513"/>
                  <a:gd name="T9" fmla="*/ 261 h 513"/>
                  <a:gd name="T10" fmla="*/ 251 w 513"/>
                  <a:gd name="T11" fmla="*/ 512 h 513"/>
                  <a:gd name="T12" fmla="*/ 251 w 513"/>
                  <a:gd name="T13" fmla="*/ 27 h 513"/>
                  <a:gd name="T14" fmla="*/ 251 w 513"/>
                  <a:gd name="T15" fmla="*/ 27 h 513"/>
                  <a:gd name="T16" fmla="*/ 27 w 513"/>
                  <a:gd name="T17" fmla="*/ 261 h 513"/>
                  <a:gd name="T18" fmla="*/ 251 w 513"/>
                  <a:gd name="T19" fmla="*/ 485 h 513"/>
                  <a:gd name="T20" fmla="*/ 485 w 513"/>
                  <a:gd name="T21" fmla="*/ 261 h 513"/>
                  <a:gd name="T22" fmla="*/ 251 w 513"/>
                  <a:gd name="T23" fmla="*/ 27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3" h="513">
                    <a:moveTo>
                      <a:pt x="251" y="512"/>
                    </a:moveTo>
                    <a:lnTo>
                      <a:pt x="251" y="512"/>
                    </a:lnTo>
                    <a:cubicBezTo>
                      <a:pt x="108" y="512"/>
                      <a:pt x="0" y="404"/>
                      <a:pt x="0" y="261"/>
                    </a:cubicBezTo>
                    <a:cubicBezTo>
                      <a:pt x="0" y="117"/>
                      <a:pt x="108" y="0"/>
                      <a:pt x="251" y="0"/>
                    </a:cubicBezTo>
                    <a:cubicBezTo>
                      <a:pt x="395" y="0"/>
                      <a:pt x="512" y="117"/>
                      <a:pt x="512" y="261"/>
                    </a:cubicBezTo>
                    <a:cubicBezTo>
                      <a:pt x="512" y="404"/>
                      <a:pt x="395" y="512"/>
                      <a:pt x="251" y="512"/>
                    </a:cubicBezTo>
                    <a:close/>
                    <a:moveTo>
                      <a:pt x="251" y="27"/>
                    </a:moveTo>
                    <a:lnTo>
                      <a:pt x="251" y="27"/>
                    </a:lnTo>
                    <a:cubicBezTo>
                      <a:pt x="126" y="27"/>
                      <a:pt x="27" y="135"/>
                      <a:pt x="27" y="261"/>
                    </a:cubicBezTo>
                    <a:cubicBezTo>
                      <a:pt x="27" y="386"/>
                      <a:pt x="126" y="485"/>
                      <a:pt x="251" y="485"/>
                    </a:cubicBezTo>
                    <a:cubicBezTo>
                      <a:pt x="378" y="485"/>
                      <a:pt x="485" y="386"/>
                      <a:pt x="485" y="261"/>
                    </a:cubicBezTo>
                    <a:cubicBezTo>
                      <a:pt x="485" y="135"/>
                      <a:pt x="378" y="27"/>
                      <a:pt x="251" y="2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20" name="Freeform 465">
                <a:extLst>
                  <a:ext uri="{FF2B5EF4-FFF2-40B4-BE49-F238E27FC236}">
                    <a16:creationId xmlns:a16="http://schemas.microsoft.com/office/drawing/2014/main" id="{45346070-A9CC-3D4B-BA57-6CC94A70E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97567" y="10666722"/>
                <a:ext cx="386466" cy="386466"/>
              </a:xfrm>
              <a:custGeom>
                <a:avLst/>
                <a:gdLst>
                  <a:gd name="T0" fmla="*/ 170 w 333"/>
                  <a:gd name="T1" fmla="*/ 332 h 333"/>
                  <a:gd name="T2" fmla="*/ 170 w 333"/>
                  <a:gd name="T3" fmla="*/ 332 h 333"/>
                  <a:gd name="T4" fmla="*/ 45 w 333"/>
                  <a:gd name="T5" fmla="*/ 287 h 333"/>
                  <a:gd name="T6" fmla="*/ 0 w 333"/>
                  <a:gd name="T7" fmla="*/ 161 h 333"/>
                  <a:gd name="T8" fmla="*/ 45 w 333"/>
                  <a:gd name="T9" fmla="*/ 45 h 333"/>
                  <a:gd name="T10" fmla="*/ 170 w 333"/>
                  <a:gd name="T11" fmla="*/ 0 h 333"/>
                  <a:gd name="T12" fmla="*/ 288 w 333"/>
                  <a:gd name="T13" fmla="*/ 45 h 333"/>
                  <a:gd name="T14" fmla="*/ 332 w 333"/>
                  <a:gd name="T15" fmla="*/ 161 h 333"/>
                  <a:gd name="T16" fmla="*/ 288 w 333"/>
                  <a:gd name="T17" fmla="*/ 287 h 333"/>
                  <a:gd name="T18" fmla="*/ 170 w 333"/>
                  <a:gd name="T19" fmla="*/ 332 h 333"/>
                  <a:gd name="T20" fmla="*/ 170 w 333"/>
                  <a:gd name="T21" fmla="*/ 17 h 333"/>
                  <a:gd name="T22" fmla="*/ 170 w 333"/>
                  <a:gd name="T23" fmla="*/ 17 h 333"/>
                  <a:gd name="T24" fmla="*/ 18 w 333"/>
                  <a:gd name="T25" fmla="*/ 161 h 333"/>
                  <a:gd name="T26" fmla="*/ 170 w 333"/>
                  <a:gd name="T27" fmla="*/ 314 h 333"/>
                  <a:gd name="T28" fmla="*/ 314 w 333"/>
                  <a:gd name="T29" fmla="*/ 161 h 333"/>
                  <a:gd name="T30" fmla="*/ 170 w 333"/>
                  <a:gd name="T31" fmla="*/ 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33" h="333">
                    <a:moveTo>
                      <a:pt x="170" y="332"/>
                    </a:moveTo>
                    <a:lnTo>
                      <a:pt x="170" y="332"/>
                    </a:lnTo>
                    <a:cubicBezTo>
                      <a:pt x="125" y="332"/>
                      <a:pt x="81" y="314"/>
                      <a:pt x="45" y="287"/>
                    </a:cubicBezTo>
                    <a:cubicBezTo>
                      <a:pt x="18" y="251"/>
                      <a:pt x="0" y="207"/>
                      <a:pt x="0" y="161"/>
                    </a:cubicBezTo>
                    <a:cubicBezTo>
                      <a:pt x="0" y="116"/>
                      <a:pt x="18" y="81"/>
                      <a:pt x="45" y="45"/>
                    </a:cubicBezTo>
                    <a:cubicBezTo>
                      <a:pt x="81" y="17"/>
                      <a:pt x="125" y="0"/>
                      <a:pt x="170" y="0"/>
                    </a:cubicBezTo>
                    <a:cubicBezTo>
                      <a:pt x="216" y="0"/>
                      <a:pt x="252" y="17"/>
                      <a:pt x="288" y="45"/>
                    </a:cubicBezTo>
                    <a:cubicBezTo>
                      <a:pt x="314" y="81"/>
                      <a:pt x="332" y="116"/>
                      <a:pt x="332" y="161"/>
                    </a:cubicBezTo>
                    <a:cubicBezTo>
                      <a:pt x="332" y="207"/>
                      <a:pt x="314" y="251"/>
                      <a:pt x="288" y="287"/>
                    </a:cubicBezTo>
                    <a:cubicBezTo>
                      <a:pt x="252" y="314"/>
                      <a:pt x="216" y="332"/>
                      <a:pt x="170" y="332"/>
                    </a:cubicBezTo>
                    <a:close/>
                    <a:moveTo>
                      <a:pt x="170" y="17"/>
                    </a:moveTo>
                    <a:lnTo>
                      <a:pt x="170" y="17"/>
                    </a:lnTo>
                    <a:cubicBezTo>
                      <a:pt x="81" y="17"/>
                      <a:pt x="18" y="81"/>
                      <a:pt x="18" y="161"/>
                    </a:cubicBezTo>
                    <a:cubicBezTo>
                      <a:pt x="18" y="251"/>
                      <a:pt x="81" y="314"/>
                      <a:pt x="170" y="314"/>
                    </a:cubicBezTo>
                    <a:cubicBezTo>
                      <a:pt x="252" y="314"/>
                      <a:pt x="314" y="251"/>
                      <a:pt x="314" y="161"/>
                    </a:cubicBezTo>
                    <a:cubicBezTo>
                      <a:pt x="314" y="81"/>
                      <a:pt x="252" y="17"/>
                      <a:pt x="170" y="1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21" name="Freeform 466">
                <a:extLst>
                  <a:ext uri="{FF2B5EF4-FFF2-40B4-BE49-F238E27FC236}">
                    <a16:creationId xmlns:a16="http://schemas.microsoft.com/office/drawing/2014/main" id="{E0220EF9-A66E-2748-A7B5-B27811445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8247" y="10707403"/>
                <a:ext cx="300018" cy="300018"/>
              </a:xfrm>
              <a:custGeom>
                <a:avLst/>
                <a:gdLst>
                  <a:gd name="T0" fmla="*/ 134 w 261"/>
                  <a:gd name="T1" fmla="*/ 260 h 261"/>
                  <a:gd name="T2" fmla="*/ 134 w 261"/>
                  <a:gd name="T3" fmla="*/ 260 h 261"/>
                  <a:gd name="T4" fmla="*/ 0 w 261"/>
                  <a:gd name="T5" fmla="*/ 125 h 261"/>
                  <a:gd name="T6" fmla="*/ 134 w 261"/>
                  <a:gd name="T7" fmla="*/ 0 h 261"/>
                  <a:gd name="T8" fmla="*/ 260 w 261"/>
                  <a:gd name="T9" fmla="*/ 125 h 261"/>
                  <a:gd name="T10" fmla="*/ 134 w 261"/>
                  <a:gd name="T11" fmla="*/ 260 h 261"/>
                  <a:gd name="T12" fmla="*/ 134 w 261"/>
                  <a:gd name="T13" fmla="*/ 17 h 261"/>
                  <a:gd name="T14" fmla="*/ 134 w 261"/>
                  <a:gd name="T15" fmla="*/ 17 h 261"/>
                  <a:gd name="T16" fmla="*/ 18 w 261"/>
                  <a:gd name="T17" fmla="*/ 125 h 261"/>
                  <a:gd name="T18" fmla="*/ 134 w 261"/>
                  <a:gd name="T19" fmla="*/ 243 h 261"/>
                  <a:gd name="T20" fmla="*/ 242 w 261"/>
                  <a:gd name="T21" fmla="*/ 125 h 261"/>
                  <a:gd name="T22" fmla="*/ 134 w 261"/>
                  <a:gd name="T23" fmla="*/ 17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61" h="261">
                    <a:moveTo>
                      <a:pt x="134" y="260"/>
                    </a:moveTo>
                    <a:lnTo>
                      <a:pt x="134" y="260"/>
                    </a:lnTo>
                    <a:cubicBezTo>
                      <a:pt x="62" y="260"/>
                      <a:pt x="0" y="197"/>
                      <a:pt x="0" y="125"/>
                    </a:cubicBezTo>
                    <a:cubicBezTo>
                      <a:pt x="0" y="63"/>
                      <a:pt x="62" y="0"/>
                      <a:pt x="134" y="0"/>
                    </a:cubicBezTo>
                    <a:cubicBezTo>
                      <a:pt x="197" y="0"/>
                      <a:pt x="260" y="63"/>
                      <a:pt x="260" y="125"/>
                    </a:cubicBezTo>
                    <a:cubicBezTo>
                      <a:pt x="260" y="197"/>
                      <a:pt x="197" y="260"/>
                      <a:pt x="134" y="260"/>
                    </a:cubicBezTo>
                    <a:close/>
                    <a:moveTo>
                      <a:pt x="134" y="17"/>
                    </a:moveTo>
                    <a:lnTo>
                      <a:pt x="134" y="17"/>
                    </a:lnTo>
                    <a:cubicBezTo>
                      <a:pt x="72" y="17"/>
                      <a:pt x="18" y="72"/>
                      <a:pt x="18" y="125"/>
                    </a:cubicBezTo>
                    <a:cubicBezTo>
                      <a:pt x="18" y="188"/>
                      <a:pt x="72" y="243"/>
                      <a:pt x="134" y="243"/>
                    </a:cubicBezTo>
                    <a:cubicBezTo>
                      <a:pt x="188" y="243"/>
                      <a:pt x="242" y="188"/>
                      <a:pt x="242" y="125"/>
                    </a:cubicBezTo>
                    <a:cubicBezTo>
                      <a:pt x="242" y="72"/>
                      <a:pt x="188" y="17"/>
                      <a:pt x="134" y="1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22" name="Freeform 467">
                <a:extLst>
                  <a:ext uri="{FF2B5EF4-FFF2-40B4-BE49-F238E27FC236}">
                    <a16:creationId xmlns:a16="http://schemas.microsoft.com/office/drawing/2014/main" id="{DE96227C-1EA4-CF44-ADD8-C1BCE3791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9949" y="10778594"/>
                <a:ext cx="96615" cy="147466"/>
              </a:xfrm>
              <a:custGeom>
                <a:avLst/>
                <a:gdLst>
                  <a:gd name="T0" fmla="*/ 36 w 82"/>
                  <a:gd name="T1" fmla="*/ 125 h 126"/>
                  <a:gd name="T2" fmla="*/ 36 w 82"/>
                  <a:gd name="T3" fmla="*/ 125 h 126"/>
                  <a:gd name="T4" fmla="*/ 9 w 82"/>
                  <a:gd name="T5" fmla="*/ 125 h 126"/>
                  <a:gd name="T6" fmla="*/ 0 w 82"/>
                  <a:gd name="T7" fmla="*/ 108 h 126"/>
                  <a:gd name="T8" fmla="*/ 19 w 82"/>
                  <a:gd name="T9" fmla="*/ 108 h 126"/>
                  <a:gd name="T10" fmla="*/ 55 w 82"/>
                  <a:gd name="T11" fmla="*/ 108 h 126"/>
                  <a:gd name="T12" fmla="*/ 63 w 82"/>
                  <a:gd name="T13" fmla="*/ 89 h 126"/>
                  <a:gd name="T14" fmla="*/ 36 w 82"/>
                  <a:gd name="T15" fmla="*/ 72 h 126"/>
                  <a:gd name="T16" fmla="*/ 19 w 82"/>
                  <a:gd name="T17" fmla="*/ 62 h 126"/>
                  <a:gd name="T18" fmla="*/ 0 w 82"/>
                  <a:gd name="T19" fmla="*/ 35 h 126"/>
                  <a:gd name="T20" fmla="*/ 19 w 82"/>
                  <a:gd name="T21" fmla="*/ 9 h 126"/>
                  <a:gd name="T22" fmla="*/ 72 w 82"/>
                  <a:gd name="T23" fmla="*/ 9 h 126"/>
                  <a:gd name="T24" fmla="*/ 81 w 82"/>
                  <a:gd name="T25" fmla="*/ 17 h 126"/>
                  <a:gd name="T26" fmla="*/ 72 w 82"/>
                  <a:gd name="T27" fmla="*/ 26 h 126"/>
                  <a:gd name="T28" fmla="*/ 28 w 82"/>
                  <a:gd name="T29" fmla="*/ 26 h 126"/>
                  <a:gd name="T30" fmla="*/ 19 w 82"/>
                  <a:gd name="T31" fmla="*/ 35 h 126"/>
                  <a:gd name="T32" fmla="*/ 45 w 82"/>
                  <a:gd name="T33" fmla="*/ 62 h 126"/>
                  <a:gd name="T34" fmla="*/ 63 w 82"/>
                  <a:gd name="T35" fmla="*/ 72 h 126"/>
                  <a:gd name="T36" fmla="*/ 81 w 82"/>
                  <a:gd name="T37" fmla="*/ 89 h 126"/>
                  <a:gd name="T38" fmla="*/ 63 w 82"/>
                  <a:gd name="T39" fmla="*/ 116 h 126"/>
                  <a:gd name="T40" fmla="*/ 36 w 82"/>
                  <a:gd name="T41" fmla="*/ 12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2" h="126">
                    <a:moveTo>
                      <a:pt x="36" y="125"/>
                    </a:moveTo>
                    <a:lnTo>
                      <a:pt x="36" y="125"/>
                    </a:lnTo>
                    <a:cubicBezTo>
                      <a:pt x="28" y="125"/>
                      <a:pt x="19" y="125"/>
                      <a:pt x="9" y="125"/>
                    </a:cubicBezTo>
                    <a:cubicBezTo>
                      <a:pt x="0" y="116"/>
                      <a:pt x="0" y="116"/>
                      <a:pt x="0" y="108"/>
                    </a:cubicBezTo>
                    <a:cubicBezTo>
                      <a:pt x="9" y="108"/>
                      <a:pt x="9" y="108"/>
                      <a:pt x="19" y="108"/>
                    </a:cubicBezTo>
                    <a:cubicBezTo>
                      <a:pt x="28" y="116"/>
                      <a:pt x="45" y="116"/>
                      <a:pt x="55" y="108"/>
                    </a:cubicBezTo>
                    <a:cubicBezTo>
                      <a:pt x="63" y="108"/>
                      <a:pt x="63" y="98"/>
                      <a:pt x="63" y="89"/>
                    </a:cubicBezTo>
                    <a:cubicBezTo>
                      <a:pt x="63" y="89"/>
                      <a:pt x="45" y="81"/>
                      <a:pt x="36" y="72"/>
                    </a:cubicBezTo>
                    <a:cubicBezTo>
                      <a:pt x="28" y="72"/>
                      <a:pt x="19" y="62"/>
                      <a:pt x="19" y="62"/>
                    </a:cubicBezTo>
                    <a:cubicBezTo>
                      <a:pt x="9" y="53"/>
                      <a:pt x="0" y="45"/>
                      <a:pt x="0" y="35"/>
                    </a:cubicBezTo>
                    <a:cubicBezTo>
                      <a:pt x="0" y="26"/>
                      <a:pt x="9" y="17"/>
                      <a:pt x="19" y="9"/>
                    </a:cubicBezTo>
                    <a:cubicBezTo>
                      <a:pt x="36" y="0"/>
                      <a:pt x="55" y="0"/>
                      <a:pt x="72" y="9"/>
                    </a:cubicBezTo>
                    <a:cubicBezTo>
                      <a:pt x="81" y="9"/>
                      <a:pt x="81" y="17"/>
                      <a:pt x="81" y="17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55" y="17"/>
                      <a:pt x="36" y="17"/>
                      <a:pt x="28" y="26"/>
                    </a:cubicBezTo>
                    <a:cubicBezTo>
                      <a:pt x="19" y="26"/>
                      <a:pt x="19" y="35"/>
                      <a:pt x="19" y="35"/>
                    </a:cubicBezTo>
                    <a:cubicBezTo>
                      <a:pt x="19" y="45"/>
                      <a:pt x="36" y="53"/>
                      <a:pt x="45" y="62"/>
                    </a:cubicBezTo>
                    <a:cubicBezTo>
                      <a:pt x="55" y="62"/>
                      <a:pt x="63" y="62"/>
                      <a:pt x="63" y="72"/>
                    </a:cubicBezTo>
                    <a:cubicBezTo>
                      <a:pt x="72" y="81"/>
                      <a:pt x="81" y="89"/>
                      <a:pt x="81" y="89"/>
                    </a:cubicBezTo>
                    <a:cubicBezTo>
                      <a:pt x="81" y="108"/>
                      <a:pt x="72" y="116"/>
                      <a:pt x="63" y="116"/>
                    </a:cubicBezTo>
                    <a:cubicBezTo>
                      <a:pt x="55" y="125"/>
                      <a:pt x="45" y="125"/>
                      <a:pt x="36" y="125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23" name="Freeform 468">
                <a:extLst>
                  <a:ext uri="{FF2B5EF4-FFF2-40B4-BE49-F238E27FC236}">
                    <a16:creationId xmlns:a16="http://schemas.microsoft.com/office/drawing/2014/main" id="{E14A9C31-B982-964E-A0F0-189E6B53C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0629" y="10748083"/>
                <a:ext cx="10170" cy="30510"/>
              </a:xfrm>
              <a:custGeom>
                <a:avLst/>
                <a:gdLst>
                  <a:gd name="T0" fmla="*/ 9 w 10"/>
                  <a:gd name="T1" fmla="*/ 27 h 28"/>
                  <a:gd name="T2" fmla="*/ 9 w 10"/>
                  <a:gd name="T3" fmla="*/ 27 h 28"/>
                  <a:gd name="T4" fmla="*/ 0 w 10"/>
                  <a:gd name="T5" fmla="*/ 17 h 28"/>
                  <a:gd name="T6" fmla="*/ 0 w 10"/>
                  <a:gd name="T7" fmla="*/ 9 h 28"/>
                  <a:gd name="T8" fmla="*/ 9 w 10"/>
                  <a:gd name="T9" fmla="*/ 0 h 28"/>
                  <a:gd name="T10" fmla="*/ 9 w 10"/>
                  <a:gd name="T11" fmla="*/ 9 h 28"/>
                  <a:gd name="T12" fmla="*/ 9 w 10"/>
                  <a:gd name="T13" fmla="*/ 17 h 28"/>
                  <a:gd name="T14" fmla="*/ 9 w 10"/>
                  <a:gd name="T15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8">
                    <a:moveTo>
                      <a:pt x="9" y="27"/>
                    </a:moveTo>
                    <a:lnTo>
                      <a:pt x="9" y="27"/>
                    </a:lnTo>
                    <a:cubicBezTo>
                      <a:pt x="0" y="27"/>
                      <a:pt x="0" y="27"/>
                      <a:pt x="0" y="17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0"/>
                      <a:pt x="0" y="0"/>
                      <a:pt x="9" y="0"/>
                    </a:cubicBezTo>
                    <a:cubicBezTo>
                      <a:pt x="9" y="0"/>
                      <a:pt x="9" y="0"/>
                      <a:pt x="9" y="9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9" y="27"/>
                      <a:pt x="9" y="27"/>
                      <a:pt x="9" y="27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624" name="Freeform 469">
                <a:extLst>
                  <a:ext uri="{FF2B5EF4-FFF2-40B4-BE49-F238E27FC236}">
                    <a16:creationId xmlns:a16="http://schemas.microsoft.com/office/drawing/2014/main" id="{058CD684-4A45-294B-8B2B-72D7F4B90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80629" y="10931146"/>
                <a:ext cx="10170" cy="30510"/>
              </a:xfrm>
              <a:custGeom>
                <a:avLst/>
                <a:gdLst>
                  <a:gd name="T0" fmla="*/ 9 w 10"/>
                  <a:gd name="T1" fmla="*/ 27 h 28"/>
                  <a:gd name="T2" fmla="*/ 9 w 10"/>
                  <a:gd name="T3" fmla="*/ 27 h 28"/>
                  <a:gd name="T4" fmla="*/ 0 w 10"/>
                  <a:gd name="T5" fmla="*/ 18 h 28"/>
                  <a:gd name="T6" fmla="*/ 0 w 10"/>
                  <a:gd name="T7" fmla="*/ 0 h 28"/>
                  <a:gd name="T8" fmla="*/ 9 w 10"/>
                  <a:gd name="T9" fmla="*/ 0 h 28"/>
                  <a:gd name="T10" fmla="*/ 9 w 10"/>
                  <a:gd name="T11" fmla="*/ 0 h 28"/>
                  <a:gd name="T12" fmla="*/ 9 w 10"/>
                  <a:gd name="T13" fmla="*/ 18 h 28"/>
                  <a:gd name="T14" fmla="*/ 9 w 10"/>
                  <a:gd name="T15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28">
                    <a:moveTo>
                      <a:pt x="9" y="27"/>
                    </a:moveTo>
                    <a:lnTo>
                      <a:pt x="9" y="27"/>
                    </a:lnTo>
                    <a:cubicBezTo>
                      <a:pt x="0" y="27"/>
                      <a:pt x="0" y="18"/>
                      <a:pt x="0" y="1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9" y="0"/>
                    </a:cubicBezTo>
                    <a:lnTo>
                      <a:pt x="9" y="0"/>
                    </a:lnTo>
                    <a:cubicBezTo>
                      <a:pt x="9" y="18"/>
                      <a:pt x="9" y="18"/>
                      <a:pt x="9" y="18"/>
                    </a:cubicBezTo>
                    <a:lnTo>
                      <a:pt x="9" y="27"/>
                    </a:ln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0" name="CuadroTexto 395">
              <a:extLst>
                <a:ext uri="{FF2B5EF4-FFF2-40B4-BE49-F238E27FC236}">
                  <a16:creationId xmlns:a16="http://schemas.microsoft.com/office/drawing/2014/main" id="{939E85A2-2400-F148-BCC9-54206DEE8355}"/>
                </a:ext>
              </a:extLst>
            </p:cNvPr>
            <p:cNvSpPr txBox="1"/>
            <p:nvPr/>
          </p:nvSpPr>
          <p:spPr>
            <a:xfrm>
              <a:off x="18052761" y="669233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1" name="Rectangle 56">
              <a:extLst>
                <a:ext uri="{FF2B5EF4-FFF2-40B4-BE49-F238E27FC236}">
                  <a16:creationId xmlns:a16="http://schemas.microsoft.com/office/drawing/2014/main" id="{CE3AD8DB-C153-FC40-8CF2-25266813C67C}"/>
                </a:ext>
              </a:extLst>
            </p:cNvPr>
            <p:cNvSpPr/>
            <p:nvPr/>
          </p:nvSpPr>
          <p:spPr>
            <a:xfrm>
              <a:off x="18024192" y="7384985"/>
              <a:ext cx="45510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1F2EFD27-4D8C-5043-A029-7E19CA9CC6B1}"/>
                </a:ext>
              </a:extLst>
            </p:cNvPr>
            <p:cNvSpPr txBox="1"/>
            <p:nvPr/>
          </p:nvSpPr>
          <p:spPr>
            <a:xfrm>
              <a:off x="18080711" y="1021966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659C7716-B20A-9745-9D35-764975ACEB49}"/>
                </a:ext>
              </a:extLst>
            </p:cNvPr>
            <p:cNvSpPr/>
            <p:nvPr/>
          </p:nvSpPr>
          <p:spPr>
            <a:xfrm>
              <a:off x="18052142" y="10912314"/>
              <a:ext cx="45510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35E8E87D-DC60-A447-BFCA-04BA85EBFE73}"/>
                </a:ext>
              </a:extLst>
            </p:cNvPr>
            <p:cNvSpPr txBox="1"/>
            <p:nvPr/>
          </p:nvSpPr>
          <p:spPr>
            <a:xfrm>
              <a:off x="3617614" y="672998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D5C5F536-3253-8E4E-AEA0-94663BC7A34F}"/>
                </a:ext>
              </a:extLst>
            </p:cNvPr>
            <p:cNvSpPr/>
            <p:nvPr/>
          </p:nvSpPr>
          <p:spPr>
            <a:xfrm>
              <a:off x="1449207" y="7422635"/>
              <a:ext cx="45510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  <p:sp>
          <p:nvSpPr>
            <p:cNvPr id="86" name="CuadroTexto 395">
              <a:extLst>
                <a:ext uri="{FF2B5EF4-FFF2-40B4-BE49-F238E27FC236}">
                  <a16:creationId xmlns:a16="http://schemas.microsoft.com/office/drawing/2014/main" id="{9585C6D8-864B-F249-98C6-081C2D4A9D22}"/>
                </a:ext>
              </a:extLst>
            </p:cNvPr>
            <p:cNvSpPr txBox="1"/>
            <p:nvPr/>
          </p:nvSpPr>
          <p:spPr>
            <a:xfrm>
              <a:off x="3617613" y="1004353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7" name="Rectangle 56">
              <a:extLst>
                <a:ext uri="{FF2B5EF4-FFF2-40B4-BE49-F238E27FC236}">
                  <a16:creationId xmlns:a16="http://schemas.microsoft.com/office/drawing/2014/main" id="{90A05EE3-AD62-7349-BE38-BD47F59F12B5}"/>
                </a:ext>
              </a:extLst>
            </p:cNvPr>
            <p:cNvSpPr/>
            <p:nvPr/>
          </p:nvSpPr>
          <p:spPr>
            <a:xfrm>
              <a:off x="1449206" y="10736185"/>
              <a:ext cx="455108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Freeform 530">
            <a:extLst>
              <a:ext uri="{FF2B5EF4-FFF2-40B4-BE49-F238E27FC236}">
                <a16:creationId xmlns:a16="http://schemas.microsoft.com/office/drawing/2014/main" id="{EC664B98-4810-424C-9050-7ECB75BA8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3144" y="5050454"/>
            <a:ext cx="2869858" cy="6776567"/>
          </a:xfrm>
          <a:custGeom>
            <a:avLst/>
            <a:gdLst>
              <a:gd name="T0" fmla="*/ 0 w 2735"/>
              <a:gd name="T1" fmla="*/ 6456 h 6457"/>
              <a:gd name="T2" fmla="*/ 2734 w 2735"/>
              <a:gd name="T3" fmla="*/ 6456 h 6457"/>
              <a:gd name="T4" fmla="*/ 2734 w 2735"/>
              <a:gd name="T5" fmla="*/ 0 h 6457"/>
              <a:gd name="T6" fmla="*/ 423 w 2735"/>
              <a:gd name="T7" fmla="*/ 0 h 6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35" h="6457">
                <a:moveTo>
                  <a:pt x="0" y="6456"/>
                </a:moveTo>
                <a:lnTo>
                  <a:pt x="2734" y="6456"/>
                </a:lnTo>
                <a:lnTo>
                  <a:pt x="2734" y="0"/>
                </a:lnTo>
                <a:lnTo>
                  <a:pt x="423" y="0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8" name="Freeform 531">
            <a:extLst>
              <a:ext uri="{FF2B5EF4-FFF2-40B4-BE49-F238E27FC236}">
                <a16:creationId xmlns:a16="http://schemas.microsoft.com/office/drawing/2014/main" id="{79D6FBE7-4904-3641-B0B4-FBAC619E3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3144" y="4795868"/>
            <a:ext cx="634144" cy="518426"/>
          </a:xfrm>
          <a:custGeom>
            <a:avLst/>
            <a:gdLst>
              <a:gd name="T0" fmla="*/ 0 w 604"/>
              <a:gd name="T1" fmla="*/ 243 h 495"/>
              <a:gd name="T2" fmla="*/ 603 w 604"/>
              <a:gd name="T3" fmla="*/ 0 h 495"/>
              <a:gd name="T4" fmla="*/ 459 w 604"/>
              <a:gd name="T5" fmla="*/ 243 h 495"/>
              <a:gd name="T6" fmla="*/ 603 w 604"/>
              <a:gd name="T7" fmla="*/ 494 h 495"/>
              <a:gd name="T8" fmla="*/ 0 w 604"/>
              <a:gd name="T9" fmla="*/ 243 h 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4" h="495">
                <a:moveTo>
                  <a:pt x="0" y="243"/>
                </a:moveTo>
                <a:lnTo>
                  <a:pt x="603" y="0"/>
                </a:lnTo>
                <a:lnTo>
                  <a:pt x="459" y="243"/>
                </a:lnTo>
                <a:lnTo>
                  <a:pt x="603" y="494"/>
                </a:lnTo>
                <a:lnTo>
                  <a:pt x="0" y="24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32">
            <a:extLst>
              <a:ext uri="{FF2B5EF4-FFF2-40B4-BE49-F238E27FC236}">
                <a16:creationId xmlns:a16="http://schemas.microsoft.com/office/drawing/2014/main" id="{D28148C0-3811-7241-AA57-E7CA45C62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7794" y="5050454"/>
            <a:ext cx="2860600" cy="6776567"/>
          </a:xfrm>
          <a:custGeom>
            <a:avLst/>
            <a:gdLst>
              <a:gd name="T0" fmla="*/ 2726 w 2727"/>
              <a:gd name="T1" fmla="*/ 0 h 6457"/>
              <a:gd name="T2" fmla="*/ 0 w 2727"/>
              <a:gd name="T3" fmla="*/ 0 h 6457"/>
              <a:gd name="T4" fmla="*/ 0 w 2727"/>
              <a:gd name="T5" fmla="*/ 6456 h 6457"/>
              <a:gd name="T6" fmla="*/ 2303 w 2727"/>
              <a:gd name="T7" fmla="*/ 6456 h 6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27" h="6457">
                <a:moveTo>
                  <a:pt x="2726" y="0"/>
                </a:moveTo>
                <a:lnTo>
                  <a:pt x="0" y="0"/>
                </a:lnTo>
                <a:lnTo>
                  <a:pt x="0" y="6456"/>
                </a:lnTo>
                <a:lnTo>
                  <a:pt x="2303" y="6456"/>
                </a:ln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0" name="Freeform 533">
            <a:extLst>
              <a:ext uri="{FF2B5EF4-FFF2-40B4-BE49-F238E27FC236}">
                <a16:creationId xmlns:a16="http://schemas.microsoft.com/office/drawing/2014/main" id="{DE80D067-2413-244A-9385-21FCC2AA8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8134" y="11572435"/>
            <a:ext cx="624887" cy="509168"/>
          </a:xfrm>
          <a:custGeom>
            <a:avLst/>
            <a:gdLst>
              <a:gd name="T0" fmla="*/ 594 w 595"/>
              <a:gd name="T1" fmla="*/ 242 h 486"/>
              <a:gd name="T2" fmla="*/ 0 w 595"/>
              <a:gd name="T3" fmla="*/ 485 h 486"/>
              <a:gd name="T4" fmla="*/ 144 w 595"/>
              <a:gd name="T5" fmla="*/ 242 h 486"/>
              <a:gd name="T6" fmla="*/ 0 w 595"/>
              <a:gd name="T7" fmla="*/ 0 h 486"/>
              <a:gd name="T8" fmla="*/ 594 w 595"/>
              <a:gd name="T9" fmla="*/ 242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486">
                <a:moveTo>
                  <a:pt x="594" y="242"/>
                </a:moveTo>
                <a:lnTo>
                  <a:pt x="0" y="485"/>
                </a:lnTo>
                <a:lnTo>
                  <a:pt x="144" y="242"/>
                </a:lnTo>
                <a:lnTo>
                  <a:pt x="0" y="0"/>
                </a:lnTo>
                <a:lnTo>
                  <a:pt x="594" y="242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34">
            <a:extLst>
              <a:ext uri="{FF2B5EF4-FFF2-40B4-BE49-F238E27FC236}">
                <a16:creationId xmlns:a16="http://schemas.microsoft.com/office/drawing/2014/main" id="{E4547F9E-D1A8-9B45-939A-59A7C218A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9424" y="5360582"/>
            <a:ext cx="1416414" cy="1425671"/>
          </a:xfrm>
          <a:custGeom>
            <a:avLst/>
            <a:gdLst>
              <a:gd name="T0" fmla="*/ 1097 w 1350"/>
              <a:gd name="T1" fmla="*/ 1358 h 1359"/>
              <a:gd name="T2" fmla="*/ 1097 w 1350"/>
              <a:gd name="T3" fmla="*/ 1358 h 1359"/>
              <a:gd name="T4" fmla="*/ 252 w 1350"/>
              <a:gd name="T5" fmla="*/ 1358 h 1359"/>
              <a:gd name="T6" fmla="*/ 0 w 1350"/>
              <a:gd name="T7" fmla="*/ 1107 h 1359"/>
              <a:gd name="T8" fmla="*/ 0 w 1350"/>
              <a:gd name="T9" fmla="*/ 252 h 1359"/>
              <a:gd name="T10" fmla="*/ 252 w 1350"/>
              <a:gd name="T11" fmla="*/ 0 h 1359"/>
              <a:gd name="T12" fmla="*/ 1097 w 1350"/>
              <a:gd name="T13" fmla="*/ 0 h 1359"/>
              <a:gd name="T14" fmla="*/ 1349 w 1350"/>
              <a:gd name="T15" fmla="*/ 252 h 1359"/>
              <a:gd name="T16" fmla="*/ 1349 w 1350"/>
              <a:gd name="T17" fmla="*/ 1107 h 1359"/>
              <a:gd name="T18" fmla="*/ 1097 w 1350"/>
              <a:gd name="T19" fmla="*/ 1358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0" h="1359">
                <a:moveTo>
                  <a:pt x="1097" y="1358"/>
                </a:moveTo>
                <a:lnTo>
                  <a:pt x="1097" y="1358"/>
                </a:lnTo>
                <a:cubicBezTo>
                  <a:pt x="252" y="1358"/>
                  <a:pt x="252" y="1358"/>
                  <a:pt x="252" y="1358"/>
                </a:cubicBezTo>
                <a:cubicBezTo>
                  <a:pt x="117" y="1358"/>
                  <a:pt x="0" y="1242"/>
                  <a:pt x="0" y="1107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117"/>
                  <a:pt x="117" y="0"/>
                  <a:pt x="252" y="0"/>
                </a:cubicBezTo>
                <a:cubicBezTo>
                  <a:pt x="1097" y="0"/>
                  <a:pt x="1097" y="0"/>
                  <a:pt x="1097" y="0"/>
                </a:cubicBezTo>
                <a:cubicBezTo>
                  <a:pt x="1241" y="0"/>
                  <a:pt x="1349" y="117"/>
                  <a:pt x="1349" y="252"/>
                </a:cubicBezTo>
                <a:cubicBezTo>
                  <a:pt x="1349" y="1107"/>
                  <a:pt x="1349" y="1107"/>
                  <a:pt x="1349" y="1107"/>
                </a:cubicBezTo>
                <a:cubicBezTo>
                  <a:pt x="1349" y="1242"/>
                  <a:pt x="1241" y="1358"/>
                  <a:pt x="1097" y="1358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35">
            <a:extLst>
              <a:ext uri="{FF2B5EF4-FFF2-40B4-BE49-F238E27FC236}">
                <a16:creationId xmlns:a16="http://schemas.microsoft.com/office/drawing/2014/main" id="{FEEBC50C-E567-EC4C-8F0D-54DEB74F7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9424" y="7730529"/>
            <a:ext cx="1416414" cy="1416414"/>
          </a:xfrm>
          <a:custGeom>
            <a:avLst/>
            <a:gdLst>
              <a:gd name="T0" fmla="*/ 1097 w 1350"/>
              <a:gd name="T1" fmla="*/ 1349 h 1350"/>
              <a:gd name="T2" fmla="*/ 1097 w 1350"/>
              <a:gd name="T3" fmla="*/ 1349 h 1350"/>
              <a:gd name="T4" fmla="*/ 252 w 1350"/>
              <a:gd name="T5" fmla="*/ 1349 h 1350"/>
              <a:gd name="T6" fmla="*/ 0 w 1350"/>
              <a:gd name="T7" fmla="*/ 1097 h 1350"/>
              <a:gd name="T8" fmla="*/ 0 w 1350"/>
              <a:gd name="T9" fmla="*/ 252 h 1350"/>
              <a:gd name="T10" fmla="*/ 252 w 1350"/>
              <a:gd name="T11" fmla="*/ 0 h 1350"/>
              <a:gd name="T12" fmla="*/ 1097 w 1350"/>
              <a:gd name="T13" fmla="*/ 0 h 1350"/>
              <a:gd name="T14" fmla="*/ 1349 w 1350"/>
              <a:gd name="T15" fmla="*/ 252 h 1350"/>
              <a:gd name="T16" fmla="*/ 1349 w 1350"/>
              <a:gd name="T17" fmla="*/ 1097 h 1350"/>
              <a:gd name="T18" fmla="*/ 1097 w 1350"/>
              <a:gd name="T19" fmla="*/ 1349 h 1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0" h="1350">
                <a:moveTo>
                  <a:pt x="1097" y="1349"/>
                </a:moveTo>
                <a:lnTo>
                  <a:pt x="1097" y="1349"/>
                </a:lnTo>
                <a:cubicBezTo>
                  <a:pt x="252" y="1349"/>
                  <a:pt x="252" y="1349"/>
                  <a:pt x="252" y="1349"/>
                </a:cubicBezTo>
                <a:cubicBezTo>
                  <a:pt x="117" y="1349"/>
                  <a:pt x="0" y="1232"/>
                  <a:pt x="0" y="1097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108"/>
                  <a:pt x="117" y="0"/>
                  <a:pt x="252" y="0"/>
                </a:cubicBezTo>
                <a:cubicBezTo>
                  <a:pt x="1097" y="0"/>
                  <a:pt x="1097" y="0"/>
                  <a:pt x="1097" y="0"/>
                </a:cubicBezTo>
                <a:cubicBezTo>
                  <a:pt x="1241" y="0"/>
                  <a:pt x="1349" y="108"/>
                  <a:pt x="1349" y="252"/>
                </a:cubicBezTo>
                <a:cubicBezTo>
                  <a:pt x="1349" y="1097"/>
                  <a:pt x="1349" y="1097"/>
                  <a:pt x="1349" y="1097"/>
                </a:cubicBezTo>
                <a:cubicBezTo>
                  <a:pt x="1349" y="1232"/>
                  <a:pt x="1241" y="1349"/>
                  <a:pt x="1097" y="134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36">
            <a:extLst>
              <a:ext uri="{FF2B5EF4-FFF2-40B4-BE49-F238E27FC236}">
                <a16:creationId xmlns:a16="http://schemas.microsoft.com/office/drawing/2014/main" id="{CBFAEA2E-3BB5-1A40-BA80-4095650E8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9424" y="10091218"/>
            <a:ext cx="1416414" cy="1416414"/>
          </a:xfrm>
          <a:custGeom>
            <a:avLst/>
            <a:gdLst>
              <a:gd name="T0" fmla="*/ 1097 w 1350"/>
              <a:gd name="T1" fmla="*/ 1349 h 1350"/>
              <a:gd name="T2" fmla="*/ 1097 w 1350"/>
              <a:gd name="T3" fmla="*/ 1349 h 1350"/>
              <a:gd name="T4" fmla="*/ 252 w 1350"/>
              <a:gd name="T5" fmla="*/ 1349 h 1350"/>
              <a:gd name="T6" fmla="*/ 0 w 1350"/>
              <a:gd name="T7" fmla="*/ 1098 h 1350"/>
              <a:gd name="T8" fmla="*/ 0 w 1350"/>
              <a:gd name="T9" fmla="*/ 252 h 1350"/>
              <a:gd name="T10" fmla="*/ 252 w 1350"/>
              <a:gd name="T11" fmla="*/ 0 h 1350"/>
              <a:gd name="T12" fmla="*/ 1097 w 1350"/>
              <a:gd name="T13" fmla="*/ 0 h 1350"/>
              <a:gd name="T14" fmla="*/ 1349 w 1350"/>
              <a:gd name="T15" fmla="*/ 252 h 1350"/>
              <a:gd name="T16" fmla="*/ 1349 w 1350"/>
              <a:gd name="T17" fmla="*/ 1098 h 1350"/>
              <a:gd name="T18" fmla="*/ 1097 w 1350"/>
              <a:gd name="T19" fmla="*/ 1349 h 1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0" h="1350">
                <a:moveTo>
                  <a:pt x="1097" y="1349"/>
                </a:moveTo>
                <a:lnTo>
                  <a:pt x="1097" y="1349"/>
                </a:lnTo>
                <a:cubicBezTo>
                  <a:pt x="252" y="1349"/>
                  <a:pt x="252" y="1349"/>
                  <a:pt x="252" y="1349"/>
                </a:cubicBezTo>
                <a:cubicBezTo>
                  <a:pt x="117" y="1349"/>
                  <a:pt x="0" y="1242"/>
                  <a:pt x="0" y="1098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108"/>
                  <a:pt x="117" y="0"/>
                  <a:pt x="252" y="0"/>
                </a:cubicBezTo>
                <a:cubicBezTo>
                  <a:pt x="1097" y="0"/>
                  <a:pt x="1097" y="0"/>
                  <a:pt x="1097" y="0"/>
                </a:cubicBezTo>
                <a:cubicBezTo>
                  <a:pt x="1241" y="0"/>
                  <a:pt x="1349" y="108"/>
                  <a:pt x="1349" y="252"/>
                </a:cubicBezTo>
                <a:cubicBezTo>
                  <a:pt x="1349" y="1098"/>
                  <a:pt x="1349" y="1098"/>
                  <a:pt x="1349" y="1098"/>
                </a:cubicBezTo>
                <a:cubicBezTo>
                  <a:pt x="1349" y="1242"/>
                  <a:pt x="1241" y="1349"/>
                  <a:pt x="1097" y="134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37">
            <a:extLst>
              <a:ext uri="{FF2B5EF4-FFF2-40B4-BE49-F238E27FC236}">
                <a16:creationId xmlns:a16="http://schemas.microsoft.com/office/drawing/2014/main" id="{878B6FB5-D5DB-5F47-B894-26EA274FF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958" y="5360582"/>
            <a:ext cx="1425671" cy="1425671"/>
          </a:xfrm>
          <a:custGeom>
            <a:avLst/>
            <a:gdLst>
              <a:gd name="T0" fmla="*/ 1106 w 1359"/>
              <a:gd name="T1" fmla="*/ 1358 h 1359"/>
              <a:gd name="T2" fmla="*/ 1106 w 1359"/>
              <a:gd name="T3" fmla="*/ 1358 h 1359"/>
              <a:gd name="T4" fmla="*/ 252 w 1359"/>
              <a:gd name="T5" fmla="*/ 1358 h 1359"/>
              <a:gd name="T6" fmla="*/ 0 w 1359"/>
              <a:gd name="T7" fmla="*/ 1107 h 1359"/>
              <a:gd name="T8" fmla="*/ 0 w 1359"/>
              <a:gd name="T9" fmla="*/ 252 h 1359"/>
              <a:gd name="T10" fmla="*/ 252 w 1359"/>
              <a:gd name="T11" fmla="*/ 0 h 1359"/>
              <a:gd name="T12" fmla="*/ 1106 w 1359"/>
              <a:gd name="T13" fmla="*/ 0 h 1359"/>
              <a:gd name="T14" fmla="*/ 1358 w 1359"/>
              <a:gd name="T15" fmla="*/ 252 h 1359"/>
              <a:gd name="T16" fmla="*/ 1358 w 1359"/>
              <a:gd name="T17" fmla="*/ 1107 h 1359"/>
              <a:gd name="T18" fmla="*/ 1106 w 1359"/>
              <a:gd name="T19" fmla="*/ 1358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9" h="1359">
                <a:moveTo>
                  <a:pt x="1106" y="1358"/>
                </a:moveTo>
                <a:lnTo>
                  <a:pt x="1106" y="1358"/>
                </a:lnTo>
                <a:cubicBezTo>
                  <a:pt x="252" y="1358"/>
                  <a:pt x="252" y="1358"/>
                  <a:pt x="252" y="1358"/>
                </a:cubicBezTo>
                <a:cubicBezTo>
                  <a:pt x="117" y="1358"/>
                  <a:pt x="0" y="1242"/>
                  <a:pt x="0" y="1107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117"/>
                  <a:pt x="117" y="0"/>
                  <a:pt x="252" y="0"/>
                </a:cubicBezTo>
                <a:cubicBezTo>
                  <a:pt x="1106" y="0"/>
                  <a:pt x="1106" y="0"/>
                  <a:pt x="1106" y="0"/>
                </a:cubicBezTo>
                <a:cubicBezTo>
                  <a:pt x="1241" y="0"/>
                  <a:pt x="1358" y="117"/>
                  <a:pt x="1358" y="252"/>
                </a:cubicBezTo>
                <a:cubicBezTo>
                  <a:pt x="1358" y="1107"/>
                  <a:pt x="1358" y="1107"/>
                  <a:pt x="1358" y="1107"/>
                </a:cubicBezTo>
                <a:cubicBezTo>
                  <a:pt x="1358" y="1242"/>
                  <a:pt x="1241" y="1358"/>
                  <a:pt x="1106" y="135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38">
            <a:extLst>
              <a:ext uri="{FF2B5EF4-FFF2-40B4-BE49-F238E27FC236}">
                <a16:creationId xmlns:a16="http://schemas.microsoft.com/office/drawing/2014/main" id="{7F4D0984-46AC-714E-B8B0-5B209BE18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958" y="7730529"/>
            <a:ext cx="1425671" cy="1416414"/>
          </a:xfrm>
          <a:custGeom>
            <a:avLst/>
            <a:gdLst>
              <a:gd name="T0" fmla="*/ 1106 w 1359"/>
              <a:gd name="T1" fmla="*/ 1349 h 1350"/>
              <a:gd name="T2" fmla="*/ 1106 w 1359"/>
              <a:gd name="T3" fmla="*/ 1349 h 1350"/>
              <a:gd name="T4" fmla="*/ 252 w 1359"/>
              <a:gd name="T5" fmla="*/ 1349 h 1350"/>
              <a:gd name="T6" fmla="*/ 0 w 1359"/>
              <a:gd name="T7" fmla="*/ 1097 h 1350"/>
              <a:gd name="T8" fmla="*/ 0 w 1359"/>
              <a:gd name="T9" fmla="*/ 252 h 1350"/>
              <a:gd name="T10" fmla="*/ 252 w 1359"/>
              <a:gd name="T11" fmla="*/ 0 h 1350"/>
              <a:gd name="T12" fmla="*/ 1106 w 1359"/>
              <a:gd name="T13" fmla="*/ 0 h 1350"/>
              <a:gd name="T14" fmla="*/ 1358 w 1359"/>
              <a:gd name="T15" fmla="*/ 252 h 1350"/>
              <a:gd name="T16" fmla="*/ 1358 w 1359"/>
              <a:gd name="T17" fmla="*/ 1097 h 1350"/>
              <a:gd name="T18" fmla="*/ 1106 w 1359"/>
              <a:gd name="T19" fmla="*/ 1349 h 1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9" h="1350">
                <a:moveTo>
                  <a:pt x="1106" y="1349"/>
                </a:moveTo>
                <a:lnTo>
                  <a:pt x="1106" y="1349"/>
                </a:lnTo>
                <a:cubicBezTo>
                  <a:pt x="252" y="1349"/>
                  <a:pt x="252" y="1349"/>
                  <a:pt x="252" y="1349"/>
                </a:cubicBezTo>
                <a:cubicBezTo>
                  <a:pt x="117" y="1349"/>
                  <a:pt x="0" y="1232"/>
                  <a:pt x="0" y="1097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108"/>
                  <a:pt x="117" y="0"/>
                  <a:pt x="252" y="0"/>
                </a:cubicBezTo>
                <a:cubicBezTo>
                  <a:pt x="1106" y="0"/>
                  <a:pt x="1106" y="0"/>
                  <a:pt x="1106" y="0"/>
                </a:cubicBezTo>
                <a:cubicBezTo>
                  <a:pt x="1241" y="0"/>
                  <a:pt x="1358" y="108"/>
                  <a:pt x="1358" y="252"/>
                </a:cubicBezTo>
                <a:cubicBezTo>
                  <a:pt x="1358" y="1097"/>
                  <a:pt x="1358" y="1097"/>
                  <a:pt x="1358" y="1097"/>
                </a:cubicBezTo>
                <a:cubicBezTo>
                  <a:pt x="1358" y="1232"/>
                  <a:pt x="1241" y="1349"/>
                  <a:pt x="1106" y="13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39">
            <a:extLst>
              <a:ext uri="{FF2B5EF4-FFF2-40B4-BE49-F238E27FC236}">
                <a16:creationId xmlns:a16="http://schemas.microsoft.com/office/drawing/2014/main" id="{A3D0B939-5DEB-9B48-94E0-47F2ED9E8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958" y="10091218"/>
            <a:ext cx="1425671" cy="1416414"/>
          </a:xfrm>
          <a:custGeom>
            <a:avLst/>
            <a:gdLst>
              <a:gd name="T0" fmla="*/ 1106 w 1359"/>
              <a:gd name="T1" fmla="*/ 1349 h 1350"/>
              <a:gd name="T2" fmla="*/ 1106 w 1359"/>
              <a:gd name="T3" fmla="*/ 1349 h 1350"/>
              <a:gd name="T4" fmla="*/ 252 w 1359"/>
              <a:gd name="T5" fmla="*/ 1349 h 1350"/>
              <a:gd name="T6" fmla="*/ 0 w 1359"/>
              <a:gd name="T7" fmla="*/ 1098 h 1350"/>
              <a:gd name="T8" fmla="*/ 0 w 1359"/>
              <a:gd name="T9" fmla="*/ 252 h 1350"/>
              <a:gd name="T10" fmla="*/ 252 w 1359"/>
              <a:gd name="T11" fmla="*/ 0 h 1350"/>
              <a:gd name="T12" fmla="*/ 1106 w 1359"/>
              <a:gd name="T13" fmla="*/ 0 h 1350"/>
              <a:gd name="T14" fmla="*/ 1358 w 1359"/>
              <a:gd name="T15" fmla="*/ 252 h 1350"/>
              <a:gd name="T16" fmla="*/ 1358 w 1359"/>
              <a:gd name="T17" fmla="*/ 1098 h 1350"/>
              <a:gd name="T18" fmla="*/ 1106 w 1359"/>
              <a:gd name="T19" fmla="*/ 1349 h 1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59" h="1350">
                <a:moveTo>
                  <a:pt x="1106" y="1349"/>
                </a:moveTo>
                <a:lnTo>
                  <a:pt x="1106" y="1349"/>
                </a:lnTo>
                <a:cubicBezTo>
                  <a:pt x="252" y="1349"/>
                  <a:pt x="252" y="1349"/>
                  <a:pt x="252" y="1349"/>
                </a:cubicBezTo>
                <a:cubicBezTo>
                  <a:pt x="117" y="1349"/>
                  <a:pt x="0" y="1242"/>
                  <a:pt x="0" y="1098"/>
                </a:cubicBezTo>
                <a:cubicBezTo>
                  <a:pt x="0" y="252"/>
                  <a:pt x="0" y="252"/>
                  <a:pt x="0" y="252"/>
                </a:cubicBezTo>
                <a:cubicBezTo>
                  <a:pt x="0" y="108"/>
                  <a:pt x="117" y="0"/>
                  <a:pt x="252" y="0"/>
                </a:cubicBezTo>
                <a:cubicBezTo>
                  <a:pt x="1106" y="0"/>
                  <a:pt x="1106" y="0"/>
                  <a:pt x="1106" y="0"/>
                </a:cubicBezTo>
                <a:cubicBezTo>
                  <a:pt x="1241" y="0"/>
                  <a:pt x="1358" y="108"/>
                  <a:pt x="1358" y="252"/>
                </a:cubicBezTo>
                <a:cubicBezTo>
                  <a:pt x="1358" y="1098"/>
                  <a:pt x="1358" y="1098"/>
                  <a:pt x="1358" y="1098"/>
                </a:cubicBezTo>
                <a:cubicBezTo>
                  <a:pt x="1358" y="1242"/>
                  <a:pt x="1241" y="1349"/>
                  <a:pt x="1106" y="13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40">
            <a:extLst>
              <a:ext uri="{FF2B5EF4-FFF2-40B4-BE49-F238E27FC236}">
                <a16:creationId xmlns:a16="http://schemas.microsoft.com/office/drawing/2014/main" id="{8A45A290-2786-5146-8718-6B5073E55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899" y="5814205"/>
            <a:ext cx="27773" cy="518426"/>
          </a:xfrm>
          <a:custGeom>
            <a:avLst/>
            <a:gdLst>
              <a:gd name="T0" fmla="*/ 9 w 28"/>
              <a:gd name="T1" fmla="*/ 495 h 496"/>
              <a:gd name="T2" fmla="*/ 9 w 28"/>
              <a:gd name="T3" fmla="*/ 495 h 496"/>
              <a:gd name="T4" fmla="*/ 0 w 28"/>
              <a:gd name="T5" fmla="*/ 477 h 496"/>
              <a:gd name="T6" fmla="*/ 0 w 28"/>
              <a:gd name="T7" fmla="*/ 18 h 496"/>
              <a:gd name="T8" fmla="*/ 9 w 28"/>
              <a:gd name="T9" fmla="*/ 0 h 496"/>
              <a:gd name="T10" fmla="*/ 27 w 28"/>
              <a:gd name="T11" fmla="*/ 18 h 496"/>
              <a:gd name="T12" fmla="*/ 27 w 28"/>
              <a:gd name="T13" fmla="*/ 477 h 496"/>
              <a:gd name="T14" fmla="*/ 9 w 28"/>
              <a:gd name="T15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496">
                <a:moveTo>
                  <a:pt x="9" y="495"/>
                </a:moveTo>
                <a:lnTo>
                  <a:pt x="9" y="495"/>
                </a:lnTo>
                <a:cubicBezTo>
                  <a:pt x="0" y="495"/>
                  <a:pt x="0" y="486"/>
                  <a:pt x="0" y="47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19" y="0"/>
                  <a:pt x="27" y="9"/>
                  <a:pt x="27" y="18"/>
                </a:cubicBezTo>
                <a:cubicBezTo>
                  <a:pt x="27" y="477"/>
                  <a:pt x="27" y="477"/>
                  <a:pt x="27" y="477"/>
                </a:cubicBezTo>
                <a:cubicBezTo>
                  <a:pt x="27" y="486"/>
                  <a:pt x="19" y="495"/>
                  <a:pt x="9" y="4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41">
            <a:extLst>
              <a:ext uri="{FF2B5EF4-FFF2-40B4-BE49-F238E27FC236}">
                <a16:creationId xmlns:a16="http://schemas.microsoft.com/office/drawing/2014/main" id="{61E9D25C-57C7-A340-BF77-B86C84DA1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899" y="5934554"/>
            <a:ext cx="245325" cy="115722"/>
          </a:xfrm>
          <a:custGeom>
            <a:avLst/>
            <a:gdLst>
              <a:gd name="T0" fmla="*/ 216 w 235"/>
              <a:gd name="T1" fmla="*/ 108 h 109"/>
              <a:gd name="T2" fmla="*/ 216 w 235"/>
              <a:gd name="T3" fmla="*/ 108 h 109"/>
              <a:gd name="T4" fmla="*/ 9 w 235"/>
              <a:gd name="T5" fmla="*/ 108 h 109"/>
              <a:gd name="T6" fmla="*/ 0 w 235"/>
              <a:gd name="T7" fmla="*/ 90 h 109"/>
              <a:gd name="T8" fmla="*/ 0 w 235"/>
              <a:gd name="T9" fmla="*/ 18 h 109"/>
              <a:gd name="T10" fmla="*/ 9 w 235"/>
              <a:gd name="T11" fmla="*/ 0 h 109"/>
              <a:gd name="T12" fmla="*/ 216 w 235"/>
              <a:gd name="T13" fmla="*/ 0 h 109"/>
              <a:gd name="T14" fmla="*/ 234 w 235"/>
              <a:gd name="T15" fmla="*/ 18 h 109"/>
              <a:gd name="T16" fmla="*/ 234 w 235"/>
              <a:gd name="T17" fmla="*/ 90 h 109"/>
              <a:gd name="T18" fmla="*/ 216 w 235"/>
              <a:gd name="T19" fmla="*/ 108 h 109"/>
              <a:gd name="T20" fmla="*/ 27 w 235"/>
              <a:gd name="T21" fmla="*/ 72 h 109"/>
              <a:gd name="T22" fmla="*/ 27 w 235"/>
              <a:gd name="T23" fmla="*/ 72 h 109"/>
              <a:gd name="T24" fmla="*/ 198 w 235"/>
              <a:gd name="T25" fmla="*/ 72 h 109"/>
              <a:gd name="T26" fmla="*/ 198 w 235"/>
              <a:gd name="T27" fmla="*/ 27 h 109"/>
              <a:gd name="T28" fmla="*/ 27 w 235"/>
              <a:gd name="T29" fmla="*/ 27 h 109"/>
              <a:gd name="T30" fmla="*/ 27 w 235"/>
              <a:gd name="T31" fmla="*/ 72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5" h="109">
                <a:moveTo>
                  <a:pt x="216" y="108"/>
                </a:moveTo>
                <a:lnTo>
                  <a:pt x="216" y="108"/>
                </a:lnTo>
                <a:cubicBezTo>
                  <a:pt x="9" y="108"/>
                  <a:pt x="9" y="108"/>
                  <a:pt x="9" y="108"/>
                </a:cubicBezTo>
                <a:cubicBezTo>
                  <a:pt x="0" y="108"/>
                  <a:pt x="0" y="99"/>
                  <a:pt x="0" y="9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216" y="0"/>
                  <a:pt x="216" y="0"/>
                  <a:pt x="216" y="0"/>
                </a:cubicBezTo>
                <a:cubicBezTo>
                  <a:pt x="225" y="0"/>
                  <a:pt x="234" y="9"/>
                  <a:pt x="234" y="18"/>
                </a:cubicBezTo>
                <a:cubicBezTo>
                  <a:pt x="234" y="90"/>
                  <a:pt x="234" y="90"/>
                  <a:pt x="234" y="90"/>
                </a:cubicBezTo>
                <a:cubicBezTo>
                  <a:pt x="234" y="99"/>
                  <a:pt x="225" y="108"/>
                  <a:pt x="216" y="108"/>
                </a:cubicBezTo>
                <a:close/>
                <a:moveTo>
                  <a:pt x="27" y="72"/>
                </a:moveTo>
                <a:lnTo>
                  <a:pt x="27" y="72"/>
                </a:lnTo>
                <a:cubicBezTo>
                  <a:pt x="198" y="72"/>
                  <a:pt x="198" y="72"/>
                  <a:pt x="198" y="72"/>
                </a:cubicBezTo>
                <a:cubicBezTo>
                  <a:pt x="198" y="27"/>
                  <a:pt x="198" y="27"/>
                  <a:pt x="198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9" name="Freeform 542">
            <a:extLst>
              <a:ext uri="{FF2B5EF4-FFF2-40B4-BE49-F238E27FC236}">
                <a16:creationId xmlns:a16="http://schemas.microsoft.com/office/drawing/2014/main" id="{8A66D8F2-0E90-074A-8E29-1A16F84B8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899" y="6013245"/>
            <a:ext cx="351789" cy="115719"/>
          </a:xfrm>
          <a:custGeom>
            <a:avLst/>
            <a:gdLst>
              <a:gd name="T0" fmla="*/ 324 w 334"/>
              <a:gd name="T1" fmla="*/ 108 h 109"/>
              <a:gd name="T2" fmla="*/ 324 w 334"/>
              <a:gd name="T3" fmla="*/ 108 h 109"/>
              <a:gd name="T4" fmla="*/ 9 w 334"/>
              <a:gd name="T5" fmla="*/ 108 h 109"/>
              <a:gd name="T6" fmla="*/ 0 w 334"/>
              <a:gd name="T7" fmla="*/ 99 h 109"/>
              <a:gd name="T8" fmla="*/ 0 w 334"/>
              <a:gd name="T9" fmla="*/ 18 h 109"/>
              <a:gd name="T10" fmla="*/ 9 w 334"/>
              <a:gd name="T11" fmla="*/ 0 h 109"/>
              <a:gd name="T12" fmla="*/ 324 w 334"/>
              <a:gd name="T13" fmla="*/ 0 h 109"/>
              <a:gd name="T14" fmla="*/ 333 w 334"/>
              <a:gd name="T15" fmla="*/ 18 h 109"/>
              <a:gd name="T16" fmla="*/ 333 w 334"/>
              <a:gd name="T17" fmla="*/ 99 h 109"/>
              <a:gd name="T18" fmla="*/ 324 w 334"/>
              <a:gd name="T19" fmla="*/ 108 h 109"/>
              <a:gd name="T20" fmla="*/ 27 w 334"/>
              <a:gd name="T21" fmla="*/ 81 h 109"/>
              <a:gd name="T22" fmla="*/ 27 w 334"/>
              <a:gd name="T23" fmla="*/ 81 h 109"/>
              <a:gd name="T24" fmla="*/ 306 w 334"/>
              <a:gd name="T25" fmla="*/ 81 h 109"/>
              <a:gd name="T26" fmla="*/ 306 w 334"/>
              <a:gd name="T27" fmla="*/ 36 h 109"/>
              <a:gd name="T28" fmla="*/ 27 w 334"/>
              <a:gd name="T29" fmla="*/ 36 h 109"/>
              <a:gd name="T30" fmla="*/ 27 w 334"/>
              <a:gd name="T31" fmla="*/ 8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34" h="109">
                <a:moveTo>
                  <a:pt x="324" y="108"/>
                </a:moveTo>
                <a:lnTo>
                  <a:pt x="324" y="108"/>
                </a:lnTo>
                <a:cubicBezTo>
                  <a:pt x="9" y="108"/>
                  <a:pt x="9" y="108"/>
                  <a:pt x="9" y="108"/>
                </a:cubicBezTo>
                <a:cubicBezTo>
                  <a:pt x="0" y="108"/>
                  <a:pt x="0" y="108"/>
                  <a:pt x="0" y="9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33" y="0"/>
                  <a:pt x="333" y="9"/>
                  <a:pt x="333" y="18"/>
                </a:cubicBezTo>
                <a:cubicBezTo>
                  <a:pt x="333" y="99"/>
                  <a:pt x="333" y="99"/>
                  <a:pt x="333" y="99"/>
                </a:cubicBezTo>
                <a:cubicBezTo>
                  <a:pt x="333" y="108"/>
                  <a:pt x="333" y="108"/>
                  <a:pt x="324" y="108"/>
                </a:cubicBezTo>
                <a:close/>
                <a:moveTo>
                  <a:pt x="27" y="81"/>
                </a:moveTo>
                <a:lnTo>
                  <a:pt x="27" y="81"/>
                </a:lnTo>
                <a:cubicBezTo>
                  <a:pt x="306" y="81"/>
                  <a:pt x="306" y="81"/>
                  <a:pt x="306" y="81"/>
                </a:cubicBezTo>
                <a:cubicBezTo>
                  <a:pt x="306" y="36"/>
                  <a:pt x="306" y="36"/>
                  <a:pt x="306" y="36"/>
                </a:cubicBezTo>
                <a:cubicBezTo>
                  <a:pt x="27" y="36"/>
                  <a:pt x="27" y="36"/>
                  <a:pt x="27" y="36"/>
                </a:cubicBezTo>
                <a:lnTo>
                  <a:pt x="27" y="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0" name="Freeform 543">
            <a:extLst>
              <a:ext uri="{FF2B5EF4-FFF2-40B4-BE49-F238E27FC236}">
                <a16:creationId xmlns:a16="http://schemas.microsoft.com/office/drawing/2014/main" id="{43EFE8D9-6EB7-5345-B63C-0F2C0AE2A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899" y="6096563"/>
            <a:ext cx="314759" cy="115719"/>
          </a:xfrm>
          <a:custGeom>
            <a:avLst/>
            <a:gdLst>
              <a:gd name="T0" fmla="*/ 288 w 298"/>
              <a:gd name="T1" fmla="*/ 108 h 109"/>
              <a:gd name="T2" fmla="*/ 288 w 298"/>
              <a:gd name="T3" fmla="*/ 108 h 109"/>
              <a:gd name="T4" fmla="*/ 9 w 298"/>
              <a:gd name="T5" fmla="*/ 108 h 109"/>
              <a:gd name="T6" fmla="*/ 0 w 298"/>
              <a:gd name="T7" fmla="*/ 90 h 109"/>
              <a:gd name="T8" fmla="*/ 0 w 298"/>
              <a:gd name="T9" fmla="*/ 18 h 109"/>
              <a:gd name="T10" fmla="*/ 9 w 298"/>
              <a:gd name="T11" fmla="*/ 0 h 109"/>
              <a:gd name="T12" fmla="*/ 288 w 298"/>
              <a:gd name="T13" fmla="*/ 0 h 109"/>
              <a:gd name="T14" fmla="*/ 297 w 298"/>
              <a:gd name="T15" fmla="*/ 18 h 109"/>
              <a:gd name="T16" fmla="*/ 297 w 298"/>
              <a:gd name="T17" fmla="*/ 90 h 109"/>
              <a:gd name="T18" fmla="*/ 288 w 298"/>
              <a:gd name="T19" fmla="*/ 108 h 109"/>
              <a:gd name="T20" fmla="*/ 27 w 298"/>
              <a:gd name="T21" fmla="*/ 81 h 109"/>
              <a:gd name="T22" fmla="*/ 27 w 298"/>
              <a:gd name="T23" fmla="*/ 81 h 109"/>
              <a:gd name="T24" fmla="*/ 270 w 298"/>
              <a:gd name="T25" fmla="*/ 81 h 109"/>
              <a:gd name="T26" fmla="*/ 270 w 298"/>
              <a:gd name="T27" fmla="*/ 27 h 109"/>
              <a:gd name="T28" fmla="*/ 27 w 298"/>
              <a:gd name="T29" fmla="*/ 27 h 109"/>
              <a:gd name="T30" fmla="*/ 27 w 298"/>
              <a:gd name="T31" fmla="*/ 8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8" h="109">
                <a:moveTo>
                  <a:pt x="288" y="108"/>
                </a:moveTo>
                <a:lnTo>
                  <a:pt x="288" y="108"/>
                </a:lnTo>
                <a:cubicBezTo>
                  <a:pt x="9" y="108"/>
                  <a:pt x="9" y="108"/>
                  <a:pt x="9" y="108"/>
                </a:cubicBezTo>
                <a:cubicBezTo>
                  <a:pt x="0" y="108"/>
                  <a:pt x="0" y="99"/>
                  <a:pt x="0" y="9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9" y="0"/>
                </a:cubicBezTo>
                <a:cubicBezTo>
                  <a:pt x="288" y="0"/>
                  <a:pt x="288" y="0"/>
                  <a:pt x="288" y="0"/>
                </a:cubicBezTo>
                <a:cubicBezTo>
                  <a:pt x="297" y="0"/>
                  <a:pt x="297" y="9"/>
                  <a:pt x="297" y="18"/>
                </a:cubicBezTo>
                <a:cubicBezTo>
                  <a:pt x="297" y="90"/>
                  <a:pt x="297" y="90"/>
                  <a:pt x="297" y="90"/>
                </a:cubicBezTo>
                <a:cubicBezTo>
                  <a:pt x="297" y="99"/>
                  <a:pt x="297" y="108"/>
                  <a:pt x="288" y="108"/>
                </a:cubicBezTo>
                <a:close/>
                <a:moveTo>
                  <a:pt x="27" y="81"/>
                </a:moveTo>
                <a:lnTo>
                  <a:pt x="27" y="81"/>
                </a:lnTo>
                <a:cubicBezTo>
                  <a:pt x="270" y="81"/>
                  <a:pt x="270" y="81"/>
                  <a:pt x="270" y="81"/>
                </a:cubicBezTo>
                <a:cubicBezTo>
                  <a:pt x="270" y="27"/>
                  <a:pt x="270" y="27"/>
                  <a:pt x="270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1" name="Freeform 544">
            <a:extLst>
              <a:ext uri="{FF2B5EF4-FFF2-40B4-BE49-F238E27FC236}">
                <a16:creationId xmlns:a16="http://schemas.microsoft.com/office/drawing/2014/main" id="{B42CA438-A101-E347-A5A8-B8F468100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9890" y="10521698"/>
            <a:ext cx="236070" cy="550826"/>
          </a:xfrm>
          <a:custGeom>
            <a:avLst/>
            <a:gdLst>
              <a:gd name="T0" fmla="*/ 161 w 225"/>
              <a:gd name="T1" fmla="*/ 522 h 523"/>
              <a:gd name="T2" fmla="*/ 161 w 225"/>
              <a:gd name="T3" fmla="*/ 522 h 523"/>
              <a:gd name="T4" fmla="*/ 152 w 225"/>
              <a:gd name="T5" fmla="*/ 522 h 523"/>
              <a:gd name="T6" fmla="*/ 152 w 225"/>
              <a:gd name="T7" fmla="*/ 522 h 523"/>
              <a:gd name="T8" fmla="*/ 152 w 225"/>
              <a:gd name="T9" fmla="*/ 522 h 523"/>
              <a:gd name="T10" fmla="*/ 44 w 225"/>
              <a:gd name="T11" fmla="*/ 414 h 523"/>
              <a:gd name="T12" fmla="*/ 0 w 225"/>
              <a:gd name="T13" fmla="*/ 261 h 523"/>
              <a:gd name="T14" fmla="*/ 63 w 225"/>
              <a:gd name="T15" fmla="*/ 81 h 523"/>
              <a:gd name="T16" fmla="*/ 152 w 225"/>
              <a:gd name="T17" fmla="*/ 0 h 523"/>
              <a:gd name="T18" fmla="*/ 171 w 225"/>
              <a:gd name="T19" fmla="*/ 9 h 523"/>
              <a:gd name="T20" fmla="*/ 224 w 225"/>
              <a:gd name="T21" fmla="*/ 108 h 523"/>
              <a:gd name="T22" fmla="*/ 224 w 225"/>
              <a:gd name="T23" fmla="*/ 117 h 523"/>
              <a:gd name="T24" fmla="*/ 161 w 225"/>
              <a:gd name="T25" fmla="*/ 180 h 523"/>
              <a:gd name="T26" fmla="*/ 143 w 225"/>
              <a:gd name="T27" fmla="*/ 261 h 523"/>
              <a:gd name="T28" fmla="*/ 224 w 225"/>
              <a:gd name="T29" fmla="*/ 405 h 523"/>
              <a:gd name="T30" fmla="*/ 224 w 225"/>
              <a:gd name="T31" fmla="*/ 423 h 523"/>
              <a:gd name="T32" fmla="*/ 171 w 225"/>
              <a:gd name="T33" fmla="*/ 522 h 523"/>
              <a:gd name="T34" fmla="*/ 161 w 225"/>
              <a:gd name="T35" fmla="*/ 522 h 523"/>
              <a:gd name="T36" fmla="*/ 152 w 225"/>
              <a:gd name="T37" fmla="*/ 27 h 523"/>
              <a:gd name="T38" fmla="*/ 152 w 225"/>
              <a:gd name="T39" fmla="*/ 27 h 523"/>
              <a:gd name="T40" fmla="*/ 80 w 225"/>
              <a:gd name="T41" fmla="*/ 90 h 523"/>
              <a:gd name="T42" fmla="*/ 27 w 225"/>
              <a:gd name="T43" fmla="*/ 261 h 523"/>
              <a:gd name="T44" fmla="*/ 63 w 225"/>
              <a:gd name="T45" fmla="*/ 405 h 523"/>
              <a:gd name="T46" fmla="*/ 152 w 225"/>
              <a:gd name="T47" fmla="*/ 495 h 523"/>
              <a:gd name="T48" fmla="*/ 197 w 225"/>
              <a:gd name="T49" fmla="*/ 414 h 523"/>
              <a:gd name="T50" fmla="*/ 116 w 225"/>
              <a:gd name="T51" fmla="*/ 261 h 523"/>
              <a:gd name="T52" fmla="*/ 143 w 225"/>
              <a:gd name="T53" fmla="*/ 171 h 523"/>
              <a:gd name="T54" fmla="*/ 197 w 225"/>
              <a:gd name="T55" fmla="*/ 108 h 523"/>
              <a:gd name="T56" fmla="*/ 152 w 225"/>
              <a:gd name="T57" fmla="*/ 27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5" h="523">
                <a:moveTo>
                  <a:pt x="161" y="522"/>
                </a:moveTo>
                <a:lnTo>
                  <a:pt x="161" y="522"/>
                </a:lnTo>
                <a:cubicBezTo>
                  <a:pt x="152" y="522"/>
                  <a:pt x="152" y="522"/>
                  <a:pt x="152" y="522"/>
                </a:cubicBezTo>
                <a:lnTo>
                  <a:pt x="152" y="522"/>
                </a:lnTo>
                <a:lnTo>
                  <a:pt x="152" y="522"/>
                </a:lnTo>
                <a:cubicBezTo>
                  <a:pt x="107" y="495"/>
                  <a:pt x="71" y="459"/>
                  <a:pt x="44" y="414"/>
                </a:cubicBezTo>
                <a:cubicBezTo>
                  <a:pt x="17" y="369"/>
                  <a:pt x="0" y="315"/>
                  <a:pt x="0" y="261"/>
                </a:cubicBezTo>
                <a:cubicBezTo>
                  <a:pt x="0" y="189"/>
                  <a:pt x="17" y="126"/>
                  <a:pt x="63" y="81"/>
                </a:cubicBezTo>
                <a:cubicBezTo>
                  <a:pt x="99" y="27"/>
                  <a:pt x="143" y="9"/>
                  <a:pt x="152" y="0"/>
                </a:cubicBezTo>
                <a:cubicBezTo>
                  <a:pt x="152" y="0"/>
                  <a:pt x="161" y="0"/>
                  <a:pt x="171" y="9"/>
                </a:cubicBezTo>
                <a:cubicBezTo>
                  <a:pt x="224" y="108"/>
                  <a:pt x="224" y="108"/>
                  <a:pt x="224" y="108"/>
                </a:cubicBezTo>
                <a:lnTo>
                  <a:pt x="224" y="117"/>
                </a:lnTo>
                <a:cubicBezTo>
                  <a:pt x="197" y="135"/>
                  <a:pt x="179" y="153"/>
                  <a:pt x="161" y="180"/>
                </a:cubicBezTo>
                <a:cubicBezTo>
                  <a:pt x="143" y="207"/>
                  <a:pt x="143" y="234"/>
                  <a:pt x="143" y="261"/>
                </a:cubicBezTo>
                <a:cubicBezTo>
                  <a:pt x="143" y="324"/>
                  <a:pt x="171" y="378"/>
                  <a:pt x="224" y="405"/>
                </a:cubicBezTo>
                <a:cubicBezTo>
                  <a:pt x="224" y="405"/>
                  <a:pt x="224" y="414"/>
                  <a:pt x="224" y="423"/>
                </a:cubicBezTo>
                <a:cubicBezTo>
                  <a:pt x="171" y="522"/>
                  <a:pt x="171" y="522"/>
                  <a:pt x="171" y="522"/>
                </a:cubicBezTo>
                <a:cubicBezTo>
                  <a:pt x="161" y="522"/>
                  <a:pt x="161" y="522"/>
                  <a:pt x="161" y="522"/>
                </a:cubicBezTo>
                <a:close/>
                <a:moveTo>
                  <a:pt x="152" y="27"/>
                </a:moveTo>
                <a:lnTo>
                  <a:pt x="152" y="27"/>
                </a:lnTo>
                <a:cubicBezTo>
                  <a:pt x="135" y="36"/>
                  <a:pt x="107" y="54"/>
                  <a:pt x="80" y="90"/>
                </a:cubicBezTo>
                <a:cubicBezTo>
                  <a:pt x="44" y="144"/>
                  <a:pt x="27" y="198"/>
                  <a:pt x="27" y="261"/>
                </a:cubicBezTo>
                <a:cubicBezTo>
                  <a:pt x="27" y="315"/>
                  <a:pt x="36" y="360"/>
                  <a:pt x="63" y="405"/>
                </a:cubicBezTo>
                <a:cubicBezTo>
                  <a:pt x="80" y="441"/>
                  <a:pt x="116" y="477"/>
                  <a:pt x="152" y="495"/>
                </a:cubicBezTo>
                <a:cubicBezTo>
                  <a:pt x="197" y="414"/>
                  <a:pt x="197" y="414"/>
                  <a:pt x="197" y="414"/>
                </a:cubicBezTo>
                <a:cubicBezTo>
                  <a:pt x="152" y="387"/>
                  <a:pt x="116" y="324"/>
                  <a:pt x="116" y="261"/>
                </a:cubicBezTo>
                <a:cubicBezTo>
                  <a:pt x="116" y="225"/>
                  <a:pt x="125" y="198"/>
                  <a:pt x="143" y="171"/>
                </a:cubicBezTo>
                <a:cubicBezTo>
                  <a:pt x="152" y="144"/>
                  <a:pt x="179" y="126"/>
                  <a:pt x="197" y="108"/>
                </a:cubicBezTo>
                <a:lnTo>
                  <a:pt x="152" y="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2" name="Freeform 545">
            <a:extLst>
              <a:ext uri="{FF2B5EF4-FFF2-40B4-BE49-F238E27FC236}">
                <a16:creationId xmlns:a16="http://schemas.microsoft.com/office/drawing/2014/main" id="{72603644-F16E-A64E-A42C-868CCC41B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672" y="10456895"/>
            <a:ext cx="481395" cy="333274"/>
          </a:xfrm>
          <a:custGeom>
            <a:avLst/>
            <a:gdLst>
              <a:gd name="T0" fmla="*/ 333 w 460"/>
              <a:gd name="T1" fmla="*/ 315 h 316"/>
              <a:gd name="T2" fmla="*/ 333 w 460"/>
              <a:gd name="T3" fmla="*/ 315 h 316"/>
              <a:gd name="T4" fmla="*/ 324 w 460"/>
              <a:gd name="T5" fmla="*/ 315 h 316"/>
              <a:gd name="T6" fmla="*/ 315 w 460"/>
              <a:gd name="T7" fmla="*/ 306 h 316"/>
              <a:gd name="T8" fmla="*/ 270 w 460"/>
              <a:gd name="T9" fmla="*/ 189 h 316"/>
              <a:gd name="T10" fmla="*/ 153 w 460"/>
              <a:gd name="T11" fmla="*/ 144 h 316"/>
              <a:gd name="T12" fmla="*/ 72 w 460"/>
              <a:gd name="T13" fmla="*/ 162 h 316"/>
              <a:gd name="T14" fmla="*/ 63 w 460"/>
              <a:gd name="T15" fmla="*/ 162 h 316"/>
              <a:gd name="T16" fmla="*/ 63 w 460"/>
              <a:gd name="T17" fmla="*/ 162 h 316"/>
              <a:gd name="T18" fmla="*/ 0 w 460"/>
              <a:gd name="T19" fmla="*/ 63 h 316"/>
              <a:gd name="T20" fmla="*/ 0 w 460"/>
              <a:gd name="T21" fmla="*/ 54 h 316"/>
              <a:gd name="T22" fmla="*/ 9 w 460"/>
              <a:gd name="T23" fmla="*/ 45 h 316"/>
              <a:gd name="T24" fmla="*/ 144 w 460"/>
              <a:gd name="T25" fmla="*/ 0 h 316"/>
              <a:gd name="T26" fmla="*/ 144 w 460"/>
              <a:gd name="T27" fmla="*/ 0 h 316"/>
              <a:gd name="T28" fmla="*/ 153 w 460"/>
              <a:gd name="T29" fmla="*/ 0 h 316"/>
              <a:gd name="T30" fmla="*/ 153 w 460"/>
              <a:gd name="T31" fmla="*/ 0 h 316"/>
              <a:gd name="T32" fmla="*/ 153 w 460"/>
              <a:gd name="T33" fmla="*/ 0 h 316"/>
              <a:gd name="T34" fmla="*/ 369 w 460"/>
              <a:gd name="T35" fmla="*/ 90 h 316"/>
              <a:gd name="T36" fmla="*/ 432 w 460"/>
              <a:gd name="T37" fmla="*/ 189 h 316"/>
              <a:gd name="T38" fmla="*/ 459 w 460"/>
              <a:gd name="T39" fmla="*/ 306 h 316"/>
              <a:gd name="T40" fmla="*/ 459 w 460"/>
              <a:gd name="T41" fmla="*/ 315 h 316"/>
              <a:gd name="T42" fmla="*/ 450 w 460"/>
              <a:gd name="T43" fmla="*/ 315 h 316"/>
              <a:gd name="T44" fmla="*/ 333 w 460"/>
              <a:gd name="T45" fmla="*/ 315 h 316"/>
              <a:gd name="T46" fmla="*/ 153 w 460"/>
              <a:gd name="T47" fmla="*/ 117 h 316"/>
              <a:gd name="T48" fmla="*/ 153 w 460"/>
              <a:gd name="T49" fmla="*/ 117 h 316"/>
              <a:gd name="T50" fmla="*/ 288 w 460"/>
              <a:gd name="T51" fmla="*/ 171 h 316"/>
              <a:gd name="T52" fmla="*/ 342 w 460"/>
              <a:gd name="T53" fmla="*/ 297 h 316"/>
              <a:gd name="T54" fmla="*/ 432 w 460"/>
              <a:gd name="T55" fmla="*/ 297 h 316"/>
              <a:gd name="T56" fmla="*/ 351 w 460"/>
              <a:gd name="T57" fmla="*/ 108 h 316"/>
              <a:gd name="T58" fmla="*/ 153 w 460"/>
              <a:gd name="T59" fmla="*/ 27 h 316"/>
              <a:gd name="T60" fmla="*/ 153 w 460"/>
              <a:gd name="T61" fmla="*/ 27 h 316"/>
              <a:gd name="T62" fmla="*/ 153 w 460"/>
              <a:gd name="T63" fmla="*/ 27 h 316"/>
              <a:gd name="T64" fmla="*/ 144 w 460"/>
              <a:gd name="T65" fmla="*/ 27 h 316"/>
              <a:gd name="T66" fmla="*/ 144 w 460"/>
              <a:gd name="T67" fmla="*/ 27 h 316"/>
              <a:gd name="T68" fmla="*/ 27 w 460"/>
              <a:gd name="T69" fmla="*/ 54 h 316"/>
              <a:gd name="T70" fmla="*/ 72 w 460"/>
              <a:gd name="T71" fmla="*/ 135 h 316"/>
              <a:gd name="T72" fmla="*/ 153 w 460"/>
              <a:gd name="T73" fmla="*/ 117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60" h="316">
                <a:moveTo>
                  <a:pt x="333" y="315"/>
                </a:moveTo>
                <a:lnTo>
                  <a:pt x="333" y="315"/>
                </a:lnTo>
                <a:cubicBezTo>
                  <a:pt x="324" y="315"/>
                  <a:pt x="324" y="315"/>
                  <a:pt x="324" y="315"/>
                </a:cubicBezTo>
                <a:cubicBezTo>
                  <a:pt x="324" y="306"/>
                  <a:pt x="315" y="306"/>
                  <a:pt x="315" y="306"/>
                </a:cubicBezTo>
                <a:cubicBezTo>
                  <a:pt x="315" y="261"/>
                  <a:pt x="306" y="216"/>
                  <a:pt x="270" y="189"/>
                </a:cubicBezTo>
                <a:cubicBezTo>
                  <a:pt x="243" y="162"/>
                  <a:pt x="198" y="144"/>
                  <a:pt x="153" y="144"/>
                </a:cubicBezTo>
                <a:cubicBezTo>
                  <a:pt x="126" y="144"/>
                  <a:pt x="99" y="153"/>
                  <a:pt x="72" y="162"/>
                </a:cubicBezTo>
                <a:cubicBezTo>
                  <a:pt x="72" y="162"/>
                  <a:pt x="72" y="162"/>
                  <a:pt x="63" y="162"/>
                </a:cubicBezTo>
                <a:lnTo>
                  <a:pt x="63" y="162"/>
                </a:lnTo>
                <a:cubicBezTo>
                  <a:pt x="0" y="63"/>
                  <a:pt x="0" y="63"/>
                  <a:pt x="0" y="63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45"/>
                  <a:pt x="0" y="45"/>
                  <a:pt x="9" y="45"/>
                </a:cubicBezTo>
                <a:cubicBezTo>
                  <a:pt x="45" y="18"/>
                  <a:pt x="99" y="9"/>
                  <a:pt x="144" y="0"/>
                </a:cubicBezTo>
                <a:lnTo>
                  <a:pt x="144" y="0"/>
                </a:lnTo>
                <a:lnTo>
                  <a:pt x="153" y="0"/>
                </a:lnTo>
                <a:lnTo>
                  <a:pt x="153" y="0"/>
                </a:lnTo>
                <a:lnTo>
                  <a:pt x="153" y="0"/>
                </a:lnTo>
                <a:cubicBezTo>
                  <a:pt x="234" y="0"/>
                  <a:pt x="315" y="36"/>
                  <a:pt x="369" y="90"/>
                </a:cubicBezTo>
                <a:cubicBezTo>
                  <a:pt x="396" y="117"/>
                  <a:pt x="423" y="153"/>
                  <a:pt x="432" y="189"/>
                </a:cubicBezTo>
                <a:cubicBezTo>
                  <a:pt x="450" y="225"/>
                  <a:pt x="459" y="261"/>
                  <a:pt x="459" y="306"/>
                </a:cubicBezTo>
                <a:cubicBezTo>
                  <a:pt x="459" y="306"/>
                  <a:pt x="459" y="306"/>
                  <a:pt x="459" y="315"/>
                </a:cubicBezTo>
                <a:cubicBezTo>
                  <a:pt x="450" y="315"/>
                  <a:pt x="450" y="315"/>
                  <a:pt x="450" y="315"/>
                </a:cubicBezTo>
                <a:cubicBezTo>
                  <a:pt x="333" y="315"/>
                  <a:pt x="333" y="315"/>
                  <a:pt x="333" y="315"/>
                </a:cubicBezTo>
                <a:close/>
                <a:moveTo>
                  <a:pt x="153" y="117"/>
                </a:moveTo>
                <a:lnTo>
                  <a:pt x="153" y="117"/>
                </a:lnTo>
                <a:cubicBezTo>
                  <a:pt x="207" y="117"/>
                  <a:pt x="252" y="135"/>
                  <a:pt x="288" y="171"/>
                </a:cubicBezTo>
                <a:cubicBezTo>
                  <a:pt x="315" y="207"/>
                  <a:pt x="342" y="252"/>
                  <a:pt x="342" y="297"/>
                </a:cubicBezTo>
                <a:cubicBezTo>
                  <a:pt x="432" y="297"/>
                  <a:pt x="432" y="297"/>
                  <a:pt x="432" y="297"/>
                </a:cubicBezTo>
                <a:cubicBezTo>
                  <a:pt x="432" y="225"/>
                  <a:pt x="405" y="162"/>
                  <a:pt x="351" y="108"/>
                </a:cubicBezTo>
                <a:cubicBezTo>
                  <a:pt x="297" y="54"/>
                  <a:pt x="234" y="27"/>
                  <a:pt x="153" y="27"/>
                </a:cubicBezTo>
                <a:lnTo>
                  <a:pt x="153" y="27"/>
                </a:lnTo>
                <a:lnTo>
                  <a:pt x="153" y="27"/>
                </a:lnTo>
                <a:cubicBezTo>
                  <a:pt x="153" y="27"/>
                  <a:pt x="153" y="27"/>
                  <a:pt x="144" y="27"/>
                </a:cubicBezTo>
                <a:lnTo>
                  <a:pt x="144" y="27"/>
                </a:lnTo>
                <a:cubicBezTo>
                  <a:pt x="108" y="27"/>
                  <a:pt x="63" y="36"/>
                  <a:pt x="27" y="54"/>
                </a:cubicBezTo>
                <a:cubicBezTo>
                  <a:pt x="72" y="135"/>
                  <a:pt x="72" y="135"/>
                  <a:pt x="72" y="135"/>
                </a:cubicBezTo>
                <a:cubicBezTo>
                  <a:pt x="99" y="126"/>
                  <a:pt x="126" y="117"/>
                  <a:pt x="153" y="11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546">
            <a:extLst>
              <a:ext uri="{FF2B5EF4-FFF2-40B4-BE49-F238E27FC236}">
                <a16:creationId xmlns:a16="http://schemas.microsoft.com/office/drawing/2014/main" id="{A9D51AE8-0650-B246-9DFA-BF75AB288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9672" y="10808684"/>
            <a:ext cx="481395" cy="333274"/>
          </a:xfrm>
          <a:custGeom>
            <a:avLst/>
            <a:gdLst>
              <a:gd name="T0" fmla="*/ 153 w 460"/>
              <a:gd name="T1" fmla="*/ 315 h 316"/>
              <a:gd name="T2" fmla="*/ 153 w 460"/>
              <a:gd name="T3" fmla="*/ 315 h 316"/>
              <a:gd name="T4" fmla="*/ 117 w 460"/>
              <a:gd name="T5" fmla="*/ 306 h 316"/>
              <a:gd name="T6" fmla="*/ 9 w 460"/>
              <a:gd name="T7" fmla="*/ 270 h 316"/>
              <a:gd name="T8" fmla="*/ 0 w 460"/>
              <a:gd name="T9" fmla="*/ 270 h 316"/>
              <a:gd name="T10" fmla="*/ 0 w 460"/>
              <a:gd name="T11" fmla="*/ 261 h 316"/>
              <a:gd name="T12" fmla="*/ 63 w 460"/>
              <a:gd name="T13" fmla="*/ 153 h 316"/>
              <a:gd name="T14" fmla="*/ 63 w 460"/>
              <a:gd name="T15" fmla="*/ 153 h 316"/>
              <a:gd name="T16" fmla="*/ 72 w 460"/>
              <a:gd name="T17" fmla="*/ 153 h 316"/>
              <a:gd name="T18" fmla="*/ 153 w 460"/>
              <a:gd name="T19" fmla="*/ 171 h 316"/>
              <a:gd name="T20" fmla="*/ 315 w 460"/>
              <a:gd name="T21" fmla="*/ 9 h 316"/>
              <a:gd name="T22" fmla="*/ 333 w 460"/>
              <a:gd name="T23" fmla="*/ 0 h 316"/>
              <a:gd name="T24" fmla="*/ 450 w 460"/>
              <a:gd name="T25" fmla="*/ 0 h 316"/>
              <a:gd name="T26" fmla="*/ 459 w 460"/>
              <a:gd name="T27" fmla="*/ 9 h 316"/>
              <a:gd name="T28" fmla="*/ 459 w 460"/>
              <a:gd name="T29" fmla="*/ 18 h 316"/>
              <a:gd name="T30" fmla="*/ 459 w 460"/>
              <a:gd name="T31" fmla="*/ 18 h 316"/>
              <a:gd name="T32" fmla="*/ 459 w 460"/>
              <a:gd name="T33" fmla="*/ 27 h 316"/>
              <a:gd name="T34" fmla="*/ 459 w 460"/>
              <a:gd name="T35" fmla="*/ 27 h 316"/>
              <a:gd name="T36" fmla="*/ 459 w 460"/>
              <a:gd name="T37" fmla="*/ 27 h 316"/>
              <a:gd name="T38" fmla="*/ 414 w 460"/>
              <a:gd name="T39" fmla="*/ 162 h 316"/>
              <a:gd name="T40" fmla="*/ 342 w 460"/>
              <a:gd name="T41" fmla="*/ 252 h 316"/>
              <a:gd name="T42" fmla="*/ 234 w 460"/>
              <a:gd name="T43" fmla="*/ 297 h 316"/>
              <a:gd name="T44" fmla="*/ 153 w 460"/>
              <a:gd name="T45" fmla="*/ 315 h 316"/>
              <a:gd name="T46" fmla="*/ 27 w 460"/>
              <a:gd name="T47" fmla="*/ 261 h 316"/>
              <a:gd name="T48" fmla="*/ 27 w 460"/>
              <a:gd name="T49" fmla="*/ 261 h 316"/>
              <a:gd name="T50" fmla="*/ 234 w 460"/>
              <a:gd name="T51" fmla="*/ 279 h 316"/>
              <a:gd name="T52" fmla="*/ 396 w 460"/>
              <a:gd name="T53" fmla="*/ 153 h 316"/>
              <a:gd name="T54" fmla="*/ 432 w 460"/>
              <a:gd name="T55" fmla="*/ 27 h 316"/>
              <a:gd name="T56" fmla="*/ 432 w 460"/>
              <a:gd name="T57" fmla="*/ 27 h 316"/>
              <a:gd name="T58" fmla="*/ 432 w 460"/>
              <a:gd name="T59" fmla="*/ 27 h 316"/>
              <a:gd name="T60" fmla="*/ 432 w 460"/>
              <a:gd name="T61" fmla="*/ 18 h 316"/>
              <a:gd name="T62" fmla="*/ 342 w 460"/>
              <a:gd name="T63" fmla="*/ 18 h 316"/>
              <a:gd name="T64" fmla="*/ 153 w 460"/>
              <a:gd name="T65" fmla="*/ 198 h 316"/>
              <a:gd name="T66" fmla="*/ 72 w 460"/>
              <a:gd name="T67" fmla="*/ 180 h 316"/>
              <a:gd name="T68" fmla="*/ 27 w 460"/>
              <a:gd name="T69" fmla="*/ 261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60" h="316">
                <a:moveTo>
                  <a:pt x="153" y="315"/>
                </a:moveTo>
                <a:lnTo>
                  <a:pt x="153" y="315"/>
                </a:lnTo>
                <a:cubicBezTo>
                  <a:pt x="144" y="315"/>
                  <a:pt x="135" y="315"/>
                  <a:pt x="117" y="306"/>
                </a:cubicBezTo>
                <a:cubicBezTo>
                  <a:pt x="81" y="306"/>
                  <a:pt x="45" y="297"/>
                  <a:pt x="9" y="270"/>
                </a:cubicBezTo>
                <a:cubicBezTo>
                  <a:pt x="0" y="270"/>
                  <a:pt x="0" y="270"/>
                  <a:pt x="0" y="270"/>
                </a:cubicBezTo>
                <a:cubicBezTo>
                  <a:pt x="0" y="261"/>
                  <a:pt x="0" y="261"/>
                  <a:pt x="0" y="261"/>
                </a:cubicBezTo>
                <a:cubicBezTo>
                  <a:pt x="63" y="153"/>
                  <a:pt x="63" y="153"/>
                  <a:pt x="63" y="153"/>
                </a:cubicBezTo>
                <a:lnTo>
                  <a:pt x="63" y="153"/>
                </a:lnTo>
                <a:cubicBezTo>
                  <a:pt x="72" y="153"/>
                  <a:pt x="72" y="153"/>
                  <a:pt x="72" y="153"/>
                </a:cubicBezTo>
                <a:cubicBezTo>
                  <a:pt x="99" y="162"/>
                  <a:pt x="126" y="171"/>
                  <a:pt x="153" y="171"/>
                </a:cubicBezTo>
                <a:cubicBezTo>
                  <a:pt x="243" y="171"/>
                  <a:pt x="315" y="99"/>
                  <a:pt x="315" y="9"/>
                </a:cubicBezTo>
                <a:cubicBezTo>
                  <a:pt x="315" y="9"/>
                  <a:pt x="324" y="0"/>
                  <a:pt x="333" y="0"/>
                </a:cubicBezTo>
                <a:cubicBezTo>
                  <a:pt x="450" y="0"/>
                  <a:pt x="450" y="0"/>
                  <a:pt x="450" y="0"/>
                </a:cubicBezTo>
                <a:lnTo>
                  <a:pt x="459" y="9"/>
                </a:lnTo>
                <a:cubicBezTo>
                  <a:pt x="459" y="18"/>
                  <a:pt x="459" y="18"/>
                  <a:pt x="459" y="18"/>
                </a:cubicBezTo>
                <a:lnTo>
                  <a:pt x="459" y="18"/>
                </a:lnTo>
                <a:lnTo>
                  <a:pt x="459" y="27"/>
                </a:lnTo>
                <a:lnTo>
                  <a:pt x="459" y="27"/>
                </a:lnTo>
                <a:lnTo>
                  <a:pt x="459" y="27"/>
                </a:lnTo>
                <a:cubicBezTo>
                  <a:pt x="459" y="72"/>
                  <a:pt x="441" y="117"/>
                  <a:pt x="414" y="162"/>
                </a:cubicBezTo>
                <a:cubicBezTo>
                  <a:pt x="396" y="198"/>
                  <a:pt x="369" y="225"/>
                  <a:pt x="342" y="252"/>
                </a:cubicBezTo>
                <a:cubicBezTo>
                  <a:pt x="306" y="270"/>
                  <a:pt x="270" y="288"/>
                  <a:pt x="234" y="297"/>
                </a:cubicBezTo>
                <a:cubicBezTo>
                  <a:pt x="207" y="306"/>
                  <a:pt x="180" y="315"/>
                  <a:pt x="153" y="315"/>
                </a:cubicBezTo>
                <a:close/>
                <a:moveTo>
                  <a:pt x="27" y="261"/>
                </a:moveTo>
                <a:lnTo>
                  <a:pt x="27" y="261"/>
                </a:lnTo>
                <a:cubicBezTo>
                  <a:pt x="90" y="288"/>
                  <a:pt x="162" y="297"/>
                  <a:pt x="234" y="279"/>
                </a:cubicBezTo>
                <a:cubicBezTo>
                  <a:pt x="306" y="261"/>
                  <a:pt x="360" y="216"/>
                  <a:pt x="396" y="153"/>
                </a:cubicBezTo>
                <a:cubicBezTo>
                  <a:pt x="423" y="108"/>
                  <a:pt x="432" y="72"/>
                  <a:pt x="432" y="27"/>
                </a:cubicBezTo>
                <a:lnTo>
                  <a:pt x="432" y="27"/>
                </a:lnTo>
                <a:lnTo>
                  <a:pt x="432" y="27"/>
                </a:lnTo>
                <a:cubicBezTo>
                  <a:pt x="432" y="27"/>
                  <a:pt x="432" y="27"/>
                  <a:pt x="432" y="18"/>
                </a:cubicBezTo>
                <a:cubicBezTo>
                  <a:pt x="342" y="18"/>
                  <a:pt x="342" y="18"/>
                  <a:pt x="342" y="18"/>
                </a:cubicBezTo>
                <a:cubicBezTo>
                  <a:pt x="333" y="117"/>
                  <a:pt x="252" y="198"/>
                  <a:pt x="153" y="198"/>
                </a:cubicBezTo>
                <a:cubicBezTo>
                  <a:pt x="126" y="198"/>
                  <a:pt x="99" y="189"/>
                  <a:pt x="72" y="180"/>
                </a:cubicBezTo>
                <a:lnTo>
                  <a:pt x="27" y="2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47">
            <a:extLst>
              <a:ext uri="{FF2B5EF4-FFF2-40B4-BE49-F238E27FC236}">
                <a16:creationId xmlns:a16="http://schemas.microsoft.com/office/drawing/2014/main" id="{B1378698-CECB-C94F-8DBE-98319591A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5218" y="8184152"/>
            <a:ext cx="180522" cy="152752"/>
          </a:xfrm>
          <a:custGeom>
            <a:avLst/>
            <a:gdLst>
              <a:gd name="T0" fmla="*/ 162 w 172"/>
              <a:gd name="T1" fmla="*/ 143 h 144"/>
              <a:gd name="T2" fmla="*/ 162 w 172"/>
              <a:gd name="T3" fmla="*/ 143 h 144"/>
              <a:gd name="T4" fmla="*/ 9 w 172"/>
              <a:gd name="T5" fmla="*/ 143 h 144"/>
              <a:gd name="T6" fmla="*/ 0 w 172"/>
              <a:gd name="T7" fmla="*/ 143 h 144"/>
              <a:gd name="T8" fmla="*/ 0 w 172"/>
              <a:gd name="T9" fmla="*/ 125 h 144"/>
              <a:gd name="T10" fmla="*/ 72 w 172"/>
              <a:gd name="T11" fmla="*/ 0 h 144"/>
              <a:gd name="T12" fmla="*/ 81 w 172"/>
              <a:gd name="T13" fmla="*/ 0 h 144"/>
              <a:gd name="T14" fmla="*/ 99 w 172"/>
              <a:gd name="T15" fmla="*/ 0 h 144"/>
              <a:gd name="T16" fmla="*/ 171 w 172"/>
              <a:gd name="T17" fmla="*/ 125 h 144"/>
              <a:gd name="T18" fmla="*/ 171 w 172"/>
              <a:gd name="T19" fmla="*/ 143 h 144"/>
              <a:gd name="T20" fmla="*/ 162 w 172"/>
              <a:gd name="T21" fmla="*/ 143 h 144"/>
              <a:gd name="T22" fmla="*/ 27 w 172"/>
              <a:gd name="T23" fmla="*/ 125 h 144"/>
              <a:gd name="T24" fmla="*/ 27 w 172"/>
              <a:gd name="T25" fmla="*/ 125 h 144"/>
              <a:gd name="T26" fmla="*/ 144 w 172"/>
              <a:gd name="T27" fmla="*/ 125 h 144"/>
              <a:gd name="T28" fmla="*/ 81 w 172"/>
              <a:gd name="T29" fmla="*/ 26 h 144"/>
              <a:gd name="T30" fmla="*/ 27 w 172"/>
              <a:gd name="T31" fmla="*/ 125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144">
                <a:moveTo>
                  <a:pt x="162" y="143"/>
                </a:moveTo>
                <a:lnTo>
                  <a:pt x="162" y="143"/>
                </a:lnTo>
                <a:cubicBezTo>
                  <a:pt x="9" y="143"/>
                  <a:pt x="9" y="143"/>
                  <a:pt x="9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34"/>
                  <a:pt x="0" y="134"/>
                  <a:pt x="0" y="125"/>
                </a:cubicBezTo>
                <a:cubicBezTo>
                  <a:pt x="72" y="0"/>
                  <a:pt x="72" y="0"/>
                  <a:pt x="72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0" y="0"/>
                  <a:pt x="90" y="0"/>
                  <a:pt x="99" y="0"/>
                </a:cubicBezTo>
                <a:cubicBezTo>
                  <a:pt x="171" y="125"/>
                  <a:pt x="171" y="125"/>
                  <a:pt x="171" y="125"/>
                </a:cubicBezTo>
                <a:cubicBezTo>
                  <a:pt x="171" y="134"/>
                  <a:pt x="171" y="134"/>
                  <a:pt x="171" y="143"/>
                </a:cubicBezTo>
                <a:cubicBezTo>
                  <a:pt x="171" y="143"/>
                  <a:pt x="171" y="143"/>
                  <a:pt x="162" y="143"/>
                </a:cubicBezTo>
                <a:close/>
                <a:moveTo>
                  <a:pt x="27" y="125"/>
                </a:moveTo>
                <a:lnTo>
                  <a:pt x="27" y="125"/>
                </a:lnTo>
                <a:cubicBezTo>
                  <a:pt x="144" y="125"/>
                  <a:pt x="144" y="125"/>
                  <a:pt x="144" y="125"/>
                </a:cubicBezTo>
                <a:cubicBezTo>
                  <a:pt x="81" y="26"/>
                  <a:pt x="81" y="26"/>
                  <a:pt x="81" y="26"/>
                </a:cubicBezTo>
                <a:lnTo>
                  <a:pt x="27" y="12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5" name="Freeform 548">
            <a:extLst>
              <a:ext uri="{FF2B5EF4-FFF2-40B4-BE49-F238E27FC236}">
                <a16:creationId xmlns:a16="http://schemas.microsoft.com/office/drawing/2014/main" id="{9C8EE28A-DFDD-F842-A186-3DE8FA84D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1899" y="8350789"/>
            <a:ext cx="351789" cy="162010"/>
          </a:xfrm>
          <a:custGeom>
            <a:avLst/>
            <a:gdLst>
              <a:gd name="T0" fmla="*/ 324 w 334"/>
              <a:gd name="T1" fmla="*/ 153 h 154"/>
              <a:gd name="T2" fmla="*/ 324 w 334"/>
              <a:gd name="T3" fmla="*/ 153 h 154"/>
              <a:gd name="T4" fmla="*/ 9 w 334"/>
              <a:gd name="T5" fmla="*/ 153 h 154"/>
              <a:gd name="T6" fmla="*/ 0 w 334"/>
              <a:gd name="T7" fmla="*/ 144 h 154"/>
              <a:gd name="T8" fmla="*/ 0 w 334"/>
              <a:gd name="T9" fmla="*/ 135 h 154"/>
              <a:gd name="T10" fmla="*/ 81 w 334"/>
              <a:gd name="T11" fmla="*/ 10 h 154"/>
              <a:gd name="T12" fmla="*/ 90 w 334"/>
              <a:gd name="T13" fmla="*/ 0 h 154"/>
              <a:gd name="T14" fmla="*/ 243 w 334"/>
              <a:gd name="T15" fmla="*/ 0 h 154"/>
              <a:gd name="T16" fmla="*/ 252 w 334"/>
              <a:gd name="T17" fmla="*/ 10 h 154"/>
              <a:gd name="T18" fmla="*/ 333 w 334"/>
              <a:gd name="T19" fmla="*/ 135 h 154"/>
              <a:gd name="T20" fmla="*/ 333 w 334"/>
              <a:gd name="T21" fmla="*/ 144 h 154"/>
              <a:gd name="T22" fmla="*/ 324 w 334"/>
              <a:gd name="T23" fmla="*/ 153 h 154"/>
              <a:gd name="T24" fmla="*/ 27 w 334"/>
              <a:gd name="T25" fmla="*/ 126 h 154"/>
              <a:gd name="T26" fmla="*/ 27 w 334"/>
              <a:gd name="T27" fmla="*/ 126 h 154"/>
              <a:gd name="T28" fmla="*/ 297 w 334"/>
              <a:gd name="T29" fmla="*/ 126 h 154"/>
              <a:gd name="T30" fmla="*/ 234 w 334"/>
              <a:gd name="T31" fmla="*/ 27 h 154"/>
              <a:gd name="T32" fmla="*/ 99 w 334"/>
              <a:gd name="T33" fmla="*/ 27 h 154"/>
              <a:gd name="T34" fmla="*/ 27 w 334"/>
              <a:gd name="T35" fmla="*/ 12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34" h="154">
                <a:moveTo>
                  <a:pt x="324" y="153"/>
                </a:moveTo>
                <a:lnTo>
                  <a:pt x="324" y="153"/>
                </a:lnTo>
                <a:cubicBezTo>
                  <a:pt x="9" y="153"/>
                  <a:pt x="9" y="153"/>
                  <a:pt x="9" y="153"/>
                </a:cubicBezTo>
                <a:cubicBezTo>
                  <a:pt x="9" y="153"/>
                  <a:pt x="0" y="153"/>
                  <a:pt x="0" y="144"/>
                </a:cubicBezTo>
                <a:lnTo>
                  <a:pt x="0" y="135"/>
                </a:lnTo>
                <a:cubicBezTo>
                  <a:pt x="81" y="10"/>
                  <a:pt x="81" y="10"/>
                  <a:pt x="81" y="10"/>
                </a:cubicBezTo>
                <a:cubicBezTo>
                  <a:pt x="81" y="10"/>
                  <a:pt x="81" y="0"/>
                  <a:pt x="90" y="0"/>
                </a:cubicBezTo>
                <a:cubicBezTo>
                  <a:pt x="243" y="0"/>
                  <a:pt x="243" y="0"/>
                  <a:pt x="243" y="0"/>
                </a:cubicBezTo>
                <a:lnTo>
                  <a:pt x="252" y="10"/>
                </a:lnTo>
                <a:cubicBezTo>
                  <a:pt x="333" y="135"/>
                  <a:pt x="333" y="135"/>
                  <a:pt x="333" y="135"/>
                </a:cubicBezTo>
                <a:lnTo>
                  <a:pt x="333" y="144"/>
                </a:lnTo>
                <a:cubicBezTo>
                  <a:pt x="333" y="153"/>
                  <a:pt x="324" y="153"/>
                  <a:pt x="324" y="153"/>
                </a:cubicBezTo>
                <a:close/>
                <a:moveTo>
                  <a:pt x="27" y="126"/>
                </a:moveTo>
                <a:lnTo>
                  <a:pt x="27" y="126"/>
                </a:lnTo>
                <a:cubicBezTo>
                  <a:pt x="297" y="126"/>
                  <a:pt x="297" y="126"/>
                  <a:pt x="297" y="126"/>
                </a:cubicBezTo>
                <a:cubicBezTo>
                  <a:pt x="234" y="27"/>
                  <a:pt x="234" y="27"/>
                  <a:pt x="234" y="27"/>
                </a:cubicBezTo>
                <a:cubicBezTo>
                  <a:pt x="99" y="27"/>
                  <a:pt x="99" y="27"/>
                  <a:pt x="99" y="27"/>
                </a:cubicBezTo>
                <a:lnTo>
                  <a:pt x="27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6" name="Freeform 549">
            <a:extLst>
              <a:ext uri="{FF2B5EF4-FFF2-40B4-BE49-F238E27FC236}">
                <a16:creationId xmlns:a16="http://schemas.microsoft.com/office/drawing/2014/main" id="{EF495A68-41FA-DE46-83ED-11B29954A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3208" y="8531313"/>
            <a:ext cx="509168" cy="162007"/>
          </a:xfrm>
          <a:custGeom>
            <a:avLst/>
            <a:gdLst>
              <a:gd name="T0" fmla="*/ 468 w 487"/>
              <a:gd name="T1" fmla="*/ 153 h 154"/>
              <a:gd name="T2" fmla="*/ 468 w 487"/>
              <a:gd name="T3" fmla="*/ 153 h 154"/>
              <a:gd name="T4" fmla="*/ 468 w 487"/>
              <a:gd name="T5" fmla="*/ 153 h 154"/>
              <a:gd name="T6" fmla="*/ 9 w 487"/>
              <a:gd name="T7" fmla="*/ 153 h 154"/>
              <a:gd name="T8" fmla="*/ 0 w 487"/>
              <a:gd name="T9" fmla="*/ 144 h 154"/>
              <a:gd name="T10" fmla="*/ 0 w 487"/>
              <a:gd name="T11" fmla="*/ 135 h 154"/>
              <a:gd name="T12" fmla="*/ 72 w 487"/>
              <a:gd name="T13" fmla="*/ 9 h 154"/>
              <a:gd name="T14" fmla="*/ 81 w 487"/>
              <a:gd name="T15" fmla="*/ 0 h 154"/>
              <a:gd name="T16" fmla="*/ 396 w 487"/>
              <a:gd name="T17" fmla="*/ 0 h 154"/>
              <a:gd name="T18" fmla="*/ 405 w 487"/>
              <a:gd name="T19" fmla="*/ 9 h 154"/>
              <a:gd name="T20" fmla="*/ 477 w 487"/>
              <a:gd name="T21" fmla="*/ 135 h 154"/>
              <a:gd name="T22" fmla="*/ 477 w 487"/>
              <a:gd name="T23" fmla="*/ 144 h 154"/>
              <a:gd name="T24" fmla="*/ 468 w 487"/>
              <a:gd name="T25" fmla="*/ 153 h 154"/>
              <a:gd name="T26" fmla="*/ 27 w 487"/>
              <a:gd name="T27" fmla="*/ 126 h 154"/>
              <a:gd name="T28" fmla="*/ 27 w 487"/>
              <a:gd name="T29" fmla="*/ 126 h 154"/>
              <a:gd name="T30" fmla="*/ 450 w 487"/>
              <a:gd name="T31" fmla="*/ 126 h 154"/>
              <a:gd name="T32" fmla="*/ 387 w 487"/>
              <a:gd name="T33" fmla="*/ 27 h 154"/>
              <a:gd name="T34" fmla="*/ 91 w 487"/>
              <a:gd name="T35" fmla="*/ 27 h 154"/>
              <a:gd name="T36" fmla="*/ 27 w 487"/>
              <a:gd name="T37" fmla="*/ 126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87" h="154">
                <a:moveTo>
                  <a:pt x="468" y="153"/>
                </a:moveTo>
                <a:lnTo>
                  <a:pt x="468" y="153"/>
                </a:lnTo>
                <a:lnTo>
                  <a:pt x="468" y="153"/>
                </a:lnTo>
                <a:cubicBezTo>
                  <a:pt x="9" y="153"/>
                  <a:pt x="9" y="153"/>
                  <a:pt x="9" y="153"/>
                </a:cubicBezTo>
                <a:cubicBezTo>
                  <a:pt x="0" y="153"/>
                  <a:pt x="0" y="144"/>
                  <a:pt x="0" y="144"/>
                </a:cubicBezTo>
                <a:cubicBezTo>
                  <a:pt x="0" y="135"/>
                  <a:pt x="0" y="135"/>
                  <a:pt x="0" y="135"/>
                </a:cubicBezTo>
                <a:cubicBezTo>
                  <a:pt x="72" y="9"/>
                  <a:pt x="72" y="9"/>
                  <a:pt x="72" y="9"/>
                </a:cubicBezTo>
                <a:cubicBezTo>
                  <a:pt x="81" y="0"/>
                  <a:pt x="81" y="0"/>
                  <a:pt x="81" y="0"/>
                </a:cubicBezTo>
                <a:cubicBezTo>
                  <a:pt x="396" y="0"/>
                  <a:pt x="396" y="0"/>
                  <a:pt x="396" y="0"/>
                </a:cubicBezTo>
                <a:cubicBezTo>
                  <a:pt x="396" y="0"/>
                  <a:pt x="396" y="0"/>
                  <a:pt x="405" y="9"/>
                </a:cubicBezTo>
                <a:cubicBezTo>
                  <a:pt x="477" y="135"/>
                  <a:pt x="477" y="135"/>
                  <a:pt x="477" y="135"/>
                </a:cubicBezTo>
                <a:cubicBezTo>
                  <a:pt x="477" y="135"/>
                  <a:pt x="486" y="144"/>
                  <a:pt x="477" y="144"/>
                </a:cubicBezTo>
                <a:cubicBezTo>
                  <a:pt x="477" y="144"/>
                  <a:pt x="477" y="153"/>
                  <a:pt x="468" y="153"/>
                </a:cubicBezTo>
                <a:close/>
                <a:moveTo>
                  <a:pt x="27" y="126"/>
                </a:moveTo>
                <a:lnTo>
                  <a:pt x="27" y="126"/>
                </a:lnTo>
                <a:cubicBezTo>
                  <a:pt x="450" y="126"/>
                  <a:pt x="450" y="126"/>
                  <a:pt x="450" y="126"/>
                </a:cubicBezTo>
                <a:cubicBezTo>
                  <a:pt x="387" y="27"/>
                  <a:pt x="387" y="27"/>
                  <a:pt x="387" y="27"/>
                </a:cubicBezTo>
                <a:cubicBezTo>
                  <a:pt x="91" y="27"/>
                  <a:pt x="91" y="27"/>
                  <a:pt x="91" y="27"/>
                </a:cubicBezTo>
                <a:lnTo>
                  <a:pt x="27" y="1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7" name="Freeform 550">
            <a:extLst>
              <a:ext uri="{FF2B5EF4-FFF2-40B4-BE49-F238E27FC236}">
                <a16:creationId xmlns:a16="http://schemas.microsoft.com/office/drawing/2014/main" id="{C32F84AA-5BB9-2A45-B029-F536BE078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8416" y="5814205"/>
            <a:ext cx="518426" cy="518426"/>
          </a:xfrm>
          <a:custGeom>
            <a:avLst/>
            <a:gdLst>
              <a:gd name="T0" fmla="*/ 10 w 496"/>
              <a:gd name="T1" fmla="*/ 495 h 496"/>
              <a:gd name="T2" fmla="*/ 10 w 496"/>
              <a:gd name="T3" fmla="*/ 495 h 496"/>
              <a:gd name="T4" fmla="*/ 0 w 496"/>
              <a:gd name="T5" fmla="*/ 486 h 496"/>
              <a:gd name="T6" fmla="*/ 0 w 496"/>
              <a:gd name="T7" fmla="*/ 468 h 496"/>
              <a:gd name="T8" fmla="*/ 82 w 496"/>
              <a:gd name="T9" fmla="*/ 396 h 496"/>
              <a:gd name="T10" fmla="*/ 82 w 496"/>
              <a:gd name="T11" fmla="*/ 387 h 496"/>
              <a:gd name="T12" fmla="*/ 162 w 496"/>
              <a:gd name="T13" fmla="*/ 351 h 496"/>
              <a:gd name="T14" fmla="*/ 171 w 496"/>
              <a:gd name="T15" fmla="*/ 351 h 496"/>
              <a:gd name="T16" fmla="*/ 243 w 496"/>
              <a:gd name="T17" fmla="*/ 387 h 496"/>
              <a:gd name="T18" fmla="*/ 315 w 496"/>
              <a:gd name="T19" fmla="*/ 315 h 496"/>
              <a:gd name="T20" fmla="*/ 315 w 496"/>
              <a:gd name="T21" fmla="*/ 315 h 496"/>
              <a:gd name="T22" fmla="*/ 396 w 496"/>
              <a:gd name="T23" fmla="*/ 270 h 496"/>
              <a:gd name="T24" fmla="*/ 459 w 496"/>
              <a:gd name="T25" fmla="*/ 243 h 496"/>
              <a:gd name="T26" fmla="*/ 459 w 496"/>
              <a:gd name="T27" fmla="*/ 18 h 496"/>
              <a:gd name="T28" fmla="*/ 477 w 496"/>
              <a:gd name="T29" fmla="*/ 0 h 496"/>
              <a:gd name="T30" fmla="*/ 495 w 496"/>
              <a:gd name="T31" fmla="*/ 18 h 496"/>
              <a:gd name="T32" fmla="*/ 495 w 496"/>
              <a:gd name="T33" fmla="*/ 243 h 496"/>
              <a:gd name="T34" fmla="*/ 495 w 496"/>
              <a:gd name="T35" fmla="*/ 252 h 496"/>
              <a:gd name="T36" fmla="*/ 495 w 496"/>
              <a:gd name="T37" fmla="*/ 477 h 496"/>
              <a:gd name="T38" fmla="*/ 477 w 496"/>
              <a:gd name="T39" fmla="*/ 495 h 496"/>
              <a:gd name="T40" fmla="*/ 10 w 496"/>
              <a:gd name="T41" fmla="*/ 495 h 496"/>
              <a:gd name="T42" fmla="*/ 99 w 496"/>
              <a:gd name="T43" fmla="*/ 414 h 496"/>
              <a:gd name="T44" fmla="*/ 99 w 496"/>
              <a:gd name="T45" fmla="*/ 414 h 496"/>
              <a:gd name="T46" fmla="*/ 55 w 496"/>
              <a:gd name="T47" fmla="*/ 459 h 496"/>
              <a:gd name="T48" fmla="*/ 459 w 496"/>
              <a:gd name="T49" fmla="*/ 459 h 496"/>
              <a:gd name="T50" fmla="*/ 459 w 496"/>
              <a:gd name="T51" fmla="*/ 270 h 496"/>
              <a:gd name="T52" fmla="*/ 405 w 496"/>
              <a:gd name="T53" fmla="*/ 297 h 496"/>
              <a:gd name="T54" fmla="*/ 405 w 496"/>
              <a:gd name="T55" fmla="*/ 297 h 496"/>
              <a:gd name="T56" fmla="*/ 333 w 496"/>
              <a:gd name="T57" fmla="*/ 342 h 496"/>
              <a:gd name="T58" fmla="*/ 252 w 496"/>
              <a:gd name="T59" fmla="*/ 414 h 496"/>
              <a:gd name="T60" fmla="*/ 234 w 496"/>
              <a:gd name="T61" fmla="*/ 414 h 496"/>
              <a:gd name="T62" fmla="*/ 171 w 496"/>
              <a:gd name="T63" fmla="*/ 387 h 496"/>
              <a:gd name="T64" fmla="*/ 99 w 496"/>
              <a:gd name="T65" fmla="*/ 414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6" h="496">
                <a:moveTo>
                  <a:pt x="10" y="495"/>
                </a:moveTo>
                <a:lnTo>
                  <a:pt x="10" y="495"/>
                </a:lnTo>
                <a:lnTo>
                  <a:pt x="0" y="486"/>
                </a:lnTo>
                <a:cubicBezTo>
                  <a:pt x="0" y="477"/>
                  <a:pt x="0" y="468"/>
                  <a:pt x="0" y="468"/>
                </a:cubicBezTo>
                <a:cubicBezTo>
                  <a:pt x="82" y="396"/>
                  <a:pt x="82" y="396"/>
                  <a:pt x="82" y="396"/>
                </a:cubicBezTo>
                <a:lnTo>
                  <a:pt x="82" y="387"/>
                </a:lnTo>
                <a:cubicBezTo>
                  <a:pt x="162" y="351"/>
                  <a:pt x="162" y="351"/>
                  <a:pt x="162" y="351"/>
                </a:cubicBezTo>
                <a:lnTo>
                  <a:pt x="171" y="351"/>
                </a:lnTo>
                <a:cubicBezTo>
                  <a:pt x="243" y="387"/>
                  <a:pt x="243" y="387"/>
                  <a:pt x="243" y="387"/>
                </a:cubicBezTo>
                <a:cubicBezTo>
                  <a:pt x="315" y="315"/>
                  <a:pt x="315" y="315"/>
                  <a:pt x="315" y="315"/>
                </a:cubicBezTo>
                <a:lnTo>
                  <a:pt x="315" y="315"/>
                </a:lnTo>
                <a:cubicBezTo>
                  <a:pt x="396" y="270"/>
                  <a:pt x="396" y="270"/>
                  <a:pt x="396" y="270"/>
                </a:cubicBezTo>
                <a:cubicBezTo>
                  <a:pt x="459" y="243"/>
                  <a:pt x="459" y="243"/>
                  <a:pt x="459" y="243"/>
                </a:cubicBezTo>
                <a:cubicBezTo>
                  <a:pt x="459" y="18"/>
                  <a:pt x="459" y="18"/>
                  <a:pt x="459" y="18"/>
                </a:cubicBezTo>
                <a:cubicBezTo>
                  <a:pt x="459" y="9"/>
                  <a:pt x="468" y="0"/>
                  <a:pt x="477" y="0"/>
                </a:cubicBezTo>
                <a:cubicBezTo>
                  <a:pt x="486" y="0"/>
                  <a:pt x="495" y="9"/>
                  <a:pt x="495" y="18"/>
                </a:cubicBezTo>
                <a:cubicBezTo>
                  <a:pt x="495" y="243"/>
                  <a:pt x="495" y="243"/>
                  <a:pt x="495" y="243"/>
                </a:cubicBezTo>
                <a:cubicBezTo>
                  <a:pt x="495" y="252"/>
                  <a:pt x="495" y="252"/>
                  <a:pt x="495" y="252"/>
                </a:cubicBezTo>
                <a:cubicBezTo>
                  <a:pt x="495" y="477"/>
                  <a:pt x="495" y="477"/>
                  <a:pt x="495" y="477"/>
                </a:cubicBezTo>
                <a:cubicBezTo>
                  <a:pt x="495" y="486"/>
                  <a:pt x="486" y="495"/>
                  <a:pt x="477" y="495"/>
                </a:cubicBezTo>
                <a:lnTo>
                  <a:pt x="10" y="495"/>
                </a:lnTo>
                <a:close/>
                <a:moveTo>
                  <a:pt x="99" y="414"/>
                </a:moveTo>
                <a:lnTo>
                  <a:pt x="99" y="414"/>
                </a:lnTo>
                <a:cubicBezTo>
                  <a:pt x="55" y="459"/>
                  <a:pt x="55" y="459"/>
                  <a:pt x="55" y="459"/>
                </a:cubicBezTo>
                <a:cubicBezTo>
                  <a:pt x="459" y="459"/>
                  <a:pt x="459" y="459"/>
                  <a:pt x="459" y="459"/>
                </a:cubicBezTo>
                <a:cubicBezTo>
                  <a:pt x="459" y="270"/>
                  <a:pt x="459" y="270"/>
                  <a:pt x="459" y="270"/>
                </a:cubicBezTo>
                <a:cubicBezTo>
                  <a:pt x="405" y="297"/>
                  <a:pt x="405" y="297"/>
                  <a:pt x="405" y="297"/>
                </a:cubicBezTo>
                <a:lnTo>
                  <a:pt x="405" y="297"/>
                </a:lnTo>
                <a:cubicBezTo>
                  <a:pt x="333" y="342"/>
                  <a:pt x="333" y="342"/>
                  <a:pt x="333" y="342"/>
                </a:cubicBezTo>
                <a:cubicBezTo>
                  <a:pt x="252" y="414"/>
                  <a:pt x="252" y="414"/>
                  <a:pt x="252" y="414"/>
                </a:cubicBezTo>
                <a:cubicBezTo>
                  <a:pt x="252" y="423"/>
                  <a:pt x="243" y="423"/>
                  <a:pt x="234" y="414"/>
                </a:cubicBezTo>
                <a:cubicBezTo>
                  <a:pt x="171" y="387"/>
                  <a:pt x="171" y="387"/>
                  <a:pt x="171" y="387"/>
                </a:cubicBezTo>
                <a:lnTo>
                  <a:pt x="99" y="4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8" name="Freeform 551">
            <a:extLst>
              <a:ext uri="{FF2B5EF4-FFF2-40B4-BE49-F238E27FC236}">
                <a16:creationId xmlns:a16="http://schemas.microsoft.com/office/drawing/2014/main" id="{EEB46DD1-2EF9-1249-8336-3A8F76AD4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7107" y="5916038"/>
            <a:ext cx="444365" cy="342531"/>
          </a:xfrm>
          <a:custGeom>
            <a:avLst/>
            <a:gdLst>
              <a:gd name="T0" fmla="*/ 18 w 424"/>
              <a:gd name="T1" fmla="*/ 324 h 325"/>
              <a:gd name="T2" fmla="*/ 18 w 424"/>
              <a:gd name="T3" fmla="*/ 324 h 325"/>
              <a:gd name="T4" fmla="*/ 10 w 424"/>
              <a:gd name="T5" fmla="*/ 315 h 325"/>
              <a:gd name="T6" fmla="*/ 0 w 424"/>
              <a:gd name="T7" fmla="*/ 297 h 325"/>
              <a:gd name="T8" fmla="*/ 82 w 424"/>
              <a:gd name="T9" fmla="*/ 180 h 325"/>
              <a:gd name="T10" fmla="*/ 82 w 424"/>
              <a:gd name="T11" fmla="*/ 180 h 325"/>
              <a:gd name="T12" fmla="*/ 162 w 424"/>
              <a:gd name="T13" fmla="*/ 81 h 325"/>
              <a:gd name="T14" fmla="*/ 171 w 424"/>
              <a:gd name="T15" fmla="*/ 81 h 325"/>
              <a:gd name="T16" fmla="*/ 270 w 424"/>
              <a:gd name="T17" fmla="*/ 54 h 325"/>
              <a:gd name="T18" fmla="*/ 315 w 424"/>
              <a:gd name="T19" fmla="*/ 9 h 325"/>
              <a:gd name="T20" fmla="*/ 324 w 424"/>
              <a:gd name="T21" fmla="*/ 0 h 325"/>
              <a:gd name="T22" fmla="*/ 405 w 424"/>
              <a:gd name="T23" fmla="*/ 0 h 325"/>
              <a:gd name="T24" fmla="*/ 423 w 424"/>
              <a:gd name="T25" fmla="*/ 18 h 325"/>
              <a:gd name="T26" fmla="*/ 405 w 424"/>
              <a:gd name="T27" fmla="*/ 36 h 325"/>
              <a:gd name="T28" fmla="*/ 333 w 424"/>
              <a:gd name="T29" fmla="*/ 36 h 325"/>
              <a:gd name="T30" fmla="*/ 288 w 424"/>
              <a:gd name="T31" fmla="*/ 81 h 325"/>
              <a:gd name="T32" fmla="*/ 279 w 424"/>
              <a:gd name="T33" fmla="*/ 90 h 325"/>
              <a:gd name="T34" fmla="*/ 180 w 424"/>
              <a:gd name="T35" fmla="*/ 108 h 325"/>
              <a:gd name="T36" fmla="*/ 108 w 424"/>
              <a:gd name="T37" fmla="*/ 198 h 325"/>
              <a:gd name="T38" fmla="*/ 82 w 424"/>
              <a:gd name="T39" fmla="*/ 243 h 325"/>
              <a:gd name="T40" fmla="*/ 118 w 424"/>
              <a:gd name="T41" fmla="*/ 216 h 325"/>
              <a:gd name="T42" fmla="*/ 162 w 424"/>
              <a:gd name="T43" fmla="*/ 162 h 325"/>
              <a:gd name="T44" fmla="*/ 171 w 424"/>
              <a:gd name="T45" fmla="*/ 153 h 325"/>
              <a:gd name="T46" fmla="*/ 279 w 424"/>
              <a:gd name="T47" fmla="*/ 135 h 325"/>
              <a:gd name="T48" fmla="*/ 279 w 424"/>
              <a:gd name="T49" fmla="*/ 135 h 325"/>
              <a:gd name="T50" fmla="*/ 324 w 424"/>
              <a:gd name="T51" fmla="*/ 135 h 325"/>
              <a:gd name="T52" fmla="*/ 396 w 424"/>
              <a:gd name="T53" fmla="*/ 63 h 325"/>
              <a:gd name="T54" fmla="*/ 414 w 424"/>
              <a:gd name="T55" fmla="*/ 63 h 325"/>
              <a:gd name="T56" fmla="*/ 414 w 424"/>
              <a:gd name="T57" fmla="*/ 81 h 325"/>
              <a:gd name="T58" fmla="*/ 342 w 424"/>
              <a:gd name="T59" fmla="*/ 162 h 325"/>
              <a:gd name="T60" fmla="*/ 333 w 424"/>
              <a:gd name="T61" fmla="*/ 162 h 325"/>
              <a:gd name="T62" fmla="*/ 279 w 424"/>
              <a:gd name="T63" fmla="*/ 162 h 325"/>
              <a:gd name="T64" fmla="*/ 180 w 424"/>
              <a:gd name="T65" fmla="*/ 180 h 325"/>
              <a:gd name="T66" fmla="*/ 135 w 424"/>
              <a:gd name="T67" fmla="*/ 234 h 325"/>
              <a:gd name="T68" fmla="*/ 135 w 424"/>
              <a:gd name="T69" fmla="*/ 234 h 325"/>
              <a:gd name="T70" fmla="*/ 27 w 424"/>
              <a:gd name="T71" fmla="*/ 315 h 325"/>
              <a:gd name="T72" fmla="*/ 18 w 424"/>
              <a:gd name="T73" fmla="*/ 324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24" h="325">
                <a:moveTo>
                  <a:pt x="18" y="324"/>
                </a:moveTo>
                <a:lnTo>
                  <a:pt x="18" y="324"/>
                </a:lnTo>
                <a:cubicBezTo>
                  <a:pt x="10" y="324"/>
                  <a:pt x="10" y="315"/>
                  <a:pt x="10" y="315"/>
                </a:cubicBezTo>
                <a:cubicBezTo>
                  <a:pt x="0" y="315"/>
                  <a:pt x="0" y="306"/>
                  <a:pt x="0" y="297"/>
                </a:cubicBezTo>
                <a:cubicBezTo>
                  <a:pt x="82" y="180"/>
                  <a:pt x="82" y="180"/>
                  <a:pt x="82" y="180"/>
                </a:cubicBezTo>
                <a:lnTo>
                  <a:pt x="82" y="180"/>
                </a:lnTo>
                <a:cubicBezTo>
                  <a:pt x="162" y="81"/>
                  <a:pt x="162" y="81"/>
                  <a:pt x="162" y="81"/>
                </a:cubicBezTo>
                <a:cubicBezTo>
                  <a:pt x="162" y="81"/>
                  <a:pt x="162" y="81"/>
                  <a:pt x="171" y="81"/>
                </a:cubicBezTo>
                <a:cubicBezTo>
                  <a:pt x="270" y="54"/>
                  <a:pt x="270" y="54"/>
                  <a:pt x="270" y="54"/>
                </a:cubicBezTo>
                <a:cubicBezTo>
                  <a:pt x="315" y="9"/>
                  <a:pt x="315" y="9"/>
                  <a:pt x="315" y="9"/>
                </a:cubicBezTo>
                <a:cubicBezTo>
                  <a:pt x="324" y="0"/>
                  <a:pt x="324" y="0"/>
                  <a:pt x="324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14" y="0"/>
                  <a:pt x="423" y="9"/>
                  <a:pt x="423" y="18"/>
                </a:cubicBezTo>
                <a:cubicBezTo>
                  <a:pt x="423" y="27"/>
                  <a:pt x="414" y="36"/>
                  <a:pt x="405" y="36"/>
                </a:cubicBezTo>
                <a:cubicBezTo>
                  <a:pt x="333" y="36"/>
                  <a:pt x="333" y="36"/>
                  <a:pt x="333" y="36"/>
                </a:cubicBezTo>
                <a:cubicBezTo>
                  <a:pt x="288" y="81"/>
                  <a:pt x="288" y="81"/>
                  <a:pt x="288" y="81"/>
                </a:cubicBezTo>
                <a:lnTo>
                  <a:pt x="279" y="90"/>
                </a:lnTo>
                <a:cubicBezTo>
                  <a:pt x="180" y="108"/>
                  <a:pt x="180" y="108"/>
                  <a:pt x="180" y="108"/>
                </a:cubicBezTo>
                <a:cubicBezTo>
                  <a:pt x="108" y="198"/>
                  <a:pt x="108" y="198"/>
                  <a:pt x="108" y="198"/>
                </a:cubicBezTo>
                <a:cubicBezTo>
                  <a:pt x="82" y="243"/>
                  <a:pt x="82" y="243"/>
                  <a:pt x="82" y="243"/>
                </a:cubicBezTo>
                <a:cubicBezTo>
                  <a:pt x="118" y="216"/>
                  <a:pt x="118" y="216"/>
                  <a:pt x="118" y="216"/>
                </a:cubicBezTo>
                <a:cubicBezTo>
                  <a:pt x="162" y="162"/>
                  <a:pt x="162" y="162"/>
                  <a:pt x="162" y="162"/>
                </a:cubicBezTo>
                <a:cubicBezTo>
                  <a:pt x="162" y="153"/>
                  <a:pt x="171" y="153"/>
                  <a:pt x="171" y="153"/>
                </a:cubicBezTo>
                <a:cubicBezTo>
                  <a:pt x="279" y="135"/>
                  <a:pt x="279" y="135"/>
                  <a:pt x="279" y="135"/>
                </a:cubicBezTo>
                <a:lnTo>
                  <a:pt x="279" y="135"/>
                </a:lnTo>
                <a:cubicBezTo>
                  <a:pt x="324" y="135"/>
                  <a:pt x="324" y="135"/>
                  <a:pt x="324" y="135"/>
                </a:cubicBezTo>
                <a:cubicBezTo>
                  <a:pt x="396" y="63"/>
                  <a:pt x="396" y="63"/>
                  <a:pt x="396" y="63"/>
                </a:cubicBezTo>
                <a:cubicBezTo>
                  <a:pt x="396" y="54"/>
                  <a:pt x="405" y="54"/>
                  <a:pt x="414" y="63"/>
                </a:cubicBezTo>
                <a:cubicBezTo>
                  <a:pt x="423" y="63"/>
                  <a:pt x="423" y="72"/>
                  <a:pt x="414" y="81"/>
                </a:cubicBezTo>
                <a:cubicBezTo>
                  <a:pt x="342" y="162"/>
                  <a:pt x="342" y="162"/>
                  <a:pt x="342" y="162"/>
                </a:cubicBezTo>
                <a:lnTo>
                  <a:pt x="333" y="162"/>
                </a:lnTo>
                <a:cubicBezTo>
                  <a:pt x="279" y="162"/>
                  <a:pt x="279" y="162"/>
                  <a:pt x="279" y="162"/>
                </a:cubicBezTo>
                <a:cubicBezTo>
                  <a:pt x="180" y="180"/>
                  <a:pt x="180" y="180"/>
                  <a:pt x="180" y="180"/>
                </a:cubicBezTo>
                <a:cubicBezTo>
                  <a:pt x="135" y="234"/>
                  <a:pt x="135" y="234"/>
                  <a:pt x="135" y="234"/>
                </a:cubicBezTo>
                <a:lnTo>
                  <a:pt x="135" y="234"/>
                </a:lnTo>
                <a:cubicBezTo>
                  <a:pt x="27" y="315"/>
                  <a:pt x="27" y="315"/>
                  <a:pt x="27" y="315"/>
                </a:cubicBezTo>
                <a:cubicBezTo>
                  <a:pt x="18" y="315"/>
                  <a:pt x="18" y="324"/>
                  <a:pt x="18" y="3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9" name="Freeform 552">
            <a:extLst>
              <a:ext uri="{FF2B5EF4-FFF2-40B4-BE49-F238E27FC236}">
                <a16:creationId xmlns:a16="http://schemas.microsoft.com/office/drawing/2014/main" id="{51F7D8FD-CD81-544A-9BFC-2B9787C2D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2128" y="8202667"/>
            <a:ext cx="606375" cy="115722"/>
          </a:xfrm>
          <a:custGeom>
            <a:avLst/>
            <a:gdLst>
              <a:gd name="T0" fmla="*/ 521 w 576"/>
              <a:gd name="T1" fmla="*/ 108 h 109"/>
              <a:gd name="T2" fmla="*/ 521 w 576"/>
              <a:gd name="T3" fmla="*/ 108 h 109"/>
              <a:gd name="T4" fmla="*/ 449 w 576"/>
              <a:gd name="T5" fmla="*/ 108 h 109"/>
              <a:gd name="T6" fmla="*/ 431 w 576"/>
              <a:gd name="T7" fmla="*/ 99 h 109"/>
              <a:gd name="T8" fmla="*/ 449 w 576"/>
              <a:gd name="T9" fmla="*/ 82 h 109"/>
              <a:gd name="T10" fmla="*/ 521 w 576"/>
              <a:gd name="T11" fmla="*/ 82 h 109"/>
              <a:gd name="T12" fmla="*/ 548 w 576"/>
              <a:gd name="T13" fmla="*/ 54 h 109"/>
              <a:gd name="T14" fmla="*/ 521 w 576"/>
              <a:gd name="T15" fmla="*/ 36 h 109"/>
              <a:gd name="T16" fmla="*/ 54 w 576"/>
              <a:gd name="T17" fmla="*/ 36 h 109"/>
              <a:gd name="T18" fmla="*/ 35 w 576"/>
              <a:gd name="T19" fmla="*/ 54 h 109"/>
              <a:gd name="T20" fmla="*/ 54 w 576"/>
              <a:gd name="T21" fmla="*/ 82 h 109"/>
              <a:gd name="T22" fmla="*/ 126 w 576"/>
              <a:gd name="T23" fmla="*/ 82 h 109"/>
              <a:gd name="T24" fmla="*/ 143 w 576"/>
              <a:gd name="T25" fmla="*/ 99 h 109"/>
              <a:gd name="T26" fmla="*/ 126 w 576"/>
              <a:gd name="T27" fmla="*/ 108 h 109"/>
              <a:gd name="T28" fmla="*/ 54 w 576"/>
              <a:gd name="T29" fmla="*/ 108 h 109"/>
              <a:gd name="T30" fmla="*/ 0 w 576"/>
              <a:gd name="T31" fmla="*/ 54 h 109"/>
              <a:gd name="T32" fmla="*/ 54 w 576"/>
              <a:gd name="T33" fmla="*/ 0 h 109"/>
              <a:gd name="T34" fmla="*/ 521 w 576"/>
              <a:gd name="T35" fmla="*/ 0 h 109"/>
              <a:gd name="T36" fmla="*/ 575 w 576"/>
              <a:gd name="T37" fmla="*/ 54 h 109"/>
              <a:gd name="T38" fmla="*/ 521 w 576"/>
              <a:gd name="T39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6" h="109">
                <a:moveTo>
                  <a:pt x="521" y="108"/>
                </a:moveTo>
                <a:lnTo>
                  <a:pt x="521" y="108"/>
                </a:lnTo>
                <a:cubicBezTo>
                  <a:pt x="449" y="108"/>
                  <a:pt x="449" y="108"/>
                  <a:pt x="449" y="108"/>
                </a:cubicBezTo>
                <a:cubicBezTo>
                  <a:pt x="440" y="108"/>
                  <a:pt x="431" y="108"/>
                  <a:pt x="431" y="99"/>
                </a:cubicBezTo>
                <a:cubicBezTo>
                  <a:pt x="431" y="90"/>
                  <a:pt x="440" y="82"/>
                  <a:pt x="449" y="82"/>
                </a:cubicBezTo>
                <a:cubicBezTo>
                  <a:pt x="521" y="82"/>
                  <a:pt x="521" y="82"/>
                  <a:pt x="521" y="82"/>
                </a:cubicBezTo>
                <a:cubicBezTo>
                  <a:pt x="530" y="82"/>
                  <a:pt x="548" y="72"/>
                  <a:pt x="548" y="54"/>
                </a:cubicBezTo>
                <a:cubicBezTo>
                  <a:pt x="548" y="46"/>
                  <a:pt x="530" y="36"/>
                  <a:pt x="521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44" y="36"/>
                  <a:pt x="35" y="46"/>
                  <a:pt x="35" y="54"/>
                </a:cubicBezTo>
                <a:cubicBezTo>
                  <a:pt x="35" y="72"/>
                  <a:pt x="44" y="82"/>
                  <a:pt x="54" y="82"/>
                </a:cubicBezTo>
                <a:cubicBezTo>
                  <a:pt x="126" y="82"/>
                  <a:pt x="126" y="82"/>
                  <a:pt x="126" y="82"/>
                </a:cubicBezTo>
                <a:cubicBezTo>
                  <a:pt x="134" y="82"/>
                  <a:pt x="143" y="90"/>
                  <a:pt x="143" y="99"/>
                </a:cubicBezTo>
                <a:cubicBezTo>
                  <a:pt x="143" y="108"/>
                  <a:pt x="134" y="108"/>
                  <a:pt x="126" y="108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27" y="108"/>
                  <a:pt x="0" y="90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521" y="0"/>
                  <a:pt x="521" y="0"/>
                  <a:pt x="521" y="0"/>
                </a:cubicBezTo>
                <a:cubicBezTo>
                  <a:pt x="548" y="0"/>
                  <a:pt x="575" y="27"/>
                  <a:pt x="575" y="54"/>
                </a:cubicBezTo>
                <a:cubicBezTo>
                  <a:pt x="575" y="90"/>
                  <a:pt x="548" y="108"/>
                  <a:pt x="521" y="1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0" name="Freeform 553">
            <a:extLst>
              <a:ext uri="{FF2B5EF4-FFF2-40B4-BE49-F238E27FC236}">
                <a16:creationId xmlns:a16="http://schemas.microsoft.com/office/drawing/2014/main" id="{219D31F2-3475-5D4B-9E01-39E90C416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7107" y="8248955"/>
            <a:ext cx="361047" cy="416592"/>
          </a:xfrm>
          <a:custGeom>
            <a:avLst/>
            <a:gdLst>
              <a:gd name="T0" fmla="*/ 315 w 343"/>
              <a:gd name="T1" fmla="*/ 395 h 396"/>
              <a:gd name="T2" fmla="*/ 315 w 343"/>
              <a:gd name="T3" fmla="*/ 395 h 396"/>
              <a:gd name="T4" fmla="*/ 27 w 343"/>
              <a:gd name="T5" fmla="*/ 395 h 396"/>
              <a:gd name="T6" fmla="*/ 0 w 343"/>
              <a:gd name="T7" fmla="*/ 368 h 396"/>
              <a:gd name="T8" fmla="*/ 0 w 343"/>
              <a:gd name="T9" fmla="*/ 17 h 396"/>
              <a:gd name="T10" fmla="*/ 18 w 343"/>
              <a:gd name="T11" fmla="*/ 0 h 396"/>
              <a:gd name="T12" fmla="*/ 36 w 343"/>
              <a:gd name="T13" fmla="*/ 17 h 396"/>
              <a:gd name="T14" fmla="*/ 36 w 343"/>
              <a:gd name="T15" fmla="*/ 368 h 396"/>
              <a:gd name="T16" fmla="*/ 315 w 343"/>
              <a:gd name="T17" fmla="*/ 368 h 396"/>
              <a:gd name="T18" fmla="*/ 315 w 343"/>
              <a:gd name="T19" fmla="*/ 17 h 396"/>
              <a:gd name="T20" fmla="*/ 324 w 343"/>
              <a:gd name="T21" fmla="*/ 0 h 396"/>
              <a:gd name="T22" fmla="*/ 342 w 343"/>
              <a:gd name="T23" fmla="*/ 17 h 396"/>
              <a:gd name="T24" fmla="*/ 342 w 343"/>
              <a:gd name="T25" fmla="*/ 368 h 396"/>
              <a:gd name="T26" fmla="*/ 315 w 343"/>
              <a:gd name="T27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43" h="396">
                <a:moveTo>
                  <a:pt x="315" y="395"/>
                </a:moveTo>
                <a:lnTo>
                  <a:pt x="315" y="395"/>
                </a:lnTo>
                <a:cubicBezTo>
                  <a:pt x="27" y="395"/>
                  <a:pt x="27" y="395"/>
                  <a:pt x="27" y="395"/>
                </a:cubicBezTo>
                <a:cubicBezTo>
                  <a:pt x="10" y="395"/>
                  <a:pt x="0" y="386"/>
                  <a:pt x="0" y="368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10" y="0"/>
                  <a:pt x="18" y="0"/>
                </a:cubicBezTo>
                <a:cubicBezTo>
                  <a:pt x="27" y="0"/>
                  <a:pt x="36" y="8"/>
                  <a:pt x="36" y="17"/>
                </a:cubicBezTo>
                <a:cubicBezTo>
                  <a:pt x="36" y="368"/>
                  <a:pt x="36" y="368"/>
                  <a:pt x="36" y="368"/>
                </a:cubicBezTo>
                <a:cubicBezTo>
                  <a:pt x="315" y="368"/>
                  <a:pt x="315" y="368"/>
                  <a:pt x="315" y="368"/>
                </a:cubicBezTo>
                <a:cubicBezTo>
                  <a:pt x="315" y="17"/>
                  <a:pt x="315" y="17"/>
                  <a:pt x="315" y="17"/>
                </a:cubicBezTo>
                <a:cubicBezTo>
                  <a:pt x="315" y="8"/>
                  <a:pt x="324" y="0"/>
                  <a:pt x="324" y="0"/>
                </a:cubicBezTo>
                <a:cubicBezTo>
                  <a:pt x="333" y="0"/>
                  <a:pt x="342" y="8"/>
                  <a:pt x="342" y="17"/>
                </a:cubicBezTo>
                <a:cubicBezTo>
                  <a:pt x="342" y="368"/>
                  <a:pt x="342" y="368"/>
                  <a:pt x="342" y="368"/>
                </a:cubicBezTo>
                <a:cubicBezTo>
                  <a:pt x="342" y="386"/>
                  <a:pt x="333" y="395"/>
                  <a:pt x="315" y="3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1" name="Freeform 554">
            <a:extLst>
              <a:ext uri="{FF2B5EF4-FFF2-40B4-BE49-F238E27FC236}">
                <a16:creationId xmlns:a16="http://schemas.microsoft.com/office/drawing/2014/main" id="{7D468A6F-DB64-4840-8E3C-33569C8F9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8198" y="8248955"/>
            <a:ext cx="143491" cy="152752"/>
          </a:xfrm>
          <a:custGeom>
            <a:avLst/>
            <a:gdLst>
              <a:gd name="T0" fmla="*/ 63 w 136"/>
              <a:gd name="T1" fmla="*/ 36 h 144"/>
              <a:gd name="T2" fmla="*/ 63 w 136"/>
              <a:gd name="T3" fmla="*/ 36 h 144"/>
              <a:gd name="T4" fmla="*/ 99 w 136"/>
              <a:gd name="T5" fmla="*/ 71 h 144"/>
              <a:gd name="T6" fmla="*/ 63 w 136"/>
              <a:gd name="T7" fmla="*/ 108 h 144"/>
              <a:gd name="T8" fmla="*/ 27 w 136"/>
              <a:gd name="T9" fmla="*/ 71 h 144"/>
              <a:gd name="T10" fmla="*/ 63 w 136"/>
              <a:gd name="T11" fmla="*/ 36 h 144"/>
              <a:gd name="T12" fmla="*/ 63 w 136"/>
              <a:gd name="T13" fmla="*/ 0 h 144"/>
              <a:gd name="T14" fmla="*/ 63 w 136"/>
              <a:gd name="T15" fmla="*/ 0 h 144"/>
              <a:gd name="T16" fmla="*/ 0 w 136"/>
              <a:gd name="T17" fmla="*/ 71 h 144"/>
              <a:gd name="T18" fmla="*/ 63 w 136"/>
              <a:gd name="T19" fmla="*/ 143 h 144"/>
              <a:gd name="T20" fmla="*/ 135 w 136"/>
              <a:gd name="T21" fmla="*/ 71 h 144"/>
              <a:gd name="T22" fmla="*/ 63 w 136"/>
              <a:gd name="T23" fmla="*/ 0 h 144"/>
              <a:gd name="T24" fmla="*/ 63 w 136"/>
              <a:gd name="T25" fmla="*/ 36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6" h="144">
                <a:moveTo>
                  <a:pt x="63" y="36"/>
                </a:moveTo>
                <a:lnTo>
                  <a:pt x="63" y="36"/>
                </a:lnTo>
                <a:cubicBezTo>
                  <a:pt x="90" y="36"/>
                  <a:pt x="99" y="53"/>
                  <a:pt x="99" y="71"/>
                </a:cubicBezTo>
                <a:cubicBezTo>
                  <a:pt x="99" y="89"/>
                  <a:pt x="90" y="108"/>
                  <a:pt x="63" y="108"/>
                </a:cubicBezTo>
                <a:cubicBezTo>
                  <a:pt x="45" y="108"/>
                  <a:pt x="27" y="89"/>
                  <a:pt x="27" y="71"/>
                </a:cubicBezTo>
                <a:cubicBezTo>
                  <a:pt x="27" y="53"/>
                  <a:pt x="45" y="36"/>
                  <a:pt x="63" y="36"/>
                </a:cubicBezTo>
                <a:lnTo>
                  <a:pt x="63" y="0"/>
                </a:lnTo>
                <a:lnTo>
                  <a:pt x="63" y="0"/>
                </a:lnTo>
                <a:cubicBezTo>
                  <a:pt x="27" y="0"/>
                  <a:pt x="0" y="36"/>
                  <a:pt x="0" y="71"/>
                </a:cubicBezTo>
                <a:cubicBezTo>
                  <a:pt x="0" y="108"/>
                  <a:pt x="27" y="143"/>
                  <a:pt x="63" y="143"/>
                </a:cubicBezTo>
                <a:cubicBezTo>
                  <a:pt x="99" y="143"/>
                  <a:pt x="135" y="108"/>
                  <a:pt x="135" y="71"/>
                </a:cubicBezTo>
                <a:cubicBezTo>
                  <a:pt x="135" y="36"/>
                  <a:pt x="99" y="0"/>
                  <a:pt x="63" y="0"/>
                </a:cubicBezTo>
                <a:lnTo>
                  <a:pt x="63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2" name="Freeform 555">
            <a:extLst>
              <a:ext uri="{FF2B5EF4-FFF2-40B4-BE49-F238E27FC236}">
                <a16:creationId xmlns:a16="http://schemas.microsoft.com/office/drawing/2014/main" id="{DA5E7218-8D40-C444-852F-C4C49AE19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1910" y="8248955"/>
            <a:ext cx="236067" cy="351789"/>
          </a:xfrm>
          <a:custGeom>
            <a:avLst/>
            <a:gdLst>
              <a:gd name="T0" fmla="*/ 180 w 226"/>
              <a:gd name="T1" fmla="*/ 332 h 333"/>
              <a:gd name="T2" fmla="*/ 180 w 226"/>
              <a:gd name="T3" fmla="*/ 332 h 333"/>
              <a:gd name="T4" fmla="*/ 45 w 226"/>
              <a:gd name="T5" fmla="*/ 332 h 333"/>
              <a:gd name="T6" fmla="*/ 27 w 226"/>
              <a:gd name="T7" fmla="*/ 323 h 333"/>
              <a:gd name="T8" fmla="*/ 9 w 226"/>
              <a:gd name="T9" fmla="*/ 305 h 333"/>
              <a:gd name="T10" fmla="*/ 0 w 226"/>
              <a:gd name="T11" fmla="*/ 287 h 333"/>
              <a:gd name="T12" fmla="*/ 0 w 226"/>
              <a:gd name="T13" fmla="*/ 17 h 333"/>
              <a:gd name="T14" fmla="*/ 9 w 226"/>
              <a:gd name="T15" fmla="*/ 0 h 333"/>
              <a:gd name="T16" fmla="*/ 27 w 226"/>
              <a:gd name="T17" fmla="*/ 17 h 333"/>
              <a:gd name="T18" fmla="*/ 27 w 226"/>
              <a:gd name="T19" fmla="*/ 278 h 333"/>
              <a:gd name="T20" fmla="*/ 55 w 226"/>
              <a:gd name="T21" fmla="*/ 305 h 333"/>
              <a:gd name="T22" fmla="*/ 162 w 226"/>
              <a:gd name="T23" fmla="*/ 305 h 333"/>
              <a:gd name="T24" fmla="*/ 189 w 226"/>
              <a:gd name="T25" fmla="*/ 278 h 333"/>
              <a:gd name="T26" fmla="*/ 189 w 226"/>
              <a:gd name="T27" fmla="*/ 17 h 333"/>
              <a:gd name="T28" fmla="*/ 207 w 226"/>
              <a:gd name="T29" fmla="*/ 0 h 333"/>
              <a:gd name="T30" fmla="*/ 225 w 226"/>
              <a:gd name="T31" fmla="*/ 17 h 333"/>
              <a:gd name="T32" fmla="*/ 225 w 226"/>
              <a:gd name="T33" fmla="*/ 287 h 333"/>
              <a:gd name="T34" fmla="*/ 207 w 226"/>
              <a:gd name="T35" fmla="*/ 305 h 333"/>
              <a:gd name="T36" fmla="*/ 189 w 226"/>
              <a:gd name="T37" fmla="*/ 323 h 333"/>
              <a:gd name="T38" fmla="*/ 180 w 226"/>
              <a:gd name="T39" fmla="*/ 332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26" h="333">
                <a:moveTo>
                  <a:pt x="180" y="332"/>
                </a:moveTo>
                <a:lnTo>
                  <a:pt x="180" y="332"/>
                </a:lnTo>
                <a:cubicBezTo>
                  <a:pt x="45" y="332"/>
                  <a:pt x="45" y="332"/>
                  <a:pt x="45" y="332"/>
                </a:cubicBezTo>
                <a:cubicBezTo>
                  <a:pt x="36" y="332"/>
                  <a:pt x="27" y="332"/>
                  <a:pt x="27" y="323"/>
                </a:cubicBezTo>
                <a:cubicBezTo>
                  <a:pt x="27" y="314"/>
                  <a:pt x="19" y="305"/>
                  <a:pt x="9" y="305"/>
                </a:cubicBezTo>
                <a:cubicBezTo>
                  <a:pt x="0" y="305"/>
                  <a:pt x="0" y="296"/>
                  <a:pt x="0" y="28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0" y="0"/>
                  <a:pt x="9" y="0"/>
                </a:cubicBezTo>
                <a:cubicBezTo>
                  <a:pt x="19" y="0"/>
                  <a:pt x="27" y="8"/>
                  <a:pt x="27" y="17"/>
                </a:cubicBezTo>
                <a:cubicBezTo>
                  <a:pt x="27" y="278"/>
                  <a:pt x="27" y="278"/>
                  <a:pt x="27" y="278"/>
                </a:cubicBezTo>
                <a:cubicBezTo>
                  <a:pt x="36" y="278"/>
                  <a:pt x="55" y="296"/>
                  <a:pt x="55" y="305"/>
                </a:cubicBezTo>
                <a:cubicBezTo>
                  <a:pt x="162" y="305"/>
                  <a:pt x="162" y="305"/>
                  <a:pt x="162" y="305"/>
                </a:cubicBezTo>
                <a:cubicBezTo>
                  <a:pt x="171" y="296"/>
                  <a:pt x="180" y="278"/>
                  <a:pt x="189" y="278"/>
                </a:cubicBezTo>
                <a:cubicBezTo>
                  <a:pt x="189" y="17"/>
                  <a:pt x="189" y="17"/>
                  <a:pt x="189" y="17"/>
                </a:cubicBezTo>
                <a:cubicBezTo>
                  <a:pt x="189" y="8"/>
                  <a:pt x="198" y="0"/>
                  <a:pt x="207" y="0"/>
                </a:cubicBezTo>
                <a:cubicBezTo>
                  <a:pt x="216" y="0"/>
                  <a:pt x="225" y="8"/>
                  <a:pt x="225" y="17"/>
                </a:cubicBezTo>
                <a:cubicBezTo>
                  <a:pt x="225" y="287"/>
                  <a:pt x="225" y="287"/>
                  <a:pt x="225" y="287"/>
                </a:cubicBezTo>
                <a:cubicBezTo>
                  <a:pt x="225" y="296"/>
                  <a:pt x="216" y="305"/>
                  <a:pt x="207" y="305"/>
                </a:cubicBezTo>
                <a:cubicBezTo>
                  <a:pt x="198" y="305"/>
                  <a:pt x="189" y="314"/>
                  <a:pt x="189" y="323"/>
                </a:cubicBezTo>
                <a:cubicBezTo>
                  <a:pt x="189" y="332"/>
                  <a:pt x="189" y="332"/>
                  <a:pt x="180" y="3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3" name="Freeform 556">
            <a:extLst>
              <a:ext uri="{FF2B5EF4-FFF2-40B4-BE49-F238E27FC236}">
                <a16:creationId xmlns:a16="http://schemas.microsoft.com/office/drawing/2014/main" id="{FA38A9A4-4E62-BF44-B1F0-511B75522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4138" y="10466153"/>
            <a:ext cx="481395" cy="472138"/>
          </a:xfrm>
          <a:custGeom>
            <a:avLst/>
            <a:gdLst>
              <a:gd name="T0" fmla="*/ 117 w 460"/>
              <a:gd name="T1" fmla="*/ 450 h 451"/>
              <a:gd name="T2" fmla="*/ 117 w 460"/>
              <a:gd name="T3" fmla="*/ 450 h 451"/>
              <a:gd name="T4" fmla="*/ 108 w 460"/>
              <a:gd name="T5" fmla="*/ 450 h 451"/>
              <a:gd name="T6" fmla="*/ 10 w 460"/>
              <a:gd name="T7" fmla="*/ 342 h 451"/>
              <a:gd name="T8" fmla="*/ 10 w 460"/>
              <a:gd name="T9" fmla="*/ 324 h 451"/>
              <a:gd name="T10" fmla="*/ 108 w 460"/>
              <a:gd name="T11" fmla="*/ 198 h 451"/>
              <a:gd name="T12" fmla="*/ 405 w 460"/>
              <a:gd name="T13" fmla="*/ 9 h 451"/>
              <a:gd name="T14" fmla="*/ 432 w 460"/>
              <a:gd name="T15" fmla="*/ 0 h 451"/>
              <a:gd name="T16" fmla="*/ 450 w 460"/>
              <a:gd name="T17" fmla="*/ 0 h 451"/>
              <a:gd name="T18" fmla="*/ 450 w 460"/>
              <a:gd name="T19" fmla="*/ 18 h 451"/>
              <a:gd name="T20" fmla="*/ 450 w 460"/>
              <a:gd name="T21" fmla="*/ 27 h 451"/>
              <a:gd name="T22" fmla="*/ 243 w 460"/>
              <a:gd name="T23" fmla="*/ 351 h 451"/>
              <a:gd name="T24" fmla="*/ 243 w 460"/>
              <a:gd name="T25" fmla="*/ 351 h 451"/>
              <a:gd name="T26" fmla="*/ 126 w 460"/>
              <a:gd name="T27" fmla="*/ 450 h 451"/>
              <a:gd name="T28" fmla="*/ 117 w 460"/>
              <a:gd name="T29" fmla="*/ 450 h 451"/>
              <a:gd name="T30" fmla="*/ 36 w 460"/>
              <a:gd name="T31" fmla="*/ 333 h 451"/>
              <a:gd name="T32" fmla="*/ 36 w 460"/>
              <a:gd name="T33" fmla="*/ 333 h 451"/>
              <a:gd name="T34" fmla="*/ 117 w 460"/>
              <a:gd name="T35" fmla="*/ 414 h 451"/>
              <a:gd name="T36" fmla="*/ 216 w 460"/>
              <a:gd name="T37" fmla="*/ 333 h 451"/>
              <a:gd name="T38" fmla="*/ 414 w 460"/>
              <a:gd name="T39" fmla="*/ 36 h 451"/>
              <a:gd name="T40" fmla="*/ 135 w 460"/>
              <a:gd name="T41" fmla="*/ 216 h 451"/>
              <a:gd name="T42" fmla="*/ 36 w 460"/>
              <a:gd name="T43" fmla="*/ 333 h 451"/>
              <a:gd name="T44" fmla="*/ 234 w 460"/>
              <a:gd name="T45" fmla="*/ 342 h 451"/>
              <a:gd name="T46" fmla="*/ 234 w 460"/>
              <a:gd name="T47" fmla="*/ 34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0" h="451">
                <a:moveTo>
                  <a:pt x="117" y="450"/>
                </a:moveTo>
                <a:lnTo>
                  <a:pt x="117" y="450"/>
                </a:lnTo>
                <a:lnTo>
                  <a:pt x="108" y="450"/>
                </a:lnTo>
                <a:cubicBezTo>
                  <a:pt x="10" y="342"/>
                  <a:pt x="10" y="342"/>
                  <a:pt x="10" y="342"/>
                </a:cubicBezTo>
                <a:cubicBezTo>
                  <a:pt x="0" y="342"/>
                  <a:pt x="0" y="333"/>
                  <a:pt x="10" y="324"/>
                </a:cubicBezTo>
                <a:cubicBezTo>
                  <a:pt x="108" y="198"/>
                  <a:pt x="108" y="198"/>
                  <a:pt x="108" y="198"/>
                </a:cubicBezTo>
                <a:cubicBezTo>
                  <a:pt x="189" y="108"/>
                  <a:pt x="288" y="45"/>
                  <a:pt x="405" y="9"/>
                </a:cubicBezTo>
                <a:cubicBezTo>
                  <a:pt x="432" y="0"/>
                  <a:pt x="432" y="0"/>
                  <a:pt x="432" y="0"/>
                </a:cubicBezTo>
                <a:cubicBezTo>
                  <a:pt x="441" y="0"/>
                  <a:pt x="441" y="0"/>
                  <a:pt x="450" y="0"/>
                </a:cubicBezTo>
                <a:cubicBezTo>
                  <a:pt x="450" y="9"/>
                  <a:pt x="459" y="9"/>
                  <a:pt x="450" y="18"/>
                </a:cubicBezTo>
                <a:cubicBezTo>
                  <a:pt x="450" y="27"/>
                  <a:pt x="450" y="27"/>
                  <a:pt x="450" y="27"/>
                </a:cubicBezTo>
                <a:cubicBezTo>
                  <a:pt x="414" y="162"/>
                  <a:pt x="342" y="270"/>
                  <a:pt x="243" y="351"/>
                </a:cubicBezTo>
                <a:lnTo>
                  <a:pt x="243" y="351"/>
                </a:lnTo>
                <a:cubicBezTo>
                  <a:pt x="126" y="450"/>
                  <a:pt x="126" y="450"/>
                  <a:pt x="126" y="450"/>
                </a:cubicBezTo>
                <a:lnTo>
                  <a:pt x="117" y="450"/>
                </a:lnTo>
                <a:close/>
                <a:moveTo>
                  <a:pt x="36" y="333"/>
                </a:moveTo>
                <a:lnTo>
                  <a:pt x="36" y="333"/>
                </a:lnTo>
                <a:cubicBezTo>
                  <a:pt x="117" y="414"/>
                  <a:pt x="117" y="414"/>
                  <a:pt x="117" y="414"/>
                </a:cubicBezTo>
                <a:cubicBezTo>
                  <a:pt x="216" y="333"/>
                  <a:pt x="216" y="333"/>
                  <a:pt x="216" y="333"/>
                </a:cubicBezTo>
                <a:cubicBezTo>
                  <a:pt x="315" y="252"/>
                  <a:pt x="378" y="153"/>
                  <a:pt x="414" y="36"/>
                </a:cubicBezTo>
                <a:cubicBezTo>
                  <a:pt x="297" y="72"/>
                  <a:pt x="207" y="135"/>
                  <a:pt x="135" y="216"/>
                </a:cubicBezTo>
                <a:lnTo>
                  <a:pt x="36" y="333"/>
                </a:lnTo>
                <a:close/>
                <a:moveTo>
                  <a:pt x="234" y="342"/>
                </a:moveTo>
                <a:lnTo>
                  <a:pt x="234" y="3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4" name="Freeform 557">
            <a:extLst>
              <a:ext uri="{FF2B5EF4-FFF2-40B4-BE49-F238E27FC236}">
                <a16:creationId xmlns:a16="http://schemas.microsoft.com/office/drawing/2014/main" id="{3FF1B88A-254C-0048-B828-0C8700C3C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6714" y="10827199"/>
            <a:ext cx="143491" cy="245325"/>
          </a:xfrm>
          <a:custGeom>
            <a:avLst/>
            <a:gdLst>
              <a:gd name="T0" fmla="*/ 18 w 136"/>
              <a:gd name="T1" fmla="*/ 234 h 235"/>
              <a:gd name="T2" fmla="*/ 18 w 136"/>
              <a:gd name="T3" fmla="*/ 234 h 235"/>
              <a:gd name="T4" fmla="*/ 9 w 136"/>
              <a:gd name="T5" fmla="*/ 225 h 235"/>
              <a:gd name="T6" fmla="*/ 0 w 136"/>
              <a:gd name="T7" fmla="*/ 216 h 235"/>
              <a:gd name="T8" fmla="*/ 18 w 136"/>
              <a:gd name="T9" fmla="*/ 90 h 235"/>
              <a:gd name="T10" fmla="*/ 36 w 136"/>
              <a:gd name="T11" fmla="*/ 72 h 235"/>
              <a:gd name="T12" fmla="*/ 45 w 136"/>
              <a:gd name="T13" fmla="*/ 90 h 235"/>
              <a:gd name="T14" fmla="*/ 36 w 136"/>
              <a:gd name="T15" fmla="*/ 171 h 235"/>
              <a:gd name="T16" fmla="*/ 54 w 136"/>
              <a:gd name="T17" fmla="*/ 153 h 235"/>
              <a:gd name="T18" fmla="*/ 108 w 136"/>
              <a:gd name="T19" fmla="*/ 9 h 235"/>
              <a:gd name="T20" fmla="*/ 126 w 136"/>
              <a:gd name="T21" fmla="*/ 0 h 235"/>
              <a:gd name="T22" fmla="*/ 135 w 136"/>
              <a:gd name="T23" fmla="*/ 18 h 235"/>
              <a:gd name="T24" fmla="*/ 81 w 136"/>
              <a:gd name="T25" fmla="*/ 171 h 235"/>
              <a:gd name="T26" fmla="*/ 81 w 136"/>
              <a:gd name="T27" fmla="*/ 171 h 235"/>
              <a:gd name="T28" fmla="*/ 27 w 136"/>
              <a:gd name="T29" fmla="*/ 225 h 235"/>
              <a:gd name="T30" fmla="*/ 18 w 136"/>
              <a:gd name="T31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235">
                <a:moveTo>
                  <a:pt x="18" y="234"/>
                </a:moveTo>
                <a:lnTo>
                  <a:pt x="18" y="234"/>
                </a:lnTo>
                <a:lnTo>
                  <a:pt x="9" y="225"/>
                </a:lnTo>
                <a:lnTo>
                  <a:pt x="0" y="216"/>
                </a:lnTo>
                <a:cubicBezTo>
                  <a:pt x="18" y="90"/>
                  <a:pt x="18" y="90"/>
                  <a:pt x="18" y="90"/>
                </a:cubicBezTo>
                <a:cubicBezTo>
                  <a:pt x="18" y="81"/>
                  <a:pt x="27" y="72"/>
                  <a:pt x="36" y="72"/>
                </a:cubicBezTo>
                <a:cubicBezTo>
                  <a:pt x="45" y="72"/>
                  <a:pt x="45" y="81"/>
                  <a:pt x="45" y="90"/>
                </a:cubicBezTo>
                <a:cubicBezTo>
                  <a:pt x="36" y="171"/>
                  <a:pt x="36" y="171"/>
                  <a:pt x="36" y="171"/>
                </a:cubicBezTo>
                <a:cubicBezTo>
                  <a:pt x="54" y="153"/>
                  <a:pt x="54" y="153"/>
                  <a:pt x="54" y="153"/>
                </a:cubicBezTo>
                <a:cubicBezTo>
                  <a:pt x="108" y="9"/>
                  <a:pt x="108" y="9"/>
                  <a:pt x="108" y="9"/>
                </a:cubicBezTo>
                <a:cubicBezTo>
                  <a:pt x="108" y="9"/>
                  <a:pt x="117" y="0"/>
                  <a:pt x="126" y="0"/>
                </a:cubicBezTo>
                <a:cubicBezTo>
                  <a:pt x="135" y="9"/>
                  <a:pt x="135" y="18"/>
                  <a:pt x="135" y="18"/>
                </a:cubicBezTo>
                <a:cubicBezTo>
                  <a:pt x="81" y="171"/>
                  <a:pt x="81" y="171"/>
                  <a:pt x="81" y="171"/>
                </a:cubicBezTo>
                <a:lnTo>
                  <a:pt x="81" y="171"/>
                </a:lnTo>
                <a:cubicBezTo>
                  <a:pt x="27" y="225"/>
                  <a:pt x="27" y="225"/>
                  <a:pt x="27" y="225"/>
                </a:cubicBezTo>
                <a:lnTo>
                  <a:pt x="18" y="2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5" name="Freeform 558">
            <a:extLst>
              <a:ext uri="{FF2B5EF4-FFF2-40B4-BE49-F238E27FC236}">
                <a16:creationId xmlns:a16="http://schemas.microsoft.com/office/drawing/2014/main" id="{EAF8F1ED-A8C6-8C40-A925-18B97C4F8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9158" y="10711478"/>
            <a:ext cx="236070" cy="134237"/>
          </a:xfrm>
          <a:custGeom>
            <a:avLst/>
            <a:gdLst>
              <a:gd name="T0" fmla="*/ 19 w 226"/>
              <a:gd name="T1" fmla="*/ 126 h 127"/>
              <a:gd name="T2" fmla="*/ 19 w 226"/>
              <a:gd name="T3" fmla="*/ 126 h 127"/>
              <a:gd name="T4" fmla="*/ 0 w 226"/>
              <a:gd name="T5" fmla="*/ 117 h 127"/>
              <a:gd name="T6" fmla="*/ 9 w 226"/>
              <a:gd name="T7" fmla="*/ 99 h 127"/>
              <a:gd name="T8" fmla="*/ 55 w 226"/>
              <a:gd name="T9" fmla="*/ 54 h 127"/>
              <a:gd name="T10" fmla="*/ 64 w 226"/>
              <a:gd name="T11" fmla="*/ 45 h 127"/>
              <a:gd name="T12" fmla="*/ 199 w 226"/>
              <a:gd name="T13" fmla="*/ 0 h 127"/>
              <a:gd name="T14" fmla="*/ 225 w 226"/>
              <a:gd name="T15" fmla="*/ 9 h 127"/>
              <a:gd name="T16" fmla="*/ 207 w 226"/>
              <a:gd name="T17" fmla="*/ 27 h 127"/>
              <a:gd name="T18" fmla="*/ 72 w 226"/>
              <a:gd name="T19" fmla="*/ 72 h 127"/>
              <a:gd name="T20" fmla="*/ 55 w 226"/>
              <a:gd name="T21" fmla="*/ 90 h 127"/>
              <a:gd name="T22" fmla="*/ 135 w 226"/>
              <a:gd name="T23" fmla="*/ 81 h 127"/>
              <a:gd name="T24" fmla="*/ 144 w 226"/>
              <a:gd name="T25" fmla="*/ 99 h 127"/>
              <a:gd name="T26" fmla="*/ 135 w 226"/>
              <a:gd name="T27" fmla="*/ 117 h 127"/>
              <a:gd name="T28" fmla="*/ 19 w 226"/>
              <a:gd name="T2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26" h="127">
                <a:moveTo>
                  <a:pt x="19" y="126"/>
                </a:moveTo>
                <a:lnTo>
                  <a:pt x="19" y="126"/>
                </a:lnTo>
                <a:cubicBezTo>
                  <a:pt x="9" y="126"/>
                  <a:pt x="0" y="126"/>
                  <a:pt x="0" y="117"/>
                </a:cubicBezTo>
                <a:cubicBezTo>
                  <a:pt x="0" y="117"/>
                  <a:pt x="0" y="108"/>
                  <a:pt x="9" y="99"/>
                </a:cubicBezTo>
                <a:cubicBezTo>
                  <a:pt x="55" y="54"/>
                  <a:pt x="55" y="54"/>
                  <a:pt x="55" y="54"/>
                </a:cubicBezTo>
                <a:cubicBezTo>
                  <a:pt x="64" y="45"/>
                  <a:pt x="64" y="45"/>
                  <a:pt x="64" y="45"/>
                </a:cubicBezTo>
                <a:cubicBezTo>
                  <a:pt x="199" y="0"/>
                  <a:pt x="199" y="0"/>
                  <a:pt x="199" y="0"/>
                </a:cubicBezTo>
                <a:cubicBezTo>
                  <a:pt x="207" y="0"/>
                  <a:pt x="216" y="0"/>
                  <a:pt x="225" y="9"/>
                </a:cubicBezTo>
                <a:cubicBezTo>
                  <a:pt x="225" y="18"/>
                  <a:pt x="216" y="27"/>
                  <a:pt x="207" y="27"/>
                </a:cubicBezTo>
                <a:cubicBezTo>
                  <a:pt x="72" y="72"/>
                  <a:pt x="72" y="72"/>
                  <a:pt x="72" y="72"/>
                </a:cubicBezTo>
                <a:cubicBezTo>
                  <a:pt x="55" y="90"/>
                  <a:pt x="55" y="90"/>
                  <a:pt x="55" y="90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44" y="81"/>
                  <a:pt x="144" y="90"/>
                  <a:pt x="144" y="99"/>
                </a:cubicBezTo>
                <a:cubicBezTo>
                  <a:pt x="153" y="108"/>
                  <a:pt x="144" y="117"/>
                  <a:pt x="135" y="117"/>
                </a:cubicBezTo>
                <a:cubicBezTo>
                  <a:pt x="19" y="126"/>
                  <a:pt x="19" y="126"/>
                  <a:pt x="19" y="1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6" name="Freeform 559">
            <a:extLst>
              <a:ext uri="{FF2B5EF4-FFF2-40B4-BE49-F238E27FC236}">
                <a16:creationId xmlns:a16="http://schemas.microsoft.com/office/drawing/2014/main" id="{F20267FC-90D5-6647-8864-D18284E5C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3395" y="10827199"/>
            <a:ext cx="101834" cy="115719"/>
          </a:xfrm>
          <a:custGeom>
            <a:avLst/>
            <a:gdLst>
              <a:gd name="T0" fmla="*/ 62 w 99"/>
              <a:gd name="T1" fmla="*/ 108 h 109"/>
              <a:gd name="T2" fmla="*/ 62 w 99"/>
              <a:gd name="T3" fmla="*/ 108 h 109"/>
              <a:gd name="T4" fmla="*/ 53 w 99"/>
              <a:gd name="T5" fmla="*/ 99 h 109"/>
              <a:gd name="T6" fmla="*/ 0 w 99"/>
              <a:gd name="T7" fmla="*/ 54 h 109"/>
              <a:gd name="T8" fmla="*/ 0 w 99"/>
              <a:gd name="T9" fmla="*/ 27 h 109"/>
              <a:gd name="T10" fmla="*/ 26 w 99"/>
              <a:gd name="T11" fmla="*/ 9 h 109"/>
              <a:gd name="T12" fmla="*/ 44 w 99"/>
              <a:gd name="T13" fmla="*/ 9 h 109"/>
              <a:gd name="T14" fmla="*/ 89 w 99"/>
              <a:gd name="T15" fmla="*/ 54 h 109"/>
              <a:gd name="T16" fmla="*/ 89 w 99"/>
              <a:gd name="T17" fmla="*/ 81 h 109"/>
              <a:gd name="T18" fmla="*/ 72 w 99"/>
              <a:gd name="T19" fmla="*/ 99 h 109"/>
              <a:gd name="T20" fmla="*/ 62 w 99"/>
              <a:gd name="T21" fmla="*/ 108 h 109"/>
              <a:gd name="T22" fmla="*/ 36 w 99"/>
              <a:gd name="T23" fmla="*/ 45 h 109"/>
              <a:gd name="T24" fmla="*/ 36 w 99"/>
              <a:gd name="T25" fmla="*/ 45 h 109"/>
              <a:gd name="T26" fmla="*/ 62 w 99"/>
              <a:gd name="T27" fmla="*/ 72 h 109"/>
              <a:gd name="T28" fmla="*/ 62 w 99"/>
              <a:gd name="T29" fmla="*/ 63 h 109"/>
              <a:gd name="T30" fmla="*/ 36 w 99"/>
              <a:gd name="T31" fmla="*/ 4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9" h="109">
                <a:moveTo>
                  <a:pt x="62" y="108"/>
                </a:moveTo>
                <a:lnTo>
                  <a:pt x="62" y="108"/>
                </a:lnTo>
                <a:cubicBezTo>
                  <a:pt x="53" y="108"/>
                  <a:pt x="53" y="99"/>
                  <a:pt x="53" y="99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45"/>
                  <a:pt x="0" y="36"/>
                  <a:pt x="0" y="27"/>
                </a:cubicBezTo>
                <a:cubicBezTo>
                  <a:pt x="26" y="9"/>
                  <a:pt x="26" y="9"/>
                  <a:pt x="26" y="9"/>
                </a:cubicBezTo>
                <a:cubicBezTo>
                  <a:pt x="26" y="0"/>
                  <a:pt x="36" y="0"/>
                  <a:pt x="44" y="9"/>
                </a:cubicBezTo>
                <a:cubicBezTo>
                  <a:pt x="89" y="54"/>
                  <a:pt x="89" y="54"/>
                  <a:pt x="89" y="54"/>
                </a:cubicBezTo>
                <a:cubicBezTo>
                  <a:pt x="98" y="63"/>
                  <a:pt x="98" y="72"/>
                  <a:pt x="89" y="81"/>
                </a:cubicBezTo>
                <a:cubicBezTo>
                  <a:pt x="72" y="99"/>
                  <a:pt x="72" y="99"/>
                  <a:pt x="72" y="99"/>
                </a:cubicBezTo>
                <a:lnTo>
                  <a:pt x="62" y="108"/>
                </a:lnTo>
                <a:close/>
                <a:moveTo>
                  <a:pt x="36" y="45"/>
                </a:moveTo>
                <a:lnTo>
                  <a:pt x="36" y="45"/>
                </a:lnTo>
                <a:cubicBezTo>
                  <a:pt x="62" y="72"/>
                  <a:pt x="62" y="72"/>
                  <a:pt x="62" y="72"/>
                </a:cubicBezTo>
                <a:cubicBezTo>
                  <a:pt x="62" y="63"/>
                  <a:pt x="62" y="63"/>
                  <a:pt x="62" y="63"/>
                </a:cubicBezTo>
                <a:cubicBezTo>
                  <a:pt x="36" y="45"/>
                  <a:pt x="36" y="45"/>
                  <a:pt x="36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7" name="Freeform 560">
            <a:extLst>
              <a:ext uri="{FF2B5EF4-FFF2-40B4-BE49-F238E27FC236}">
                <a16:creationId xmlns:a16="http://schemas.microsoft.com/office/drawing/2014/main" id="{7A6FBE64-D006-AE49-918D-1CBF95348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07978" y="10572614"/>
            <a:ext cx="106464" cy="106464"/>
          </a:xfrm>
          <a:custGeom>
            <a:avLst/>
            <a:gdLst>
              <a:gd name="T0" fmla="*/ 54 w 100"/>
              <a:gd name="T1" fmla="*/ 99 h 100"/>
              <a:gd name="T2" fmla="*/ 54 w 100"/>
              <a:gd name="T3" fmla="*/ 99 h 100"/>
              <a:gd name="T4" fmla="*/ 18 w 100"/>
              <a:gd name="T5" fmla="*/ 81 h 100"/>
              <a:gd name="T6" fmla="*/ 18 w 100"/>
              <a:gd name="T7" fmla="*/ 18 h 100"/>
              <a:gd name="T8" fmla="*/ 81 w 100"/>
              <a:gd name="T9" fmla="*/ 18 h 100"/>
              <a:gd name="T10" fmla="*/ 81 w 100"/>
              <a:gd name="T11" fmla="*/ 81 h 100"/>
              <a:gd name="T12" fmla="*/ 81 w 100"/>
              <a:gd name="T13" fmla="*/ 81 h 100"/>
              <a:gd name="T14" fmla="*/ 81 w 100"/>
              <a:gd name="T15" fmla="*/ 81 h 100"/>
              <a:gd name="T16" fmla="*/ 54 w 100"/>
              <a:gd name="T17" fmla="*/ 99 h 100"/>
              <a:gd name="T18" fmla="*/ 54 w 100"/>
              <a:gd name="T19" fmla="*/ 36 h 100"/>
              <a:gd name="T20" fmla="*/ 54 w 100"/>
              <a:gd name="T21" fmla="*/ 36 h 100"/>
              <a:gd name="T22" fmla="*/ 36 w 100"/>
              <a:gd name="T23" fmla="*/ 45 h 100"/>
              <a:gd name="T24" fmla="*/ 36 w 100"/>
              <a:gd name="T25" fmla="*/ 63 h 100"/>
              <a:gd name="T26" fmla="*/ 54 w 100"/>
              <a:gd name="T27" fmla="*/ 63 h 100"/>
              <a:gd name="T28" fmla="*/ 63 w 100"/>
              <a:gd name="T29" fmla="*/ 63 h 100"/>
              <a:gd name="T30" fmla="*/ 63 w 100"/>
              <a:gd name="T31" fmla="*/ 63 h 100"/>
              <a:gd name="T32" fmla="*/ 63 w 100"/>
              <a:gd name="T33" fmla="*/ 45 h 100"/>
              <a:gd name="T34" fmla="*/ 54 w 100"/>
              <a:gd name="T35" fmla="*/ 3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0" h="100">
                <a:moveTo>
                  <a:pt x="54" y="99"/>
                </a:moveTo>
                <a:lnTo>
                  <a:pt x="54" y="99"/>
                </a:lnTo>
                <a:cubicBezTo>
                  <a:pt x="36" y="99"/>
                  <a:pt x="27" y="90"/>
                  <a:pt x="18" y="81"/>
                </a:cubicBezTo>
                <a:cubicBezTo>
                  <a:pt x="0" y="63"/>
                  <a:pt x="0" y="36"/>
                  <a:pt x="18" y="18"/>
                </a:cubicBezTo>
                <a:cubicBezTo>
                  <a:pt x="36" y="0"/>
                  <a:pt x="63" y="0"/>
                  <a:pt x="81" y="18"/>
                </a:cubicBezTo>
                <a:cubicBezTo>
                  <a:pt x="99" y="36"/>
                  <a:pt x="99" y="63"/>
                  <a:pt x="81" y="81"/>
                </a:cubicBezTo>
                <a:lnTo>
                  <a:pt x="81" y="81"/>
                </a:lnTo>
                <a:lnTo>
                  <a:pt x="81" y="81"/>
                </a:lnTo>
                <a:cubicBezTo>
                  <a:pt x="72" y="90"/>
                  <a:pt x="63" y="99"/>
                  <a:pt x="54" y="99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45" y="36"/>
                  <a:pt x="36" y="45"/>
                </a:cubicBezTo>
                <a:cubicBezTo>
                  <a:pt x="36" y="45"/>
                  <a:pt x="36" y="54"/>
                  <a:pt x="36" y="63"/>
                </a:cubicBezTo>
                <a:cubicBezTo>
                  <a:pt x="45" y="63"/>
                  <a:pt x="45" y="63"/>
                  <a:pt x="54" y="63"/>
                </a:cubicBezTo>
                <a:cubicBezTo>
                  <a:pt x="54" y="63"/>
                  <a:pt x="54" y="63"/>
                  <a:pt x="63" y="63"/>
                </a:cubicBezTo>
                <a:lnTo>
                  <a:pt x="63" y="63"/>
                </a:lnTo>
                <a:cubicBezTo>
                  <a:pt x="63" y="54"/>
                  <a:pt x="63" y="45"/>
                  <a:pt x="63" y="45"/>
                </a:cubicBezTo>
                <a:cubicBezTo>
                  <a:pt x="54" y="36"/>
                  <a:pt x="54" y="36"/>
                  <a:pt x="5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8" name="Freeform 561">
            <a:extLst>
              <a:ext uri="{FF2B5EF4-FFF2-40B4-BE49-F238E27FC236}">
                <a16:creationId xmlns:a16="http://schemas.microsoft.com/office/drawing/2014/main" id="{656B1BD0-39F6-9841-9A2E-C44C2FAEB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5622" y="10767023"/>
            <a:ext cx="189779" cy="189782"/>
          </a:xfrm>
          <a:custGeom>
            <a:avLst/>
            <a:gdLst>
              <a:gd name="T0" fmla="*/ 18 w 181"/>
              <a:gd name="T1" fmla="*/ 180 h 181"/>
              <a:gd name="T2" fmla="*/ 18 w 181"/>
              <a:gd name="T3" fmla="*/ 180 h 181"/>
              <a:gd name="T4" fmla="*/ 9 w 181"/>
              <a:gd name="T5" fmla="*/ 171 h 181"/>
              <a:gd name="T6" fmla="*/ 9 w 181"/>
              <a:gd name="T7" fmla="*/ 153 h 181"/>
              <a:gd name="T8" fmla="*/ 153 w 181"/>
              <a:gd name="T9" fmla="*/ 9 h 181"/>
              <a:gd name="T10" fmla="*/ 171 w 181"/>
              <a:gd name="T11" fmla="*/ 9 h 181"/>
              <a:gd name="T12" fmla="*/ 171 w 181"/>
              <a:gd name="T13" fmla="*/ 27 h 181"/>
              <a:gd name="T14" fmla="*/ 28 w 181"/>
              <a:gd name="T15" fmla="*/ 171 h 181"/>
              <a:gd name="T16" fmla="*/ 18 w 181"/>
              <a:gd name="T17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" h="181">
                <a:moveTo>
                  <a:pt x="18" y="180"/>
                </a:moveTo>
                <a:lnTo>
                  <a:pt x="18" y="180"/>
                </a:lnTo>
                <a:cubicBezTo>
                  <a:pt x="18" y="180"/>
                  <a:pt x="9" y="180"/>
                  <a:pt x="9" y="171"/>
                </a:cubicBezTo>
                <a:cubicBezTo>
                  <a:pt x="0" y="171"/>
                  <a:pt x="0" y="162"/>
                  <a:pt x="9" y="153"/>
                </a:cubicBezTo>
                <a:cubicBezTo>
                  <a:pt x="153" y="9"/>
                  <a:pt x="153" y="9"/>
                  <a:pt x="153" y="9"/>
                </a:cubicBezTo>
                <a:cubicBezTo>
                  <a:pt x="162" y="0"/>
                  <a:pt x="171" y="0"/>
                  <a:pt x="171" y="9"/>
                </a:cubicBezTo>
                <a:cubicBezTo>
                  <a:pt x="180" y="9"/>
                  <a:pt x="180" y="27"/>
                  <a:pt x="171" y="27"/>
                </a:cubicBezTo>
                <a:cubicBezTo>
                  <a:pt x="28" y="171"/>
                  <a:pt x="28" y="171"/>
                  <a:pt x="28" y="171"/>
                </a:cubicBezTo>
                <a:cubicBezTo>
                  <a:pt x="28" y="180"/>
                  <a:pt x="28" y="180"/>
                  <a:pt x="18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9" name="Freeform 562">
            <a:extLst>
              <a:ext uri="{FF2B5EF4-FFF2-40B4-BE49-F238E27FC236}">
                <a16:creationId xmlns:a16="http://schemas.microsoft.com/office/drawing/2014/main" id="{B7934254-C7B2-CC4C-A951-9BE567072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55" y="10892003"/>
            <a:ext cx="87949" cy="78688"/>
          </a:xfrm>
          <a:custGeom>
            <a:avLst/>
            <a:gdLst>
              <a:gd name="T0" fmla="*/ 19 w 83"/>
              <a:gd name="T1" fmla="*/ 72 h 73"/>
              <a:gd name="T2" fmla="*/ 19 w 83"/>
              <a:gd name="T3" fmla="*/ 72 h 73"/>
              <a:gd name="T4" fmla="*/ 0 w 83"/>
              <a:gd name="T5" fmla="*/ 72 h 73"/>
              <a:gd name="T6" fmla="*/ 0 w 83"/>
              <a:gd name="T7" fmla="*/ 54 h 73"/>
              <a:gd name="T8" fmla="*/ 55 w 83"/>
              <a:gd name="T9" fmla="*/ 0 h 73"/>
              <a:gd name="T10" fmla="*/ 72 w 83"/>
              <a:gd name="T11" fmla="*/ 0 h 73"/>
              <a:gd name="T12" fmla="*/ 72 w 83"/>
              <a:gd name="T13" fmla="*/ 27 h 73"/>
              <a:gd name="T14" fmla="*/ 28 w 83"/>
              <a:gd name="T15" fmla="*/ 72 h 73"/>
              <a:gd name="T16" fmla="*/ 19 w 83"/>
              <a:gd name="T17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3" h="73">
                <a:moveTo>
                  <a:pt x="19" y="72"/>
                </a:moveTo>
                <a:lnTo>
                  <a:pt x="19" y="72"/>
                </a:lnTo>
                <a:cubicBezTo>
                  <a:pt x="10" y="72"/>
                  <a:pt x="10" y="72"/>
                  <a:pt x="0" y="72"/>
                </a:cubicBezTo>
                <a:cubicBezTo>
                  <a:pt x="0" y="63"/>
                  <a:pt x="0" y="54"/>
                  <a:pt x="0" y="54"/>
                </a:cubicBezTo>
                <a:cubicBezTo>
                  <a:pt x="55" y="0"/>
                  <a:pt x="55" y="0"/>
                  <a:pt x="55" y="0"/>
                </a:cubicBezTo>
                <a:cubicBezTo>
                  <a:pt x="63" y="0"/>
                  <a:pt x="72" y="0"/>
                  <a:pt x="72" y="0"/>
                </a:cubicBezTo>
                <a:cubicBezTo>
                  <a:pt x="82" y="9"/>
                  <a:pt x="82" y="18"/>
                  <a:pt x="72" y="27"/>
                </a:cubicBezTo>
                <a:cubicBezTo>
                  <a:pt x="28" y="72"/>
                  <a:pt x="28" y="72"/>
                  <a:pt x="28" y="72"/>
                </a:cubicBezTo>
                <a:cubicBezTo>
                  <a:pt x="19" y="72"/>
                  <a:pt x="19" y="72"/>
                  <a:pt x="19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0" name="Freeform 563">
            <a:extLst>
              <a:ext uri="{FF2B5EF4-FFF2-40B4-BE49-F238E27FC236}">
                <a16:creationId xmlns:a16="http://schemas.microsoft.com/office/drawing/2014/main" id="{FAD801E5-6378-984E-95EE-2E76C9559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1386" y="10975321"/>
            <a:ext cx="115722" cy="115719"/>
          </a:xfrm>
          <a:custGeom>
            <a:avLst/>
            <a:gdLst>
              <a:gd name="T0" fmla="*/ 10 w 109"/>
              <a:gd name="T1" fmla="*/ 108 h 109"/>
              <a:gd name="T2" fmla="*/ 10 w 109"/>
              <a:gd name="T3" fmla="*/ 108 h 109"/>
              <a:gd name="T4" fmla="*/ 0 w 109"/>
              <a:gd name="T5" fmla="*/ 108 h 109"/>
              <a:gd name="T6" fmla="*/ 0 w 109"/>
              <a:gd name="T7" fmla="*/ 90 h 109"/>
              <a:gd name="T8" fmla="*/ 82 w 109"/>
              <a:gd name="T9" fmla="*/ 9 h 109"/>
              <a:gd name="T10" fmla="*/ 99 w 109"/>
              <a:gd name="T11" fmla="*/ 9 h 109"/>
              <a:gd name="T12" fmla="*/ 99 w 109"/>
              <a:gd name="T13" fmla="*/ 36 h 109"/>
              <a:gd name="T14" fmla="*/ 27 w 109"/>
              <a:gd name="T15" fmla="*/ 108 h 109"/>
              <a:gd name="T16" fmla="*/ 10 w 109"/>
              <a:gd name="T17" fmla="*/ 108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" h="109">
                <a:moveTo>
                  <a:pt x="10" y="108"/>
                </a:moveTo>
                <a:lnTo>
                  <a:pt x="10" y="108"/>
                </a:lnTo>
                <a:cubicBezTo>
                  <a:pt x="10" y="108"/>
                  <a:pt x="10" y="108"/>
                  <a:pt x="0" y="108"/>
                </a:cubicBezTo>
                <a:cubicBezTo>
                  <a:pt x="0" y="99"/>
                  <a:pt x="0" y="90"/>
                  <a:pt x="0" y="90"/>
                </a:cubicBezTo>
                <a:cubicBezTo>
                  <a:pt x="82" y="9"/>
                  <a:pt x="82" y="9"/>
                  <a:pt x="82" y="9"/>
                </a:cubicBezTo>
                <a:cubicBezTo>
                  <a:pt x="91" y="0"/>
                  <a:pt x="99" y="0"/>
                  <a:pt x="99" y="9"/>
                </a:cubicBezTo>
                <a:cubicBezTo>
                  <a:pt x="108" y="18"/>
                  <a:pt x="108" y="27"/>
                  <a:pt x="99" y="36"/>
                </a:cubicBezTo>
                <a:cubicBezTo>
                  <a:pt x="27" y="108"/>
                  <a:pt x="27" y="108"/>
                  <a:pt x="27" y="108"/>
                </a:cubicBezTo>
                <a:cubicBezTo>
                  <a:pt x="19" y="108"/>
                  <a:pt x="19" y="108"/>
                  <a:pt x="10" y="1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1" name="Freeform 564">
            <a:extLst>
              <a:ext uri="{FF2B5EF4-FFF2-40B4-BE49-F238E27FC236}">
                <a16:creationId xmlns:a16="http://schemas.microsoft.com/office/drawing/2014/main" id="{E90CA8FA-F8D2-F740-8AD0-379E43115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16365" y="11054009"/>
            <a:ext cx="83318" cy="78691"/>
          </a:xfrm>
          <a:custGeom>
            <a:avLst/>
            <a:gdLst>
              <a:gd name="T0" fmla="*/ 17 w 81"/>
              <a:gd name="T1" fmla="*/ 72 h 73"/>
              <a:gd name="T2" fmla="*/ 17 w 81"/>
              <a:gd name="T3" fmla="*/ 72 h 73"/>
              <a:gd name="T4" fmla="*/ 8 w 81"/>
              <a:gd name="T5" fmla="*/ 72 h 73"/>
              <a:gd name="T6" fmla="*/ 8 w 81"/>
              <a:gd name="T7" fmla="*/ 54 h 73"/>
              <a:gd name="T8" fmla="*/ 53 w 81"/>
              <a:gd name="T9" fmla="*/ 0 h 73"/>
              <a:gd name="T10" fmla="*/ 72 w 81"/>
              <a:gd name="T11" fmla="*/ 0 h 73"/>
              <a:gd name="T12" fmla="*/ 72 w 81"/>
              <a:gd name="T13" fmla="*/ 27 h 73"/>
              <a:gd name="T14" fmla="*/ 26 w 81"/>
              <a:gd name="T15" fmla="*/ 72 h 73"/>
              <a:gd name="T16" fmla="*/ 17 w 81"/>
              <a:gd name="T17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1" h="73">
                <a:moveTo>
                  <a:pt x="17" y="72"/>
                </a:moveTo>
                <a:lnTo>
                  <a:pt x="17" y="72"/>
                </a:lnTo>
                <a:cubicBezTo>
                  <a:pt x="8" y="72"/>
                  <a:pt x="8" y="72"/>
                  <a:pt x="8" y="72"/>
                </a:cubicBezTo>
                <a:cubicBezTo>
                  <a:pt x="0" y="63"/>
                  <a:pt x="0" y="54"/>
                  <a:pt x="8" y="54"/>
                </a:cubicBezTo>
                <a:cubicBezTo>
                  <a:pt x="53" y="0"/>
                  <a:pt x="53" y="0"/>
                  <a:pt x="53" y="0"/>
                </a:cubicBezTo>
                <a:cubicBezTo>
                  <a:pt x="62" y="0"/>
                  <a:pt x="72" y="0"/>
                  <a:pt x="72" y="0"/>
                </a:cubicBezTo>
                <a:cubicBezTo>
                  <a:pt x="80" y="9"/>
                  <a:pt x="80" y="18"/>
                  <a:pt x="72" y="27"/>
                </a:cubicBezTo>
                <a:cubicBezTo>
                  <a:pt x="26" y="72"/>
                  <a:pt x="26" y="72"/>
                  <a:pt x="26" y="72"/>
                </a:cubicBezTo>
                <a:lnTo>
                  <a:pt x="17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591">
            <a:extLst>
              <a:ext uri="{FF2B5EF4-FFF2-40B4-BE49-F238E27FC236}">
                <a16:creationId xmlns:a16="http://schemas.microsoft.com/office/drawing/2014/main" id="{1C9685E7-CF9F-CB46-B2F9-CC4AB497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0400" y="3754389"/>
            <a:ext cx="2106107" cy="2397720"/>
          </a:xfrm>
          <a:custGeom>
            <a:avLst/>
            <a:gdLst>
              <a:gd name="T0" fmla="*/ 1923 w 2005"/>
              <a:gd name="T1" fmla="*/ 2087 h 2286"/>
              <a:gd name="T2" fmla="*/ 1923 w 2005"/>
              <a:gd name="T3" fmla="*/ 2087 h 2286"/>
              <a:gd name="T4" fmla="*/ 1932 w 2005"/>
              <a:gd name="T5" fmla="*/ 2069 h 2286"/>
              <a:gd name="T6" fmla="*/ 1932 w 2005"/>
              <a:gd name="T7" fmla="*/ 1988 h 2286"/>
              <a:gd name="T8" fmla="*/ 1833 w 2005"/>
              <a:gd name="T9" fmla="*/ 1889 h 2286"/>
              <a:gd name="T10" fmla="*/ 1851 w 2005"/>
              <a:gd name="T11" fmla="*/ 1889 h 2286"/>
              <a:gd name="T12" fmla="*/ 1824 w 2005"/>
              <a:gd name="T13" fmla="*/ 1439 h 2286"/>
              <a:gd name="T14" fmla="*/ 1806 w 2005"/>
              <a:gd name="T15" fmla="*/ 1241 h 2286"/>
              <a:gd name="T16" fmla="*/ 1132 w 2005"/>
              <a:gd name="T17" fmla="*/ 495 h 2286"/>
              <a:gd name="T18" fmla="*/ 1267 w 2005"/>
              <a:gd name="T19" fmla="*/ 0 h 2286"/>
              <a:gd name="T20" fmla="*/ 1213 w 2005"/>
              <a:gd name="T21" fmla="*/ 36 h 2286"/>
              <a:gd name="T22" fmla="*/ 1195 w 2005"/>
              <a:gd name="T23" fmla="*/ 27 h 2286"/>
              <a:gd name="T24" fmla="*/ 1177 w 2005"/>
              <a:gd name="T25" fmla="*/ 18 h 2286"/>
              <a:gd name="T26" fmla="*/ 1114 w 2005"/>
              <a:gd name="T27" fmla="*/ 54 h 2286"/>
              <a:gd name="T28" fmla="*/ 1096 w 2005"/>
              <a:gd name="T29" fmla="*/ 45 h 2286"/>
              <a:gd name="T30" fmla="*/ 1087 w 2005"/>
              <a:gd name="T31" fmla="*/ 18 h 2286"/>
              <a:gd name="T32" fmla="*/ 1069 w 2005"/>
              <a:gd name="T33" fmla="*/ 9 h 2286"/>
              <a:gd name="T34" fmla="*/ 998 w 2005"/>
              <a:gd name="T35" fmla="*/ 54 h 2286"/>
              <a:gd name="T36" fmla="*/ 980 w 2005"/>
              <a:gd name="T37" fmla="*/ 54 h 2286"/>
              <a:gd name="T38" fmla="*/ 971 w 2005"/>
              <a:gd name="T39" fmla="*/ 18 h 2286"/>
              <a:gd name="T40" fmla="*/ 944 w 2005"/>
              <a:gd name="T41" fmla="*/ 18 h 2286"/>
              <a:gd name="T42" fmla="*/ 917 w 2005"/>
              <a:gd name="T43" fmla="*/ 45 h 2286"/>
              <a:gd name="T44" fmla="*/ 890 w 2005"/>
              <a:gd name="T45" fmla="*/ 45 h 2286"/>
              <a:gd name="T46" fmla="*/ 863 w 2005"/>
              <a:gd name="T47" fmla="*/ 18 h 2286"/>
              <a:gd name="T48" fmla="*/ 827 w 2005"/>
              <a:gd name="T49" fmla="*/ 18 h 2286"/>
              <a:gd name="T50" fmla="*/ 800 w 2005"/>
              <a:gd name="T51" fmla="*/ 54 h 2286"/>
              <a:gd name="T52" fmla="*/ 764 w 2005"/>
              <a:gd name="T53" fmla="*/ 54 h 2286"/>
              <a:gd name="T54" fmla="*/ 701 w 2005"/>
              <a:gd name="T55" fmla="*/ 0 h 2286"/>
              <a:gd name="T56" fmla="*/ 845 w 2005"/>
              <a:gd name="T57" fmla="*/ 504 h 2286"/>
              <a:gd name="T58" fmla="*/ 197 w 2005"/>
              <a:gd name="T59" fmla="*/ 1241 h 2286"/>
              <a:gd name="T60" fmla="*/ 179 w 2005"/>
              <a:gd name="T61" fmla="*/ 1439 h 2286"/>
              <a:gd name="T62" fmla="*/ 161 w 2005"/>
              <a:gd name="T63" fmla="*/ 1889 h 2286"/>
              <a:gd name="T64" fmla="*/ 170 w 2005"/>
              <a:gd name="T65" fmla="*/ 1889 h 2286"/>
              <a:gd name="T66" fmla="*/ 80 w 2005"/>
              <a:gd name="T67" fmla="*/ 1988 h 2286"/>
              <a:gd name="T68" fmla="*/ 80 w 2005"/>
              <a:gd name="T69" fmla="*/ 2069 h 2286"/>
              <a:gd name="T70" fmla="*/ 80 w 2005"/>
              <a:gd name="T71" fmla="*/ 2087 h 2286"/>
              <a:gd name="T72" fmla="*/ 0 w 2005"/>
              <a:gd name="T73" fmla="*/ 2177 h 2286"/>
              <a:gd name="T74" fmla="*/ 0 w 2005"/>
              <a:gd name="T75" fmla="*/ 2177 h 2286"/>
              <a:gd name="T76" fmla="*/ 107 w 2005"/>
              <a:gd name="T77" fmla="*/ 2285 h 2286"/>
              <a:gd name="T78" fmla="*/ 1896 w 2005"/>
              <a:gd name="T79" fmla="*/ 2285 h 2286"/>
              <a:gd name="T80" fmla="*/ 2004 w 2005"/>
              <a:gd name="T81" fmla="*/ 2177 h 2286"/>
              <a:gd name="T82" fmla="*/ 2004 w 2005"/>
              <a:gd name="T83" fmla="*/ 2177 h 2286"/>
              <a:gd name="T84" fmla="*/ 1923 w 2005"/>
              <a:gd name="T85" fmla="*/ 2087 h 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05" h="2286">
                <a:moveTo>
                  <a:pt x="1923" y="2087"/>
                </a:moveTo>
                <a:lnTo>
                  <a:pt x="1923" y="2087"/>
                </a:lnTo>
                <a:cubicBezTo>
                  <a:pt x="1932" y="2087"/>
                  <a:pt x="1932" y="2078"/>
                  <a:pt x="1932" y="2069"/>
                </a:cubicBezTo>
                <a:cubicBezTo>
                  <a:pt x="1932" y="1988"/>
                  <a:pt x="1932" y="1988"/>
                  <a:pt x="1932" y="1988"/>
                </a:cubicBezTo>
                <a:cubicBezTo>
                  <a:pt x="1932" y="1934"/>
                  <a:pt x="1887" y="1889"/>
                  <a:pt x="1833" y="1889"/>
                </a:cubicBezTo>
                <a:cubicBezTo>
                  <a:pt x="1851" y="1889"/>
                  <a:pt x="1851" y="1889"/>
                  <a:pt x="1851" y="1889"/>
                </a:cubicBezTo>
                <a:cubicBezTo>
                  <a:pt x="1824" y="1439"/>
                  <a:pt x="1824" y="1439"/>
                  <a:pt x="1824" y="1439"/>
                </a:cubicBezTo>
                <a:cubicBezTo>
                  <a:pt x="1815" y="1376"/>
                  <a:pt x="1815" y="1304"/>
                  <a:pt x="1806" y="1241"/>
                </a:cubicBezTo>
                <a:cubicBezTo>
                  <a:pt x="1779" y="864"/>
                  <a:pt x="1501" y="558"/>
                  <a:pt x="1132" y="495"/>
                </a:cubicBezTo>
                <a:cubicBezTo>
                  <a:pt x="1267" y="0"/>
                  <a:pt x="1267" y="0"/>
                  <a:pt x="1267" y="0"/>
                </a:cubicBezTo>
                <a:cubicBezTo>
                  <a:pt x="1213" y="36"/>
                  <a:pt x="1213" y="36"/>
                  <a:pt x="1213" y="36"/>
                </a:cubicBezTo>
                <a:cubicBezTo>
                  <a:pt x="1204" y="45"/>
                  <a:pt x="1195" y="36"/>
                  <a:pt x="1195" y="27"/>
                </a:cubicBezTo>
                <a:cubicBezTo>
                  <a:pt x="1195" y="18"/>
                  <a:pt x="1186" y="9"/>
                  <a:pt x="1177" y="18"/>
                </a:cubicBezTo>
                <a:cubicBezTo>
                  <a:pt x="1114" y="54"/>
                  <a:pt x="1114" y="54"/>
                  <a:pt x="1114" y="54"/>
                </a:cubicBezTo>
                <a:cubicBezTo>
                  <a:pt x="1114" y="63"/>
                  <a:pt x="1096" y="54"/>
                  <a:pt x="1096" y="45"/>
                </a:cubicBezTo>
                <a:cubicBezTo>
                  <a:pt x="1087" y="18"/>
                  <a:pt x="1087" y="18"/>
                  <a:pt x="1087" y="18"/>
                </a:cubicBezTo>
                <a:cubicBezTo>
                  <a:pt x="1087" y="9"/>
                  <a:pt x="1078" y="9"/>
                  <a:pt x="1069" y="9"/>
                </a:cubicBezTo>
                <a:cubicBezTo>
                  <a:pt x="998" y="54"/>
                  <a:pt x="998" y="54"/>
                  <a:pt x="998" y="54"/>
                </a:cubicBezTo>
                <a:cubicBezTo>
                  <a:pt x="989" y="63"/>
                  <a:pt x="980" y="63"/>
                  <a:pt x="980" y="54"/>
                </a:cubicBezTo>
                <a:cubicBezTo>
                  <a:pt x="971" y="18"/>
                  <a:pt x="971" y="18"/>
                  <a:pt x="971" y="18"/>
                </a:cubicBezTo>
                <a:cubicBezTo>
                  <a:pt x="962" y="9"/>
                  <a:pt x="953" y="9"/>
                  <a:pt x="944" y="18"/>
                </a:cubicBezTo>
                <a:cubicBezTo>
                  <a:pt x="917" y="45"/>
                  <a:pt x="917" y="45"/>
                  <a:pt x="917" y="45"/>
                </a:cubicBezTo>
                <a:cubicBezTo>
                  <a:pt x="908" y="54"/>
                  <a:pt x="899" y="54"/>
                  <a:pt x="890" y="45"/>
                </a:cubicBezTo>
                <a:cubicBezTo>
                  <a:pt x="863" y="18"/>
                  <a:pt x="863" y="18"/>
                  <a:pt x="863" y="18"/>
                </a:cubicBezTo>
                <a:cubicBezTo>
                  <a:pt x="854" y="9"/>
                  <a:pt x="836" y="9"/>
                  <a:pt x="827" y="18"/>
                </a:cubicBezTo>
                <a:cubicBezTo>
                  <a:pt x="800" y="54"/>
                  <a:pt x="800" y="54"/>
                  <a:pt x="800" y="54"/>
                </a:cubicBezTo>
                <a:cubicBezTo>
                  <a:pt x="791" y="63"/>
                  <a:pt x="773" y="63"/>
                  <a:pt x="764" y="54"/>
                </a:cubicBezTo>
                <a:cubicBezTo>
                  <a:pt x="701" y="0"/>
                  <a:pt x="701" y="0"/>
                  <a:pt x="701" y="0"/>
                </a:cubicBezTo>
                <a:cubicBezTo>
                  <a:pt x="845" y="504"/>
                  <a:pt x="845" y="504"/>
                  <a:pt x="845" y="504"/>
                </a:cubicBezTo>
                <a:cubicBezTo>
                  <a:pt x="494" y="576"/>
                  <a:pt x="224" y="873"/>
                  <a:pt x="197" y="1241"/>
                </a:cubicBezTo>
                <a:cubicBezTo>
                  <a:pt x="197" y="1304"/>
                  <a:pt x="188" y="1376"/>
                  <a:pt x="179" y="1439"/>
                </a:cubicBezTo>
                <a:cubicBezTo>
                  <a:pt x="161" y="1889"/>
                  <a:pt x="161" y="1889"/>
                  <a:pt x="161" y="1889"/>
                </a:cubicBezTo>
                <a:cubicBezTo>
                  <a:pt x="170" y="1889"/>
                  <a:pt x="170" y="1889"/>
                  <a:pt x="170" y="1889"/>
                </a:cubicBezTo>
                <a:cubicBezTo>
                  <a:pt x="116" y="1889"/>
                  <a:pt x="80" y="1934"/>
                  <a:pt x="80" y="1988"/>
                </a:cubicBezTo>
                <a:cubicBezTo>
                  <a:pt x="80" y="2069"/>
                  <a:pt x="80" y="2069"/>
                  <a:pt x="80" y="2069"/>
                </a:cubicBezTo>
                <a:cubicBezTo>
                  <a:pt x="80" y="2078"/>
                  <a:pt x="80" y="2087"/>
                  <a:pt x="80" y="2087"/>
                </a:cubicBezTo>
                <a:cubicBezTo>
                  <a:pt x="35" y="2096"/>
                  <a:pt x="0" y="2132"/>
                  <a:pt x="0" y="2177"/>
                </a:cubicBezTo>
                <a:lnTo>
                  <a:pt x="0" y="2177"/>
                </a:lnTo>
                <a:cubicBezTo>
                  <a:pt x="0" y="2240"/>
                  <a:pt x="53" y="2285"/>
                  <a:pt x="107" y="2285"/>
                </a:cubicBezTo>
                <a:cubicBezTo>
                  <a:pt x="1896" y="2285"/>
                  <a:pt x="1896" y="2285"/>
                  <a:pt x="1896" y="2285"/>
                </a:cubicBezTo>
                <a:cubicBezTo>
                  <a:pt x="1959" y="2285"/>
                  <a:pt x="2004" y="2240"/>
                  <a:pt x="2004" y="2177"/>
                </a:cubicBezTo>
                <a:lnTo>
                  <a:pt x="2004" y="2177"/>
                </a:lnTo>
                <a:cubicBezTo>
                  <a:pt x="2004" y="2132"/>
                  <a:pt x="1968" y="2096"/>
                  <a:pt x="1923" y="208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9" name="Freeform 592">
            <a:extLst>
              <a:ext uri="{FF2B5EF4-FFF2-40B4-BE49-F238E27FC236}">
                <a16:creationId xmlns:a16="http://schemas.microsoft.com/office/drawing/2014/main" id="{8F797F87-BAFF-6043-A1C7-E7734A1AE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0615" y="4245042"/>
            <a:ext cx="337904" cy="55546"/>
          </a:xfrm>
          <a:custGeom>
            <a:avLst/>
            <a:gdLst>
              <a:gd name="T0" fmla="*/ 296 w 324"/>
              <a:gd name="T1" fmla="*/ 54 h 55"/>
              <a:gd name="T2" fmla="*/ 296 w 324"/>
              <a:gd name="T3" fmla="*/ 54 h 55"/>
              <a:gd name="T4" fmla="*/ 18 w 324"/>
              <a:gd name="T5" fmla="*/ 54 h 55"/>
              <a:gd name="T6" fmla="*/ 0 w 324"/>
              <a:gd name="T7" fmla="*/ 36 h 55"/>
              <a:gd name="T8" fmla="*/ 0 w 324"/>
              <a:gd name="T9" fmla="*/ 18 h 55"/>
              <a:gd name="T10" fmla="*/ 18 w 324"/>
              <a:gd name="T11" fmla="*/ 0 h 55"/>
              <a:gd name="T12" fmla="*/ 296 w 324"/>
              <a:gd name="T13" fmla="*/ 0 h 55"/>
              <a:gd name="T14" fmla="*/ 323 w 324"/>
              <a:gd name="T15" fmla="*/ 18 h 55"/>
              <a:gd name="T16" fmla="*/ 323 w 324"/>
              <a:gd name="T17" fmla="*/ 36 h 55"/>
              <a:gd name="T18" fmla="*/ 296 w 324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55">
                <a:moveTo>
                  <a:pt x="296" y="54"/>
                </a:moveTo>
                <a:lnTo>
                  <a:pt x="296" y="54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314" y="0"/>
                  <a:pt x="323" y="9"/>
                  <a:pt x="323" y="18"/>
                </a:cubicBezTo>
                <a:cubicBezTo>
                  <a:pt x="323" y="36"/>
                  <a:pt x="323" y="36"/>
                  <a:pt x="323" y="36"/>
                </a:cubicBezTo>
                <a:cubicBezTo>
                  <a:pt x="323" y="45"/>
                  <a:pt x="314" y="54"/>
                  <a:pt x="296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Freeform 593">
            <a:extLst>
              <a:ext uri="{FF2B5EF4-FFF2-40B4-BE49-F238E27FC236}">
                <a16:creationId xmlns:a16="http://schemas.microsoft.com/office/drawing/2014/main" id="{E10E658C-8C48-0D46-8073-76796FDE7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2843" y="4805126"/>
            <a:ext cx="425850" cy="735981"/>
          </a:xfrm>
          <a:custGeom>
            <a:avLst/>
            <a:gdLst>
              <a:gd name="T0" fmla="*/ 404 w 405"/>
              <a:gd name="T1" fmla="*/ 458 h 702"/>
              <a:gd name="T2" fmla="*/ 404 w 405"/>
              <a:gd name="T3" fmla="*/ 458 h 702"/>
              <a:gd name="T4" fmla="*/ 359 w 405"/>
              <a:gd name="T5" fmla="*/ 575 h 702"/>
              <a:gd name="T6" fmla="*/ 233 w 405"/>
              <a:gd name="T7" fmla="*/ 629 h 702"/>
              <a:gd name="T8" fmla="*/ 233 w 405"/>
              <a:gd name="T9" fmla="*/ 701 h 702"/>
              <a:gd name="T10" fmla="*/ 189 w 405"/>
              <a:gd name="T11" fmla="*/ 701 h 702"/>
              <a:gd name="T12" fmla="*/ 189 w 405"/>
              <a:gd name="T13" fmla="*/ 629 h 702"/>
              <a:gd name="T14" fmla="*/ 54 w 405"/>
              <a:gd name="T15" fmla="*/ 584 h 702"/>
              <a:gd name="T16" fmla="*/ 0 w 405"/>
              <a:gd name="T17" fmla="*/ 458 h 702"/>
              <a:gd name="T18" fmla="*/ 144 w 405"/>
              <a:gd name="T19" fmla="*/ 458 h 702"/>
              <a:gd name="T20" fmla="*/ 189 w 405"/>
              <a:gd name="T21" fmla="*/ 521 h 702"/>
              <a:gd name="T22" fmla="*/ 189 w 405"/>
              <a:gd name="T23" fmla="*/ 395 h 702"/>
              <a:gd name="T24" fmla="*/ 117 w 405"/>
              <a:gd name="T25" fmla="*/ 377 h 702"/>
              <a:gd name="T26" fmla="*/ 72 w 405"/>
              <a:gd name="T27" fmla="*/ 359 h 702"/>
              <a:gd name="T28" fmla="*/ 54 w 405"/>
              <a:gd name="T29" fmla="*/ 341 h 702"/>
              <a:gd name="T30" fmla="*/ 27 w 405"/>
              <a:gd name="T31" fmla="*/ 323 h 702"/>
              <a:gd name="T32" fmla="*/ 18 w 405"/>
              <a:gd name="T33" fmla="*/ 305 h 702"/>
              <a:gd name="T34" fmla="*/ 0 w 405"/>
              <a:gd name="T35" fmla="*/ 234 h 702"/>
              <a:gd name="T36" fmla="*/ 54 w 405"/>
              <a:gd name="T37" fmla="*/ 117 h 702"/>
              <a:gd name="T38" fmla="*/ 189 w 405"/>
              <a:gd name="T39" fmla="*/ 63 h 702"/>
              <a:gd name="T40" fmla="*/ 189 w 405"/>
              <a:gd name="T41" fmla="*/ 0 h 702"/>
              <a:gd name="T42" fmla="*/ 233 w 405"/>
              <a:gd name="T43" fmla="*/ 0 h 702"/>
              <a:gd name="T44" fmla="*/ 233 w 405"/>
              <a:gd name="T45" fmla="*/ 63 h 702"/>
              <a:gd name="T46" fmla="*/ 359 w 405"/>
              <a:gd name="T47" fmla="*/ 107 h 702"/>
              <a:gd name="T48" fmla="*/ 404 w 405"/>
              <a:gd name="T49" fmla="*/ 234 h 702"/>
              <a:gd name="T50" fmla="*/ 269 w 405"/>
              <a:gd name="T51" fmla="*/ 234 h 702"/>
              <a:gd name="T52" fmla="*/ 233 w 405"/>
              <a:gd name="T53" fmla="*/ 170 h 702"/>
              <a:gd name="T54" fmla="*/ 233 w 405"/>
              <a:gd name="T55" fmla="*/ 297 h 702"/>
              <a:gd name="T56" fmla="*/ 332 w 405"/>
              <a:gd name="T57" fmla="*/ 333 h 702"/>
              <a:gd name="T58" fmla="*/ 404 w 405"/>
              <a:gd name="T59" fmla="*/ 458 h 702"/>
              <a:gd name="T60" fmla="*/ 189 w 405"/>
              <a:gd name="T61" fmla="*/ 170 h 702"/>
              <a:gd name="T62" fmla="*/ 189 w 405"/>
              <a:gd name="T63" fmla="*/ 170 h 702"/>
              <a:gd name="T64" fmla="*/ 144 w 405"/>
              <a:gd name="T65" fmla="*/ 225 h 702"/>
              <a:gd name="T66" fmla="*/ 189 w 405"/>
              <a:gd name="T67" fmla="*/ 287 h 702"/>
              <a:gd name="T68" fmla="*/ 189 w 405"/>
              <a:gd name="T69" fmla="*/ 170 h 702"/>
              <a:gd name="T70" fmla="*/ 233 w 405"/>
              <a:gd name="T71" fmla="*/ 521 h 702"/>
              <a:gd name="T72" fmla="*/ 233 w 405"/>
              <a:gd name="T73" fmla="*/ 521 h 702"/>
              <a:gd name="T74" fmla="*/ 269 w 405"/>
              <a:gd name="T75" fmla="*/ 476 h 702"/>
              <a:gd name="T76" fmla="*/ 233 w 405"/>
              <a:gd name="T77" fmla="*/ 413 h 702"/>
              <a:gd name="T78" fmla="*/ 233 w 405"/>
              <a:gd name="T79" fmla="*/ 52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5" h="702">
                <a:moveTo>
                  <a:pt x="404" y="458"/>
                </a:moveTo>
                <a:lnTo>
                  <a:pt x="404" y="458"/>
                </a:lnTo>
                <a:cubicBezTo>
                  <a:pt x="404" y="503"/>
                  <a:pt x="386" y="548"/>
                  <a:pt x="359" y="575"/>
                </a:cubicBezTo>
                <a:cubicBezTo>
                  <a:pt x="323" y="611"/>
                  <a:pt x="278" y="629"/>
                  <a:pt x="233" y="629"/>
                </a:cubicBezTo>
                <a:cubicBezTo>
                  <a:pt x="233" y="701"/>
                  <a:pt x="233" y="701"/>
                  <a:pt x="233" y="701"/>
                </a:cubicBezTo>
                <a:cubicBezTo>
                  <a:pt x="189" y="701"/>
                  <a:pt x="189" y="701"/>
                  <a:pt x="189" y="701"/>
                </a:cubicBezTo>
                <a:cubicBezTo>
                  <a:pt x="189" y="629"/>
                  <a:pt x="189" y="629"/>
                  <a:pt x="189" y="629"/>
                </a:cubicBezTo>
                <a:cubicBezTo>
                  <a:pt x="126" y="629"/>
                  <a:pt x="81" y="611"/>
                  <a:pt x="54" y="584"/>
                </a:cubicBezTo>
                <a:cubicBezTo>
                  <a:pt x="18" y="548"/>
                  <a:pt x="0" y="512"/>
                  <a:pt x="0" y="458"/>
                </a:cubicBezTo>
                <a:cubicBezTo>
                  <a:pt x="144" y="458"/>
                  <a:pt x="144" y="458"/>
                  <a:pt x="144" y="458"/>
                </a:cubicBezTo>
                <a:cubicBezTo>
                  <a:pt x="144" y="494"/>
                  <a:pt x="162" y="512"/>
                  <a:pt x="189" y="521"/>
                </a:cubicBezTo>
                <a:cubicBezTo>
                  <a:pt x="189" y="395"/>
                  <a:pt x="189" y="395"/>
                  <a:pt x="189" y="395"/>
                </a:cubicBezTo>
                <a:cubicBezTo>
                  <a:pt x="162" y="395"/>
                  <a:pt x="135" y="386"/>
                  <a:pt x="117" y="377"/>
                </a:cubicBezTo>
                <a:cubicBezTo>
                  <a:pt x="99" y="368"/>
                  <a:pt x="81" y="368"/>
                  <a:pt x="72" y="359"/>
                </a:cubicBezTo>
                <a:cubicBezTo>
                  <a:pt x="72" y="359"/>
                  <a:pt x="63" y="350"/>
                  <a:pt x="54" y="341"/>
                </a:cubicBezTo>
                <a:cubicBezTo>
                  <a:pt x="45" y="341"/>
                  <a:pt x="36" y="333"/>
                  <a:pt x="27" y="323"/>
                </a:cubicBezTo>
                <a:cubicBezTo>
                  <a:pt x="27" y="323"/>
                  <a:pt x="18" y="314"/>
                  <a:pt x="18" y="305"/>
                </a:cubicBezTo>
                <a:cubicBezTo>
                  <a:pt x="9" y="287"/>
                  <a:pt x="0" y="261"/>
                  <a:pt x="0" y="234"/>
                </a:cubicBezTo>
                <a:cubicBezTo>
                  <a:pt x="0" y="189"/>
                  <a:pt x="18" y="143"/>
                  <a:pt x="54" y="117"/>
                </a:cubicBezTo>
                <a:cubicBezTo>
                  <a:pt x="90" y="90"/>
                  <a:pt x="135" y="71"/>
                  <a:pt x="189" y="63"/>
                </a:cubicBezTo>
                <a:cubicBezTo>
                  <a:pt x="189" y="0"/>
                  <a:pt x="189" y="0"/>
                  <a:pt x="189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33" y="63"/>
                  <a:pt x="233" y="63"/>
                  <a:pt x="233" y="63"/>
                </a:cubicBezTo>
                <a:cubicBezTo>
                  <a:pt x="287" y="71"/>
                  <a:pt x="323" y="81"/>
                  <a:pt x="359" y="107"/>
                </a:cubicBezTo>
                <a:cubicBezTo>
                  <a:pt x="386" y="134"/>
                  <a:pt x="404" y="179"/>
                  <a:pt x="404" y="234"/>
                </a:cubicBezTo>
                <a:cubicBezTo>
                  <a:pt x="269" y="234"/>
                  <a:pt x="269" y="234"/>
                  <a:pt x="269" y="234"/>
                </a:cubicBezTo>
                <a:cubicBezTo>
                  <a:pt x="269" y="206"/>
                  <a:pt x="251" y="189"/>
                  <a:pt x="233" y="170"/>
                </a:cubicBezTo>
                <a:cubicBezTo>
                  <a:pt x="233" y="297"/>
                  <a:pt x="233" y="297"/>
                  <a:pt x="233" y="297"/>
                </a:cubicBezTo>
                <a:cubicBezTo>
                  <a:pt x="278" y="314"/>
                  <a:pt x="314" y="323"/>
                  <a:pt x="332" y="333"/>
                </a:cubicBezTo>
                <a:cubicBezTo>
                  <a:pt x="377" y="359"/>
                  <a:pt x="404" y="404"/>
                  <a:pt x="404" y="458"/>
                </a:cubicBezTo>
                <a:close/>
                <a:moveTo>
                  <a:pt x="189" y="170"/>
                </a:moveTo>
                <a:lnTo>
                  <a:pt x="189" y="170"/>
                </a:lnTo>
                <a:cubicBezTo>
                  <a:pt x="153" y="179"/>
                  <a:pt x="144" y="198"/>
                  <a:pt x="144" y="225"/>
                </a:cubicBezTo>
                <a:cubicBezTo>
                  <a:pt x="144" y="251"/>
                  <a:pt x="153" y="269"/>
                  <a:pt x="189" y="287"/>
                </a:cubicBezTo>
                <a:lnTo>
                  <a:pt x="189" y="170"/>
                </a:lnTo>
                <a:close/>
                <a:moveTo>
                  <a:pt x="233" y="521"/>
                </a:moveTo>
                <a:lnTo>
                  <a:pt x="233" y="521"/>
                </a:lnTo>
                <a:cubicBezTo>
                  <a:pt x="251" y="512"/>
                  <a:pt x="269" y="503"/>
                  <a:pt x="269" y="476"/>
                </a:cubicBezTo>
                <a:cubicBezTo>
                  <a:pt x="269" y="449"/>
                  <a:pt x="251" y="431"/>
                  <a:pt x="233" y="413"/>
                </a:cubicBezTo>
                <a:lnTo>
                  <a:pt x="233" y="5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1" name="CuadroTexto 720">
            <a:extLst>
              <a:ext uri="{FF2B5EF4-FFF2-40B4-BE49-F238E27FC236}">
                <a16:creationId xmlns:a16="http://schemas.microsoft.com/office/drawing/2014/main" id="{6846BC5E-CD0D-304D-A05C-50D0B1BC40EC}"/>
              </a:ext>
            </a:extLst>
          </p:cNvPr>
          <p:cNvSpPr txBox="1"/>
          <p:nvPr/>
        </p:nvSpPr>
        <p:spPr>
          <a:xfrm>
            <a:off x="10305136" y="619799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722" name="CuadroTexto 721">
            <a:extLst>
              <a:ext uri="{FF2B5EF4-FFF2-40B4-BE49-F238E27FC236}">
                <a16:creationId xmlns:a16="http://schemas.microsoft.com/office/drawing/2014/main" id="{0B04A3BD-E82D-054A-B007-3A89886B7EE4}"/>
              </a:ext>
            </a:extLst>
          </p:cNvPr>
          <p:cNvSpPr txBox="1"/>
          <p:nvPr/>
        </p:nvSpPr>
        <p:spPr>
          <a:xfrm>
            <a:off x="2451398" y="213522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7" name="Freeform 591">
            <a:extLst>
              <a:ext uri="{FF2B5EF4-FFF2-40B4-BE49-F238E27FC236}">
                <a16:creationId xmlns:a16="http://schemas.microsoft.com/office/drawing/2014/main" id="{1A736677-C02F-394D-9672-E4B369DF2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0400" y="10308772"/>
            <a:ext cx="2106107" cy="2397720"/>
          </a:xfrm>
          <a:custGeom>
            <a:avLst/>
            <a:gdLst>
              <a:gd name="T0" fmla="*/ 1923 w 2005"/>
              <a:gd name="T1" fmla="*/ 2087 h 2286"/>
              <a:gd name="T2" fmla="*/ 1923 w 2005"/>
              <a:gd name="T3" fmla="*/ 2087 h 2286"/>
              <a:gd name="T4" fmla="*/ 1932 w 2005"/>
              <a:gd name="T5" fmla="*/ 2069 h 2286"/>
              <a:gd name="T6" fmla="*/ 1932 w 2005"/>
              <a:gd name="T7" fmla="*/ 1988 h 2286"/>
              <a:gd name="T8" fmla="*/ 1833 w 2005"/>
              <a:gd name="T9" fmla="*/ 1889 h 2286"/>
              <a:gd name="T10" fmla="*/ 1851 w 2005"/>
              <a:gd name="T11" fmla="*/ 1889 h 2286"/>
              <a:gd name="T12" fmla="*/ 1824 w 2005"/>
              <a:gd name="T13" fmla="*/ 1439 h 2286"/>
              <a:gd name="T14" fmla="*/ 1806 w 2005"/>
              <a:gd name="T15" fmla="*/ 1241 h 2286"/>
              <a:gd name="T16" fmla="*/ 1132 w 2005"/>
              <a:gd name="T17" fmla="*/ 495 h 2286"/>
              <a:gd name="T18" fmla="*/ 1267 w 2005"/>
              <a:gd name="T19" fmla="*/ 0 h 2286"/>
              <a:gd name="T20" fmla="*/ 1213 w 2005"/>
              <a:gd name="T21" fmla="*/ 36 h 2286"/>
              <a:gd name="T22" fmla="*/ 1195 w 2005"/>
              <a:gd name="T23" fmla="*/ 27 h 2286"/>
              <a:gd name="T24" fmla="*/ 1177 w 2005"/>
              <a:gd name="T25" fmla="*/ 18 h 2286"/>
              <a:gd name="T26" fmla="*/ 1114 w 2005"/>
              <a:gd name="T27" fmla="*/ 54 h 2286"/>
              <a:gd name="T28" fmla="*/ 1096 w 2005"/>
              <a:gd name="T29" fmla="*/ 45 h 2286"/>
              <a:gd name="T30" fmla="*/ 1087 w 2005"/>
              <a:gd name="T31" fmla="*/ 18 h 2286"/>
              <a:gd name="T32" fmla="*/ 1069 w 2005"/>
              <a:gd name="T33" fmla="*/ 9 h 2286"/>
              <a:gd name="T34" fmla="*/ 998 w 2005"/>
              <a:gd name="T35" fmla="*/ 54 h 2286"/>
              <a:gd name="T36" fmla="*/ 980 w 2005"/>
              <a:gd name="T37" fmla="*/ 54 h 2286"/>
              <a:gd name="T38" fmla="*/ 971 w 2005"/>
              <a:gd name="T39" fmla="*/ 18 h 2286"/>
              <a:gd name="T40" fmla="*/ 944 w 2005"/>
              <a:gd name="T41" fmla="*/ 18 h 2286"/>
              <a:gd name="T42" fmla="*/ 917 w 2005"/>
              <a:gd name="T43" fmla="*/ 45 h 2286"/>
              <a:gd name="T44" fmla="*/ 890 w 2005"/>
              <a:gd name="T45" fmla="*/ 45 h 2286"/>
              <a:gd name="T46" fmla="*/ 863 w 2005"/>
              <a:gd name="T47" fmla="*/ 18 h 2286"/>
              <a:gd name="T48" fmla="*/ 827 w 2005"/>
              <a:gd name="T49" fmla="*/ 18 h 2286"/>
              <a:gd name="T50" fmla="*/ 800 w 2005"/>
              <a:gd name="T51" fmla="*/ 54 h 2286"/>
              <a:gd name="T52" fmla="*/ 764 w 2005"/>
              <a:gd name="T53" fmla="*/ 54 h 2286"/>
              <a:gd name="T54" fmla="*/ 701 w 2005"/>
              <a:gd name="T55" fmla="*/ 0 h 2286"/>
              <a:gd name="T56" fmla="*/ 845 w 2005"/>
              <a:gd name="T57" fmla="*/ 504 h 2286"/>
              <a:gd name="T58" fmla="*/ 197 w 2005"/>
              <a:gd name="T59" fmla="*/ 1241 h 2286"/>
              <a:gd name="T60" fmla="*/ 179 w 2005"/>
              <a:gd name="T61" fmla="*/ 1439 h 2286"/>
              <a:gd name="T62" fmla="*/ 161 w 2005"/>
              <a:gd name="T63" fmla="*/ 1889 h 2286"/>
              <a:gd name="T64" fmla="*/ 170 w 2005"/>
              <a:gd name="T65" fmla="*/ 1889 h 2286"/>
              <a:gd name="T66" fmla="*/ 80 w 2005"/>
              <a:gd name="T67" fmla="*/ 1988 h 2286"/>
              <a:gd name="T68" fmla="*/ 80 w 2005"/>
              <a:gd name="T69" fmla="*/ 2069 h 2286"/>
              <a:gd name="T70" fmla="*/ 80 w 2005"/>
              <a:gd name="T71" fmla="*/ 2087 h 2286"/>
              <a:gd name="T72" fmla="*/ 0 w 2005"/>
              <a:gd name="T73" fmla="*/ 2177 h 2286"/>
              <a:gd name="T74" fmla="*/ 0 w 2005"/>
              <a:gd name="T75" fmla="*/ 2177 h 2286"/>
              <a:gd name="T76" fmla="*/ 107 w 2005"/>
              <a:gd name="T77" fmla="*/ 2285 h 2286"/>
              <a:gd name="T78" fmla="*/ 1896 w 2005"/>
              <a:gd name="T79" fmla="*/ 2285 h 2286"/>
              <a:gd name="T80" fmla="*/ 2004 w 2005"/>
              <a:gd name="T81" fmla="*/ 2177 h 2286"/>
              <a:gd name="T82" fmla="*/ 2004 w 2005"/>
              <a:gd name="T83" fmla="*/ 2177 h 2286"/>
              <a:gd name="T84" fmla="*/ 1923 w 2005"/>
              <a:gd name="T85" fmla="*/ 2087 h 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005" h="2286">
                <a:moveTo>
                  <a:pt x="1923" y="2087"/>
                </a:moveTo>
                <a:lnTo>
                  <a:pt x="1923" y="2087"/>
                </a:lnTo>
                <a:cubicBezTo>
                  <a:pt x="1932" y="2087"/>
                  <a:pt x="1932" y="2078"/>
                  <a:pt x="1932" y="2069"/>
                </a:cubicBezTo>
                <a:cubicBezTo>
                  <a:pt x="1932" y="1988"/>
                  <a:pt x="1932" y="1988"/>
                  <a:pt x="1932" y="1988"/>
                </a:cubicBezTo>
                <a:cubicBezTo>
                  <a:pt x="1932" y="1934"/>
                  <a:pt x="1887" y="1889"/>
                  <a:pt x="1833" y="1889"/>
                </a:cubicBezTo>
                <a:cubicBezTo>
                  <a:pt x="1851" y="1889"/>
                  <a:pt x="1851" y="1889"/>
                  <a:pt x="1851" y="1889"/>
                </a:cubicBezTo>
                <a:cubicBezTo>
                  <a:pt x="1824" y="1439"/>
                  <a:pt x="1824" y="1439"/>
                  <a:pt x="1824" y="1439"/>
                </a:cubicBezTo>
                <a:cubicBezTo>
                  <a:pt x="1815" y="1376"/>
                  <a:pt x="1815" y="1304"/>
                  <a:pt x="1806" y="1241"/>
                </a:cubicBezTo>
                <a:cubicBezTo>
                  <a:pt x="1779" y="864"/>
                  <a:pt x="1501" y="558"/>
                  <a:pt x="1132" y="495"/>
                </a:cubicBezTo>
                <a:cubicBezTo>
                  <a:pt x="1267" y="0"/>
                  <a:pt x="1267" y="0"/>
                  <a:pt x="1267" y="0"/>
                </a:cubicBezTo>
                <a:cubicBezTo>
                  <a:pt x="1213" y="36"/>
                  <a:pt x="1213" y="36"/>
                  <a:pt x="1213" y="36"/>
                </a:cubicBezTo>
                <a:cubicBezTo>
                  <a:pt x="1204" y="45"/>
                  <a:pt x="1195" y="36"/>
                  <a:pt x="1195" y="27"/>
                </a:cubicBezTo>
                <a:cubicBezTo>
                  <a:pt x="1195" y="18"/>
                  <a:pt x="1186" y="9"/>
                  <a:pt x="1177" y="18"/>
                </a:cubicBezTo>
                <a:cubicBezTo>
                  <a:pt x="1114" y="54"/>
                  <a:pt x="1114" y="54"/>
                  <a:pt x="1114" y="54"/>
                </a:cubicBezTo>
                <a:cubicBezTo>
                  <a:pt x="1114" y="63"/>
                  <a:pt x="1096" y="54"/>
                  <a:pt x="1096" y="45"/>
                </a:cubicBezTo>
                <a:cubicBezTo>
                  <a:pt x="1087" y="18"/>
                  <a:pt x="1087" y="18"/>
                  <a:pt x="1087" y="18"/>
                </a:cubicBezTo>
                <a:cubicBezTo>
                  <a:pt x="1087" y="9"/>
                  <a:pt x="1078" y="9"/>
                  <a:pt x="1069" y="9"/>
                </a:cubicBezTo>
                <a:cubicBezTo>
                  <a:pt x="998" y="54"/>
                  <a:pt x="998" y="54"/>
                  <a:pt x="998" y="54"/>
                </a:cubicBezTo>
                <a:cubicBezTo>
                  <a:pt x="989" y="63"/>
                  <a:pt x="980" y="63"/>
                  <a:pt x="980" y="54"/>
                </a:cubicBezTo>
                <a:cubicBezTo>
                  <a:pt x="971" y="18"/>
                  <a:pt x="971" y="18"/>
                  <a:pt x="971" y="18"/>
                </a:cubicBezTo>
                <a:cubicBezTo>
                  <a:pt x="962" y="9"/>
                  <a:pt x="953" y="9"/>
                  <a:pt x="944" y="18"/>
                </a:cubicBezTo>
                <a:cubicBezTo>
                  <a:pt x="917" y="45"/>
                  <a:pt x="917" y="45"/>
                  <a:pt x="917" y="45"/>
                </a:cubicBezTo>
                <a:cubicBezTo>
                  <a:pt x="908" y="54"/>
                  <a:pt x="899" y="54"/>
                  <a:pt x="890" y="45"/>
                </a:cubicBezTo>
                <a:cubicBezTo>
                  <a:pt x="863" y="18"/>
                  <a:pt x="863" y="18"/>
                  <a:pt x="863" y="18"/>
                </a:cubicBezTo>
                <a:cubicBezTo>
                  <a:pt x="854" y="9"/>
                  <a:pt x="836" y="9"/>
                  <a:pt x="827" y="18"/>
                </a:cubicBezTo>
                <a:cubicBezTo>
                  <a:pt x="800" y="54"/>
                  <a:pt x="800" y="54"/>
                  <a:pt x="800" y="54"/>
                </a:cubicBezTo>
                <a:cubicBezTo>
                  <a:pt x="791" y="63"/>
                  <a:pt x="773" y="63"/>
                  <a:pt x="764" y="54"/>
                </a:cubicBezTo>
                <a:cubicBezTo>
                  <a:pt x="701" y="0"/>
                  <a:pt x="701" y="0"/>
                  <a:pt x="701" y="0"/>
                </a:cubicBezTo>
                <a:cubicBezTo>
                  <a:pt x="845" y="504"/>
                  <a:pt x="845" y="504"/>
                  <a:pt x="845" y="504"/>
                </a:cubicBezTo>
                <a:cubicBezTo>
                  <a:pt x="494" y="576"/>
                  <a:pt x="224" y="873"/>
                  <a:pt x="197" y="1241"/>
                </a:cubicBezTo>
                <a:cubicBezTo>
                  <a:pt x="197" y="1304"/>
                  <a:pt x="188" y="1376"/>
                  <a:pt x="179" y="1439"/>
                </a:cubicBezTo>
                <a:cubicBezTo>
                  <a:pt x="161" y="1889"/>
                  <a:pt x="161" y="1889"/>
                  <a:pt x="161" y="1889"/>
                </a:cubicBezTo>
                <a:cubicBezTo>
                  <a:pt x="170" y="1889"/>
                  <a:pt x="170" y="1889"/>
                  <a:pt x="170" y="1889"/>
                </a:cubicBezTo>
                <a:cubicBezTo>
                  <a:pt x="116" y="1889"/>
                  <a:pt x="80" y="1934"/>
                  <a:pt x="80" y="1988"/>
                </a:cubicBezTo>
                <a:cubicBezTo>
                  <a:pt x="80" y="2069"/>
                  <a:pt x="80" y="2069"/>
                  <a:pt x="80" y="2069"/>
                </a:cubicBezTo>
                <a:cubicBezTo>
                  <a:pt x="80" y="2078"/>
                  <a:pt x="80" y="2087"/>
                  <a:pt x="80" y="2087"/>
                </a:cubicBezTo>
                <a:cubicBezTo>
                  <a:pt x="35" y="2096"/>
                  <a:pt x="0" y="2132"/>
                  <a:pt x="0" y="2177"/>
                </a:cubicBezTo>
                <a:lnTo>
                  <a:pt x="0" y="2177"/>
                </a:lnTo>
                <a:cubicBezTo>
                  <a:pt x="0" y="2240"/>
                  <a:pt x="53" y="2285"/>
                  <a:pt x="107" y="2285"/>
                </a:cubicBezTo>
                <a:cubicBezTo>
                  <a:pt x="1896" y="2285"/>
                  <a:pt x="1896" y="2285"/>
                  <a:pt x="1896" y="2285"/>
                </a:cubicBezTo>
                <a:cubicBezTo>
                  <a:pt x="1959" y="2285"/>
                  <a:pt x="2004" y="2240"/>
                  <a:pt x="2004" y="2177"/>
                </a:cubicBezTo>
                <a:lnTo>
                  <a:pt x="2004" y="2177"/>
                </a:lnTo>
                <a:cubicBezTo>
                  <a:pt x="2004" y="2132"/>
                  <a:pt x="1968" y="2096"/>
                  <a:pt x="1923" y="208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592">
            <a:extLst>
              <a:ext uri="{FF2B5EF4-FFF2-40B4-BE49-F238E27FC236}">
                <a16:creationId xmlns:a16="http://schemas.microsoft.com/office/drawing/2014/main" id="{7CF3091B-4495-CC46-8451-C35759AE5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0615" y="10799425"/>
            <a:ext cx="337904" cy="55546"/>
          </a:xfrm>
          <a:custGeom>
            <a:avLst/>
            <a:gdLst>
              <a:gd name="T0" fmla="*/ 296 w 324"/>
              <a:gd name="T1" fmla="*/ 54 h 55"/>
              <a:gd name="T2" fmla="*/ 296 w 324"/>
              <a:gd name="T3" fmla="*/ 54 h 55"/>
              <a:gd name="T4" fmla="*/ 18 w 324"/>
              <a:gd name="T5" fmla="*/ 54 h 55"/>
              <a:gd name="T6" fmla="*/ 0 w 324"/>
              <a:gd name="T7" fmla="*/ 36 h 55"/>
              <a:gd name="T8" fmla="*/ 0 w 324"/>
              <a:gd name="T9" fmla="*/ 18 h 55"/>
              <a:gd name="T10" fmla="*/ 18 w 324"/>
              <a:gd name="T11" fmla="*/ 0 h 55"/>
              <a:gd name="T12" fmla="*/ 296 w 324"/>
              <a:gd name="T13" fmla="*/ 0 h 55"/>
              <a:gd name="T14" fmla="*/ 323 w 324"/>
              <a:gd name="T15" fmla="*/ 18 h 55"/>
              <a:gd name="T16" fmla="*/ 323 w 324"/>
              <a:gd name="T17" fmla="*/ 36 h 55"/>
              <a:gd name="T18" fmla="*/ 296 w 324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4" h="55">
                <a:moveTo>
                  <a:pt x="296" y="54"/>
                </a:moveTo>
                <a:lnTo>
                  <a:pt x="296" y="54"/>
                </a:lnTo>
                <a:cubicBezTo>
                  <a:pt x="18" y="54"/>
                  <a:pt x="18" y="54"/>
                  <a:pt x="18" y="54"/>
                </a:cubicBezTo>
                <a:cubicBezTo>
                  <a:pt x="9" y="54"/>
                  <a:pt x="0" y="45"/>
                  <a:pt x="0" y="36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96" y="0"/>
                  <a:pt x="296" y="0"/>
                  <a:pt x="296" y="0"/>
                </a:cubicBezTo>
                <a:cubicBezTo>
                  <a:pt x="314" y="0"/>
                  <a:pt x="323" y="9"/>
                  <a:pt x="323" y="18"/>
                </a:cubicBezTo>
                <a:cubicBezTo>
                  <a:pt x="323" y="36"/>
                  <a:pt x="323" y="36"/>
                  <a:pt x="323" y="36"/>
                </a:cubicBezTo>
                <a:cubicBezTo>
                  <a:pt x="323" y="45"/>
                  <a:pt x="314" y="54"/>
                  <a:pt x="296" y="5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Freeform 593">
            <a:extLst>
              <a:ext uri="{FF2B5EF4-FFF2-40B4-BE49-F238E27FC236}">
                <a16:creationId xmlns:a16="http://schemas.microsoft.com/office/drawing/2014/main" id="{ACC5D579-FBCD-024A-80DC-8DE52AA0D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2843" y="11359509"/>
            <a:ext cx="425850" cy="735981"/>
          </a:xfrm>
          <a:custGeom>
            <a:avLst/>
            <a:gdLst>
              <a:gd name="T0" fmla="*/ 404 w 405"/>
              <a:gd name="T1" fmla="*/ 458 h 702"/>
              <a:gd name="T2" fmla="*/ 404 w 405"/>
              <a:gd name="T3" fmla="*/ 458 h 702"/>
              <a:gd name="T4" fmla="*/ 359 w 405"/>
              <a:gd name="T5" fmla="*/ 575 h 702"/>
              <a:gd name="T6" fmla="*/ 233 w 405"/>
              <a:gd name="T7" fmla="*/ 629 h 702"/>
              <a:gd name="T8" fmla="*/ 233 w 405"/>
              <a:gd name="T9" fmla="*/ 701 h 702"/>
              <a:gd name="T10" fmla="*/ 189 w 405"/>
              <a:gd name="T11" fmla="*/ 701 h 702"/>
              <a:gd name="T12" fmla="*/ 189 w 405"/>
              <a:gd name="T13" fmla="*/ 629 h 702"/>
              <a:gd name="T14" fmla="*/ 54 w 405"/>
              <a:gd name="T15" fmla="*/ 584 h 702"/>
              <a:gd name="T16" fmla="*/ 0 w 405"/>
              <a:gd name="T17" fmla="*/ 458 h 702"/>
              <a:gd name="T18" fmla="*/ 144 w 405"/>
              <a:gd name="T19" fmla="*/ 458 h 702"/>
              <a:gd name="T20" fmla="*/ 189 w 405"/>
              <a:gd name="T21" fmla="*/ 521 h 702"/>
              <a:gd name="T22" fmla="*/ 189 w 405"/>
              <a:gd name="T23" fmla="*/ 395 h 702"/>
              <a:gd name="T24" fmla="*/ 117 w 405"/>
              <a:gd name="T25" fmla="*/ 377 h 702"/>
              <a:gd name="T26" fmla="*/ 72 w 405"/>
              <a:gd name="T27" fmla="*/ 359 h 702"/>
              <a:gd name="T28" fmla="*/ 54 w 405"/>
              <a:gd name="T29" fmla="*/ 341 h 702"/>
              <a:gd name="T30" fmla="*/ 27 w 405"/>
              <a:gd name="T31" fmla="*/ 323 h 702"/>
              <a:gd name="T32" fmla="*/ 18 w 405"/>
              <a:gd name="T33" fmla="*/ 305 h 702"/>
              <a:gd name="T34" fmla="*/ 0 w 405"/>
              <a:gd name="T35" fmla="*/ 234 h 702"/>
              <a:gd name="T36" fmla="*/ 54 w 405"/>
              <a:gd name="T37" fmla="*/ 117 h 702"/>
              <a:gd name="T38" fmla="*/ 189 w 405"/>
              <a:gd name="T39" fmla="*/ 63 h 702"/>
              <a:gd name="T40" fmla="*/ 189 w 405"/>
              <a:gd name="T41" fmla="*/ 0 h 702"/>
              <a:gd name="T42" fmla="*/ 233 w 405"/>
              <a:gd name="T43" fmla="*/ 0 h 702"/>
              <a:gd name="T44" fmla="*/ 233 w 405"/>
              <a:gd name="T45" fmla="*/ 63 h 702"/>
              <a:gd name="T46" fmla="*/ 359 w 405"/>
              <a:gd name="T47" fmla="*/ 107 h 702"/>
              <a:gd name="T48" fmla="*/ 404 w 405"/>
              <a:gd name="T49" fmla="*/ 234 h 702"/>
              <a:gd name="T50" fmla="*/ 269 w 405"/>
              <a:gd name="T51" fmla="*/ 234 h 702"/>
              <a:gd name="T52" fmla="*/ 233 w 405"/>
              <a:gd name="T53" fmla="*/ 170 h 702"/>
              <a:gd name="T54" fmla="*/ 233 w 405"/>
              <a:gd name="T55" fmla="*/ 297 h 702"/>
              <a:gd name="T56" fmla="*/ 332 w 405"/>
              <a:gd name="T57" fmla="*/ 333 h 702"/>
              <a:gd name="T58" fmla="*/ 404 w 405"/>
              <a:gd name="T59" fmla="*/ 458 h 702"/>
              <a:gd name="T60" fmla="*/ 189 w 405"/>
              <a:gd name="T61" fmla="*/ 170 h 702"/>
              <a:gd name="T62" fmla="*/ 189 w 405"/>
              <a:gd name="T63" fmla="*/ 170 h 702"/>
              <a:gd name="T64" fmla="*/ 144 w 405"/>
              <a:gd name="T65" fmla="*/ 225 h 702"/>
              <a:gd name="T66" fmla="*/ 189 w 405"/>
              <a:gd name="T67" fmla="*/ 287 h 702"/>
              <a:gd name="T68" fmla="*/ 189 w 405"/>
              <a:gd name="T69" fmla="*/ 170 h 702"/>
              <a:gd name="T70" fmla="*/ 233 w 405"/>
              <a:gd name="T71" fmla="*/ 521 h 702"/>
              <a:gd name="T72" fmla="*/ 233 w 405"/>
              <a:gd name="T73" fmla="*/ 521 h 702"/>
              <a:gd name="T74" fmla="*/ 269 w 405"/>
              <a:gd name="T75" fmla="*/ 476 h 702"/>
              <a:gd name="T76" fmla="*/ 233 w 405"/>
              <a:gd name="T77" fmla="*/ 413 h 702"/>
              <a:gd name="T78" fmla="*/ 233 w 405"/>
              <a:gd name="T79" fmla="*/ 52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05" h="702">
                <a:moveTo>
                  <a:pt x="404" y="458"/>
                </a:moveTo>
                <a:lnTo>
                  <a:pt x="404" y="458"/>
                </a:lnTo>
                <a:cubicBezTo>
                  <a:pt x="404" y="503"/>
                  <a:pt x="386" y="548"/>
                  <a:pt x="359" y="575"/>
                </a:cubicBezTo>
                <a:cubicBezTo>
                  <a:pt x="323" y="611"/>
                  <a:pt x="278" y="629"/>
                  <a:pt x="233" y="629"/>
                </a:cubicBezTo>
                <a:cubicBezTo>
                  <a:pt x="233" y="701"/>
                  <a:pt x="233" y="701"/>
                  <a:pt x="233" y="701"/>
                </a:cubicBezTo>
                <a:cubicBezTo>
                  <a:pt x="189" y="701"/>
                  <a:pt x="189" y="701"/>
                  <a:pt x="189" y="701"/>
                </a:cubicBezTo>
                <a:cubicBezTo>
                  <a:pt x="189" y="629"/>
                  <a:pt x="189" y="629"/>
                  <a:pt x="189" y="629"/>
                </a:cubicBezTo>
                <a:cubicBezTo>
                  <a:pt x="126" y="629"/>
                  <a:pt x="81" y="611"/>
                  <a:pt x="54" y="584"/>
                </a:cubicBezTo>
                <a:cubicBezTo>
                  <a:pt x="18" y="548"/>
                  <a:pt x="0" y="512"/>
                  <a:pt x="0" y="458"/>
                </a:cubicBezTo>
                <a:cubicBezTo>
                  <a:pt x="144" y="458"/>
                  <a:pt x="144" y="458"/>
                  <a:pt x="144" y="458"/>
                </a:cubicBezTo>
                <a:cubicBezTo>
                  <a:pt x="144" y="494"/>
                  <a:pt x="162" y="512"/>
                  <a:pt x="189" y="521"/>
                </a:cubicBezTo>
                <a:cubicBezTo>
                  <a:pt x="189" y="395"/>
                  <a:pt x="189" y="395"/>
                  <a:pt x="189" y="395"/>
                </a:cubicBezTo>
                <a:cubicBezTo>
                  <a:pt x="162" y="395"/>
                  <a:pt x="135" y="386"/>
                  <a:pt x="117" y="377"/>
                </a:cubicBezTo>
                <a:cubicBezTo>
                  <a:pt x="99" y="368"/>
                  <a:pt x="81" y="368"/>
                  <a:pt x="72" y="359"/>
                </a:cubicBezTo>
                <a:cubicBezTo>
                  <a:pt x="72" y="359"/>
                  <a:pt x="63" y="350"/>
                  <a:pt x="54" y="341"/>
                </a:cubicBezTo>
                <a:cubicBezTo>
                  <a:pt x="45" y="341"/>
                  <a:pt x="36" y="333"/>
                  <a:pt x="27" y="323"/>
                </a:cubicBezTo>
                <a:cubicBezTo>
                  <a:pt x="27" y="323"/>
                  <a:pt x="18" y="314"/>
                  <a:pt x="18" y="305"/>
                </a:cubicBezTo>
                <a:cubicBezTo>
                  <a:pt x="9" y="287"/>
                  <a:pt x="0" y="261"/>
                  <a:pt x="0" y="234"/>
                </a:cubicBezTo>
                <a:cubicBezTo>
                  <a:pt x="0" y="189"/>
                  <a:pt x="18" y="143"/>
                  <a:pt x="54" y="117"/>
                </a:cubicBezTo>
                <a:cubicBezTo>
                  <a:pt x="90" y="90"/>
                  <a:pt x="135" y="71"/>
                  <a:pt x="189" y="63"/>
                </a:cubicBezTo>
                <a:cubicBezTo>
                  <a:pt x="189" y="0"/>
                  <a:pt x="189" y="0"/>
                  <a:pt x="189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233" y="63"/>
                  <a:pt x="233" y="63"/>
                  <a:pt x="233" y="63"/>
                </a:cubicBezTo>
                <a:cubicBezTo>
                  <a:pt x="287" y="71"/>
                  <a:pt x="323" y="81"/>
                  <a:pt x="359" y="107"/>
                </a:cubicBezTo>
                <a:cubicBezTo>
                  <a:pt x="386" y="134"/>
                  <a:pt x="404" y="179"/>
                  <a:pt x="404" y="234"/>
                </a:cubicBezTo>
                <a:cubicBezTo>
                  <a:pt x="269" y="234"/>
                  <a:pt x="269" y="234"/>
                  <a:pt x="269" y="234"/>
                </a:cubicBezTo>
                <a:cubicBezTo>
                  <a:pt x="269" y="206"/>
                  <a:pt x="251" y="189"/>
                  <a:pt x="233" y="170"/>
                </a:cubicBezTo>
                <a:cubicBezTo>
                  <a:pt x="233" y="297"/>
                  <a:pt x="233" y="297"/>
                  <a:pt x="233" y="297"/>
                </a:cubicBezTo>
                <a:cubicBezTo>
                  <a:pt x="278" y="314"/>
                  <a:pt x="314" y="323"/>
                  <a:pt x="332" y="333"/>
                </a:cubicBezTo>
                <a:cubicBezTo>
                  <a:pt x="377" y="359"/>
                  <a:pt x="404" y="404"/>
                  <a:pt x="404" y="458"/>
                </a:cubicBezTo>
                <a:close/>
                <a:moveTo>
                  <a:pt x="189" y="170"/>
                </a:moveTo>
                <a:lnTo>
                  <a:pt x="189" y="170"/>
                </a:lnTo>
                <a:cubicBezTo>
                  <a:pt x="153" y="179"/>
                  <a:pt x="144" y="198"/>
                  <a:pt x="144" y="225"/>
                </a:cubicBezTo>
                <a:cubicBezTo>
                  <a:pt x="144" y="251"/>
                  <a:pt x="153" y="269"/>
                  <a:pt x="189" y="287"/>
                </a:cubicBezTo>
                <a:lnTo>
                  <a:pt x="189" y="170"/>
                </a:lnTo>
                <a:close/>
                <a:moveTo>
                  <a:pt x="233" y="521"/>
                </a:moveTo>
                <a:lnTo>
                  <a:pt x="233" y="521"/>
                </a:lnTo>
                <a:cubicBezTo>
                  <a:pt x="251" y="512"/>
                  <a:pt x="269" y="503"/>
                  <a:pt x="269" y="476"/>
                </a:cubicBezTo>
                <a:cubicBezTo>
                  <a:pt x="269" y="449"/>
                  <a:pt x="251" y="431"/>
                  <a:pt x="233" y="413"/>
                </a:cubicBezTo>
                <a:lnTo>
                  <a:pt x="233" y="5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10A5D7A-ECA3-1046-845F-0D260E76FF2E}"/>
              </a:ext>
            </a:extLst>
          </p:cNvPr>
          <p:cNvGrpSpPr/>
          <p:nvPr/>
        </p:nvGrpSpPr>
        <p:grpSpPr>
          <a:xfrm>
            <a:off x="17653128" y="7681176"/>
            <a:ext cx="4436476" cy="1592908"/>
            <a:chOff x="19941174" y="1256376"/>
            <a:chExt cx="4436476" cy="1592908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D474C39D-6C7D-C04F-B65E-9EFEEA1088BC}"/>
                </a:ext>
              </a:extLst>
            </p:cNvPr>
            <p:cNvSpPr txBox="1"/>
            <p:nvPr/>
          </p:nvSpPr>
          <p:spPr>
            <a:xfrm>
              <a:off x="19969743" y="125637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05FFCBE6-263F-014E-BDD1-B09BFCC66D6C}"/>
                </a:ext>
              </a:extLst>
            </p:cNvPr>
            <p:cNvSpPr/>
            <p:nvPr/>
          </p:nvSpPr>
          <p:spPr>
            <a:xfrm>
              <a:off x="19941174" y="1895177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268D0C2-5C97-3248-A3CC-0CE2735C533E}"/>
              </a:ext>
            </a:extLst>
          </p:cNvPr>
          <p:cNvGrpSpPr/>
          <p:nvPr/>
        </p:nvGrpSpPr>
        <p:grpSpPr>
          <a:xfrm>
            <a:off x="17612553" y="10018528"/>
            <a:ext cx="4436476" cy="1592908"/>
            <a:chOff x="19900599" y="3496183"/>
            <a:chExt cx="4436476" cy="1592908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E65A8095-D24B-044E-8D31-DE03D0D3ADF8}"/>
                </a:ext>
              </a:extLst>
            </p:cNvPr>
            <p:cNvSpPr txBox="1"/>
            <p:nvPr/>
          </p:nvSpPr>
          <p:spPr>
            <a:xfrm>
              <a:off x="19929168" y="349618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Prioritise</a:t>
              </a:r>
              <a:endParaRPr lang="en-US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95" name="Rectangle 56">
              <a:extLst>
                <a:ext uri="{FF2B5EF4-FFF2-40B4-BE49-F238E27FC236}">
                  <a16:creationId xmlns:a16="http://schemas.microsoft.com/office/drawing/2014/main" id="{C3D23BE0-54C8-A746-9935-F87A1EFCECDD}"/>
                </a:ext>
              </a:extLst>
            </p:cNvPr>
            <p:cNvSpPr/>
            <p:nvPr/>
          </p:nvSpPr>
          <p:spPr>
            <a:xfrm>
              <a:off x="19900599" y="4134984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F4E13BE-6A97-FF40-BB17-F25C8007D609}"/>
              </a:ext>
            </a:extLst>
          </p:cNvPr>
          <p:cNvGrpSpPr/>
          <p:nvPr/>
        </p:nvGrpSpPr>
        <p:grpSpPr>
          <a:xfrm>
            <a:off x="17653128" y="5300109"/>
            <a:ext cx="4436476" cy="1592908"/>
            <a:chOff x="19941174" y="1256376"/>
            <a:chExt cx="4436476" cy="1592908"/>
          </a:xfrm>
        </p:grpSpPr>
        <p:sp>
          <p:nvSpPr>
            <p:cNvPr id="97" name="CuadroTexto 395">
              <a:extLst>
                <a:ext uri="{FF2B5EF4-FFF2-40B4-BE49-F238E27FC236}">
                  <a16:creationId xmlns:a16="http://schemas.microsoft.com/office/drawing/2014/main" id="{6F8ECFD0-A1F7-1245-A991-C3D24E62BBA2}"/>
                </a:ext>
              </a:extLst>
            </p:cNvPr>
            <p:cNvSpPr txBox="1"/>
            <p:nvPr/>
          </p:nvSpPr>
          <p:spPr>
            <a:xfrm>
              <a:off x="19969743" y="125637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98" name="Rectangle 56">
              <a:extLst>
                <a:ext uri="{FF2B5EF4-FFF2-40B4-BE49-F238E27FC236}">
                  <a16:creationId xmlns:a16="http://schemas.microsoft.com/office/drawing/2014/main" id="{6D7FF27C-A77F-0644-A0E9-CB4A3A25969B}"/>
                </a:ext>
              </a:extLst>
            </p:cNvPr>
            <p:cNvSpPr/>
            <p:nvPr/>
          </p:nvSpPr>
          <p:spPr>
            <a:xfrm>
              <a:off x="19941174" y="1895177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B22E29E-D201-2B4E-BBBC-9FC4CB69404D}"/>
              </a:ext>
            </a:extLst>
          </p:cNvPr>
          <p:cNvGrpSpPr/>
          <p:nvPr/>
        </p:nvGrpSpPr>
        <p:grpSpPr>
          <a:xfrm flipH="1">
            <a:off x="2351767" y="7681176"/>
            <a:ext cx="4436476" cy="1592908"/>
            <a:chOff x="19941174" y="1256376"/>
            <a:chExt cx="4436476" cy="1592908"/>
          </a:xfrm>
        </p:grpSpPr>
        <p:sp>
          <p:nvSpPr>
            <p:cNvPr id="100" name="CuadroTexto 395">
              <a:extLst>
                <a:ext uri="{FF2B5EF4-FFF2-40B4-BE49-F238E27FC236}">
                  <a16:creationId xmlns:a16="http://schemas.microsoft.com/office/drawing/2014/main" id="{E219B57A-93B1-4C4D-8B04-F96D4DBEFA9E}"/>
                </a:ext>
              </a:extLst>
            </p:cNvPr>
            <p:cNvSpPr txBox="1"/>
            <p:nvPr/>
          </p:nvSpPr>
          <p:spPr>
            <a:xfrm>
              <a:off x="19969743" y="125637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1" name="Rectangle 56">
              <a:extLst>
                <a:ext uri="{FF2B5EF4-FFF2-40B4-BE49-F238E27FC236}">
                  <a16:creationId xmlns:a16="http://schemas.microsoft.com/office/drawing/2014/main" id="{CA8DE5AC-B2E5-7043-A6E7-DECABAAA3073}"/>
                </a:ext>
              </a:extLst>
            </p:cNvPr>
            <p:cNvSpPr/>
            <p:nvPr/>
          </p:nvSpPr>
          <p:spPr>
            <a:xfrm>
              <a:off x="19941174" y="1895177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2F56BAF-62A9-C14C-BECB-BB9D4C7A3AC9}"/>
              </a:ext>
            </a:extLst>
          </p:cNvPr>
          <p:cNvGrpSpPr/>
          <p:nvPr/>
        </p:nvGrpSpPr>
        <p:grpSpPr>
          <a:xfrm flipH="1">
            <a:off x="2311192" y="10018528"/>
            <a:ext cx="4436476" cy="1592908"/>
            <a:chOff x="19900599" y="3496183"/>
            <a:chExt cx="4436476" cy="1592908"/>
          </a:xfrm>
        </p:grpSpPr>
        <p:sp>
          <p:nvSpPr>
            <p:cNvPr id="103" name="CuadroTexto 395">
              <a:extLst>
                <a:ext uri="{FF2B5EF4-FFF2-40B4-BE49-F238E27FC236}">
                  <a16:creationId xmlns:a16="http://schemas.microsoft.com/office/drawing/2014/main" id="{52617D0C-4B9C-464D-B161-7B37F3CD1F7A}"/>
                </a:ext>
              </a:extLst>
            </p:cNvPr>
            <p:cNvSpPr txBox="1"/>
            <p:nvPr/>
          </p:nvSpPr>
          <p:spPr>
            <a:xfrm>
              <a:off x="19929168" y="349618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4" name="Rectangle 56">
              <a:extLst>
                <a:ext uri="{FF2B5EF4-FFF2-40B4-BE49-F238E27FC236}">
                  <a16:creationId xmlns:a16="http://schemas.microsoft.com/office/drawing/2014/main" id="{E47B078A-961F-6A40-AD49-6CABFFAAE147}"/>
                </a:ext>
              </a:extLst>
            </p:cNvPr>
            <p:cNvSpPr/>
            <p:nvPr/>
          </p:nvSpPr>
          <p:spPr>
            <a:xfrm>
              <a:off x="19900599" y="4134984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CC250E7-C854-C94D-8A3F-1588DB0D52D4}"/>
              </a:ext>
            </a:extLst>
          </p:cNvPr>
          <p:cNvGrpSpPr/>
          <p:nvPr/>
        </p:nvGrpSpPr>
        <p:grpSpPr>
          <a:xfrm flipH="1">
            <a:off x="2351767" y="5300109"/>
            <a:ext cx="4436476" cy="1592908"/>
            <a:chOff x="19941174" y="1256376"/>
            <a:chExt cx="4436476" cy="1592908"/>
          </a:xfrm>
        </p:grpSpPr>
        <p:sp>
          <p:nvSpPr>
            <p:cNvPr id="106" name="CuadroTexto 395">
              <a:extLst>
                <a:ext uri="{FF2B5EF4-FFF2-40B4-BE49-F238E27FC236}">
                  <a16:creationId xmlns:a16="http://schemas.microsoft.com/office/drawing/2014/main" id="{09DE2746-2466-A040-B9C8-3D2D6E56BDDA}"/>
                </a:ext>
              </a:extLst>
            </p:cNvPr>
            <p:cNvSpPr txBox="1"/>
            <p:nvPr/>
          </p:nvSpPr>
          <p:spPr>
            <a:xfrm>
              <a:off x="19969743" y="125637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7" name="Rectangle 56">
              <a:extLst>
                <a:ext uri="{FF2B5EF4-FFF2-40B4-BE49-F238E27FC236}">
                  <a16:creationId xmlns:a16="http://schemas.microsoft.com/office/drawing/2014/main" id="{BA1A4399-8067-5C45-AE0F-791995D0370C}"/>
                </a:ext>
              </a:extLst>
            </p:cNvPr>
            <p:cNvSpPr/>
            <p:nvPr/>
          </p:nvSpPr>
          <p:spPr>
            <a:xfrm>
              <a:off x="19941174" y="1895177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0952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adroTexto 525">
            <a:extLst>
              <a:ext uri="{FF2B5EF4-FFF2-40B4-BE49-F238E27FC236}">
                <a16:creationId xmlns:a16="http://schemas.microsoft.com/office/drawing/2014/main" id="{CB32FE58-7F75-D24F-B251-A081650CA76C}"/>
              </a:ext>
            </a:extLst>
          </p:cNvPr>
          <p:cNvSpPr txBox="1"/>
          <p:nvPr/>
        </p:nvSpPr>
        <p:spPr>
          <a:xfrm>
            <a:off x="10305136" y="619799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sp>
        <p:nvSpPr>
          <p:cNvPr id="527" name="CuadroTexto 526">
            <a:extLst>
              <a:ext uri="{FF2B5EF4-FFF2-40B4-BE49-F238E27FC236}">
                <a16:creationId xmlns:a16="http://schemas.microsoft.com/office/drawing/2014/main" id="{14958DF0-287F-6E47-A544-DCF3E3B11965}"/>
              </a:ext>
            </a:extLst>
          </p:cNvPr>
          <p:cNvSpPr txBox="1"/>
          <p:nvPr/>
        </p:nvSpPr>
        <p:spPr>
          <a:xfrm>
            <a:off x="2451398" y="196105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9" name="Freeform 1">
            <a:extLst>
              <a:ext uri="{FF2B5EF4-FFF2-40B4-BE49-F238E27FC236}">
                <a16:creationId xmlns:a16="http://schemas.microsoft.com/office/drawing/2014/main" id="{674AFC70-C91C-AB46-9DE0-A67040F72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365" y="4479720"/>
            <a:ext cx="8495496" cy="8080599"/>
          </a:xfrm>
          <a:custGeom>
            <a:avLst/>
            <a:gdLst>
              <a:gd name="T0" fmla="*/ 4533 w 7583"/>
              <a:gd name="T1" fmla="*/ 4388 h 7213"/>
              <a:gd name="T2" fmla="*/ 4533 w 7583"/>
              <a:gd name="T3" fmla="*/ 4388 h 7213"/>
              <a:gd name="T4" fmla="*/ 414 w 7583"/>
              <a:gd name="T5" fmla="*/ 6780 h 7213"/>
              <a:gd name="T6" fmla="*/ 3058 w 7583"/>
              <a:gd name="T7" fmla="*/ 2823 h 7213"/>
              <a:gd name="T8" fmla="*/ 7168 w 7583"/>
              <a:gd name="T9" fmla="*/ 431 h 7213"/>
              <a:gd name="T10" fmla="*/ 4533 w 7583"/>
              <a:gd name="T11" fmla="*/ 4388 h 7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83" h="7213">
                <a:moveTo>
                  <a:pt x="4533" y="4388"/>
                </a:moveTo>
                <a:lnTo>
                  <a:pt x="4533" y="4388"/>
                </a:lnTo>
                <a:cubicBezTo>
                  <a:pt x="2663" y="6141"/>
                  <a:pt x="819" y="7212"/>
                  <a:pt x="414" y="6780"/>
                </a:cubicBezTo>
                <a:cubicBezTo>
                  <a:pt x="0" y="6348"/>
                  <a:pt x="1188" y="4577"/>
                  <a:pt x="3058" y="2823"/>
                </a:cubicBezTo>
                <a:cubicBezTo>
                  <a:pt x="4919" y="1070"/>
                  <a:pt x="6763" y="0"/>
                  <a:pt x="7168" y="431"/>
                </a:cubicBezTo>
                <a:cubicBezTo>
                  <a:pt x="7582" y="863"/>
                  <a:pt x="6394" y="2634"/>
                  <a:pt x="4533" y="4388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2">
            <a:extLst>
              <a:ext uri="{FF2B5EF4-FFF2-40B4-BE49-F238E27FC236}">
                <a16:creationId xmlns:a16="http://schemas.microsoft.com/office/drawing/2014/main" id="{50E2E833-048D-014B-A6D8-CE33F9197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1365" y="4479720"/>
            <a:ext cx="8495496" cy="8080599"/>
          </a:xfrm>
          <a:custGeom>
            <a:avLst/>
            <a:gdLst>
              <a:gd name="T0" fmla="*/ 3058 w 7583"/>
              <a:gd name="T1" fmla="*/ 4388 h 7213"/>
              <a:gd name="T2" fmla="*/ 3058 w 7583"/>
              <a:gd name="T3" fmla="*/ 4388 h 7213"/>
              <a:gd name="T4" fmla="*/ 7168 w 7583"/>
              <a:gd name="T5" fmla="*/ 6780 h 7213"/>
              <a:gd name="T6" fmla="*/ 4533 w 7583"/>
              <a:gd name="T7" fmla="*/ 2823 h 7213"/>
              <a:gd name="T8" fmla="*/ 414 w 7583"/>
              <a:gd name="T9" fmla="*/ 431 h 7213"/>
              <a:gd name="T10" fmla="*/ 3058 w 7583"/>
              <a:gd name="T11" fmla="*/ 4388 h 7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83" h="7213">
                <a:moveTo>
                  <a:pt x="3058" y="4388"/>
                </a:moveTo>
                <a:lnTo>
                  <a:pt x="3058" y="4388"/>
                </a:lnTo>
                <a:cubicBezTo>
                  <a:pt x="4919" y="6141"/>
                  <a:pt x="6763" y="7212"/>
                  <a:pt x="7168" y="6780"/>
                </a:cubicBezTo>
                <a:cubicBezTo>
                  <a:pt x="7582" y="6348"/>
                  <a:pt x="6394" y="4577"/>
                  <a:pt x="4533" y="2823"/>
                </a:cubicBezTo>
                <a:cubicBezTo>
                  <a:pt x="2663" y="1070"/>
                  <a:pt x="819" y="0"/>
                  <a:pt x="414" y="431"/>
                </a:cubicBezTo>
                <a:cubicBezTo>
                  <a:pt x="0" y="863"/>
                  <a:pt x="1188" y="2634"/>
                  <a:pt x="3058" y="4388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3" name="Freeform 164">
            <a:extLst>
              <a:ext uri="{FF2B5EF4-FFF2-40B4-BE49-F238E27FC236}">
                <a16:creationId xmlns:a16="http://schemas.microsoft.com/office/drawing/2014/main" id="{C3F5DB2E-FE3D-6B41-865C-5CEED0AAF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4359" y="4079643"/>
            <a:ext cx="1926304" cy="1773186"/>
          </a:xfrm>
          <a:custGeom>
            <a:avLst/>
            <a:gdLst>
              <a:gd name="T0" fmla="*/ 1026 w 1719"/>
              <a:gd name="T1" fmla="*/ 0 h 1584"/>
              <a:gd name="T2" fmla="*/ 1026 w 1719"/>
              <a:gd name="T3" fmla="*/ 0 h 1584"/>
              <a:gd name="T4" fmla="*/ 693 w 1719"/>
              <a:gd name="T5" fmla="*/ 0 h 1584"/>
              <a:gd name="T6" fmla="*/ 261 w 1719"/>
              <a:gd name="T7" fmla="*/ 252 h 1584"/>
              <a:gd name="T8" fmla="*/ 90 w 1719"/>
              <a:gd name="T9" fmla="*/ 540 h 1584"/>
              <a:gd name="T10" fmla="*/ 90 w 1719"/>
              <a:gd name="T11" fmla="*/ 1043 h 1584"/>
              <a:gd name="T12" fmla="*/ 261 w 1719"/>
              <a:gd name="T13" fmla="*/ 1331 h 1584"/>
              <a:gd name="T14" fmla="*/ 693 w 1719"/>
              <a:gd name="T15" fmla="*/ 1583 h 1584"/>
              <a:gd name="T16" fmla="*/ 1026 w 1719"/>
              <a:gd name="T17" fmla="*/ 1583 h 1584"/>
              <a:gd name="T18" fmla="*/ 1457 w 1719"/>
              <a:gd name="T19" fmla="*/ 1331 h 1584"/>
              <a:gd name="T20" fmla="*/ 1628 w 1719"/>
              <a:gd name="T21" fmla="*/ 1043 h 1584"/>
              <a:gd name="T22" fmla="*/ 1628 w 1719"/>
              <a:gd name="T23" fmla="*/ 540 h 1584"/>
              <a:gd name="T24" fmla="*/ 1457 w 1719"/>
              <a:gd name="T25" fmla="*/ 252 h 1584"/>
              <a:gd name="T26" fmla="*/ 1026 w 1719"/>
              <a:gd name="T27" fmla="*/ 0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9" h="1584">
                <a:moveTo>
                  <a:pt x="1026" y="0"/>
                </a:moveTo>
                <a:lnTo>
                  <a:pt x="1026" y="0"/>
                </a:lnTo>
                <a:cubicBezTo>
                  <a:pt x="693" y="0"/>
                  <a:pt x="693" y="0"/>
                  <a:pt x="693" y="0"/>
                </a:cubicBezTo>
                <a:cubicBezTo>
                  <a:pt x="513" y="0"/>
                  <a:pt x="351" y="99"/>
                  <a:pt x="261" y="252"/>
                </a:cubicBezTo>
                <a:cubicBezTo>
                  <a:pt x="90" y="540"/>
                  <a:pt x="90" y="540"/>
                  <a:pt x="90" y="540"/>
                </a:cubicBezTo>
                <a:cubicBezTo>
                  <a:pt x="0" y="693"/>
                  <a:pt x="0" y="890"/>
                  <a:pt x="90" y="1043"/>
                </a:cubicBezTo>
                <a:cubicBezTo>
                  <a:pt x="261" y="1331"/>
                  <a:pt x="261" y="1331"/>
                  <a:pt x="261" y="1331"/>
                </a:cubicBezTo>
                <a:cubicBezTo>
                  <a:pt x="351" y="1484"/>
                  <a:pt x="513" y="1583"/>
                  <a:pt x="693" y="1583"/>
                </a:cubicBezTo>
                <a:cubicBezTo>
                  <a:pt x="1026" y="1583"/>
                  <a:pt x="1026" y="1583"/>
                  <a:pt x="1026" y="1583"/>
                </a:cubicBezTo>
                <a:cubicBezTo>
                  <a:pt x="1206" y="1583"/>
                  <a:pt x="1367" y="1484"/>
                  <a:pt x="1457" y="1331"/>
                </a:cubicBezTo>
                <a:cubicBezTo>
                  <a:pt x="1628" y="1043"/>
                  <a:pt x="1628" y="1043"/>
                  <a:pt x="1628" y="1043"/>
                </a:cubicBezTo>
                <a:cubicBezTo>
                  <a:pt x="1718" y="890"/>
                  <a:pt x="1718" y="693"/>
                  <a:pt x="1628" y="540"/>
                </a:cubicBezTo>
                <a:cubicBezTo>
                  <a:pt x="1457" y="252"/>
                  <a:pt x="1457" y="252"/>
                  <a:pt x="1457" y="252"/>
                </a:cubicBezTo>
                <a:cubicBezTo>
                  <a:pt x="1367" y="99"/>
                  <a:pt x="1206" y="0"/>
                  <a:pt x="102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4" name="Freeform 165">
            <a:extLst>
              <a:ext uri="{FF2B5EF4-FFF2-40B4-BE49-F238E27FC236}">
                <a16:creationId xmlns:a16="http://schemas.microsoft.com/office/drawing/2014/main" id="{07D0ACDB-E3DE-314E-BDF4-0492AAFDA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4359" y="10876039"/>
            <a:ext cx="1926304" cy="1763308"/>
          </a:xfrm>
          <a:custGeom>
            <a:avLst/>
            <a:gdLst>
              <a:gd name="T0" fmla="*/ 1026 w 1719"/>
              <a:gd name="T1" fmla="*/ 0 h 1575"/>
              <a:gd name="T2" fmla="*/ 1026 w 1719"/>
              <a:gd name="T3" fmla="*/ 0 h 1575"/>
              <a:gd name="T4" fmla="*/ 693 w 1719"/>
              <a:gd name="T5" fmla="*/ 0 h 1575"/>
              <a:gd name="T6" fmla="*/ 261 w 1719"/>
              <a:gd name="T7" fmla="*/ 243 h 1575"/>
              <a:gd name="T8" fmla="*/ 90 w 1719"/>
              <a:gd name="T9" fmla="*/ 539 h 1575"/>
              <a:gd name="T10" fmla="*/ 90 w 1719"/>
              <a:gd name="T11" fmla="*/ 1034 h 1575"/>
              <a:gd name="T12" fmla="*/ 261 w 1719"/>
              <a:gd name="T13" fmla="*/ 1331 h 1575"/>
              <a:gd name="T14" fmla="*/ 693 w 1719"/>
              <a:gd name="T15" fmla="*/ 1574 h 1575"/>
              <a:gd name="T16" fmla="*/ 1026 w 1719"/>
              <a:gd name="T17" fmla="*/ 1574 h 1575"/>
              <a:gd name="T18" fmla="*/ 1457 w 1719"/>
              <a:gd name="T19" fmla="*/ 1331 h 1575"/>
              <a:gd name="T20" fmla="*/ 1628 w 1719"/>
              <a:gd name="T21" fmla="*/ 1034 h 1575"/>
              <a:gd name="T22" fmla="*/ 1628 w 1719"/>
              <a:gd name="T23" fmla="*/ 539 h 1575"/>
              <a:gd name="T24" fmla="*/ 1457 w 1719"/>
              <a:gd name="T25" fmla="*/ 243 h 1575"/>
              <a:gd name="T26" fmla="*/ 1026 w 1719"/>
              <a:gd name="T27" fmla="*/ 0 h 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9" h="1575">
                <a:moveTo>
                  <a:pt x="1026" y="0"/>
                </a:moveTo>
                <a:lnTo>
                  <a:pt x="1026" y="0"/>
                </a:lnTo>
                <a:cubicBezTo>
                  <a:pt x="693" y="0"/>
                  <a:pt x="693" y="0"/>
                  <a:pt x="693" y="0"/>
                </a:cubicBezTo>
                <a:cubicBezTo>
                  <a:pt x="513" y="0"/>
                  <a:pt x="351" y="90"/>
                  <a:pt x="261" y="243"/>
                </a:cubicBezTo>
                <a:cubicBezTo>
                  <a:pt x="90" y="539"/>
                  <a:pt x="90" y="539"/>
                  <a:pt x="90" y="539"/>
                </a:cubicBezTo>
                <a:cubicBezTo>
                  <a:pt x="0" y="692"/>
                  <a:pt x="0" y="881"/>
                  <a:pt x="90" y="1034"/>
                </a:cubicBezTo>
                <a:cubicBezTo>
                  <a:pt x="261" y="1331"/>
                  <a:pt x="261" y="1331"/>
                  <a:pt x="261" y="1331"/>
                </a:cubicBezTo>
                <a:cubicBezTo>
                  <a:pt x="351" y="1484"/>
                  <a:pt x="513" y="1574"/>
                  <a:pt x="693" y="1574"/>
                </a:cubicBezTo>
                <a:cubicBezTo>
                  <a:pt x="1026" y="1574"/>
                  <a:pt x="1026" y="1574"/>
                  <a:pt x="1026" y="1574"/>
                </a:cubicBezTo>
                <a:cubicBezTo>
                  <a:pt x="1206" y="1574"/>
                  <a:pt x="1367" y="1484"/>
                  <a:pt x="1457" y="1331"/>
                </a:cubicBezTo>
                <a:cubicBezTo>
                  <a:pt x="1628" y="1034"/>
                  <a:pt x="1628" y="1034"/>
                  <a:pt x="1628" y="1034"/>
                </a:cubicBezTo>
                <a:cubicBezTo>
                  <a:pt x="1718" y="881"/>
                  <a:pt x="1718" y="692"/>
                  <a:pt x="1628" y="539"/>
                </a:cubicBezTo>
                <a:cubicBezTo>
                  <a:pt x="1457" y="243"/>
                  <a:pt x="1457" y="243"/>
                  <a:pt x="1457" y="243"/>
                </a:cubicBezTo>
                <a:cubicBezTo>
                  <a:pt x="1367" y="90"/>
                  <a:pt x="1206" y="0"/>
                  <a:pt x="102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66">
            <a:extLst>
              <a:ext uri="{FF2B5EF4-FFF2-40B4-BE49-F238E27FC236}">
                <a16:creationId xmlns:a16="http://schemas.microsoft.com/office/drawing/2014/main" id="{C25CDFE0-73BF-D840-9703-2BD4B4430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562" y="4079643"/>
            <a:ext cx="1926304" cy="1773186"/>
          </a:xfrm>
          <a:custGeom>
            <a:avLst/>
            <a:gdLst>
              <a:gd name="T0" fmla="*/ 1025 w 1719"/>
              <a:gd name="T1" fmla="*/ 0 h 1584"/>
              <a:gd name="T2" fmla="*/ 1025 w 1719"/>
              <a:gd name="T3" fmla="*/ 0 h 1584"/>
              <a:gd name="T4" fmla="*/ 692 w 1719"/>
              <a:gd name="T5" fmla="*/ 0 h 1584"/>
              <a:gd name="T6" fmla="*/ 261 w 1719"/>
              <a:gd name="T7" fmla="*/ 252 h 1584"/>
              <a:gd name="T8" fmla="*/ 90 w 1719"/>
              <a:gd name="T9" fmla="*/ 540 h 1584"/>
              <a:gd name="T10" fmla="*/ 90 w 1719"/>
              <a:gd name="T11" fmla="*/ 1043 h 1584"/>
              <a:gd name="T12" fmla="*/ 261 w 1719"/>
              <a:gd name="T13" fmla="*/ 1331 h 1584"/>
              <a:gd name="T14" fmla="*/ 692 w 1719"/>
              <a:gd name="T15" fmla="*/ 1583 h 1584"/>
              <a:gd name="T16" fmla="*/ 1025 w 1719"/>
              <a:gd name="T17" fmla="*/ 1583 h 1584"/>
              <a:gd name="T18" fmla="*/ 1457 w 1719"/>
              <a:gd name="T19" fmla="*/ 1331 h 1584"/>
              <a:gd name="T20" fmla="*/ 1628 w 1719"/>
              <a:gd name="T21" fmla="*/ 1043 h 1584"/>
              <a:gd name="T22" fmla="*/ 1628 w 1719"/>
              <a:gd name="T23" fmla="*/ 540 h 1584"/>
              <a:gd name="T24" fmla="*/ 1457 w 1719"/>
              <a:gd name="T25" fmla="*/ 252 h 1584"/>
              <a:gd name="T26" fmla="*/ 1025 w 1719"/>
              <a:gd name="T27" fmla="*/ 0 h 1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9" h="1584">
                <a:moveTo>
                  <a:pt x="1025" y="0"/>
                </a:moveTo>
                <a:lnTo>
                  <a:pt x="1025" y="0"/>
                </a:lnTo>
                <a:cubicBezTo>
                  <a:pt x="692" y="0"/>
                  <a:pt x="692" y="0"/>
                  <a:pt x="692" y="0"/>
                </a:cubicBezTo>
                <a:cubicBezTo>
                  <a:pt x="512" y="0"/>
                  <a:pt x="350" y="99"/>
                  <a:pt x="261" y="252"/>
                </a:cubicBezTo>
                <a:cubicBezTo>
                  <a:pt x="90" y="540"/>
                  <a:pt x="90" y="540"/>
                  <a:pt x="90" y="540"/>
                </a:cubicBezTo>
                <a:cubicBezTo>
                  <a:pt x="0" y="693"/>
                  <a:pt x="0" y="890"/>
                  <a:pt x="90" y="1043"/>
                </a:cubicBezTo>
                <a:cubicBezTo>
                  <a:pt x="261" y="1331"/>
                  <a:pt x="261" y="1331"/>
                  <a:pt x="261" y="1331"/>
                </a:cubicBezTo>
                <a:cubicBezTo>
                  <a:pt x="350" y="1484"/>
                  <a:pt x="512" y="1583"/>
                  <a:pt x="692" y="1583"/>
                </a:cubicBezTo>
                <a:cubicBezTo>
                  <a:pt x="1025" y="1583"/>
                  <a:pt x="1025" y="1583"/>
                  <a:pt x="1025" y="1583"/>
                </a:cubicBezTo>
                <a:cubicBezTo>
                  <a:pt x="1205" y="1583"/>
                  <a:pt x="1376" y="1484"/>
                  <a:pt x="1457" y="1331"/>
                </a:cubicBezTo>
                <a:cubicBezTo>
                  <a:pt x="1628" y="1043"/>
                  <a:pt x="1628" y="1043"/>
                  <a:pt x="1628" y="1043"/>
                </a:cubicBezTo>
                <a:cubicBezTo>
                  <a:pt x="1718" y="890"/>
                  <a:pt x="1718" y="693"/>
                  <a:pt x="1628" y="540"/>
                </a:cubicBezTo>
                <a:cubicBezTo>
                  <a:pt x="1457" y="252"/>
                  <a:pt x="1457" y="252"/>
                  <a:pt x="1457" y="252"/>
                </a:cubicBezTo>
                <a:cubicBezTo>
                  <a:pt x="1376" y="99"/>
                  <a:pt x="1205" y="0"/>
                  <a:pt x="102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67">
            <a:extLst>
              <a:ext uri="{FF2B5EF4-FFF2-40B4-BE49-F238E27FC236}">
                <a16:creationId xmlns:a16="http://schemas.microsoft.com/office/drawing/2014/main" id="{453C3529-CEB6-2448-9DF1-45008154C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562" y="10876039"/>
            <a:ext cx="1926304" cy="1763308"/>
          </a:xfrm>
          <a:custGeom>
            <a:avLst/>
            <a:gdLst>
              <a:gd name="T0" fmla="*/ 1025 w 1719"/>
              <a:gd name="T1" fmla="*/ 0 h 1575"/>
              <a:gd name="T2" fmla="*/ 1025 w 1719"/>
              <a:gd name="T3" fmla="*/ 0 h 1575"/>
              <a:gd name="T4" fmla="*/ 692 w 1719"/>
              <a:gd name="T5" fmla="*/ 0 h 1575"/>
              <a:gd name="T6" fmla="*/ 261 w 1719"/>
              <a:gd name="T7" fmla="*/ 243 h 1575"/>
              <a:gd name="T8" fmla="*/ 90 w 1719"/>
              <a:gd name="T9" fmla="*/ 539 h 1575"/>
              <a:gd name="T10" fmla="*/ 90 w 1719"/>
              <a:gd name="T11" fmla="*/ 1034 h 1575"/>
              <a:gd name="T12" fmla="*/ 261 w 1719"/>
              <a:gd name="T13" fmla="*/ 1331 h 1575"/>
              <a:gd name="T14" fmla="*/ 692 w 1719"/>
              <a:gd name="T15" fmla="*/ 1574 h 1575"/>
              <a:gd name="T16" fmla="*/ 1025 w 1719"/>
              <a:gd name="T17" fmla="*/ 1574 h 1575"/>
              <a:gd name="T18" fmla="*/ 1457 w 1719"/>
              <a:gd name="T19" fmla="*/ 1331 h 1575"/>
              <a:gd name="T20" fmla="*/ 1628 w 1719"/>
              <a:gd name="T21" fmla="*/ 1034 h 1575"/>
              <a:gd name="T22" fmla="*/ 1628 w 1719"/>
              <a:gd name="T23" fmla="*/ 539 h 1575"/>
              <a:gd name="T24" fmla="*/ 1457 w 1719"/>
              <a:gd name="T25" fmla="*/ 243 h 1575"/>
              <a:gd name="T26" fmla="*/ 1025 w 1719"/>
              <a:gd name="T27" fmla="*/ 0 h 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719" h="1575">
                <a:moveTo>
                  <a:pt x="1025" y="0"/>
                </a:moveTo>
                <a:lnTo>
                  <a:pt x="1025" y="0"/>
                </a:lnTo>
                <a:cubicBezTo>
                  <a:pt x="692" y="0"/>
                  <a:pt x="692" y="0"/>
                  <a:pt x="692" y="0"/>
                </a:cubicBezTo>
                <a:cubicBezTo>
                  <a:pt x="512" y="0"/>
                  <a:pt x="350" y="90"/>
                  <a:pt x="261" y="243"/>
                </a:cubicBezTo>
                <a:cubicBezTo>
                  <a:pt x="90" y="539"/>
                  <a:pt x="90" y="539"/>
                  <a:pt x="90" y="539"/>
                </a:cubicBezTo>
                <a:cubicBezTo>
                  <a:pt x="0" y="692"/>
                  <a:pt x="0" y="881"/>
                  <a:pt x="90" y="1034"/>
                </a:cubicBezTo>
                <a:cubicBezTo>
                  <a:pt x="261" y="1331"/>
                  <a:pt x="261" y="1331"/>
                  <a:pt x="261" y="1331"/>
                </a:cubicBezTo>
                <a:cubicBezTo>
                  <a:pt x="350" y="1484"/>
                  <a:pt x="512" y="1574"/>
                  <a:pt x="692" y="1574"/>
                </a:cubicBezTo>
                <a:cubicBezTo>
                  <a:pt x="1025" y="1574"/>
                  <a:pt x="1025" y="1574"/>
                  <a:pt x="1025" y="1574"/>
                </a:cubicBezTo>
                <a:cubicBezTo>
                  <a:pt x="1205" y="1574"/>
                  <a:pt x="1376" y="1484"/>
                  <a:pt x="1457" y="1331"/>
                </a:cubicBezTo>
                <a:cubicBezTo>
                  <a:pt x="1628" y="1034"/>
                  <a:pt x="1628" y="1034"/>
                  <a:pt x="1628" y="1034"/>
                </a:cubicBezTo>
                <a:cubicBezTo>
                  <a:pt x="1718" y="881"/>
                  <a:pt x="1718" y="692"/>
                  <a:pt x="1628" y="539"/>
                </a:cubicBezTo>
                <a:cubicBezTo>
                  <a:pt x="1457" y="243"/>
                  <a:pt x="1457" y="243"/>
                  <a:pt x="1457" y="243"/>
                </a:cubicBezTo>
                <a:cubicBezTo>
                  <a:pt x="1376" y="90"/>
                  <a:pt x="1205" y="0"/>
                  <a:pt x="102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68">
            <a:extLst>
              <a:ext uri="{FF2B5EF4-FFF2-40B4-BE49-F238E27FC236}">
                <a16:creationId xmlns:a16="http://schemas.microsoft.com/office/drawing/2014/main" id="{F0C1196D-CFC3-FE4B-90FF-13FF548AD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000" y="4361178"/>
            <a:ext cx="869307" cy="1210116"/>
          </a:xfrm>
          <a:custGeom>
            <a:avLst/>
            <a:gdLst>
              <a:gd name="T0" fmla="*/ 738 w 775"/>
              <a:gd name="T1" fmla="*/ 1079 h 1080"/>
              <a:gd name="T2" fmla="*/ 738 w 775"/>
              <a:gd name="T3" fmla="*/ 1079 h 1080"/>
              <a:gd name="T4" fmla="*/ 27 w 775"/>
              <a:gd name="T5" fmla="*/ 1079 h 1080"/>
              <a:gd name="T6" fmla="*/ 0 w 775"/>
              <a:gd name="T7" fmla="*/ 1043 h 1080"/>
              <a:gd name="T8" fmla="*/ 0 w 775"/>
              <a:gd name="T9" fmla="*/ 36 h 1080"/>
              <a:gd name="T10" fmla="*/ 27 w 775"/>
              <a:gd name="T11" fmla="*/ 0 h 1080"/>
              <a:gd name="T12" fmla="*/ 738 w 775"/>
              <a:gd name="T13" fmla="*/ 0 h 1080"/>
              <a:gd name="T14" fmla="*/ 774 w 775"/>
              <a:gd name="T15" fmla="*/ 36 h 1080"/>
              <a:gd name="T16" fmla="*/ 774 w 775"/>
              <a:gd name="T17" fmla="*/ 1043 h 1080"/>
              <a:gd name="T18" fmla="*/ 738 w 775"/>
              <a:gd name="T19" fmla="*/ 1079 h 1080"/>
              <a:gd name="T20" fmla="*/ 36 w 775"/>
              <a:gd name="T21" fmla="*/ 1034 h 1080"/>
              <a:gd name="T22" fmla="*/ 36 w 775"/>
              <a:gd name="T23" fmla="*/ 1034 h 1080"/>
              <a:gd name="T24" fmla="*/ 729 w 775"/>
              <a:gd name="T25" fmla="*/ 1034 h 1080"/>
              <a:gd name="T26" fmla="*/ 729 w 775"/>
              <a:gd name="T27" fmla="*/ 45 h 1080"/>
              <a:gd name="T28" fmla="*/ 36 w 775"/>
              <a:gd name="T29" fmla="*/ 45 h 1080"/>
              <a:gd name="T30" fmla="*/ 36 w 775"/>
              <a:gd name="T31" fmla="*/ 1034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5" h="1080">
                <a:moveTo>
                  <a:pt x="738" y="1079"/>
                </a:moveTo>
                <a:lnTo>
                  <a:pt x="738" y="1079"/>
                </a:lnTo>
                <a:cubicBezTo>
                  <a:pt x="27" y="1079"/>
                  <a:pt x="27" y="1079"/>
                  <a:pt x="27" y="1079"/>
                </a:cubicBezTo>
                <a:cubicBezTo>
                  <a:pt x="9" y="1079"/>
                  <a:pt x="0" y="1061"/>
                  <a:pt x="0" y="104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738" y="0"/>
                  <a:pt x="738" y="0"/>
                  <a:pt x="738" y="0"/>
                </a:cubicBezTo>
                <a:cubicBezTo>
                  <a:pt x="756" y="0"/>
                  <a:pt x="774" y="18"/>
                  <a:pt x="774" y="36"/>
                </a:cubicBezTo>
                <a:cubicBezTo>
                  <a:pt x="774" y="1043"/>
                  <a:pt x="774" y="1043"/>
                  <a:pt x="774" y="1043"/>
                </a:cubicBezTo>
                <a:cubicBezTo>
                  <a:pt x="774" y="1061"/>
                  <a:pt x="756" y="1079"/>
                  <a:pt x="738" y="1079"/>
                </a:cubicBezTo>
                <a:close/>
                <a:moveTo>
                  <a:pt x="36" y="1034"/>
                </a:moveTo>
                <a:lnTo>
                  <a:pt x="36" y="1034"/>
                </a:lnTo>
                <a:cubicBezTo>
                  <a:pt x="729" y="1034"/>
                  <a:pt x="729" y="1034"/>
                  <a:pt x="729" y="1034"/>
                </a:cubicBezTo>
                <a:cubicBezTo>
                  <a:pt x="729" y="45"/>
                  <a:pt x="729" y="45"/>
                  <a:pt x="729" y="45"/>
                </a:cubicBezTo>
                <a:cubicBezTo>
                  <a:pt x="36" y="45"/>
                  <a:pt x="36" y="45"/>
                  <a:pt x="36" y="45"/>
                </a:cubicBezTo>
                <a:lnTo>
                  <a:pt x="36" y="10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69">
            <a:extLst>
              <a:ext uri="{FF2B5EF4-FFF2-40B4-BE49-F238E27FC236}">
                <a16:creationId xmlns:a16="http://schemas.microsoft.com/office/drawing/2014/main" id="{3A24E13E-9552-4440-9F2E-4E8C2C894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4560" y="5368783"/>
            <a:ext cx="49392" cy="49392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27 w 46"/>
              <a:gd name="T5" fmla="*/ 45 h 46"/>
              <a:gd name="T6" fmla="*/ 0 w 46"/>
              <a:gd name="T7" fmla="*/ 18 h 46"/>
              <a:gd name="T8" fmla="*/ 27 w 46"/>
              <a:gd name="T9" fmla="*/ 0 h 46"/>
              <a:gd name="T10" fmla="*/ 27 w 46"/>
              <a:gd name="T11" fmla="*/ 0 h 46"/>
              <a:gd name="T12" fmla="*/ 45 w 46"/>
              <a:gd name="T13" fmla="*/ 18 h 46"/>
              <a:gd name="T14" fmla="*/ 27 w 4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lnTo>
                  <a:pt x="27" y="45"/>
                </a:lnTo>
                <a:cubicBezTo>
                  <a:pt x="9" y="45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27"/>
                  <a:pt x="36" y="45"/>
                  <a:pt x="27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70">
            <a:extLst>
              <a:ext uri="{FF2B5EF4-FFF2-40B4-BE49-F238E27FC236}">
                <a16:creationId xmlns:a16="http://schemas.microsoft.com/office/drawing/2014/main" id="{F9F66785-0230-404F-8810-CC7175ADC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769" y="5368783"/>
            <a:ext cx="49392" cy="49392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27 w 46"/>
              <a:gd name="T5" fmla="*/ 45 h 46"/>
              <a:gd name="T6" fmla="*/ 0 w 46"/>
              <a:gd name="T7" fmla="*/ 18 h 46"/>
              <a:gd name="T8" fmla="*/ 27 w 46"/>
              <a:gd name="T9" fmla="*/ 0 h 46"/>
              <a:gd name="T10" fmla="*/ 27 w 46"/>
              <a:gd name="T11" fmla="*/ 0 h 46"/>
              <a:gd name="T12" fmla="*/ 45 w 46"/>
              <a:gd name="T13" fmla="*/ 18 h 46"/>
              <a:gd name="T14" fmla="*/ 27 w 4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lnTo>
                  <a:pt x="27" y="45"/>
                </a:lnTo>
                <a:cubicBezTo>
                  <a:pt x="9" y="45"/>
                  <a:pt x="0" y="27"/>
                  <a:pt x="0" y="18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27"/>
                  <a:pt x="36" y="45"/>
                  <a:pt x="27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71">
            <a:extLst>
              <a:ext uri="{FF2B5EF4-FFF2-40B4-BE49-F238E27FC236}">
                <a16:creationId xmlns:a16="http://schemas.microsoft.com/office/drawing/2014/main" id="{C200578C-02EA-EE4F-A88D-D929AE26D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039" y="5368783"/>
            <a:ext cx="49392" cy="49392"/>
          </a:xfrm>
          <a:custGeom>
            <a:avLst/>
            <a:gdLst>
              <a:gd name="T0" fmla="*/ 27 w 46"/>
              <a:gd name="T1" fmla="*/ 45 h 46"/>
              <a:gd name="T2" fmla="*/ 27 w 46"/>
              <a:gd name="T3" fmla="*/ 45 h 46"/>
              <a:gd name="T4" fmla="*/ 27 w 46"/>
              <a:gd name="T5" fmla="*/ 45 h 46"/>
              <a:gd name="T6" fmla="*/ 0 w 46"/>
              <a:gd name="T7" fmla="*/ 18 h 46"/>
              <a:gd name="T8" fmla="*/ 27 w 46"/>
              <a:gd name="T9" fmla="*/ 0 h 46"/>
              <a:gd name="T10" fmla="*/ 27 w 46"/>
              <a:gd name="T11" fmla="*/ 0 h 46"/>
              <a:gd name="T12" fmla="*/ 45 w 46"/>
              <a:gd name="T13" fmla="*/ 18 h 46"/>
              <a:gd name="T14" fmla="*/ 27 w 46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46">
                <a:moveTo>
                  <a:pt x="27" y="45"/>
                </a:moveTo>
                <a:lnTo>
                  <a:pt x="27" y="45"/>
                </a:lnTo>
                <a:lnTo>
                  <a:pt x="27" y="45"/>
                </a:lnTo>
                <a:cubicBezTo>
                  <a:pt x="18" y="45"/>
                  <a:pt x="0" y="27"/>
                  <a:pt x="0" y="18"/>
                </a:cubicBezTo>
                <a:cubicBezTo>
                  <a:pt x="0" y="9"/>
                  <a:pt x="18" y="0"/>
                  <a:pt x="27" y="0"/>
                </a:cubicBezTo>
                <a:lnTo>
                  <a:pt x="27" y="0"/>
                </a:lnTo>
                <a:cubicBezTo>
                  <a:pt x="36" y="0"/>
                  <a:pt x="45" y="9"/>
                  <a:pt x="45" y="18"/>
                </a:cubicBezTo>
                <a:cubicBezTo>
                  <a:pt x="45" y="27"/>
                  <a:pt x="36" y="45"/>
                  <a:pt x="27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72">
            <a:extLst>
              <a:ext uri="{FF2B5EF4-FFF2-40B4-BE49-F238E27FC236}">
                <a16:creationId xmlns:a16="http://schemas.microsoft.com/office/drawing/2014/main" id="{9D03A0FF-E0A1-394B-89AF-67365C809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872" y="4504418"/>
            <a:ext cx="271660" cy="74087"/>
          </a:xfrm>
          <a:custGeom>
            <a:avLst/>
            <a:gdLst>
              <a:gd name="T0" fmla="*/ 72 w 244"/>
              <a:gd name="T1" fmla="*/ 63 h 64"/>
              <a:gd name="T2" fmla="*/ 72 w 244"/>
              <a:gd name="T3" fmla="*/ 63 h 64"/>
              <a:gd name="T4" fmla="*/ 63 w 244"/>
              <a:gd name="T5" fmla="*/ 63 h 64"/>
              <a:gd name="T6" fmla="*/ 45 w 244"/>
              <a:gd name="T7" fmla="*/ 36 h 64"/>
              <a:gd name="T8" fmla="*/ 18 w 244"/>
              <a:gd name="T9" fmla="*/ 63 h 64"/>
              <a:gd name="T10" fmla="*/ 0 w 244"/>
              <a:gd name="T11" fmla="*/ 63 h 64"/>
              <a:gd name="T12" fmla="*/ 0 w 244"/>
              <a:gd name="T13" fmla="*/ 36 h 64"/>
              <a:gd name="T14" fmla="*/ 36 w 244"/>
              <a:gd name="T15" fmla="*/ 9 h 64"/>
              <a:gd name="T16" fmla="*/ 54 w 244"/>
              <a:gd name="T17" fmla="*/ 9 h 64"/>
              <a:gd name="T18" fmla="*/ 72 w 244"/>
              <a:gd name="T19" fmla="*/ 27 h 64"/>
              <a:gd name="T20" fmla="*/ 99 w 244"/>
              <a:gd name="T21" fmla="*/ 9 h 64"/>
              <a:gd name="T22" fmla="*/ 117 w 244"/>
              <a:gd name="T23" fmla="*/ 9 h 64"/>
              <a:gd name="T24" fmla="*/ 135 w 244"/>
              <a:gd name="T25" fmla="*/ 27 h 64"/>
              <a:gd name="T26" fmla="*/ 162 w 244"/>
              <a:gd name="T27" fmla="*/ 9 h 64"/>
              <a:gd name="T28" fmla="*/ 180 w 244"/>
              <a:gd name="T29" fmla="*/ 9 h 64"/>
              <a:gd name="T30" fmla="*/ 198 w 244"/>
              <a:gd name="T31" fmla="*/ 27 h 64"/>
              <a:gd name="T32" fmla="*/ 225 w 244"/>
              <a:gd name="T33" fmla="*/ 9 h 64"/>
              <a:gd name="T34" fmla="*/ 243 w 244"/>
              <a:gd name="T35" fmla="*/ 9 h 64"/>
              <a:gd name="T36" fmla="*/ 243 w 244"/>
              <a:gd name="T37" fmla="*/ 27 h 64"/>
              <a:gd name="T38" fmla="*/ 207 w 244"/>
              <a:gd name="T39" fmla="*/ 63 h 64"/>
              <a:gd name="T40" fmla="*/ 189 w 244"/>
              <a:gd name="T41" fmla="*/ 63 h 64"/>
              <a:gd name="T42" fmla="*/ 171 w 244"/>
              <a:gd name="T43" fmla="*/ 36 h 64"/>
              <a:gd name="T44" fmla="*/ 144 w 244"/>
              <a:gd name="T45" fmla="*/ 63 h 64"/>
              <a:gd name="T46" fmla="*/ 126 w 244"/>
              <a:gd name="T47" fmla="*/ 63 h 64"/>
              <a:gd name="T48" fmla="*/ 108 w 244"/>
              <a:gd name="T49" fmla="*/ 36 h 64"/>
              <a:gd name="T50" fmla="*/ 81 w 244"/>
              <a:gd name="T51" fmla="*/ 63 h 64"/>
              <a:gd name="T52" fmla="*/ 72 w 244"/>
              <a:gd name="T53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44" h="64">
                <a:moveTo>
                  <a:pt x="72" y="63"/>
                </a:moveTo>
                <a:lnTo>
                  <a:pt x="72" y="63"/>
                </a:lnTo>
                <a:cubicBezTo>
                  <a:pt x="72" y="63"/>
                  <a:pt x="72" y="63"/>
                  <a:pt x="63" y="63"/>
                </a:cubicBezTo>
                <a:cubicBezTo>
                  <a:pt x="45" y="36"/>
                  <a:pt x="45" y="36"/>
                  <a:pt x="45" y="36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63"/>
                  <a:pt x="9" y="63"/>
                  <a:pt x="0" y="63"/>
                </a:cubicBezTo>
                <a:cubicBezTo>
                  <a:pt x="0" y="54"/>
                  <a:pt x="0" y="45"/>
                  <a:pt x="0" y="36"/>
                </a:cubicBezTo>
                <a:cubicBezTo>
                  <a:pt x="36" y="9"/>
                  <a:pt x="36" y="9"/>
                  <a:pt x="36" y="9"/>
                </a:cubicBezTo>
                <a:cubicBezTo>
                  <a:pt x="36" y="0"/>
                  <a:pt x="45" y="0"/>
                  <a:pt x="54" y="9"/>
                </a:cubicBezTo>
                <a:cubicBezTo>
                  <a:pt x="72" y="27"/>
                  <a:pt x="72" y="27"/>
                  <a:pt x="72" y="27"/>
                </a:cubicBezTo>
                <a:cubicBezTo>
                  <a:pt x="99" y="9"/>
                  <a:pt x="99" y="9"/>
                  <a:pt x="99" y="9"/>
                </a:cubicBezTo>
                <a:cubicBezTo>
                  <a:pt x="99" y="0"/>
                  <a:pt x="108" y="0"/>
                  <a:pt x="117" y="9"/>
                </a:cubicBezTo>
                <a:cubicBezTo>
                  <a:pt x="135" y="27"/>
                  <a:pt x="135" y="27"/>
                  <a:pt x="135" y="27"/>
                </a:cubicBezTo>
                <a:cubicBezTo>
                  <a:pt x="162" y="9"/>
                  <a:pt x="162" y="9"/>
                  <a:pt x="162" y="9"/>
                </a:cubicBezTo>
                <a:cubicBezTo>
                  <a:pt x="162" y="0"/>
                  <a:pt x="171" y="0"/>
                  <a:pt x="180" y="9"/>
                </a:cubicBezTo>
                <a:cubicBezTo>
                  <a:pt x="198" y="27"/>
                  <a:pt x="198" y="27"/>
                  <a:pt x="198" y="27"/>
                </a:cubicBezTo>
                <a:cubicBezTo>
                  <a:pt x="225" y="9"/>
                  <a:pt x="225" y="9"/>
                  <a:pt x="225" y="9"/>
                </a:cubicBezTo>
                <a:cubicBezTo>
                  <a:pt x="225" y="0"/>
                  <a:pt x="234" y="0"/>
                  <a:pt x="243" y="9"/>
                </a:cubicBezTo>
                <a:cubicBezTo>
                  <a:pt x="243" y="18"/>
                  <a:pt x="243" y="27"/>
                  <a:pt x="243" y="27"/>
                </a:cubicBezTo>
                <a:cubicBezTo>
                  <a:pt x="207" y="63"/>
                  <a:pt x="207" y="63"/>
                  <a:pt x="207" y="63"/>
                </a:cubicBezTo>
                <a:cubicBezTo>
                  <a:pt x="207" y="63"/>
                  <a:pt x="198" y="63"/>
                  <a:pt x="189" y="63"/>
                </a:cubicBezTo>
                <a:cubicBezTo>
                  <a:pt x="171" y="36"/>
                  <a:pt x="171" y="36"/>
                  <a:pt x="171" y="36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44" y="63"/>
                  <a:pt x="135" y="63"/>
                  <a:pt x="126" y="63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81" y="63"/>
                  <a:pt x="81" y="63"/>
                  <a:pt x="81" y="63"/>
                </a:cubicBezTo>
                <a:cubicBezTo>
                  <a:pt x="81" y="63"/>
                  <a:pt x="81" y="63"/>
                  <a:pt x="72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73">
            <a:extLst>
              <a:ext uri="{FF2B5EF4-FFF2-40B4-BE49-F238E27FC236}">
                <a16:creationId xmlns:a16="http://schemas.microsoft.com/office/drawing/2014/main" id="{96FCCD3F-5225-A644-BE9D-AB1EEA6BA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994" y="4701987"/>
            <a:ext cx="172875" cy="39514"/>
          </a:xfrm>
          <a:custGeom>
            <a:avLst/>
            <a:gdLst>
              <a:gd name="T0" fmla="*/ 27 w 154"/>
              <a:gd name="T1" fmla="*/ 36 h 37"/>
              <a:gd name="T2" fmla="*/ 27 w 154"/>
              <a:gd name="T3" fmla="*/ 36 h 37"/>
              <a:gd name="T4" fmla="*/ 0 w 154"/>
              <a:gd name="T5" fmla="*/ 17 h 37"/>
              <a:gd name="T6" fmla="*/ 27 w 154"/>
              <a:gd name="T7" fmla="*/ 0 h 37"/>
              <a:gd name="T8" fmla="*/ 126 w 154"/>
              <a:gd name="T9" fmla="*/ 0 h 37"/>
              <a:gd name="T10" fmla="*/ 153 w 154"/>
              <a:gd name="T11" fmla="*/ 17 h 37"/>
              <a:gd name="T12" fmla="*/ 135 w 154"/>
              <a:gd name="T13" fmla="*/ 36 h 37"/>
              <a:gd name="T14" fmla="*/ 27 w 154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" h="37">
                <a:moveTo>
                  <a:pt x="27" y="36"/>
                </a:moveTo>
                <a:lnTo>
                  <a:pt x="27" y="36"/>
                </a:lnTo>
                <a:cubicBezTo>
                  <a:pt x="9" y="36"/>
                  <a:pt x="0" y="27"/>
                  <a:pt x="0" y="17"/>
                </a:cubicBezTo>
                <a:cubicBezTo>
                  <a:pt x="0" y="9"/>
                  <a:pt x="9" y="0"/>
                  <a:pt x="27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53" y="9"/>
                  <a:pt x="153" y="17"/>
                </a:cubicBezTo>
                <a:cubicBezTo>
                  <a:pt x="153" y="27"/>
                  <a:pt x="144" y="36"/>
                  <a:pt x="135" y="36"/>
                </a:cubicBezTo>
                <a:cubicBezTo>
                  <a:pt x="27" y="36"/>
                  <a:pt x="27" y="36"/>
                  <a:pt x="2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4">
            <a:extLst>
              <a:ext uri="{FF2B5EF4-FFF2-40B4-BE49-F238E27FC236}">
                <a16:creationId xmlns:a16="http://schemas.microsoft.com/office/drawing/2014/main" id="{881843C8-528C-784C-86E4-39B9F7AAD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438" y="4944008"/>
            <a:ext cx="162993" cy="49392"/>
          </a:xfrm>
          <a:custGeom>
            <a:avLst/>
            <a:gdLst>
              <a:gd name="T0" fmla="*/ 18 w 145"/>
              <a:gd name="T1" fmla="*/ 45 h 46"/>
              <a:gd name="T2" fmla="*/ 18 w 145"/>
              <a:gd name="T3" fmla="*/ 45 h 46"/>
              <a:gd name="T4" fmla="*/ 0 w 145"/>
              <a:gd name="T5" fmla="*/ 18 h 46"/>
              <a:gd name="T6" fmla="*/ 18 w 145"/>
              <a:gd name="T7" fmla="*/ 0 h 46"/>
              <a:gd name="T8" fmla="*/ 126 w 145"/>
              <a:gd name="T9" fmla="*/ 0 h 46"/>
              <a:gd name="T10" fmla="*/ 144 w 145"/>
              <a:gd name="T11" fmla="*/ 18 h 46"/>
              <a:gd name="T12" fmla="*/ 126 w 145"/>
              <a:gd name="T13" fmla="*/ 36 h 46"/>
              <a:gd name="T14" fmla="*/ 18 w 14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9"/>
                  <a:pt x="144" y="18"/>
                </a:cubicBezTo>
                <a:cubicBezTo>
                  <a:pt x="144" y="28"/>
                  <a:pt x="135" y="36"/>
                  <a:pt x="126" y="36"/>
                </a:cubicBezTo>
                <a:cubicBezTo>
                  <a:pt x="18" y="45"/>
                  <a:pt x="18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75">
            <a:extLst>
              <a:ext uri="{FF2B5EF4-FFF2-40B4-BE49-F238E27FC236}">
                <a16:creationId xmlns:a16="http://schemas.microsoft.com/office/drawing/2014/main" id="{90B9B2CA-EBE3-6D47-B40C-1C12392FE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438" y="5067491"/>
            <a:ext cx="162993" cy="49392"/>
          </a:xfrm>
          <a:custGeom>
            <a:avLst/>
            <a:gdLst>
              <a:gd name="T0" fmla="*/ 18 w 145"/>
              <a:gd name="T1" fmla="*/ 45 h 46"/>
              <a:gd name="T2" fmla="*/ 18 w 145"/>
              <a:gd name="T3" fmla="*/ 45 h 46"/>
              <a:gd name="T4" fmla="*/ 0 w 145"/>
              <a:gd name="T5" fmla="*/ 18 h 46"/>
              <a:gd name="T6" fmla="*/ 18 w 145"/>
              <a:gd name="T7" fmla="*/ 0 h 46"/>
              <a:gd name="T8" fmla="*/ 126 w 145"/>
              <a:gd name="T9" fmla="*/ 0 h 46"/>
              <a:gd name="T10" fmla="*/ 126 w 145"/>
              <a:gd name="T11" fmla="*/ 0 h 46"/>
              <a:gd name="T12" fmla="*/ 144 w 145"/>
              <a:gd name="T13" fmla="*/ 18 h 46"/>
              <a:gd name="T14" fmla="*/ 126 w 145"/>
              <a:gd name="T15" fmla="*/ 36 h 46"/>
              <a:gd name="T16" fmla="*/ 18 w 145"/>
              <a:gd name="T17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lnTo>
                  <a:pt x="126" y="0"/>
                </a:lnTo>
                <a:cubicBezTo>
                  <a:pt x="135" y="0"/>
                  <a:pt x="144" y="9"/>
                  <a:pt x="144" y="18"/>
                </a:cubicBezTo>
                <a:cubicBezTo>
                  <a:pt x="144" y="27"/>
                  <a:pt x="135" y="36"/>
                  <a:pt x="126" y="36"/>
                </a:cubicBezTo>
                <a:cubicBezTo>
                  <a:pt x="18" y="45"/>
                  <a:pt x="18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76">
            <a:extLst>
              <a:ext uri="{FF2B5EF4-FFF2-40B4-BE49-F238E27FC236}">
                <a16:creationId xmlns:a16="http://schemas.microsoft.com/office/drawing/2014/main" id="{37E91964-54C9-2D41-AEE4-F5466C22D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438" y="5186033"/>
            <a:ext cx="162993" cy="49392"/>
          </a:xfrm>
          <a:custGeom>
            <a:avLst/>
            <a:gdLst>
              <a:gd name="T0" fmla="*/ 18 w 145"/>
              <a:gd name="T1" fmla="*/ 45 h 46"/>
              <a:gd name="T2" fmla="*/ 18 w 145"/>
              <a:gd name="T3" fmla="*/ 45 h 46"/>
              <a:gd name="T4" fmla="*/ 0 w 145"/>
              <a:gd name="T5" fmla="*/ 18 h 46"/>
              <a:gd name="T6" fmla="*/ 18 w 145"/>
              <a:gd name="T7" fmla="*/ 0 h 46"/>
              <a:gd name="T8" fmla="*/ 126 w 145"/>
              <a:gd name="T9" fmla="*/ 0 h 46"/>
              <a:gd name="T10" fmla="*/ 144 w 145"/>
              <a:gd name="T11" fmla="*/ 18 h 46"/>
              <a:gd name="T12" fmla="*/ 126 w 145"/>
              <a:gd name="T13" fmla="*/ 36 h 46"/>
              <a:gd name="T14" fmla="*/ 18 w 145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5" h="46">
                <a:moveTo>
                  <a:pt x="18" y="45"/>
                </a:moveTo>
                <a:lnTo>
                  <a:pt x="18" y="45"/>
                </a:lnTo>
                <a:cubicBezTo>
                  <a:pt x="9" y="45"/>
                  <a:pt x="0" y="36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5" y="0"/>
                  <a:pt x="144" y="9"/>
                  <a:pt x="144" y="18"/>
                </a:cubicBezTo>
                <a:cubicBezTo>
                  <a:pt x="144" y="27"/>
                  <a:pt x="135" y="36"/>
                  <a:pt x="126" y="36"/>
                </a:cubicBezTo>
                <a:cubicBezTo>
                  <a:pt x="18" y="45"/>
                  <a:pt x="18" y="45"/>
                  <a:pt x="18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77">
            <a:extLst>
              <a:ext uri="{FF2B5EF4-FFF2-40B4-BE49-F238E27FC236}">
                <a16:creationId xmlns:a16="http://schemas.microsoft.com/office/drawing/2014/main" id="{CF772B25-E90F-5D44-A669-18879E621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994" y="4944008"/>
            <a:ext cx="291417" cy="39514"/>
          </a:xfrm>
          <a:custGeom>
            <a:avLst/>
            <a:gdLst>
              <a:gd name="T0" fmla="*/ 243 w 262"/>
              <a:gd name="T1" fmla="*/ 36 h 37"/>
              <a:gd name="T2" fmla="*/ 243 w 262"/>
              <a:gd name="T3" fmla="*/ 36 h 37"/>
              <a:gd name="T4" fmla="*/ 18 w 262"/>
              <a:gd name="T5" fmla="*/ 36 h 37"/>
              <a:gd name="T6" fmla="*/ 0 w 262"/>
              <a:gd name="T7" fmla="*/ 18 h 37"/>
              <a:gd name="T8" fmla="*/ 18 w 262"/>
              <a:gd name="T9" fmla="*/ 0 h 37"/>
              <a:gd name="T10" fmla="*/ 243 w 262"/>
              <a:gd name="T11" fmla="*/ 0 h 37"/>
              <a:gd name="T12" fmla="*/ 261 w 262"/>
              <a:gd name="T13" fmla="*/ 18 h 37"/>
              <a:gd name="T14" fmla="*/ 243 w 262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2" h="37">
                <a:moveTo>
                  <a:pt x="243" y="36"/>
                </a:moveTo>
                <a:lnTo>
                  <a:pt x="243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52" y="0"/>
                  <a:pt x="261" y="9"/>
                  <a:pt x="261" y="18"/>
                </a:cubicBezTo>
                <a:cubicBezTo>
                  <a:pt x="261" y="28"/>
                  <a:pt x="252" y="36"/>
                  <a:pt x="243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78">
            <a:extLst>
              <a:ext uri="{FF2B5EF4-FFF2-40B4-BE49-F238E27FC236}">
                <a16:creationId xmlns:a16="http://schemas.microsoft.com/office/drawing/2014/main" id="{10CCDB15-71EE-8A4C-ACBD-DF3961AD6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994" y="5067491"/>
            <a:ext cx="291417" cy="49392"/>
          </a:xfrm>
          <a:custGeom>
            <a:avLst/>
            <a:gdLst>
              <a:gd name="T0" fmla="*/ 243 w 262"/>
              <a:gd name="T1" fmla="*/ 45 h 46"/>
              <a:gd name="T2" fmla="*/ 243 w 262"/>
              <a:gd name="T3" fmla="*/ 45 h 46"/>
              <a:gd name="T4" fmla="*/ 18 w 262"/>
              <a:gd name="T5" fmla="*/ 45 h 46"/>
              <a:gd name="T6" fmla="*/ 0 w 262"/>
              <a:gd name="T7" fmla="*/ 18 h 46"/>
              <a:gd name="T8" fmla="*/ 18 w 262"/>
              <a:gd name="T9" fmla="*/ 0 h 46"/>
              <a:gd name="T10" fmla="*/ 243 w 262"/>
              <a:gd name="T11" fmla="*/ 0 h 46"/>
              <a:gd name="T12" fmla="*/ 261 w 262"/>
              <a:gd name="T13" fmla="*/ 18 h 46"/>
              <a:gd name="T14" fmla="*/ 243 w 26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2" h="46">
                <a:moveTo>
                  <a:pt x="243" y="45"/>
                </a:moveTo>
                <a:lnTo>
                  <a:pt x="243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27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52" y="0"/>
                  <a:pt x="261" y="9"/>
                  <a:pt x="261" y="18"/>
                </a:cubicBezTo>
                <a:cubicBezTo>
                  <a:pt x="261" y="27"/>
                  <a:pt x="252" y="45"/>
                  <a:pt x="243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79">
            <a:extLst>
              <a:ext uri="{FF2B5EF4-FFF2-40B4-BE49-F238E27FC236}">
                <a16:creationId xmlns:a16="http://schemas.microsoft.com/office/drawing/2014/main" id="{05018030-93BA-9A41-8CAA-4BEACC8AB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994" y="5186033"/>
            <a:ext cx="291417" cy="49392"/>
          </a:xfrm>
          <a:custGeom>
            <a:avLst/>
            <a:gdLst>
              <a:gd name="T0" fmla="*/ 243 w 262"/>
              <a:gd name="T1" fmla="*/ 45 h 46"/>
              <a:gd name="T2" fmla="*/ 243 w 262"/>
              <a:gd name="T3" fmla="*/ 45 h 46"/>
              <a:gd name="T4" fmla="*/ 18 w 262"/>
              <a:gd name="T5" fmla="*/ 45 h 46"/>
              <a:gd name="T6" fmla="*/ 0 w 262"/>
              <a:gd name="T7" fmla="*/ 27 h 46"/>
              <a:gd name="T8" fmla="*/ 18 w 262"/>
              <a:gd name="T9" fmla="*/ 0 h 46"/>
              <a:gd name="T10" fmla="*/ 243 w 262"/>
              <a:gd name="T11" fmla="*/ 0 h 46"/>
              <a:gd name="T12" fmla="*/ 261 w 262"/>
              <a:gd name="T13" fmla="*/ 27 h 46"/>
              <a:gd name="T14" fmla="*/ 243 w 26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2" h="46">
                <a:moveTo>
                  <a:pt x="243" y="45"/>
                </a:moveTo>
                <a:lnTo>
                  <a:pt x="243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252" y="0"/>
                  <a:pt x="261" y="9"/>
                  <a:pt x="261" y="27"/>
                </a:cubicBezTo>
                <a:cubicBezTo>
                  <a:pt x="261" y="36"/>
                  <a:pt x="252" y="45"/>
                  <a:pt x="243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80">
            <a:extLst>
              <a:ext uri="{FF2B5EF4-FFF2-40B4-BE49-F238E27FC236}">
                <a16:creationId xmlns:a16="http://schemas.microsoft.com/office/drawing/2014/main" id="{6AD85AB6-B082-1743-86E4-A611F2960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872" y="5319391"/>
            <a:ext cx="153118" cy="153118"/>
          </a:xfrm>
          <a:custGeom>
            <a:avLst/>
            <a:gdLst>
              <a:gd name="T0" fmla="*/ 126 w 136"/>
              <a:gd name="T1" fmla="*/ 135 h 136"/>
              <a:gd name="T2" fmla="*/ 126 w 136"/>
              <a:gd name="T3" fmla="*/ 135 h 136"/>
              <a:gd name="T4" fmla="*/ 9 w 136"/>
              <a:gd name="T5" fmla="*/ 135 h 136"/>
              <a:gd name="T6" fmla="*/ 0 w 136"/>
              <a:gd name="T7" fmla="*/ 117 h 136"/>
              <a:gd name="T8" fmla="*/ 0 w 136"/>
              <a:gd name="T9" fmla="*/ 9 h 136"/>
              <a:gd name="T10" fmla="*/ 9 w 136"/>
              <a:gd name="T11" fmla="*/ 0 h 136"/>
              <a:gd name="T12" fmla="*/ 126 w 136"/>
              <a:gd name="T13" fmla="*/ 0 h 136"/>
              <a:gd name="T14" fmla="*/ 135 w 136"/>
              <a:gd name="T15" fmla="*/ 9 h 136"/>
              <a:gd name="T16" fmla="*/ 135 w 136"/>
              <a:gd name="T17" fmla="*/ 117 h 136"/>
              <a:gd name="T18" fmla="*/ 126 w 136"/>
              <a:gd name="T19" fmla="*/ 135 h 136"/>
              <a:gd name="T20" fmla="*/ 27 w 136"/>
              <a:gd name="T21" fmla="*/ 108 h 136"/>
              <a:gd name="T22" fmla="*/ 27 w 136"/>
              <a:gd name="T23" fmla="*/ 108 h 136"/>
              <a:gd name="T24" fmla="*/ 108 w 136"/>
              <a:gd name="T25" fmla="*/ 108 h 136"/>
              <a:gd name="T26" fmla="*/ 108 w 136"/>
              <a:gd name="T27" fmla="*/ 27 h 136"/>
              <a:gd name="T28" fmla="*/ 27 w 136"/>
              <a:gd name="T29" fmla="*/ 27 h 136"/>
              <a:gd name="T30" fmla="*/ 27 w 136"/>
              <a:gd name="T31" fmla="*/ 108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136">
                <a:moveTo>
                  <a:pt x="126" y="135"/>
                </a:moveTo>
                <a:lnTo>
                  <a:pt x="126" y="135"/>
                </a:lnTo>
                <a:cubicBezTo>
                  <a:pt x="9" y="135"/>
                  <a:pt x="9" y="135"/>
                  <a:pt x="9" y="135"/>
                </a:cubicBezTo>
                <a:cubicBezTo>
                  <a:pt x="9" y="135"/>
                  <a:pt x="0" y="126"/>
                  <a:pt x="0" y="117"/>
                </a:cubicBezTo>
                <a:cubicBezTo>
                  <a:pt x="0" y="9"/>
                  <a:pt x="0" y="9"/>
                  <a:pt x="0" y="9"/>
                </a:cubicBezTo>
                <a:cubicBezTo>
                  <a:pt x="0" y="0"/>
                  <a:pt x="9" y="0"/>
                  <a:pt x="9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6" y="0"/>
                  <a:pt x="135" y="0"/>
                  <a:pt x="135" y="9"/>
                </a:cubicBezTo>
                <a:cubicBezTo>
                  <a:pt x="135" y="117"/>
                  <a:pt x="135" y="117"/>
                  <a:pt x="135" y="117"/>
                </a:cubicBezTo>
                <a:cubicBezTo>
                  <a:pt x="135" y="126"/>
                  <a:pt x="126" y="135"/>
                  <a:pt x="126" y="135"/>
                </a:cubicBezTo>
                <a:close/>
                <a:moveTo>
                  <a:pt x="27" y="108"/>
                </a:moveTo>
                <a:lnTo>
                  <a:pt x="27" y="108"/>
                </a:lnTo>
                <a:cubicBezTo>
                  <a:pt x="108" y="108"/>
                  <a:pt x="108" y="108"/>
                  <a:pt x="108" y="108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27" y="27"/>
                  <a:pt x="27" y="27"/>
                  <a:pt x="27" y="27"/>
                </a:cubicBezTo>
                <a:lnTo>
                  <a:pt x="27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81">
            <a:extLst>
              <a:ext uri="{FF2B5EF4-FFF2-40B4-BE49-F238E27FC236}">
                <a16:creationId xmlns:a16="http://schemas.microsoft.com/office/drawing/2014/main" id="{9B46CB13-0100-D843-B5FF-B892B2547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438" y="4450084"/>
            <a:ext cx="162993" cy="172875"/>
          </a:xfrm>
          <a:custGeom>
            <a:avLst/>
            <a:gdLst>
              <a:gd name="T0" fmla="*/ 72 w 145"/>
              <a:gd name="T1" fmla="*/ 153 h 154"/>
              <a:gd name="T2" fmla="*/ 72 w 145"/>
              <a:gd name="T3" fmla="*/ 153 h 154"/>
              <a:gd name="T4" fmla="*/ 0 w 145"/>
              <a:gd name="T5" fmla="*/ 81 h 154"/>
              <a:gd name="T6" fmla="*/ 72 w 145"/>
              <a:gd name="T7" fmla="*/ 0 h 154"/>
              <a:gd name="T8" fmla="*/ 144 w 145"/>
              <a:gd name="T9" fmla="*/ 81 h 154"/>
              <a:gd name="T10" fmla="*/ 72 w 145"/>
              <a:gd name="T11" fmla="*/ 153 h 154"/>
              <a:gd name="T12" fmla="*/ 72 w 145"/>
              <a:gd name="T13" fmla="*/ 45 h 154"/>
              <a:gd name="T14" fmla="*/ 72 w 145"/>
              <a:gd name="T15" fmla="*/ 45 h 154"/>
              <a:gd name="T16" fmla="*/ 36 w 145"/>
              <a:gd name="T17" fmla="*/ 81 h 154"/>
              <a:gd name="T18" fmla="*/ 72 w 145"/>
              <a:gd name="T19" fmla="*/ 117 h 154"/>
              <a:gd name="T20" fmla="*/ 108 w 145"/>
              <a:gd name="T21" fmla="*/ 81 h 154"/>
              <a:gd name="T22" fmla="*/ 72 w 145"/>
              <a:gd name="T23" fmla="*/ 45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154">
                <a:moveTo>
                  <a:pt x="72" y="153"/>
                </a:moveTo>
                <a:lnTo>
                  <a:pt x="72" y="153"/>
                </a:lnTo>
                <a:cubicBezTo>
                  <a:pt x="27" y="153"/>
                  <a:pt x="0" y="117"/>
                  <a:pt x="0" y="81"/>
                </a:cubicBezTo>
                <a:cubicBezTo>
                  <a:pt x="0" y="36"/>
                  <a:pt x="27" y="0"/>
                  <a:pt x="72" y="0"/>
                </a:cubicBezTo>
                <a:cubicBezTo>
                  <a:pt x="117" y="0"/>
                  <a:pt x="144" y="36"/>
                  <a:pt x="144" y="81"/>
                </a:cubicBezTo>
                <a:cubicBezTo>
                  <a:pt x="144" y="117"/>
                  <a:pt x="117" y="153"/>
                  <a:pt x="72" y="153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36" y="63"/>
                  <a:pt x="36" y="81"/>
                </a:cubicBezTo>
                <a:cubicBezTo>
                  <a:pt x="36" y="99"/>
                  <a:pt x="54" y="117"/>
                  <a:pt x="72" y="117"/>
                </a:cubicBezTo>
                <a:cubicBezTo>
                  <a:pt x="90" y="117"/>
                  <a:pt x="108" y="99"/>
                  <a:pt x="108" y="81"/>
                </a:cubicBezTo>
                <a:cubicBezTo>
                  <a:pt x="108" y="63"/>
                  <a:pt x="90" y="45"/>
                  <a:pt x="72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82">
            <a:extLst>
              <a:ext uri="{FF2B5EF4-FFF2-40B4-BE49-F238E27FC236}">
                <a16:creationId xmlns:a16="http://schemas.microsoft.com/office/drawing/2014/main" id="{D453358B-BA09-3143-AB20-1E818A67E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2779" y="11582349"/>
            <a:ext cx="192632" cy="607528"/>
          </a:xfrm>
          <a:custGeom>
            <a:avLst/>
            <a:gdLst>
              <a:gd name="T0" fmla="*/ 90 w 172"/>
              <a:gd name="T1" fmla="*/ 540 h 541"/>
              <a:gd name="T2" fmla="*/ 90 w 172"/>
              <a:gd name="T3" fmla="*/ 540 h 541"/>
              <a:gd name="T4" fmla="*/ 9 w 172"/>
              <a:gd name="T5" fmla="*/ 495 h 541"/>
              <a:gd name="T6" fmla="*/ 0 w 172"/>
              <a:gd name="T7" fmla="*/ 450 h 541"/>
              <a:gd name="T8" fmla="*/ 45 w 172"/>
              <a:gd name="T9" fmla="*/ 450 h 541"/>
              <a:gd name="T10" fmla="*/ 45 w 172"/>
              <a:gd name="T11" fmla="*/ 450 h 541"/>
              <a:gd name="T12" fmla="*/ 54 w 172"/>
              <a:gd name="T13" fmla="*/ 477 h 541"/>
              <a:gd name="T14" fmla="*/ 90 w 172"/>
              <a:gd name="T15" fmla="*/ 486 h 541"/>
              <a:gd name="T16" fmla="*/ 117 w 172"/>
              <a:gd name="T17" fmla="*/ 477 h 541"/>
              <a:gd name="T18" fmla="*/ 126 w 172"/>
              <a:gd name="T19" fmla="*/ 450 h 541"/>
              <a:gd name="T20" fmla="*/ 126 w 172"/>
              <a:gd name="T21" fmla="*/ 27 h 541"/>
              <a:gd name="T22" fmla="*/ 153 w 172"/>
              <a:gd name="T23" fmla="*/ 0 h 541"/>
              <a:gd name="T24" fmla="*/ 153 w 172"/>
              <a:gd name="T25" fmla="*/ 0 h 541"/>
              <a:gd name="T26" fmla="*/ 171 w 172"/>
              <a:gd name="T27" fmla="*/ 27 h 541"/>
              <a:gd name="T28" fmla="*/ 171 w 172"/>
              <a:gd name="T29" fmla="*/ 450 h 541"/>
              <a:gd name="T30" fmla="*/ 162 w 172"/>
              <a:gd name="T31" fmla="*/ 495 h 541"/>
              <a:gd name="T32" fmla="*/ 90 w 172"/>
              <a:gd name="T33" fmla="*/ 540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2" h="541">
                <a:moveTo>
                  <a:pt x="90" y="540"/>
                </a:moveTo>
                <a:lnTo>
                  <a:pt x="90" y="540"/>
                </a:lnTo>
                <a:cubicBezTo>
                  <a:pt x="54" y="540"/>
                  <a:pt x="27" y="522"/>
                  <a:pt x="9" y="495"/>
                </a:cubicBezTo>
                <a:cubicBezTo>
                  <a:pt x="0" y="477"/>
                  <a:pt x="0" y="450"/>
                  <a:pt x="0" y="450"/>
                </a:cubicBezTo>
                <a:cubicBezTo>
                  <a:pt x="45" y="450"/>
                  <a:pt x="45" y="450"/>
                  <a:pt x="45" y="450"/>
                </a:cubicBezTo>
                <a:lnTo>
                  <a:pt x="45" y="450"/>
                </a:lnTo>
                <a:cubicBezTo>
                  <a:pt x="45" y="450"/>
                  <a:pt x="45" y="459"/>
                  <a:pt x="54" y="477"/>
                </a:cubicBezTo>
                <a:cubicBezTo>
                  <a:pt x="54" y="477"/>
                  <a:pt x="63" y="486"/>
                  <a:pt x="90" y="486"/>
                </a:cubicBezTo>
                <a:cubicBezTo>
                  <a:pt x="108" y="486"/>
                  <a:pt x="117" y="477"/>
                  <a:pt x="117" y="477"/>
                </a:cubicBezTo>
                <a:cubicBezTo>
                  <a:pt x="126" y="468"/>
                  <a:pt x="126" y="450"/>
                  <a:pt x="126" y="450"/>
                </a:cubicBezTo>
                <a:cubicBezTo>
                  <a:pt x="126" y="27"/>
                  <a:pt x="126" y="27"/>
                  <a:pt x="126" y="27"/>
                </a:cubicBezTo>
                <a:cubicBezTo>
                  <a:pt x="126" y="9"/>
                  <a:pt x="135" y="0"/>
                  <a:pt x="153" y="0"/>
                </a:cubicBezTo>
                <a:lnTo>
                  <a:pt x="153" y="0"/>
                </a:lnTo>
                <a:cubicBezTo>
                  <a:pt x="162" y="0"/>
                  <a:pt x="171" y="9"/>
                  <a:pt x="171" y="27"/>
                </a:cubicBezTo>
                <a:cubicBezTo>
                  <a:pt x="171" y="450"/>
                  <a:pt x="171" y="450"/>
                  <a:pt x="171" y="450"/>
                </a:cubicBezTo>
                <a:cubicBezTo>
                  <a:pt x="171" y="450"/>
                  <a:pt x="171" y="477"/>
                  <a:pt x="162" y="495"/>
                </a:cubicBezTo>
                <a:cubicBezTo>
                  <a:pt x="153" y="522"/>
                  <a:pt x="117" y="540"/>
                  <a:pt x="90" y="5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83">
            <a:extLst>
              <a:ext uri="{FF2B5EF4-FFF2-40B4-BE49-F238E27FC236}">
                <a16:creationId xmlns:a16="http://schemas.microsoft.com/office/drawing/2014/main" id="{48F9CF6B-7D56-164B-88C5-E2A566A9D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066" y="11369963"/>
            <a:ext cx="1200234" cy="301292"/>
          </a:xfrm>
          <a:custGeom>
            <a:avLst/>
            <a:gdLst>
              <a:gd name="T0" fmla="*/ 864 w 1072"/>
              <a:gd name="T1" fmla="*/ 270 h 271"/>
              <a:gd name="T2" fmla="*/ 864 w 1072"/>
              <a:gd name="T3" fmla="*/ 270 h 271"/>
              <a:gd name="T4" fmla="*/ 846 w 1072"/>
              <a:gd name="T5" fmla="*/ 261 h 271"/>
              <a:gd name="T6" fmla="*/ 540 w 1072"/>
              <a:gd name="T7" fmla="*/ 225 h 271"/>
              <a:gd name="T8" fmla="*/ 540 w 1072"/>
              <a:gd name="T9" fmla="*/ 225 h 271"/>
              <a:gd name="T10" fmla="*/ 225 w 1072"/>
              <a:gd name="T11" fmla="*/ 261 h 271"/>
              <a:gd name="T12" fmla="*/ 171 w 1072"/>
              <a:gd name="T13" fmla="*/ 252 h 271"/>
              <a:gd name="T14" fmla="*/ 144 w 1072"/>
              <a:gd name="T15" fmla="*/ 225 h 271"/>
              <a:gd name="T16" fmla="*/ 144 w 1072"/>
              <a:gd name="T17" fmla="*/ 225 h 271"/>
              <a:gd name="T18" fmla="*/ 27 w 1072"/>
              <a:gd name="T19" fmla="*/ 225 h 271"/>
              <a:gd name="T20" fmla="*/ 0 w 1072"/>
              <a:gd name="T21" fmla="*/ 207 h 271"/>
              <a:gd name="T22" fmla="*/ 18 w 1072"/>
              <a:gd name="T23" fmla="*/ 180 h 271"/>
              <a:gd name="T24" fmla="*/ 180 w 1072"/>
              <a:gd name="T25" fmla="*/ 90 h 271"/>
              <a:gd name="T26" fmla="*/ 540 w 1072"/>
              <a:gd name="T27" fmla="*/ 0 h 271"/>
              <a:gd name="T28" fmla="*/ 900 w 1072"/>
              <a:gd name="T29" fmla="*/ 90 h 271"/>
              <a:gd name="T30" fmla="*/ 1062 w 1072"/>
              <a:gd name="T31" fmla="*/ 180 h 271"/>
              <a:gd name="T32" fmla="*/ 1071 w 1072"/>
              <a:gd name="T33" fmla="*/ 207 h 271"/>
              <a:gd name="T34" fmla="*/ 1044 w 1072"/>
              <a:gd name="T35" fmla="*/ 225 h 271"/>
              <a:gd name="T36" fmla="*/ 927 w 1072"/>
              <a:gd name="T37" fmla="*/ 225 h 271"/>
              <a:gd name="T38" fmla="*/ 927 w 1072"/>
              <a:gd name="T39" fmla="*/ 225 h 271"/>
              <a:gd name="T40" fmla="*/ 900 w 1072"/>
              <a:gd name="T41" fmla="*/ 252 h 271"/>
              <a:gd name="T42" fmla="*/ 864 w 1072"/>
              <a:gd name="T43" fmla="*/ 270 h 271"/>
              <a:gd name="T44" fmla="*/ 540 w 1072"/>
              <a:gd name="T45" fmla="*/ 171 h 271"/>
              <a:gd name="T46" fmla="*/ 540 w 1072"/>
              <a:gd name="T47" fmla="*/ 171 h 271"/>
              <a:gd name="T48" fmla="*/ 864 w 1072"/>
              <a:gd name="T49" fmla="*/ 216 h 271"/>
              <a:gd name="T50" fmla="*/ 864 w 1072"/>
              <a:gd name="T51" fmla="*/ 216 h 271"/>
              <a:gd name="T52" fmla="*/ 891 w 1072"/>
              <a:gd name="T53" fmla="*/ 189 h 271"/>
              <a:gd name="T54" fmla="*/ 927 w 1072"/>
              <a:gd name="T55" fmla="*/ 171 h 271"/>
              <a:gd name="T56" fmla="*/ 954 w 1072"/>
              <a:gd name="T57" fmla="*/ 171 h 271"/>
              <a:gd name="T58" fmla="*/ 882 w 1072"/>
              <a:gd name="T59" fmla="*/ 135 h 271"/>
              <a:gd name="T60" fmla="*/ 540 w 1072"/>
              <a:gd name="T61" fmla="*/ 46 h 271"/>
              <a:gd name="T62" fmla="*/ 117 w 1072"/>
              <a:gd name="T63" fmla="*/ 171 h 271"/>
              <a:gd name="T64" fmla="*/ 144 w 1072"/>
              <a:gd name="T65" fmla="*/ 171 h 271"/>
              <a:gd name="T66" fmla="*/ 180 w 1072"/>
              <a:gd name="T67" fmla="*/ 189 h 271"/>
              <a:gd name="T68" fmla="*/ 207 w 1072"/>
              <a:gd name="T69" fmla="*/ 216 h 271"/>
              <a:gd name="T70" fmla="*/ 216 w 1072"/>
              <a:gd name="T71" fmla="*/ 216 h 271"/>
              <a:gd name="T72" fmla="*/ 540 w 1072"/>
              <a:gd name="T73" fmla="*/ 1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72" h="271">
                <a:moveTo>
                  <a:pt x="864" y="270"/>
                </a:moveTo>
                <a:lnTo>
                  <a:pt x="864" y="270"/>
                </a:lnTo>
                <a:cubicBezTo>
                  <a:pt x="855" y="270"/>
                  <a:pt x="855" y="270"/>
                  <a:pt x="846" y="261"/>
                </a:cubicBezTo>
                <a:cubicBezTo>
                  <a:pt x="801" y="252"/>
                  <a:pt x="639" y="225"/>
                  <a:pt x="540" y="225"/>
                </a:cubicBezTo>
                <a:lnTo>
                  <a:pt x="540" y="225"/>
                </a:lnTo>
                <a:cubicBezTo>
                  <a:pt x="432" y="225"/>
                  <a:pt x="270" y="252"/>
                  <a:pt x="225" y="261"/>
                </a:cubicBezTo>
                <a:cubicBezTo>
                  <a:pt x="207" y="270"/>
                  <a:pt x="189" y="261"/>
                  <a:pt x="171" y="252"/>
                </a:cubicBezTo>
                <a:cubicBezTo>
                  <a:pt x="144" y="225"/>
                  <a:pt x="144" y="225"/>
                  <a:pt x="144" y="225"/>
                </a:cubicBezTo>
                <a:lnTo>
                  <a:pt x="144" y="225"/>
                </a:lnTo>
                <a:cubicBezTo>
                  <a:pt x="27" y="225"/>
                  <a:pt x="27" y="225"/>
                  <a:pt x="27" y="225"/>
                </a:cubicBezTo>
                <a:cubicBezTo>
                  <a:pt x="18" y="225"/>
                  <a:pt x="10" y="216"/>
                  <a:pt x="0" y="207"/>
                </a:cubicBezTo>
                <a:cubicBezTo>
                  <a:pt x="0" y="198"/>
                  <a:pt x="10" y="180"/>
                  <a:pt x="18" y="180"/>
                </a:cubicBezTo>
                <a:cubicBezTo>
                  <a:pt x="18" y="171"/>
                  <a:pt x="81" y="135"/>
                  <a:pt x="180" y="90"/>
                </a:cubicBezTo>
                <a:cubicBezTo>
                  <a:pt x="270" y="46"/>
                  <a:pt x="405" y="0"/>
                  <a:pt x="540" y="0"/>
                </a:cubicBezTo>
                <a:cubicBezTo>
                  <a:pt x="675" y="0"/>
                  <a:pt x="810" y="46"/>
                  <a:pt x="900" y="90"/>
                </a:cubicBezTo>
                <a:cubicBezTo>
                  <a:pt x="999" y="135"/>
                  <a:pt x="1062" y="180"/>
                  <a:pt x="1062" y="180"/>
                </a:cubicBezTo>
                <a:cubicBezTo>
                  <a:pt x="1071" y="180"/>
                  <a:pt x="1071" y="198"/>
                  <a:pt x="1071" y="207"/>
                </a:cubicBezTo>
                <a:cubicBezTo>
                  <a:pt x="1071" y="216"/>
                  <a:pt x="1053" y="225"/>
                  <a:pt x="1044" y="225"/>
                </a:cubicBezTo>
                <a:cubicBezTo>
                  <a:pt x="927" y="225"/>
                  <a:pt x="927" y="225"/>
                  <a:pt x="927" y="225"/>
                </a:cubicBezTo>
                <a:lnTo>
                  <a:pt x="927" y="225"/>
                </a:lnTo>
                <a:cubicBezTo>
                  <a:pt x="900" y="252"/>
                  <a:pt x="900" y="252"/>
                  <a:pt x="900" y="252"/>
                </a:cubicBezTo>
                <a:cubicBezTo>
                  <a:pt x="891" y="261"/>
                  <a:pt x="873" y="270"/>
                  <a:pt x="864" y="270"/>
                </a:cubicBezTo>
                <a:close/>
                <a:moveTo>
                  <a:pt x="540" y="171"/>
                </a:moveTo>
                <a:lnTo>
                  <a:pt x="540" y="171"/>
                </a:lnTo>
                <a:cubicBezTo>
                  <a:pt x="639" y="171"/>
                  <a:pt x="801" y="207"/>
                  <a:pt x="864" y="216"/>
                </a:cubicBezTo>
                <a:lnTo>
                  <a:pt x="864" y="216"/>
                </a:lnTo>
                <a:cubicBezTo>
                  <a:pt x="891" y="189"/>
                  <a:pt x="891" y="189"/>
                  <a:pt x="891" y="189"/>
                </a:cubicBezTo>
                <a:cubicBezTo>
                  <a:pt x="900" y="180"/>
                  <a:pt x="918" y="171"/>
                  <a:pt x="927" y="171"/>
                </a:cubicBezTo>
                <a:cubicBezTo>
                  <a:pt x="954" y="171"/>
                  <a:pt x="954" y="171"/>
                  <a:pt x="954" y="171"/>
                </a:cubicBezTo>
                <a:cubicBezTo>
                  <a:pt x="936" y="162"/>
                  <a:pt x="909" y="144"/>
                  <a:pt x="882" y="135"/>
                </a:cubicBezTo>
                <a:cubicBezTo>
                  <a:pt x="792" y="90"/>
                  <a:pt x="666" y="46"/>
                  <a:pt x="540" y="46"/>
                </a:cubicBezTo>
                <a:cubicBezTo>
                  <a:pt x="378" y="46"/>
                  <a:pt x="207" y="126"/>
                  <a:pt x="117" y="171"/>
                </a:cubicBezTo>
                <a:cubicBezTo>
                  <a:pt x="144" y="171"/>
                  <a:pt x="144" y="171"/>
                  <a:pt x="144" y="171"/>
                </a:cubicBezTo>
                <a:cubicBezTo>
                  <a:pt x="162" y="171"/>
                  <a:pt x="171" y="180"/>
                  <a:pt x="180" y="189"/>
                </a:cubicBezTo>
                <a:cubicBezTo>
                  <a:pt x="207" y="216"/>
                  <a:pt x="207" y="216"/>
                  <a:pt x="207" y="216"/>
                </a:cubicBezTo>
                <a:lnTo>
                  <a:pt x="216" y="216"/>
                </a:lnTo>
                <a:cubicBezTo>
                  <a:pt x="279" y="207"/>
                  <a:pt x="432" y="171"/>
                  <a:pt x="540" y="1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84">
            <a:extLst>
              <a:ext uri="{FF2B5EF4-FFF2-40B4-BE49-F238E27FC236}">
                <a16:creationId xmlns:a16="http://schemas.microsoft.com/office/drawing/2014/main" id="{C0D9C0DB-4B87-CF43-A8CD-FA79CAFE4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018" y="11330450"/>
            <a:ext cx="49392" cy="93844"/>
          </a:xfrm>
          <a:custGeom>
            <a:avLst/>
            <a:gdLst>
              <a:gd name="T0" fmla="*/ 27 w 46"/>
              <a:gd name="T1" fmla="*/ 82 h 83"/>
              <a:gd name="T2" fmla="*/ 27 w 46"/>
              <a:gd name="T3" fmla="*/ 82 h 83"/>
              <a:gd name="T4" fmla="*/ 27 w 46"/>
              <a:gd name="T5" fmla="*/ 82 h 83"/>
              <a:gd name="T6" fmla="*/ 0 w 46"/>
              <a:gd name="T7" fmla="*/ 63 h 83"/>
              <a:gd name="T8" fmla="*/ 0 w 46"/>
              <a:gd name="T9" fmla="*/ 27 h 83"/>
              <a:gd name="T10" fmla="*/ 27 w 46"/>
              <a:gd name="T11" fmla="*/ 0 h 83"/>
              <a:gd name="T12" fmla="*/ 27 w 46"/>
              <a:gd name="T13" fmla="*/ 0 h 83"/>
              <a:gd name="T14" fmla="*/ 45 w 46"/>
              <a:gd name="T15" fmla="*/ 27 h 83"/>
              <a:gd name="T16" fmla="*/ 45 w 46"/>
              <a:gd name="T17" fmla="*/ 63 h 83"/>
              <a:gd name="T18" fmla="*/ 27 w 46"/>
              <a:gd name="T1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6" h="83">
                <a:moveTo>
                  <a:pt x="27" y="82"/>
                </a:moveTo>
                <a:lnTo>
                  <a:pt x="27" y="82"/>
                </a:lnTo>
                <a:lnTo>
                  <a:pt x="27" y="82"/>
                </a:lnTo>
                <a:cubicBezTo>
                  <a:pt x="9" y="82"/>
                  <a:pt x="0" y="72"/>
                  <a:pt x="0" y="6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0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45" y="10"/>
                  <a:pt x="45" y="27"/>
                </a:cubicBezTo>
                <a:cubicBezTo>
                  <a:pt x="45" y="63"/>
                  <a:pt x="45" y="63"/>
                  <a:pt x="45" y="63"/>
                </a:cubicBezTo>
                <a:cubicBezTo>
                  <a:pt x="45" y="72"/>
                  <a:pt x="36" y="82"/>
                  <a:pt x="27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85">
            <a:extLst>
              <a:ext uri="{FF2B5EF4-FFF2-40B4-BE49-F238E27FC236}">
                <a16:creationId xmlns:a16="http://schemas.microsoft.com/office/drawing/2014/main" id="{7F826ED2-6EF9-D54A-924B-BF9C6D552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797" y="4514296"/>
            <a:ext cx="859428" cy="1017484"/>
          </a:xfrm>
          <a:custGeom>
            <a:avLst/>
            <a:gdLst>
              <a:gd name="T0" fmla="*/ 738 w 766"/>
              <a:gd name="T1" fmla="*/ 908 h 909"/>
              <a:gd name="T2" fmla="*/ 738 w 766"/>
              <a:gd name="T3" fmla="*/ 908 h 909"/>
              <a:gd name="T4" fmla="*/ 27 w 766"/>
              <a:gd name="T5" fmla="*/ 908 h 909"/>
              <a:gd name="T6" fmla="*/ 0 w 766"/>
              <a:gd name="T7" fmla="*/ 881 h 909"/>
              <a:gd name="T8" fmla="*/ 0 w 766"/>
              <a:gd name="T9" fmla="*/ 36 h 909"/>
              <a:gd name="T10" fmla="*/ 27 w 766"/>
              <a:gd name="T11" fmla="*/ 0 h 909"/>
              <a:gd name="T12" fmla="*/ 162 w 766"/>
              <a:gd name="T13" fmla="*/ 0 h 909"/>
              <a:gd name="T14" fmla="*/ 189 w 766"/>
              <a:gd name="T15" fmla="*/ 27 h 909"/>
              <a:gd name="T16" fmla="*/ 162 w 766"/>
              <a:gd name="T17" fmla="*/ 45 h 909"/>
              <a:gd name="T18" fmla="*/ 36 w 766"/>
              <a:gd name="T19" fmla="*/ 45 h 909"/>
              <a:gd name="T20" fmla="*/ 36 w 766"/>
              <a:gd name="T21" fmla="*/ 872 h 909"/>
              <a:gd name="T22" fmla="*/ 729 w 766"/>
              <a:gd name="T23" fmla="*/ 872 h 909"/>
              <a:gd name="T24" fmla="*/ 729 w 766"/>
              <a:gd name="T25" fmla="*/ 45 h 909"/>
              <a:gd name="T26" fmla="*/ 594 w 766"/>
              <a:gd name="T27" fmla="*/ 45 h 909"/>
              <a:gd name="T28" fmla="*/ 576 w 766"/>
              <a:gd name="T29" fmla="*/ 27 h 909"/>
              <a:gd name="T30" fmla="*/ 594 w 766"/>
              <a:gd name="T31" fmla="*/ 0 h 909"/>
              <a:gd name="T32" fmla="*/ 738 w 766"/>
              <a:gd name="T33" fmla="*/ 0 h 909"/>
              <a:gd name="T34" fmla="*/ 765 w 766"/>
              <a:gd name="T35" fmla="*/ 36 h 909"/>
              <a:gd name="T36" fmla="*/ 765 w 766"/>
              <a:gd name="T37" fmla="*/ 881 h 909"/>
              <a:gd name="T38" fmla="*/ 738 w 766"/>
              <a:gd name="T39" fmla="*/ 908 h 909"/>
              <a:gd name="T40" fmla="*/ 738 w 766"/>
              <a:gd name="T41" fmla="*/ 45 h 909"/>
              <a:gd name="T42" fmla="*/ 738 w 766"/>
              <a:gd name="T43" fmla="*/ 45 h 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66" h="909">
                <a:moveTo>
                  <a:pt x="738" y="908"/>
                </a:moveTo>
                <a:lnTo>
                  <a:pt x="738" y="908"/>
                </a:lnTo>
                <a:cubicBezTo>
                  <a:pt x="27" y="908"/>
                  <a:pt x="27" y="908"/>
                  <a:pt x="27" y="908"/>
                </a:cubicBezTo>
                <a:cubicBezTo>
                  <a:pt x="9" y="908"/>
                  <a:pt x="0" y="899"/>
                  <a:pt x="0" y="88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27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80" y="0"/>
                  <a:pt x="189" y="9"/>
                  <a:pt x="189" y="27"/>
                </a:cubicBezTo>
                <a:cubicBezTo>
                  <a:pt x="189" y="36"/>
                  <a:pt x="180" y="45"/>
                  <a:pt x="162" y="45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872"/>
                  <a:pt x="36" y="872"/>
                  <a:pt x="36" y="872"/>
                </a:cubicBezTo>
                <a:cubicBezTo>
                  <a:pt x="729" y="872"/>
                  <a:pt x="729" y="872"/>
                  <a:pt x="729" y="872"/>
                </a:cubicBezTo>
                <a:cubicBezTo>
                  <a:pt x="729" y="45"/>
                  <a:pt x="729" y="45"/>
                  <a:pt x="729" y="45"/>
                </a:cubicBezTo>
                <a:cubicBezTo>
                  <a:pt x="594" y="45"/>
                  <a:pt x="594" y="45"/>
                  <a:pt x="594" y="45"/>
                </a:cubicBezTo>
                <a:cubicBezTo>
                  <a:pt x="585" y="45"/>
                  <a:pt x="576" y="36"/>
                  <a:pt x="576" y="27"/>
                </a:cubicBezTo>
                <a:cubicBezTo>
                  <a:pt x="576" y="9"/>
                  <a:pt x="585" y="0"/>
                  <a:pt x="594" y="0"/>
                </a:cubicBezTo>
                <a:cubicBezTo>
                  <a:pt x="738" y="0"/>
                  <a:pt x="738" y="0"/>
                  <a:pt x="738" y="0"/>
                </a:cubicBezTo>
                <a:cubicBezTo>
                  <a:pt x="756" y="0"/>
                  <a:pt x="765" y="18"/>
                  <a:pt x="765" y="36"/>
                </a:cubicBezTo>
                <a:cubicBezTo>
                  <a:pt x="765" y="881"/>
                  <a:pt x="765" y="881"/>
                  <a:pt x="765" y="881"/>
                </a:cubicBezTo>
                <a:cubicBezTo>
                  <a:pt x="765" y="899"/>
                  <a:pt x="756" y="908"/>
                  <a:pt x="738" y="908"/>
                </a:cubicBezTo>
                <a:close/>
                <a:moveTo>
                  <a:pt x="738" y="45"/>
                </a:moveTo>
                <a:lnTo>
                  <a:pt x="738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86">
            <a:extLst>
              <a:ext uri="{FF2B5EF4-FFF2-40B4-BE49-F238E27FC236}">
                <a16:creationId xmlns:a16="http://schemas.microsoft.com/office/drawing/2014/main" id="{344581AC-148C-164D-A71D-30A804ABE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0790" y="4756317"/>
            <a:ext cx="172875" cy="172875"/>
          </a:xfrm>
          <a:custGeom>
            <a:avLst/>
            <a:gdLst>
              <a:gd name="T0" fmla="*/ 126 w 154"/>
              <a:gd name="T1" fmla="*/ 152 h 153"/>
              <a:gd name="T2" fmla="*/ 126 w 154"/>
              <a:gd name="T3" fmla="*/ 152 h 153"/>
              <a:gd name="T4" fmla="*/ 18 w 154"/>
              <a:gd name="T5" fmla="*/ 152 h 153"/>
              <a:gd name="T6" fmla="*/ 0 w 154"/>
              <a:gd name="T7" fmla="*/ 135 h 153"/>
              <a:gd name="T8" fmla="*/ 0 w 154"/>
              <a:gd name="T9" fmla="*/ 27 h 153"/>
              <a:gd name="T10" fmla="*/ 18 w 154"/>
              <a:gd name="T11" fmla="*/ 0 h 153"/>
              <a:gd name="T12" fmla="*/ 126 w 154"/>
              <a:gd name="T13" fmla="*/ 0 h 153"/>
              <a:gd name="T14" fmla="*/ 153 w 154"/>
              <a:gd name="T15" fmla="*/ 27 h 153"/>
              <a:gd name="T16" fmla="*/ 153 w 154"/>
              <a:gd name="T17" fmla="*/ 135 h 153"/>
              <a:gd name="T18" fmla="*/ 126 w 154"/>
              <a:gd name="T19" fmla="*/ 152 h 153"/>
              <a:gd name="T20" fmla="*/ 45 w 154"/>
              <a:gd name="T21" fmla="*/ 107 h 153"/>
              <a:gd name="T22" fmla="*/ 45 w 154"/>
              <a:gd name="T23" fmla="*/ 107 h 153"/>
              <a:gd name="T24" fmla="*/ 108 w 154"/>
              <a:gd name="T25" fmla="*/ 107 h 153"/>
              <a:gd name="T26" fmla="*/ 108 w 154"/>
              <a:gd name="T27" fmla="*/ 44 h 153"/>
              <a:gd name="T28" fmla="*/ 45 w 154"/>
              <a:gd name="T29" fmla="*/ 44 h 153"/>
              <a:gd name="T30" fmla="*/ 45 w 154"/>
              <a:gd name="T31" fmla="*/ 107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53">
                <a:moveTo>
                  <a:pt x="126" y="152"/>
                </a:moveTo>
                <a:lnTo>
                  <a:pt x="126" y="152"/>
                </a:lnTo>
                <a:cubicBezTo>
                  <a:pt x="18" y="152"/>
                  <a:pt x="18" y="152"/>
                  <a:pt x="18" y="152"/>
                </a:cubicBezTo>
                <a:cubicBezTo>
                  <a:pt x="9" y="152"/>
                  <a:pt x="0" y="143"/>
                  <a:pt x="0" y="13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8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53" y="8"/>
                  <a:pt x="153" y="27"/>
                </a:cubicBezTo>
                <a:cubicBezTo>
                  <a:pt x="153" y="135"/>
                  <a:pt x="153" y="135"/>
                  <a:pt x="153" y="135"/>
                </a:cubicBezTo>
                <a:cubicBezTo>
                  <a:pt x="153" y="143"/>
                  <a:pt x="144" y="152"/>
                  <a:pt x="126" y="152"/>
                </a:cubicBezTo>
                <a:close/>
                <a:moveTo>
                  <a:pt x="45" y="107"/>
                </a:moveTo>
                <a:lnTo>
                  <a:pt x="45" y="107"/>
                </a:lnTo>
                <a:cubicBezTo>
                  <a:pt x="108" y="107"/>
                  <a:pt x="108" y="107"/>
                  <a:pt x="108" y="107"/>
                </a:cubicBezTo>
                <a:cubicBezTo>
                  <a:pt x="108" y="44"/>
                  <a:pt x="108" y="44"/>
                  <a:pt x="108" y="44"/>
                </a:cubicBezTo>
                <a:cubicBezTo>
                  <a:pt x="45" y="44"/>
                  <a:pt x="45" y="44"/>
                  <a:pt x="45" y="44"/>
                </a:cubicBezTo>
                <a:lnTo>
                  <a:pt x="45" y="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87">
            <a:extLst>
              <a:ext uri="{FF2B5EF4-FFF2-40B4-BE49-F238E27FC236}">
                <a16:creationId xmlns:a16="http://schemas.microsoft.com/office/drawing/2014/main" id="{5D6EF349-88D4-C44A-BDDB-BE46D641D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0790" y="4993401"/>
            <a:ext cx="172875" cy="172875"/>
          </a:xfrm>
          <a:custGeom>
            <a:avLst/>
            <a:gdLst>
              <a:gd name="T0" fmla="*/ 126 w 154"/>
              <a:gd name="T1" fmla="*/ 153 h 154"/>
              <a:gd name="T2" fmla="*/ 126 w 154"/>
              <a:gd name="T3" fmla="*/ 153 h 154"/>
              <a:gd name="T4" fmla="*/ 18 w 154"/>
              <a:gd name="T5" fmla="*/ 153 h 154"/>
              <a:gd name="T6" fmla="*/ 0 w 154"/>
              <a:gd name="T7" fmla="*/ 126 h 154"/>
              <a:gd name="T8" fmla="*/ 0 w 154"/>
              <a:gd name="T9" fmla="*/ 27 h 154"/>
              <a:gd name="T10" fmla="*/ 18 w 154"/>
              <a:gd name="T11" fmla="*/ 0 h 154"/>
              <a:gd name="T12" fmla="*/ 126 w 154"/>
              <a:gd name="T13" fmla="*/ 0 h 154"/>
              <a:gd name="T14" fmla="*/ 153 w 154"/>
              <a:gd name="T15" fmla="*/ 27 h 154"/>
              <a:gd name="T16" fmla="*/ 153 w 154"/>
              <a:gd name="T17" fmla="*/ 126 h 154"/>
              <a:gd name="T18" fmla="*/ 126 w 154"/>
              <a:gd name="T19" fmla="*/ 153 h 154"/>
              <a:gd name="T20" fmla="*/ 45 w 154"/>
              <a:gd name="T21" fmla="*/ 108 h 154"/>
              <a:gd name="T22" fmla="*/ 45 w 154"/>
              <a:gd name="T23" fmla="*/ 108 h 154"/>
              <a:gd name="T24" fmla="*/ 108 w 154"/>
              <a:gd name="T25" fmla="*/ 108 h 154"/>
              <a:gd name="T26" fmla="*/ 108 w 154"/>
              <a:gd name="T27" fmla="*/ 45 h 154"/>
              <a:gd name="T28" fmla="*/ 45 w 154"/>
              <a:gd name="T29" fmla="*/ 45 h 154"/>
              <a:gd name="T30" fmla="*/ 45 w 154"/>
              <a:gd name="T31" fmla="*/ 10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54">
                <a:moveTo>
                  <a:pt x="126" y="153"/>
                </a:moveTo>
                <a:lnTo>
                  <a:pt x="126" y="153"/>
                </a:lnTo>
                <a:cubicBezTo>
                  <a:pt x="18" y="153"/>
                  <a:pt x="18" y="153"/>
                  <a:pt x="18" y="153"/>
                </a:cubicBezTo>
                <a:cubicBezTo>
                  <a:pt x="9" y="153"/>
                  <a:pt x="0" y="144"/>
                  <a:pt x="0" y="1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53" y="9"/>
                  <a:pt x="153" y="27"/>
                </a:cubicBezTo>
                <a:cubicBezTo>
                  <a:pt x="153" y="126"/>
                  <a:pt x="153" y="126"/>
                  <a:pt x="153" y="126"/>
                </a:cubicBezTo>
                <a:cubicBezTo>
                  <a:pt x="153" y="144"/>
                  <a:pt x="144" y="153"/>
                  <a:pt x="126" y="153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108" y="108"/>
                  <a:pt x="108" y="108"/>
                  <a:pt x="108" y="108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88">
            <a:extLst>
              <a:ext uri="{FF2B5EF4-FFF2-40B4-BE49-F238E27FC236}">
                <a16:creationId xmlns:a16="http://schemas.microsoft.com/office/drawing/2014/main" id="{0DA6514F-46C1-A948-A93D-71709ABEA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0790" y="5235425"/>
            <a:ext cx="172875" cy="172872"/>
          </a:xfrm>
          <a:custGeom>
            <a:avLst/>
            <a:gdLst>
              <a:gd name="T0" fmla="*/ 126 w 154"/>
              <a:gd name="T1" fmla="*/ 153 h 154"/>
              <a:gd name="T2" fmla="*/ 126 w 154"/>
              <a:gd name="T3" fmla="*/ 153 h 154"/>
              <a:gd name="T4" fmla="*/ 18 w 154"/>
              <a:gd name="T5" fmla="*/ 153 h 154"/>
              <a:gd name="T6" fmla="*/ 0 w 154"/>
              <a:gd name="T7" fmla="*/ 126 h 154"/>
              <a:gd name="T8" fmla="*/ 0 w 154"/>
              <a:gd name="T9" fmla="*/ 27 h 154"/>
              <a:gd name="T10" fmla="*/ 18 w 154"/>
              <a:gd name="T11" fmla="*/ 0 h 154"/>
              <a:gd name="T12" fmla="*/ 126 w 154"/>
              <a:gd name="T13" fmla="*/ 0 h 154"/>
              <a:gd name="T14" fmla="*/ 153 w 154"/>
              <a:gd name="T15" fmla="*/ 27 h 154"/>
              <a:gd name="T16" fmla="*/ 153 w 154"/>
              <a:gd name="T17" fmla="*/ 126 h 154"/>
              <a:gd name="T18" fmla="*/ 126 w 154"/>
              <a:gd name="T19" fmla="*/ 153 h 154"/>
              <a:gd name="T20" fmla="*/ 45 w 154"/>
              <a:gd name="T21" fmla="*/ 108 h 154"/>
              <a:gd name="T22" fmla="*/ 45 w 154"/>
              <a:gd name="T23" fmla="*/ 108 h 154"/>
              <a:gd name="T24" fmla="*/ 108 w 154"/>
              <a:gd name="T25" fmla="*/ 108 h 154"/>
              <a:gd name="T26" fmla="*/ 108 w 154"/>
              <a:gd name="T27" fmla="*/ 45 h 154"/>
              <a:gd name="T28" fmla="*/ 45 w 154"/>
              <a:gd name="T29" fmla="*/ 45 h 154"/>
              <a:gd name="T30" fmla="*/ 45 w 154"/>
              <a:gd name="T31" fmla="*/ 108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54">
                <a:moveTo>
                  <a:pt x="126" y="153"/>
                </a:moveTo>
                <a:lnTo>
                  <a:pt x="126" y="153"/>
                </a:lnTo>
                <a:cubicBezTo>
                  <a:pt x="18" y="153"/>
                  <a:pt x="18" y="153"/>
                  <a:pt x="18" y="153"/>
                </a:cubicBezTo>
                <a:cubicBezTo>
                  <a:pt x="9" y="153"/>
                  <a:pt x="0" y="144"/>
                  <a:pt x="0" y="126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44" y="0"/>
                  <a:pt x="153" y="9"/>
                  <a:pt x="153" y="27"/>
                </a:cubicBezTo>
                <a:cubicBezTo>
                  <a:pt x="153" y="126"/>
                  <a:pt x="153" y="126"/>
                  <a:pt x="153" y="126"/>
                </a:cubicBezTo>
                <a:cubicBezTo>
                  <a:pt x="153" y="144"/>
                  <a:pt x="144" y="153"/>
                  <a:pt x="126" y="153"/>
                </a:cubicBezTo>
                <a:close/>
                <a:moveTo>
                  <a:pt x="45" y="108"/>
                </a:moveTo>
                <a:lnTo>
                  <a:pt x="45" y="108"/>
                </a:lnTo>
                <a:cubicBezTo>
                  <a:pt x="108" y="108"/>
                  <a:pt x="108" y="108"/>
                  <a:pt x="108" y="108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45" y="45"/>
                  <a:pt x="45" y="45"/>
                  <a:pt x="45" y="45"/>
                </a:cubicBezTo>
                <a:lnTo>
                  <a:pt x="45" y="10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89">
            <a:extLst>
              <a:ext uri="{FF2B5EF4-FFF2-40B4-BE49-F238E27FC236}">
                <a16:creationId xmlns:a16="http://schemas.microsoft.com/office/drawing/2014/main" id="{43D4CBA1-43B8-E744-B9A1-A5E28D9A0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815" y="4815588"/>
            <a:ext cx="291414" cy="49392"/>
          </a:xfrm>
          <a:custGeom>
            <a:avLst/>
            <a:gdLst>
              <a:gd name="T0" fmla="*/ 234 w 262"/>
              <a:gd name="T1" fmla="*/ 45 h 46"/>
              <a:gd name="T2" fmla="*/ 234 w 262"/>
              <a:gd name="T3" fmla="*/ 45 h 46"/>
              <a:gd name="T4" fmla="*/ 18 w 262"/>
              <a:gd name="T5" fmla="*/ 45 h 46"/>
              <a:gd name="T6" fmla="*/ 0 w 262"/>
              <a:gd name="T7" fmla="*/ 26 h 46"/>
              <a:gd name="T8" fmla="*/ 18 w 262"/>
              <a:gd name="T9" fmla="*/ 0 h 46"/>
              <a:gd name="T10" fmla="*/ 234 w 262"/>
              <a:gd name="T11" fmla="*/ 0 h 46"/>
              <a:gd name="T12" fmla="*/ 261 w 262"/>
              <a:gd name="T13" fmla="*/ 26 h 46"/>
              <a:gd name="T14" fmla="*/ 234 w 26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2" h="46">
                <a:moveTo>
                  <a:pt x="234" y="45"/>
                </a:moveTo>
                <a:lnTo>
                  <a:pt x="234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6"/>
                </a:cubicBezTo>
                <a:cubicBezTo>
                  <a:pt x="0" y="9"/>
                  <a:pt x="9" y="0"/>
                  <a:pt x="18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52" y="0"/>
                  <a:pt x="261" y="9"/>
                  <a:pt x="261" y="26"/>
                </a:cubicBezTo>
                <a:cubicBezTo>
                  <a:pt x="261" y="36"/>
                  <a:pt x="252" y="45"/>
                  <a:pt x="234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90">
            <a:extLst>
              <a:ext uri="{FF2B5EF4-FFF2-40B4-BE49-F238E27FC236}">
                <a16:creationId xmlns:a16="http://schemas.microsoft.com/office/drawing/2014/main" id="{5E283DCE-4CF5-414D-AA40-F68E286C1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815" y="5057613"/>
            <a:ext cx="291414" cy="49392"/>
          </a:xfrm>
          <a:custGeom>
            <a:avLst/>
            <a:gdLst>
              <a:gd name="T0" fmla="*/ 234 w 262"/>
              <a:gd name="T1" fmla="*/ 45 h 46"/>
              <a:gd name="T2" fmla="*/ 234 w 262"/>
              <a:gd name="T3" fmla="*/ 45 h 46"/>
              <a:gd name="T4" fmla="*/ 18 w 262"/>
              <a:gd name="T5" fmla="*/ 45 h 46"/>
              <a:gd name="T6" fmla="*/ 0 w 262"/>
              <a:gd name="T7" fmla="*/ 27 h 46"/>
              <a:gd name="T8" fmla="*/ 18 w 262"/>
              <a:gd name="T9" fmla="*/ 0 h 46"/>
              <a:gd name="T10" fmla="*/ 234 w 262"/>
              <a:gd name="T11" fmla="*/ 0 h 46"/>
              <a:gd name="T12" fmla="*/ 261 w 262"/>
              <a:gd name="T13" fmla="*/ 27 h 46"/>
              <a:gd name="T14" fmla="*/ 234 w 26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2" h="46">
                <a:moveTo>
                  <a:pt x="234" y="45"/>
                </a:moveTo>
                <a:lnTo>
                  <a:pt x="234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52" y="0"/>
                  <a:pt x="261" y="9"/>
                  <a:pt x="261" y="27"/>
                </a:cubicBezTo>
                <a:cubicBezTo>
                  <a:pt x="261" y="36"/>
                  <a:pt x="252" y="45"/>
                  <a:pt x="234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91">
            <a:extLst>
              <a:ext uri="{FF2B5EF4-FFF2-40B4-BE49-F238E27FC236}">
                <a16:creationId xmlns:a16="http://schemas.microsoft.com/office/drawing/2014/main" id="{31EF057A-4909-1B42-A105-FF3028C5D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2815" y="5299634"/>
            <a:ext cx="291414" cy="49392"/>
          </a:xfrm>
          <a:custGeom>
            <a:avLst/>
            <a:gdLst>
              <a:gd name="T0" fmla="*/ 234 w 262"/>
              <a:gd name="T1" fmla="*/ 45 h 46"/>
              <a:gd name="T2" fmla="*/ 234 w 262"/>
              <a:gd name="T3" fmla="*/ 45 h 46"/>
              <a:gd name="T4" fmla="*/ 18 w 262"/>
              <a:gd name="T5" fmla="*/ 45 h 46"/>
              <a:gd name="T6" fmla="*/ 0 w 262"/>
              <a:gd name="T7" fmla="*/ 27 h 46"/>
              <a:gd name="T8" fmla="*/ 18 w 262"/>
              <a:gd name="T9" fmla="*/ 0 h 46"/>
              <a:gd name="T10" fmla="*/ 234 w 262"/>
              <a:gd name="T11" fmla="*/ 0 h 46"/>
              <a:gd name="T12" fmla="*/ 261 w 262"/>
              <a:gd name="T13" fmla="*/ 27 h 46"/>
              <a:gd name="T14" fmla="*/ 234 w 262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2" h="46">
                <a:moveTo>
                  <a:pt x="234" y="45"/>
                </a:moveTo>
                <a:lnTo>
                  <a:pt x="234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18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52" y="0"/>
                  <a:pt x="261" y="9"/>
                  <a:pt x="261" y="27"/>
                </a:cubicBezTo>
                <a:cubicBezTo>
                  <a:pt x="261" y="36"/>
                  <a:pt x="252" y="45"/>
                  <a:pt x="234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92">
            <a:extLst>
              <a:ext uri="{FF2B5EF4-FFF2-40B4-BE49-F238E27FC236}">
                <a16:creationId xmlns:a16="http://schemas.microsoft.com/office/drawing/2014/main" id="{FE2D5FF8-E9C8-A246-9DC8-80C9EBC2C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0061" y="4400692"/>
            <a:ext cx="414896" cy="261781"/>
          </a:xfrm>
          <a:custGeom>
            <a:avLst/>
            <a:gdLst>
              <a:gd name="T0" fmla="*/ 342 w 370"/>
              <a:gd name="T1" fmla="*/ 234 h 235"/>
              <a:gd name="T2" fmla="*/ 342 w 370"/>
              <a:gd name="T3" fmla="*/ 234 h 235"/>
              <a:gd name="T4" fmla="*/ 27 w 370"/>
              <a:gd name="T5" fmla="*/ 234 h 235"/>
              <a:gd name="T6" fmla="*/ 0 w 370"/>
              <a:gd name="T7" fmla="*/ 207 h 235"/>
              <a:gd name="T8" fmla="*/ 0 w 370"/>
              <a:gd name="T9" fmla="*/ 126 h 235"/>
              <a:gd name="T10" fmla="*/ 0 w 370"/>
              <a:gd name="T11" fmla="*/ 117 h 235"/>
              <a:gd name="T12" fmla="*/ 72 w 370"/>
              <a:gd name="T13" fmla="*/ 27 h 235"/>
              <a:gd name="T14" fmla="*/ 180 w 370"/>
              <a:gd name="T15" fmla="*/ 0 h 235"/>
              <a:gd name="T16" fmla="*/ 297 w 370"/>
              <a:gd name="T17" fmla="*/ 27 h 235"/>
              <a:gd name="T18" fmla="*/ 360 w 370"/>
              <a:gd name="T19" fmla="*/ 117 h 235"/>
              <a:gd name="T20" fmla="*/ 369 w 370"/>
              <a:gd name="T21" fmla="*/ 126 h 235"/>
              <a:gd name="T22" fmla="*/ 369 w 370"/>
              <a:gd name="T23" fmla="*/ 207 h 235"/>
              <a:gd name="T24" fmla="*/ 342 w 370"/>
              <a:gd name="T25" fmla="*/ 234 h 235"/>
              <a:gd name="T26" fmla="*/ 45 w 370"/>
              <a:gd name="T27" fmla="*/ 189 h 235"/>
              <a:gd name="T28" fmla="*/ 45 w 370"/>
              <a:gd name="T29" fmla="*/ 189 h 235"/>
              <a:gd name="T30" fmla="*/ 324 w 370"/>
              <a:gd name="T31" fmla="*/ 189 h 235"/>
              <a:gd name="T32" fmla="*/ 324 w 370"/>
              <a:gd name="T33" fmla="*/ 126 h 235"/>
              <a:gd name="T34" fmla="*/ 270 w 370"/>
              <a:gd name="T35" fmla="*/ 63 h 235"/>
              <a:gd name="T36" fmla="*/ 180 w 370"/>
              <a:gd name="T37" fmla="*/ 36 h 235"/>
              <a:gd name="T38" fmla="*/ 99 w 370"/>
              <a:gd name="T39" fmla="*/ 63 h 235"/>
              <a:gd name="T40" fmla="*/ 45 w 370"/>
              <a:gd name="T41" fmla="*/ 126 h 235"/>
              <a:gd name="T42" fmla="*/ 45 w 370"/>
              <a:gd name="T43" fmla="*/ 189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370" h="235">
                <a:moveTo>
                  <a:pt x="342" y="234"/>
                </a:moveTo>
                <a:lnTo>
                  <a:pt x="342" y="234"/>
                </a:lnTo>
                <a:cubicBezTo>
                  <a:pt x="27" y="234"/>
                  <a:pt x="27" y="234"/>
                  <a:pt x="27" y="234"/>
                </a:cubicBezTo>
                <a:cubicBezTo>
                  <a:pt x="18" y="234"/>
                  <a:pt x="0" y="225"/>
                  <a:pt x="0" y="207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17"/>
                  <a:pt x="0" y="117"/>
                  <a:pt x="0" y="117"/>
                </a:cubicBezTo>
                <a:cubicBezTo>
                  <a:pt x="18" y="81"/>
                  <a:pt x="45" y="54"/>
                  <a:pt x="72" y="27"/>
                </a:cubicBezTo>
                <a:cubicBezTo>
                  <a:pt x="108" y="9"/>
                  <a:pt x="144" y="0"/>
                  <a:pt x="180" y="0"/>
                </a:cubicBezTo>
                <a:cubicBezTo>
                  <a:pt x="225" y="0"/>
                  <a:pt x="261" y="9"/>
                  <a:pt x="297" y="27"/>
                </a:cubicBezTo>
                <a:cubicBezTo>
                  <a:pt x="324" y="54"/>
                  <a:pt x="351" y="81"/>
                  <a:pt x="360" y="117"/>
                </a:cubicBezTo>
                <a:cubicBezTo>
                  <a:pt x="360" y="117"/>
                  <a:pt x="369" y="117"/>
                  <a:pt x="369" y="126"/>
                </a:cubicBezTo>
                <a:cubicBezTo>
                  <a:pt x="369" y="207"/>
                  <a:pt x="369" y="207"/>
                  <a:pt x="369" y="207"/>
                </a:cubicBezTo>
                <a:cubicBezTo>
                  <a:pt x="369" y="225"/>
                  <a:pt x="351" y="234"/>
                  <a:pt x="342" y="234"/>
                </a:cubicBezTo>
                <a:close/>
                <a:moveTo>
                  <a:pt x="45" y="189"/>
                </a:moveTo>
                <a:lnTo>
                  <a:pt x="45" y="189"/>
                </a:lnTo>
                <a:cubicBezTo>
                  <a:pt x="324" y="189"/>
                  <a:pt x="324" y="189"/>
                  <a:pt x="324" y="189"/>
                </a:cubicBezTo>
                <a:cubicBezTo>
                  <a:pt x="324" y="126"/>
                  <a:pt x="324" y="126"/>
                  <a:pt x="324" y="126"/>
                </a:cubicBezTo>
                <a:cubicBezTo>
                  <a:pt x="315" y="99"/>
                  <a:pt x="297" y="81"/>
                  <a:pt x="270" y="63"/>
                </a:cubicBezTo>
                <a:cubicBezTo>
                  <a:pt x="243" y="45"/>
                  <a:pt x="216" y="36"/>
                  <a:pt x="180" y="36"/>
                </a:cubicBezTo>
                <a:cubicBezTo>
                  <a:pt x="153" y="36"/>
                  <a:pt x="126" y="45"/>
                  <a:pt x="99" y="63"/>
                </a:cubicBezTo>
                <a:cubicBezTo>
                  <a:pt x="72" y="81"/>
                  <a:pt x="54" y="99"/>
                  <a:pt x="45" y="126"/>
                </a:cubicBezTo>
                <a:lnTo>
                  <a:pt x="45" y="1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93">
            <a:extLst>
              <a:ext uri="{FF2B5EF4-FFF2-40B4-BE49-F238E27FC236}">
                <a16:creationId xmlns:a16="http://schemas.microsoft.com/office/drawing/2014/main" id="{C0EE7689-5779-EF44-BF0C-2E7C5D8C5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9575" y="11310693"/>
            <a:ext cx="335868" cy="271657"/>
          </a:xfrm>
          <a:custGeom>
            <a:avLst/>
            <a:gdLst>
              <a:gd name="T0" fmla="*/ 279 w 298"/>
              <a:gd name="T1" fmla="*/ 242 h 243"/>
              <a:gd name="T2" fmla="*/ 279 w 298"/>
              <a:gd name="T3" fmla="*/ 242 h 243"/>
              <a:gd name="T4" fmla="*/ 18 w 298"/>
              <a:gd name="T5" fmla="*/ 242 h 243"/>
              <a:gd name="T6" fmla="*/ 0 w 298"/>
              <a:gd name="T7" fmla="*/ 233 h 243"/>
              <a:gd name="T8" fmla="*/ 0 w 298"/>
              <a:gd name="T9" fmla="*/ 215 h 243"/>
              <a:gd name="T10" fmla="*/ 135 w 298"/>
              <a:gd name="T11" fmla="*/ 8 h 243"/>
              <a:gd name="T12" fmla="*/ 144 w 298"/>
              <a:gd name="T13" fmla="*/ 0 h 243"/>
              <a:gd name="T14" fmla="*/ 162 w 298"/>
              <a:gd name="T15" fmla="*/ 8 h 243"/>
              <a:gd name="T16" fmla="*/ 288 w 298"/>
              <a:gd name="T17" fmla="*/ 215 h 243"/>
              <a:gd name="T18" fmla="*/ 288 w 298"/>
              <a:gd name="T19" fmla="*/ 233 h 243"/>
              <a:gd name="T20" fmla="*/ 279 w 298"/>
              <a:gd name="T21" fmla="*/ 242 h 243"/>
              <a:gd name="T22" fmla="*/ 54 w 298"/>
              <a:gd name="T23" fmla="*/ 206 h 243"/>
              <a:gd name="T24" fmla="*/ 54 w 298"/>
              <a:gd name="T25" fmla="*/ 206 h 243"/>
              <a:gd name="T26" fmla="*/ 243 w 298"/>
              <a:gd name="T27" fmla="*/ 206 h 243"/>
              <a:gd name="T28" fmla="*/ 144 w 298"/>
              <a:gd name="T29" fmla="*/ 53 h 243"/>
              <a:gd name="T30" fmla="*/ 54 w 298"/>
              <a:gd name="T31" fmla="*/ 206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8" h="243">
                <a:moveTo>
                  <a:pt x="279" y="242"/>
                </a:moveTo>
                <a:lnTo>
                  <a:pt x="279" y="242"/>
                </a:lnTo>
                <a:cubicBezTo>
                  <a:pt x="18" y="242"/>
                  <a:pt x="18" y="242"/>
                  <a:pt x="18" y="242"/>
                </a:cubicBezTo>
                <a:cubicBezTo>
                  <a:pt x="9" y="242"/>
                  <a:pt x="9" y="242"/>
                  <a:pt x="0" y="233"/>
                </a:cubicBezTo>
                <a:cubicBezTo>
                  <a:pt x="0" y="233"/>
                  <a:pt x="0" y="224"/>
                  <a:pt x="0" y="215"/>
                </a:cubicBezTo>
                <a:cubicBezTo>
                  <a:pt x="135" y="8"/>
                  <a:pt x="135" y="8"/>
                  <a:pt x="135" y="8"/>
                </a:cubicBezTo>
                <a:lnTo>
                  <a:pt x="144" y="0"/>
                </a:lnTo>
                <a:cubicBezTo>
                  <a:pt x="153" y="0"/>
                  <a:pt x="162" y="8"/>
                  <a:pt x="162" y="8"/>
                </a:cubicBezTo>
                <a:cubicBezTo>
                  <a:pt x="288" y="215"/>
                  <a:pt x="288" y="215"/>
                  <a:pt x="288" y="215"/>
                </a:cubicBezTo>
                <a:cubicBezTo>
                  <a:pt x="297" y="224"/>
                  <a:pt x="297" y="233"/>
                  <a:pt x="288" y="233"/>
                </a:cubicBezTo>
                <a:cubicBezTo>
                  <a:pt x="288" y="242"/>
                  <a:pt x="279" y="242"/>
                  <a:pt x="279" y="242"/>
                </a:cubicBezTo>
                <a:close/>
                <a:moveTo>
                  <a:pt x="54" y="206"/>
                </a:moveTo>
                <a:lnTo>
                  <a:pt x="54" y="206"/>
                </a:lnTo>
                <a:cubicBezTo>
                  <a:pt x="243" y="206"/>
                  <a:pt x="243" y="206"/>
                  <a:pt x="243" y="206"/>
                </a:cubicBezTo>
                <a:cubicBezTo>
                  <a:pt x="144" y="53"/>
                  <a:pt x="144" y="53"/>
                  <a:pt x="144" y="53"/>
                </a:cubicBezTo>
                <a:lnTo>
                  <a:pt x="54" y="2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94">
            <a:extLst>
              <a:ext uri="{FF2B5EF4-FFF2-40B4-BE49-F238E27FC236}">
                <a16:creationId xmlns:a16="http://schemas.microsoft.com/office/drawing/2014/main" id="{1D83676F-04C7-8A48-A368-D423E0128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6339" y="11621863"/>
            <a:ext cx="617404" cy="271660"/>
          </a:xfrm>
          <a:custGeom>
            <a:avLst/>
            <a:gdLst>
              <a:gd name="T0" fmla="*/ 531 w 550"/>
              <a:gd name="T1" fmla="*/ 243 h 244"/>
              <a:gd name="T2" fmla="*/ 531 w 550"/>
              <a:gd name="T3" fmla="*/ 243 h 244"/>
              <a:gd name="T4" fmla="*/ 18 w 550"/>
              <a:gd name="T5" fmla="*/ 243 h 244"/>
              <a:gd name="T6" fmla="*/ 0 w 550"/>
              <a:gd name="T7" fmla="*/ 234 h 244"/>
              <a:gd name="T8" fmla="*/ 0 w 550"/>
              <a:gd name="T9" fmla="*/ 216 h 244"/>
              <a:gd name="T10" fmla="*/ 126 w 550"/>
              <a:gd name="T11" fmla="*/ 9 h 244"/>
              <a:gd name="T12" fmla="*/ 144 w 550"/>
              <a:gd name="T13" fmla="*/ 0 h 244"/>
              <a:gd name="T14" fmla="*/ 405 w 550"/>
              <a:gd name="T15" fmla="*/ 0 h 244"/>
              <a:gd name="T16" fmla="*/ 414 w 550"/>
              <a:gd name="T17" fmla="*/ 9 h 244"/>
              <a:gd name="T18" fmla="*/ 540 w 550"/>
              <a:gd name="T19" fmla="*/ 216 h 244"/>
              <a:gd name="T20" fmla="*/ 549 w 550"/>
              <a:gd name="T21" fmla="*/ 234 h 244"/>
              <a:gd name="T22" fmla="*/ 531 w 550"/>
              <a:gd name="T23" fmla="*/ 243 h 244"/>
              <a:gd name="T24" fmla="*/ 54 w 550"/>
              <a:gd name="T25" fmla="*/ 207 h 244"/>
              <a:gd name="T26" fmla="*/ 54 w 550"/>
              <a:gd name="T27" fmla="*/ 207 h 244"/>
              <a:gd name="T28" fmla="*/ 495 w 550"/>
              <a:gd name="T29" fmla="*/ 207 h 244"/>
              <a:gd name="T30" fmla="*/ 387 w 550"/>
              <a:gd name="T31" fmla="*/ 36 h 244"/>
              <a:gd name="T32" fmla="*/ 153 w 550"/>
              <a:gd name="T33" fmla="*/ 36 h 244"/>
              <a:gd name="T34" fmla="*/ 54 w 550"/>
              <a:gd name="T35" fmla="*/ 207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50" h="244">
                <a:moveTo>
                  <a:pt x="531" y="243"/>
                </a:moveTo>
                <a:lnTo>
                  <a:pt x="531" y="243"/>
                </a:lnTo>
                <a:cubicBezTo>
                  <a:pt x="18" y="243"/>
                  <a:pt x="18" y="243"/>
                  <a:pt x="18" y="243"/>
                </a:cubicBezTo>
                <a:cubicBezTo>
                  <a:pt x="9" y="243"/>
                  <a:pt x="9" y="243"/>
                  <a:pt x="0" y="234"/>
                </a:cubicBezTo>
                <a:cubicBezTo>
                  <a:pt x="0" y="225"/>
                  <a:pt x="0" y="216"/>
                  <a:pt x="0" y="216"/>
                </a:cubicBezTo>
                <a:cubicBezTo>
                  <a:pt x="126" y="9"/>
                  <a:pt x="126" y="9"/>
                  <a:pt x="126" y="9"/>
                </a:cubicBezTo>
                <a:cubicBezTo>
                  <a:pt x="135" y="0"/>
                  <a:pt x="135" y="0"/>
                  <a:pt x="144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05" y="0"/>
                  <a:pt x="414" y="0"/>
                  <a:pt x="414" y="9"/>
                </a:cubicBezTo>
                <a:cubicBezTo>
                  <a:pt x="540" y="216"/>
                  <a:pt x="540" y="216"/>
                  <a:pt x="540" y="216"/>
                </a:cubicBezTo>
                <a:cubicBezTo>
                  <a:pt x="549" y="216"/>
                  <a:pt x="549" y="225"/>
                  <a:pt x="549" y="234"/>
                </a:cubicBezTo>
                <a:cubicBezTo>
                  <a:pt x="540" y="243"/>
                  <a:pt x="531" y="243"/>
                  <a:pt x="531" y="243"/>
                </a:cubicBezTo>
                <a:close/>
                <a:moveTo>
                  <a:pt x="54" y="207"/>
                </a:moveTo>
                <a:lnTo>
                  <a:pt x="54" y="207"/>
                </a:lnTo>
                <a:cubicBezTo>
                  <a:pt x="495" y="207"/>
                  <a:pt x="495" y="207"/>
                  <a:pt x="495" y="207"/>
                </a:cubicBezTo>
                <a:cubicBezTo>
                  <a:pt x="387" y="36"/>
                  <a:pt x="387" y="36"/>
                  <a:pt x="387" y="36"/>
                </a:cubicBezTo>
                <a:cubicBezTo>
                  <a:pt x="153" y="36"/>
                  <a:pt x="153" y="36"/>
                  <a:pt x="153" y="36"/>
                </a:cubicBezTo>
                <a:lnTo>
                  <a:pt x="54" y="2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95">
            <a:extLst>
              <a:ext uri="{FF2B5EF4-FFF2-40B4-BE49-F238E27FC236}">
                <a16:creationId xmlns:a16="http://schemas.microsoft.com/office/drawing/2014/main" id="{B01F8157-192F-5F44-87A3-97C311557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8040" y="11933037"/>
            <a:ext cx="898942" cy="271657"/>
          </a:xfrm>
          <a:custGeom>
            <a:avLst/>
            <a:gdLst>
              <a:gd name="T0" fmla="*/ 783 w 801"/>
              <a:gd name="T1" fmla="*/ 243 h 244"/>
              <a:gd name="T2" fmla="*/ 783 w 801"/>
              <a:gd name="T3" fmla="*/ 243 h 244"/>
              <a:gd name="T4" fmla="*/ 783 w 801"/>
              <a:gd name="T5" fmla="*/ 243 h 244"/>
              <a:gd name="T6" fmla="*/ 18 w 801"/>
              <a:gd name="T7" fmla="*/ 243 h 244"/>
              <a:gd name="T8" fmla="*/ 0 w 801"/>
              <a:gd name="T9" fmla="*/ 234 h 244"/>
              <a:gd name="T10" fmla="*/ 0 w 801"/>
              <a:gd name="T11" fmla="*/ 207 h 244"/>
              <a:gd name="T12" fmla="*/ 135 w 801"/>
              <a:gd name="T13" fmla="*/ 9 h 244"/>
              <a:gd name="T14" fmla="*/ 144 w 801"/>
              <a:gd name="T15" fmla="*/ 0 h 244"/>
              <a:gd name="T16" fmla="*/ 648 w 801"/>
              <a:gd name="T17" fmla="*/ 0 h 244"/>
              <a:gd name="T18" fmla="*/ 666 w 801"/>
              <a:gd name="T19" fmla="*/ 9 h 244"/>
              <a:gd name="T20" fmla="*/ 792 w 801"/>
              <a:gd name="T21" fmla="*/ 216 h 244"/>
              <a:gd name="T22" fmla="*/ 800 w 801"/>
              <a:gd name="T23" fmla="*/ 234 h 244"/>
              <a:gd name="T24" fmla="*/ 783 w 801"/>
              <a:gd name="T25" fmla="*/ 243 h 244"/>
              <a:gd name="T26" fmla="*/ 54 w 801"/>
              <a:gd name="T27" fmla="*/ 198 h 244"/>
              <a:gd name="T28" fmla="*/ 54 w 801"/>
              <a:gd name="T29" fmla="*/ 198 h 244"/>
              <a:gd name="T30" fmla="*/ 747 w 801"/>
              <a:gd name="T31" fmla="*/ 207 h 244"/>
              <a:gd name="T32" fmla="*/ 639 w 801"/>
              <a:gd name="T33" fmla="*/ 36 h 244"/>
              <a:gd name="T34" fmla="*/ 153 w 801"/>
              <a:gd name="T35" fmla="*/ 36 h 244"/>
              <a:gd name="T36" fmla="*/ 54 w 801"/>
              <a:gd name="T37" fmla="*/ 198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801" h="244">
                <a:moveTo>
                  <a:pt x="783" y="243"/>
                </a:moveTo>
                <a:lnTo>
                  <a:pt x="783" y="243"/>
                </a:lnTo>
                <a:lnTo>
                  <a:pt x="783" y="243"/>
                </a:lnTo>
                <a:cubicBezTo>
                  <a:pt x="18" y="243"/>
                  <a:pt x="18" y="243"/>
                  <a:pt x="18" y="243"/>
                </a:cubicBezTo>
                <a:cubicBezTo>
                  <a:pt x="9" y="243"/>
                  <a:pt x="9" y="234"/>
                  <a:pt x="0" y="234"/>
                </a:cubicBezTo>
                <a:cubicBezTo>
                  <a:pt x="0" y="225"/>
                  <a:pt x="0" y="216"/>
                  <a:pt x="0" y="207"/>
                </a:cubicBezTo>
                <a:cubicBezTo>
                  <a:pt x="135" y="9"/>
                  <a:pt x="135" y="9"/>
                  <a:pt x="135" y="9"/>
                </a:cubicBezTo>
                <a:cubicBezTo>
                  <a:pt x="135" y="0"/>
                  <a:pt x="144" y="0"/>
                  <a:pt x="144" y="0"/>
                </a:cubicBezTo>
                <a:cubicBezTo>
                  <a:pt x="648" y="0"/>
                  <a:pt x="648" y="0"/>
                  <a:pt x="648" y="0"/>
                </a:cubicBezTo>
                <a:cubicBezTo>
                  <a:pt x="657" y="0"/>
                  <a:pt x="666" y="0"/>
                  <a:pt x="666" y="9"/>
                </a:cubicBezTo>
                <a:cubicBezTo>
                  <a:pt x="792" y="216"/>
                  <a:pt x="792" y="216"/>
                  <a:pt x="792" y="216"/>
                </a:cubicBezTo>
                <a:cubicBezTo>
                  <a:pt x="800" y="216"/>
                  <a:pt x="800" y="225"/>
                  <a:pt x="800" y="234"/>
                </a:cubicBezTo>
                <a:cubicBezTo>
                  <a:pt x="792" y="234"/>
                  <a:pt x="783" y="243"/>
                  <a:pt x="783" y="243"/>
                </a:cubicBezTo>
                <a:close/>
                <a:moveTo>
                  <a:pt x="54" y="198"/>
                </a:moveTo>
                <a:lnTo>
                  <a:pt x="54" y="198"/>
                </a:lnTo>
                <a:cubicBezTo>
                  <a:pt x="747" y="207"/>
                  <a:pt x="747" y="207"/>
                  <a:pt x="747" y="207"/>
                </a:cubicBezTo>
                <a:cubicBezTo>
                  <a:pt x="639" y="36"/>
                  <a:pt x="639" y="36"/>
                  <a:pt x="639" y="36"/>
                </a:cubicBezTo>
                <a:cubicBezTo>
                  <a:pt x="153" y="36"/>
                  <a:pt x="153" y="36"/>
                  <a:pt x="153" y="36"/>
                </a:cubicBezTo>
                <a:lnTo>
                  <a:pt x="54" y="1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44">
            <a:extLst>
              <a:ext uri="{FF2B5EF4-FFF2-40B4-BE49-F238E27FC236}">
                <a16:creationId xmlns:a16="http://schemas.microsoft.com/office/drawing/2014/main" id="{3FD2E418-5EFF-194D-AE2B-64B155815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8713" y="4934130"/>
            <a:ext cx="1985575" cy="1985575"/>
          </a:xfrm>
          <a:custGeom>
            <a:avLst/>
            <a:gdLst>
              <a:gd name="T0" fmla="*/ 1609 w 1772"/>
              <a:gd name="T1" fmla="*/ 1187 h 1771"/>
              <a:gd name="T2" fmla="*/ 1609 w 1772"/>
              <a:gd name="T3" fmla="*/ 1187 h 1771"/>
              <a:gd name="T4" fmla="*/ 594 w 1772"/>
              <a:gd name="T5" fmla="*/ 1609 h 1771"/>
              <a:gd name="T6" fmla="*/ 162 w 1772"/>
              <a:gd name="T7" fmla="*/ 593 h 1771"/>
              <a:gd name="T8" fmla="*/ 1187 w 1772"/>
              <a:gd name="T9" fmla="*/ 161 h 1771"/>
              <a:gd name="T10" fmla="*/ 1609 w 1772"/>
              <a:gd name="T11" fmla="*/ 1187 h 1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2" h="1771">
                <a:moveTo>
                  <a:pt x="1609" y="1187"/>
                </a:moveTo>
                <a:lnTo>
                  <a:pt x="1609" y="1187"/>
                </a:lnTo>
                <a:cubicBezTo>
                  <a:pt x="1447" y="1582"/>
                  <a:pt x="989" y="1770"/>
                  <a:pt x="594" y="1609"/>
                </a:cubicBezTo>
                <a:cubicBezTo>
                  <a:pt x="189" y="1447"/>
                  <a:pt x="0" y="989"/>
                  <a:pt x="162" y="593"/>
                </a:cubicBezTo>
                <a:cubicBezTo>
                  <a:pt x="324" y="188"/>
                  <a:pt x="783" y="0"/>
                  <a:pt x="1187" y="161"/>
                </a:cubicBezTo>
                <a:cubicBezTo>
                  <a:pt x="1582" y="323"/>
                  <a:pt x="1771" y="782"/>
                  <a:pt x="1609" y="1187"/>
                </a:cubicBez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45">
            <a:extLst>
              <a:ext uri="{FF2B5EF4-FFF2-40B4-BE49-F238E27FC236}">
                <a16:creationId xmlns:a16="http://schemas.microsoft.com/office/drawing/2014/main" id="{6FA7BE42-FAA1-2C45-97BA-07C2AA27C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6647" y="5107005"/>
            <a:ext cx="1639828" cy="1644766"/>
          </a:xfrm>
          <a:custGeom>
            <a:avLst/>
            <a:gdLst>
              <a:gd name="T0" fmla="*/ 1330 w 1466"/>
              <a:gd name="T1" fmla="*/ 981 h 1467"/>
              <a:gd name="T2" fmla="*/ 1330 w 1466"/>
              <a:gd name="T3" fmla="*/ 981 h 1467"/>
              <a:gd name="T4" fmla="*/ 495 w 1466"/>
              <a:gd name="T5" fmla="*/ 1331 h 1467"/>
              <a:gd name="T6" fmla="*/ 135 w 1466"/>
              <a:gd name="T7" fmla="*/ 486 h 1467"/>
              <a:gd name="T8" fmla="*/ 980 w 1466"/>
              <a:gd name="T9" fmla="*/ 135 h 1467"/>
              <a:gd name="T10" fmla="*/ 1330 w 1466"/>
              <a:gd name="T11" fmla="*/ 981 h 1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6" h="1467">
                <a:moveTo>
                  <a:pt x="1330" y="981"/>
                </a:moveTo>
                <a:lnTo>
                  <a:pt x="1330" y="981"/>
                </a:lnTo>
                <a:cubicBezTo>
                  <a:pt x="1195" y="1304"/>
                  <a:pt x="818" y="1466"/>
                  <a:pt x="495" y="1331"/>
                </a:cubicBezTo>
                <a:cubicBezTo>
                  <a:pt x="162" y="1196"/>
                  <a:pt x="0" y="819"/>
                  <a:pt x="135" y="486"/>
                </a:cubicBezTo>
                <a:cubicBezTo>
                  <a:pt x="270" y="162"/>
                  <a:pt x="648" y="0"/>
                  <a:pt x="980" y="135"/>
                </a:cubicBezTo>
                <a:cubicBezTo>
                  <a:pt x="1303" y="270"/>
                  <a:pt x="1465" y="648"/>
                  <a:pt x="1330" y="98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accent1">
                <a:lumMod val="60000"/>
                <a:lumOff val="4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46">
            <a:extLst>
              <a:ext uri="{FF2B5EF4-FFF2-40B4-BE49-F238E27FC236}">
                <a16:creationId xmlns:a16="http://schemas.microsoft.com/office/drawing/2014/main" id="{0A82C91D-0CE6-1049-9FFD-B840B1D88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0935" y="5457690"/>
            <a:ext cx="716188" cy="948334"/>
          </a:xfrm>
          <a:custGeom>
            <a:avLst/>
            <a:gdLst>
              <a:gd name="T0" fmla="*/ 503 w 639"/>
              <a:gd name="T1" fmla="*/ 648 h 847"/>
              <a:gd name="T2" fmla="*/ 503 w 639"/>
              <a:gd name="T3" fmla="*/ 648 h 847"/>
              <a:gd name="T4" fmla="*/ 395 w 639"/>
              <a:gd name="T5" fmla="*/ 765 h 847"/>
              <a:gd name="T6" fmla="*/ 216 w 639"/>
              <a:gd name="T7" fmla="*/ 765 h 847"/>
              <a:gd name="T8" fmla="*/ 180 w 639"/>
              <a:gd name="T9" fmla="*/ 846 h 847"/>
              <a:gd name="T10" fmla="*/ 126 w 639"/>
              <a:gd name="T11" fmla="*/ 818 h 847"/>
              <a:gd name="T12" fmla="*/ 162 w 639"/>
              <a:gd name="T13" fmla="*/ 747 h 847"/>
              <a:gd name="T14" fmla="*/ 27 w 639"/>
              <a:gd name="T15" fmla="*/ 621 h 847"/>
              <a:gd name="T16" fmla="*/ 27 w 639"/>
              <a:gd name="T17" fmla="*/ 450 h 847"/>
              <a:gd name="T18" fmla="*/ 189 w 639"/>
              <a:gd name="T19" fmla="*/ 522 h 847"/>
              <a:gd name="T20" fmla="*/ 216 w 639"/>
              <a:gd name="T21" fmla="*/ 612 h 847"/>
              <a:gd name="T22" fmla="*/ 270 w 639"/>
              <a:gd name="T23" fmla="*/ 468 h 847"/>
              <a:gd name="T24" fmla="*/ 207 w 639"/>
              <a:gd name="T25" fmla="*/ 414 h 847"/>
              <a:gd name="T26" fmla="*/ 162 w 639"/>
              <a:gd name="T27" fmla="*/ 369 h 847"/>
              <a:gd name="T28" fmla="*/ 144 w 639"/>
              <a:gd name="T29" fmla="*/ 342 h 847"/>
              <a:gd name="T30" fmla="*/ 126 w 639"/>
              <a:gd name="T31" fmla="*/ 306 h 847"/>
              <a:gd name="T32" fmla="*/ 117 w 639"/>
              <a:gd name="T33" fmla="*/ 270 h 847"/>
              <a:gd name="T34" fmla="*/ 135 w 639"/>
              <a:gd name="T35" fmla="*/ 189 h 847"/>
              <a:gd name="T36" fmla="*/ 252 w 639"/>
              <a:gd name="T37" fmla="*/ 72 h 847"/>
              <a:gd name="T38" fmla="*/ 431 w 639"/>
              <a:gd name="T39" fmla="*/ 72 h 847"/>
              <a:gd name="T40" fmla="*/ 467 w 639"/>
              <a:gd name="T41" fmla="*/ 0 h 847"/>
              <a:gd name="T42" fmla="*/ 521 w 639"/>
              <a:gd name="T43" fmla="*/ 18 h 847"/>
              <a:gd name="T44" fmla="*/ 485 w 639"/>
              <a:gd name="T45" fmla="*/ 99 h 847"/>
              <a:gd name="T46" fmla="*/ 620 w 639"/>
              <a:gd name="T47" fmla="*/ 216 h 847"/>
              <a:gd name="T48" fmla="*/ 611 w 639"/>
              <a:gd name="T49" fmla="*/ 378 h 847"/>
              <a:gd name="T50" fmla="*/ 458 w 639"/>
              <a:gd name="T51" fmla="*/ 315 h 847"/>
              <a:gd name="T52" fmla="*/ 431 w 639"/>
              <a:gd name="T53" fmla="*/ 225 h 847"/>
              <a:gd name="T54" fmla="*/ 377 w 639"/>
              <a:gd name="T55" fmla="*/ 378 h 847"/>
              <a:gd name="T56" fmla="*/ 476 w 639"/>
              <a:gd name="T57" fmla="*/ 468 h 847"/>
              <a:gd name="T58" fmla="*/ 503 w 639"/>
              <a:gd name="T59" fmla="*/ 648 h 847"/>
              <a:gd name="T60" fmla="*/ 386 w 639"/>
              <a:gd name="T61" fmla="*/ 207 h 847"/>
              <a:gd name="T62" fmla="*/ 386 w 639"/>
              <a:gd name="T63" fmla="*/ 207 h 847"/>
              <a:gd name="T64" fmla="*/ 306 w 639"/>
              <a:gd name="T65" fmla="*/ 243 h 847"/>
              <a:gd name="T66" fmla="*/ 332 w 639"/>
              <a:gd name="T67" fmla="*/ 333 h 847"/>
              <a:gd name="T68" fmla="*/ 386 w 639"/>
              <a:gd name="T69" fmla="*/ 207 h 847"/>
              <a:gd name="T70" fmla="*/ 270 w 639"/>
              <a:gd name="T71" fmla="*/ 639 h 847"/>
              <a:gd name="T72" fmla="*/ 270 w 639"/>
              <a:gd name="T73" fmla="*/ 639 h 847"/>
              <a:gd name="T74" fmla="*/ 332 w 639"/>
              <a:gd name="T75" fmla="*/ 603 h 847"/>
              <a:gd name="T76" fmla="*/ 315 w 639"/>
              <a:gd name="T77" fmla="*/ 513 h 847"/>
              <a:gd name="T78" fmla="*/ 270 w 639"/>
              <a:gd name="T79" fmla="*/ 639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9" h="847">
                <a:moveTo>
                  <a:pt x="503" y="648"/>
                </a:moveTo>
                <a:lnTo>
                  <a:pt x="503" y="648"/>
                </a:lnTo>
                <a:cubicBezTo>
                  <a:pt x="485" y="702"/>
                  <a:pt x="449" y="738"/>
                  <a:pt x="395" y="765"/>
                </a:cubicBezTo>
                <a:cubicBezTo>
                  <a:pt x="341" y="782"/>
                  <a:pt x="279" y="782"/>
                  <a:pt x="216" y="765"/>
                </a:cubicBezTo>
                <a:cubicBezTo>
                  <a:pt x="180" y="846"/>
                  <a:pt x="180" y="846"/>
                  <a:pt x="180" y="846"/>
                </a:cubicBezTo>
                <a:cubicBezTo>
                  <a:pt x="126" y="818"/>
                  <a:pt x="126" y="818"/>
                  <a:pt x="126" y="818"/>
                </a:cubicBezTo>
                <a:cubicBezTo>
                  <a:pt x="162" y="747"/>
                  <a:pt x="162" y="747"/>
                  <a:pt x="162" y="747"/>
                </a:cubicBezTo>
                <a:cubicBezTo>
                  <a:pt x="99" y="711"/>
                  <a:pt x="54" y="675"/>
                  <a:pt x="27" y="621"/>
                </a:cubicBezTo>
                <a:cubicBezTo>
                  <a:pt x="0" y="567"/>
                  <a:pt x="0" y="513"/>
                  <a:pt x="27" y="450"/>
                </a:cubicBezTo>
                <a:cubicBezTo>
                  <a:pt x="189" y="522"/>
                  <a:pt x="189" y="522"/>
                  <a:pt x="189" y="522"/>
                </a:cubicBezTo>
                <a:cubicBezTo>
                  <a:pt x="180" y="567"/>
                  <a:pt x="189" y="594"/>
                  <a:pt x="216" y="612"/>
                </a:cubicBezTo>
                <a:cubicBezTo>
                  <a:pt x="270" y="468"/>
                  <a:pt x="270" y="468"/>
                  <a:pt x="270" y="468"/>
                </a:cubicBezTo>
                <a:cubicBezTo>
                  <a:pt x="252" y="450"/>
                  <a:pt x="225" y="432"/>
                  <a:pt x="207" y="414"/>
                </a:cubicBezTo>
                <a:cubicBezTo>
                  <a:pt x="180" y="396"/>
                  <a:pt x="171" y="378"/>
                  <a:pt x="162" y="369"/>
                </a:cubicBezTo>
                <a:cubicBezTo>
                  <a:pt x="162" y="369"/>
                  <a:pt x="153" y="351"/>
                  <a:pt x="144" y="342"/>
                </a:cubicBezTo>
                <a:cubicBezTo>
                  <a:pt x="135" y="333"/>
                  <a:pt x="126" y="324"/>
                  <a:pt x="126" y="306"/>
                </a:cubicBezTo>
                <a:cubicBezTo>
                  <a:pt x="126" y="297"/>
                  <a:pt x="126" y="288"/>
                  <a:pt x="117" y="270"/>
                </a:cubicBezTo>
                <a:cubicBezTo>
                  <a:pt x="117" y="252"/>
                  <a:pt x="126" y="225"/>
                  <a:pt x="135" y="189"/>
                </a:cubicBezTo>
                <a:cubicBezTo>
                  <a:pt x="162" y="135"/>
                  <a:pt x="198" y="90"/>
                  <a:pt x="252" y="72"/>
                </a:cubicBezTo>
                <a:cubicBezTo>
                  <a:pt x="314" y="54"/>
                  <a:pt x="368" y="54"/>
                  <a:pt x="431" y="72"/>
                </a:cubicBezTo>
                <a:cubicBezTo>
                  <a:pt x="467" y="0"/>
                  <a:pt x="467" y="0"/>
                  <a:pt x="467" y="0"/>
                </a:cubicBezTo>
                <a:cubicBezTo>
                  <a:pt x="521" y="18"/>
                  <a:pt x="521" y="18"/>
                  <a:pt x="521" y="18"/>
                </a:cubicBezTo>
                <a:cubicBezTo>
                  <a:pt x="485" y="99"/>
                  <a:pt x="485" y="99"/>
                  <a:pt x="485" y="99"/>
                </a:cubicBezTo>
                <a:cubicBezTo>
                  <a:pt x="548" y="126"/>
                  <a:pt x="593" y="162"/>
                  <a:pt x="620" y="216"/>
                </a:cubicBezTo>
                <a:cubicBezTo>
                  <a:pt x="638" y="261"/>
                  <a:pt x="638" y="315"/>
                  <a:pt x="611" y="378"/>
                </a:cubicBezTo>
                <a:cubicBezTo>
                  <a:pt x="458" y="315"/>
                  <a:pt x="458" y="315"/>
                  <a:pt x="458" y="315"/>
                </a:cubicBezTo>
                <a:cubicBezTo>
                  <a:pt x="467" y="279"/>
                  <a:pt x="458" y="252"/>
                  <a:pt x="431" y="225"/>
                </a:cubicBezTo>
                <a:cubicBezTo>
                  <a:pt x="377" y="378"/>
                  <a:pt x="377" y="378"/>
                  <a:pt x="377" y="378"/>
                </a:cubicBezTo>
                <a:cubicBezTo>
                  <a:pt x="431" y="414"/>
                  <a:pt x="458" y="450"/>
                  <a:pt x="476" y="468"/>
                </a:cubicBezTo>
                <a:cubicBezTo>
                  <a:pt x="521" y="522"/>
                  <a:pt x="530" y="585"/>
                  <a:pt x="503" y="648"/>
                </a:cubicBezTo>
                <a:close/>
                <a:moveTo>
                  <a:pt x="386" y="207"/>
                </a:moveTo>
                <a:lnTo>
                  <a:pt x="386" y="207"/>
                </a:lnTo>
                <a:cubicBezTo>
                  <a:pt x="341" y="198"/>
                  <a:pt x="315" y="207"/>
                  <a:pt x="306" y="243"/>
                </a:cubicBezTo>
                <a:cubicBezTo>
                  <a:pt x="297" y="270"/>
                  <a:pt x="297" y="306"/>
                  <a:pt x="332" y="333"/>
                </a:cubicBezTo>
                <a:lnTo>
                  <a:pt x="386" y="207"/>
                </a:lnTo>
                <a:close/>
                <a:moveTo>
                  <a:pt x="270" y="639"/>
                </a:moveTo>
                <a:lnTo>
                  <a:pt x="270" y="639"/>
                </a:lnTo>
                <a:cubicBezTo>
                  <a:pt x="297" y="639"/>
                  <a:pt x="323" y="630"/>
                  <a:pt x="332" y="603"/>
                </a:cubicBezTo>
                <a:cubicBezTo>
                  <a:pt x="350" y="567"/>
                  <a:pt x="341" y="540"/>
                  <a:pt x="315" y="513"/>
                </a:cubicBezTo>
                <a:lnTo>
                  <a:pt x="270" y="63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47">
            <a:extLst>
              <a:ext uri="{FF2B5EF4-FFF2-40B4-BE49-F238E27FC236}">
                <a16:creationId xmlns:a16="http://schemas.microsoft.com/office/drawing/2014/main" id="{F32BF883-8171-A441-B866-69C9CD3BC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2091" y="8035974"/>
            <a:ext cx="202510" cy="202510"/>
          </a:xfrm>
          <a:custGeom>
            <a:avLst/>
            <a:gdLst>
              <a:gd name="T0" fmla="*/ 90 w 181"/>
              <a:gd name="T1" fmla="*/ 0 h 181"/>
              <a:gd name="T2" fmla="*/ 90 w 181"/>
              <a:gd name="T3" fmla="*/ 0 h 181"/>
              <a:gd name="T4" fmla="*/ 81 w 181"/>
              <a:gd name="T5" fmla="*/ 0 h 181"/>
              <a:gd name="T6" fmla="*/ 18 w 181"/>
              <a:gd name="T7" fmla="*/ 53 h 181"/>
              <a:gd name="T8" fmla="*/ 9 w 181"/>
              <a:gd name="T9" fmla="*/ 134 h 181"/>
              <a:gd name="T10" fmla="*/ 126 w 181"/>
              <a:gd name="T11" fmla="*/ 180 h 181"/>
              <a:gd name="T12" fmla="*/ 162 w 181"/>
              <a:gd name="T13" fmla="*/ 134 h 181"/>
              <a:gd name="T14" fmla="*/ 171 w 181"/>
              <a:gd name="T15" fmla="*/ 26 h 181"/>
              <a:gd name="T16" fmla="*/ 90 w 181"/>
              <a:gd name="T17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1" h="181">
                <a:moveTo>
                  <a:pt x="90" y="0"/>
                </a:moveTo>
                <a:lnTo>
                  <a:pt x="90" y="0"/>
                </a:lnTo>
                <a:lnTo>
                  <a:pt x="81" y="0"/>
                </a:lnTo>
                <a:cubicBezTo>
                  <a:pt x="45" y="9"/>
                  <a:pt x="28" y="17"/>
                  <a:pt x="18" y="53"/>
                </a:cubicBezTo>
                <a:cubicBezTo>
                  <a:pt x="0" y="89"/>
                  <a:pt x="0" y="116"/>
                  <a:pt x="9" y="134"/>
                </a:cubicBezTo>
                <a:cubicBezTo>
                  <a:pt x="28" y="152"/>
                  <a:pt x="72" y="170"/>
                  <a:pt x="126" y="180"/>
                </a:cubicBezTo>
                <a:cubicBezTo>
                  <a:pt x="144" y="161"/>
                  <a:pt x="153" y="152"/>
                  <a:pt x="162" y="134"/>
                </a:cubicBezTo>
                <a:cubicBezTo>
                  <a:pt x="180" y="98"/>
                  <a:pt x="180" y="62"/>
                  <a:pt x="171" y="26"/>
                </a:cubicBezTo>
                <a:cubicBezTo>
                  <a:pt x="162" y="17"/>
                  <a:pt x="126" y="0"/>
                  <a:pt x="9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9D4A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48">
            <a:extLst>
              <a:ext uri="{FF2B5EF4-FFF2-40B4-BE49-F238E27FC236}">
                <a16:creationId xmlns:a16="http://schemas.microsoft.com/office/drawing/2014/main" id="{4B4E4581-CFB5-554D-B35F-E5552B7A1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2085" y="7067882"/>
            <a:ext cx="6500042" cy="4583616"/>
          </a:xfrm>
          <a:custGeom>
            <a:avLst/>
            <a:gdLst>
              <a:gd name="T0" fmla="*/ 5683 w 5801"/>
              <a:gd name="T1" fmla="*/ 1016 h 4093"/>
              <a:gd name="T2" fmla="*/ 5683 w 5801"/>
              <a:gd name="T3" fmla="*/ 1016 h 4093"/>
              <a:gd name="T4" fmla="*/ 5404 w 5801"/>
              <a:gd name="T5" fmla="*/ 1052 h 4093"/>
              <a:gd name="T6" fmla="*/ 5413 w 5801"/>
              <a:gd name="T7" fmla="*/ 837 h 4093"/>
              <a:gd name="T8" fmla="*/ 5188 w 5801"/>
              <a:gd name="T9" fmla="*/ 693 h 4093"/>
              <a:gd name="T10" fmla="*/ 4937 w 5801"/>
              <a:gd name="T11" fmla="*/ 846 h 4093"/>
              <a:gd name="T12" fmla="*/ 4954 w 5801"/>
              <a:gd name="T13" fmla="*/ 1106 h 4093"/>
              <a:gd name="T14" fmla="*/ 5045 w 5801"/>
              <a:gd name="T15" fmla="*/ 1169 h 4093"/>
              <a:gd name="T16" fmla="*/ 4874 w 5801"/>
              <a:gd name="T17" fmla="*/ 1250 h 4093"/>
              <a:gd name="T18" fmla="*/ 4334 w 5801"/>
              <a:gd name="T19" fmla="*/ 693 h 4093"/>
              <a:gd name="T20" fmla="*/ 2680 w 5801"/>
              <a:gd name="T21" fmla="*/ 234 h 4093"/>
              <a:gd name="T22" fmla="*/ 2383 w 5801"/>
              <a:gd name="T23" fmla="*/ 243 h 4093"/>
              <a:gd name="T24" fmla="*/ 1556 w 5801"/>
              <a:gd name="T25" fmla="*/ 198 h 4093"/>
              <a:gd name="T26" fmla="*/ 809 w 5801"/>
              <a:gd name="T27" fmla="*/ 18 h 4093"/>
              <a:gd name="T28" fmla="*/ 584 w 5801"/>
              <a:gd name="T29" fmla="*/ 108 h 4093"/>
              <a:gd name="T30" fmla="*/ 602 w 5801"/>
              <a:gd name="T31" fmla="*/ 360 h 4093"/>
              <a:gd name="T32" fmla="*/ 881 w 5801"/>
              <a:gd name="T33" fmla="*/ 711 h 4093"/>
              <a:gd name="T34" fmla="*/ 503 w 5801"/>
              <a:gd name="T35" fmla="*/ 1142 h 4093"/>
              <a:gd name="T36" fmla="*/ 252 w 5801"/>
              <a:gd name="T37" fmla="*/ 1376 h 4093"/>
              <a:gd name="T38" fmla="*/ 9 w 5801"/>
              <a:gd name="T39" fmla="*/ 1646 h 4093"/>
              <a:gd name="T40" fmla="*/ 0 w 5801"/>
              <a:gd name="T41" fmla="*/ 2123 h 4093"/>
              <a:gd name="T42" fmla="*/ 162 w 5801"/>
              <a:gd name="T43" fmla="*/ 2375 h 4093"/>
              <a:gd name="T44" fmla="*/ 242 w 5801"/>
              <a:gd name="T45" fmla="*/ 2411 h 4093"/>
              <a:gd name="T46" fmla="*/ 566 w 5801"/>
              <a:gd name="T47" fmla="*/ 2617 h 4093"/>
              <a:gd name="T48" fmla="*/ 872 w 5801"/>
              <a:gd name="T49" fmla="*/ 2779 h 4093"/>
              <a:gd name="T50" fmla="*/ 1052 w 5801"/>
              <a:gd name="T51" fmla="*/ 2851 h 4093"/>
              <a:gd name="T52" fmla="*/ 1259 w 5801"/>
              <a:gd name="T53" fmla="*/ 3787 h 4093"/>
              <a:gd name="T54" fmla="*/ 1646 w 5801"/>
              <a:gd name="T55" fmla="*/ 4092 h 4093"/>
              <a:gd name="T56" fmla="*/ 2050 w 5801"/>
              <a:gd name="T57" fmla="*/ 3696 h 4093"/>
              <a:gd name="T58" fmla="*/ 2050 w 5801"/>
              <a:gd name="T59" fmla="*/ 3283 h 4093"/>
              <a:gd name="T60" fmla="*/ 2680 w 5801"/>
              <a:gd name="T61" fmla="*/ 3346 h 4093"/>
              <a:gd name="T62" fmla="*/ 3371 w 5801"/>
              <a:gd name="T63" fmla="*/ 3274 h 4093"/>
              <a:gd name="T64" fmla="*/ 3390 w 5801"/>
              <a:gd name="T65" fmla="*/ 3292 h 4093"/>
              <a:gd name="T66" fmla="*/ 3443 w 5801"/>
              <a:gd name="T67" fmla="*/ 3418 h 4093"/>
              <a:gd name="T68" fmla="*/ 3489 w 5801"/>
              <a:gd name="T69" fmla="*/ 3778 h 4093"/>
              <a:gd name="T70" fmla="*/ 3489 w 5801"/>
              <a:gd name="T71" fmla="*/ 3804 h 4093"/>
              <a:gd name="T72" fmla="*/ 3893 w 5801"/>
              <a:gd name="T73" fmla="*/ 4092 h 4093"/>
              <a:gd name="T74" fmla="*/ 4316 w 5801"/>
              <a:gd name="T75" fmla="*/ 3688 h 4093"/>
              <a:gd name="T76" fmla="*/ 4334 w 5801"/>
              <a:gd name="T77" fmla="*/ 3508 h 4093"/>
              <a:gd name="T78" fmla="*/ 4397 w 5801"/>
              <a:gd name="T79" fmla="*/ 3247 h 4093"/>
              <a:gd name="T80" fmla="*/ 4685 w 5801"/>
              <a:gd name="T81" fmla="*/ 2743 h 4093"/>
              <a:gd name="T82" fmla="*/ 4784 w 5801"/>
              <a:gd name="T83" fmla="*/ 2617 h 4093"/>
              <a:gd name="T84" fmla="*/ 5045 w 5801"/>
              <a:gd name="T85" fmla="*/ 1862 h 4093"/>
              <a:gd name="T86" fmla="*/ 4954 w 5801"/>
              <a:gd name="T87" fmla="*/ 1403 h 4093"/>
              <a:gd name="T88" fmla="*/ 5026 w 5801"/>
              <a:gd name="T89" fmla="*/ 1376 h 4093"/>
              <a:gd name="T90" fmla="*/ 5269 w 5801"/>
              <a:gd name="T91" fmla="*/ 1223 h 4093"/>
              <a:gd name="T92" fmla="*/ 5413 w 5801"/>
              <a:gd name="T93" fmla="*/ 1223 h 4093"/>
              <a:gd name="T94" fmla="*/ 5719 w 5801"/>
              <a:gd name="T95" fmla="*/ 1187 h 4093"/>
              <a:gd name="T96" fmla="*/ 5791 w 5801"/>
              <a:gd name="T97" fmla="*/ 1088 h 4093"/>
              <a:gd name="T98" fmla="*/ 5683 w 5801"/>
              <a:gd name="T99" fmla="*/ 1016 h 4093"/>
              <a:gd name="T100" fmla="*/ 5242 w 5801"/>
              <a:gd name="T101" fmla="*/ 998 h 4093"/>
              <a:gd name="T102" fmla="*/ 5242 w 5801"/>
              <a:gd name="T103" fmla="*/ 998 h 4093"/>
              <a:gd name="T104" fmla="*/ 5206 w 5801"/>
              <a:gd name="T105" fmla="*/ 1044 h 4093"/>
              <a:gd name="T106" fmla="*/ 5089 w 5801"/>
              <a:gd name="T107" fmla="*/ 998 h 4093"/>
              <a:gd name="T108" fmla="*/ 5098 w 5801"/>
              <a:gd name="T109" fmla="*/ 917 h 4093"/>
              <a:gd name="T110" fmla="*/ 5161 w 5801"/>
              <a:gd name="T111" fmla="*/ 864 h 4093"/>
              <a:gd name="T112" fmla="*/ 5170 w 5801"/>
              <a:gd name="T113" fmla="*/ 864 h 4093"/>
              <a:gd name="T114" fmla="*/ 5251 w 5801"/>
              <a:gd name="T115" fmla="*/ 890 h 4093"/>
              <a:gd name="T116" fmla="*/ 5242 w 5801"/>
              <a:gd name="T117" fmla="*/ 998 h 4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801" h="4093">
                <a:moveTo>
                  <a:pt x="5683" y="1016"/>
                </a:moveTo>
                <a:lnTo>
                  <a:pt x="5683" y="1016"/>
                </a:lnTo>
                <a:cubicBezTo>
                  <a:pt x="5602" y="1034"/>
                  <a:pt x="5503" y="1052"/>
                  <a:pt x="5404" y="1052"/>
                </a:cubicBezTo>
                <a:cubicBezTo>
                  <a:pt x="5440" y="980"/>
                  <a:pt x="5440" y="909"/>
                  <a:pt x="5413" y="837"/>
                </a:cubicBezTo>
                <a:cubicBezTo>
                  <a:pt x="5386" y="747"/>
                  <a:pt x="5278" y="693"/>
                  <a:pt x="5188" y="693"/>
                </a:cubicBezTo>
                <a:cubicBezTo>
                  <a:pt x="5072" y="684"/>
                  <a:pt x="4981" y="747"/>
                  <a:pt x="4937" y="846"/>
                </a:cubicBezTo>
                <a:cubicBezTo>
                  <a:pt x="4882" y="972"/>
                  <a:pt x="4918" y="1061"/>
                  <a:pt x="4954" y="1106"/>
                </a:cubicBezTo>
                <a:cubicBezTo>
                  <a:pt x="4981" y="1133"/>
                  <a:pt x="5009" y="1151"/>
                  <a:pt x="5045" y="1169"/>
                </a:cubicBezTo>
                <a:cubicBezTo>
                  <a:pt x="4990" y="1205"/>
                  <a:pt x="4928" y="1232"/>
                  <a:pt x="4874" y="1250"/>
                </a:cubicBezTo>
                <a:cubicBezTo>
                  <a:pt x="4757" y="1044"/>
                  <a:pt x="4577" y="854"/>
                  <a:pt x="4334" y="693"/>
                </a:cubicBezTo>
                <a:cubicBezTo>
                  <a:pt x="3893" y="396"/>
                  <a:pt x="3299" y="234"/>
                  <a:pt x="2680" y="234"/>
                </a:cubicBezTo>
                <a:cubicBezTo>
                  <a:pt x="2581" y="234"/>
                  <a:pt x="2482" y="243"/>
                  <a:pt x="2383" y="243"/>
                </a:cubicBezTo>
                <a:cubicBezTo>
                  <a:pt x="2131" y="252"/>
                  <a:pt x="1682" y="252"/>
                  <a:pt x="1556" y="198"/>
                </a:cubicBezTo>
                <a:cubicBezTo>
                  <a:pt x="1457" y="162"/>
                  <a:pt x="1052" y="45"/>
                  <a:pt x="809" y="18"/>
                </a:cubicBezTo>
                <a:cubicBezTo>
                  <a:pt x="728" y="0"/>
                  <a:pt x="638" y="36"/>
                  <a:pt x="584" y="108"/>
                </a:cubicBezTo>
                <a:cubicBezTo>
                  <a:pt x="530" y="189"/>
                  <a:pt x="539" y="288"/>
                  <a:pt x="602" y="360"/>
                </a:cubicBezTo>
                <a:cubicBezTo>
                  <a:pt x="881" y="711"/>
                  <a:pt x="881" y="711"/>
                  <a:pt x="881" y="711"/>
                </a:cubicBezTo>
                <a:cubicBezTo>
                  <a:pt x="701" y="864"/>
                  <a:pt x="584" y="1025"/>
                  <a:pt x="503" y="1142"/>
                </a:cubicBezTo>
                <a:cubicBezTo>
                  <a:pt x="396" y="1286"/>
                  <a:pt x="341" y="1358"/>
                  <a:pt x="252" y="1376"/>
                </a:cubicBezTo>
                <a:cubicBezTo>
                  <a:pt x="117" y="1385"/>
                  <a:pt x="9" y="1502"/>
                  <a:pt x="9" y="1646"/>
                </a:cubicBezTo>
                <a:cubicBezTo>
                  <a:pt x="0" y="2123"/>
                  <a:pt x="0" y="2123"/>
                  <a:pt x="0" y="2123"/>
                </a:cubicBezTo>
                <a:cubicBezTo>
                  <a:pt x="0" y="2231"/>
                  <a:pt x="63" y="2329"/>
                  <a:pt x="162" y="2375"/>
                </a:cubicBezTo>
                <a:cubicBezTo>
                  <a:pt x="189" y="2392"/>
                  <a:pt x="216" y="2401"/>
                  <a:pt x="242" y="2411"/>
                </a:cubicBezTo>
                <a:cubicBezTo>
                  <a:pt x="350" y="2455"/>
                  <a:pt x="467" y="2500"/>
                  <a:pt x="566" y="2617"/>
                </a:cubicBezTo>
                <a:cubicBezTo>
                  <a:pt x="638" y="2698"/>
                  <a:pt x="755" y="2743"/>
                  <a:pt x="872" y="2779"/>
                </a:cubicBezTo>
                <a:cubicBezTo>
                  <a:pt x="926" y="2797"/>
                  <a:pt x="1025" y="2833"/>
                  <a:pt x="1052" y="2851"/>
                </a:cubicBezTo>
                <a:cubicBezTo>
                  <a:pt x="1259" y="3787"/>
                  <a:pt x="1259" y="3787"/>
                  <a:pt x="1259" y="3787"/>
                </a:cubicBezTo>
                <a:cubicBezTo>
                  <a:pt x="1304" y="3966"/>
                  <a:pt x="1466" y="4092"/>
                  <a:pt x="1646" y="4092"/>
                </a:cubicBezTo>
                <a:cubicBezTo>
                  <a:pt x="1871" y="4092"/>
                  <a:pt x="2050" y="3912"/>
                  <a:pt x="2050" y="3696"/>
                </a:cubicBezTo>
                <a:cubicBezTo>
                  <a:pt x="2050" y="3283"/>
                  <a:pt x="2050" y="3283"/>
                  <a:pt x="2050" y="3283"/>
                </a:cubicBezTo>
                <a:cubicBezTo>
                  <a:pt x="2257" y="3328"/>
                  <a:pt x="2464" y="3346"/>
                  <a:pt x="2680" y="3346"/>
                </a:cubicBezTo>
                <a:cubicBezTo>
                  <a:pt x="2923" y="3346"/>
                  <a:pt x="3147" y="3319"/>
                  <a:pt x="3371" y="3274"/>
                </a:cubicBezTo>
                <a:cubicBezTo>
                  <a:pt x="3390" y="3292"/>
                  <a:pt x="3390" y="3292"/>
                  <a:pt x="3390" y="3292"/>
                </a:cubicBezTo>
                <a:cubicBezTo>
                  <a:pt x="3426" y="3328"/>
                  <a:pt x="3443" y="3373"/>
                  <a:pt x="3443" y="3418"/>
                </a:cubicBezTo>
                <a:cubicBezTo>
                  <a:pt x="3489" y="3778"/>
                  <a:pt x="3489" y="3778"/>
                  <a:pt x="3489" y="3778"/>
                </a:cubicBezTo>
                <a:cubicBezTo>
                  <a:pt x="3489" y="3787"/>
                  <a:pt x="3489" y="3795"/>
                  <a:pt x="3489" y="3804"/>
                </a:cubicBezTo>
                <a:cubicBezTo>
                  <a:pt x="3551" y="3975"/>
                  <a:pt x="3713" y="4092"/>
                  <a:pt x="3893" y="4092"/>
                </a:cubicBezTo>
                <a:cubicBezTo>
                  <a:pt x="4118" y="4092"/>
                  <a:pt x="4307" y="3922"/>
                  <a:pt x="4316" y="3688"/>
                </a:cubicBezTo>
                <a:cubicBezTo>
                  <a:pt x="4325" y="3589"/>
                  <a:pt x="4325" y="3535"/>
                  <a:pt x="4334" y="3508"/>
                </a:cubicBezTo>
                <a:cubicBezTo>
                  <a:pt x="4352" y="3418"/>
                  <a:pt x="4370" y="3328"/>
                  <a:pt x="4397" y="3247"/>
                </a:cubicBezTo>
                <a:cubicBezTo>
                  <a:pt x="4460" y="3031"/>
                  <a:pt x="4550" y="2914"/>
                  <a:pt x="4685" y="2743"/>
                </a:cubicBezTo>
                <a:cubicBezTo>
                  <a:pt x="4712" y="2707"/>
                  <a:pt x="4748" y="2662"/>
                  <a:pt x="4784" y="2617"/>
                </a:cubicBezTo>
                <a:cubicBezTo>
                  <a:pt x="4954" y="2384"/>
                  <a:pt x="5045" y="2123"/>
                  <a:pt x="5045" y="1862"/>
                </a:cubicBezTo>
                <a:cubicBezTo>
                  <a:pt x="5045" y="1709"/>
                  <a:pt x="5017" y="1547"/>
                  <a:pt x="4954" y="1403"/>
                </a:cubicBezTo>
                <a:cubicBezTo>
                  <a:pt x="4981" y="1394"/>
                  <a:pt x="5000" y="1385"/>
                  <a:pt x="5026" y="1376"/>
                </a:cubicBezTo>
                <a:cubicBezTo>
                  <a:pt x="5125" y="1331"/>
                  <a:pt x="5206" y="1277"/>
                  <a:pt x="5269" y="1223"/>
                </a:cubicBezTo>
                <a:cubicBezTo>
                  <a:pt x="5314" y="1223"/>
                  <a:pt x="5368" y="1223"/>
                  <a:pt x="5413" y="1223"/>
                </a:cubicBezTo>
                <a:cubicBezTo>
                  <a:pt x="5575" y="1214"/>
                  <a:pt x="5719" y="1187"/>
                  <a:pt x="5719" y="1187"/>
                </a:cubicBezTo>
                <a:cubicBezTo>
                  <a:pt x="5764" y="1178"/>
                  <a:pt x="5800" y="1133"/>
                  <a:pt x="5791" y="1088"/>
                </a:cubicBezTo>
                <a:cubicBezTo>
                  <a:pt x="5782" y="1044"/>
                  <a:pt x="5737" y="1008"/>
                  <a:pt x="5683" y="1016"/>
                </a:cubicBezTo>
                <a:close/>
                <a:moveTo>
                  <a:pt x="5242" y="998"/>
                </a:moveTo>
                <a:lnTo>
                  <a:pt x="5242" y="998"/>
                </a:lnTo>
                <a:cubicBezTo>
                  <a:pt x="5233" y="1016"/>
                  <a:pt x="5224" y="1025"/>
                  <a:pt x="5206" y="1044"/>
                </a:cubicBezTo>
                <a:cubicBezTo>
                  <a:pt x="5152" y="1034"/>
                  <a:pt x="5108" y="1016"/>
                  <a:pt x="5089" y="998"/>
                </a:cubicBezTo>
                <a:cubicBezTo>
                  <a:pt x="5080" y="980"/>
                  <a:pt x="5080" y="953"/>
                  <a:pt x="5098" y="917"/>
                </a:cubicBezTo>
                <a:cubicBezTo>
                  <a:pt x="5108" y="881"/>
                  <a:pt x="5125" y="873"/>
                  <a:pt x="5161" y="864"/>
                </a:cubicBezTo>
                <a:lnTo>
                  <a:pt x="5170" y="864"/>
                </a:lnTo>
                <a:cubicBezTo>
                  <a:pt x="5206" y="864"/>
                  <a:pt x="5242" y="881"/>
                  <a:pt x="5251" y="890"/>
                </a:cubicBezTo>
                <a:cubicBezTo>
                  <a:pt x="5260" y="926"/>
                  <a:pt x="5260" y="962"/>
                  <a:pt x="5242" y="99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49">
            <a:extLst>
              <a:ext uri="{FF2B5EF4-FFF2-40B4-BE49-F238E27FC236}">
                <a16:creationId xmlns:a16="http://schemas.microsoft.com/office/drawing/2014/main" id="{CFE06F8A-EA52-0A49-875F-B46345954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718" y="8277998"/>
            <a:ext cx="345747" cy="335868"/>
          </a:xfrm>
          <a:custGeom>
            <a:avLst/>
            <a:gdLst>
              <a:gd name="T0" fmla="*/ 306 w 307"/>
              <a:gd name="T1" fmla="*/ 144 h 298"/>
              <a:gd name="T2" fmla="*/ 306 w 307"/>
              <a:gd name="T3" fmla="*/ 144 h 298"/>
              <a:gd name="T4" fmla="*/ 153 w 307"/>
              <a:gd name="T5" fmla="*/ 297 h 298"/>
              <a:gd name="T6" fmla="*/ 0 w 307"/>
              <a:gd name="T7" fmla="*/ 144 h 298"/>
              <a:gd name="T8" fmla="*/ 153 w 307"/>
              <a:gd name="T9" fmla="*/ 0 h 298"/>
              <a:gd name="T10" fmla="*/ 306 w 307"/>
              <a:gd name="T11" fmla="*/ 144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298">
                <a:moveTo>
                  <a:pt x="306" y="144"/>
                </a:moveTo>
                <a:lnTo>
                  <a:pt x="306" y="144"/>
                </a:lnTo>
                <a:cubicBezTo>
                  <a:pt x="306" y="234"/>
                  <a:pt x="234" y="297"/>
                  <a:pt x="153" y="297"/>
                </a:cubicBezTo>
                <a:cubicBezTo>
                  <a:pt x="72" y="297"/>
                  <a:pt x="0" y="234"/>
                  <a:pt x="0" y="144"/>
                </a:cubicBezTo>
                <a:cubicBezTo>
                  <a:pt x="0" y="63"/>
                  <a:pt x="72" y="0"/>
                  <a:pt x="153" y="0"/>
                </a:cubicBezTo>
                <a:cubicBezTo>
                  <a:pt x="234" y="0"/>
                  <a:pt x="306" y="63"/>
                  <a:pt x="306" y="14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50">
            <a:extLst>
              <a:ext uri="{FF2B5EF4-FFF2-40B4-BE49-F238E27FC236}">
                <a16:creationId xmlns:a16="http://schemas.microsoft.com/office/drawing/2014/main" id="{C4F2C2BF-5901-4C4E-B8D4-4CD75B5A4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8834" y="7522293"/>
            <a:ext cx="1743551" cy="444532"/>
          </a:xfrm>
          <a:custGeom>
            <a:avLst/>
            <a:gdLst>
              <a:gd name="T0" fmla="*/ 1475 w 1556"/>
              <a:gd name="T1" fmla="*/ 396 h 397"/>
              <a:gd name="T2" fmla="*/ 1475 w 1556"/>
              <a:gd name="T3" fmla="*/ 396 h 397"/>
              <a:gd name="T4" fmla="*/ 1456 w 1556"/>
              <a:gd name="T5" fmla="*/ 396 h 397"/>
              <a:gd name="T6" fmla="*/ 90 w 1556"/>
              <a:gd name="T7" fmla="*/ 270 h 397"/>
              <a:gd name="T8" fmla="*/ 9 w 1556"/>
              <a:gd name="T9" fmla="*/ 216 h 397"/>
              <a:gd name="T10" fmla="*/ 54 w 1556"/>
              <a:gd name="T11" fmla="*/ 126 h 397"/>
              <a:gd name="T12" fmla="*/ 1492 w 1556"/>
              <a:gd name="T13" fmla="*/ 252 h 397"/>
              <a:gd name="T14" fmla="*/ 1547 w 1556"/>
              <a:gd name="T15" fmla="*/ 342 h 397"/>
              <a:gd name="T16" fmla="*/ 1475 w 1556"/>
              <a:gd name="T17" fmla="*/ 396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56" h="397">
                <a:moveTo>
                  <a:pt x="1475" y="396"/>
                </a:moveTo>
                <a:lnTo>
                  <a:pt x="1475" y="396"/>
                </a:lnTo>
                <a:cubicBezTo>
                  <a:pt x="1465" y="396"/>
                  <a:pt x="1456" y="396"/>
                  <a:pt x="1456" y="396"/>
                </a:cubicBezTo>
                <a:cubicBezTo>
                  <a:pt x="621" y="144"/>
                  <a:pt x="99" y="270"/>
                  <a:pt x="90" y="270"/>
                </a:cubicBezTo>
                <a:cubicBezTo>
                  <a:pt x="54" y="279"/>
                  <a:pt x="18" y="252"/>
                  <a:pt x="9" y="216"/>
                </a:cubicBezTo>
                <a:cubicBezTo>
                  <a:pt x="0" y="171"/>
                  <a:pt x="18" y="135"/>
                  <a:pt x="54" y="126"/>
                </a:cubicBezTo>
                <a:cubicBezTo>
                  <a:pt x="81" y="117"/>
                  <a:pt x="630" y="0"/>
                  <a:pt x="1492" y="252"/>
                </a:cubicBezTo>
                <a:cubicBezTo>
                  <a:pt x="1528" y="270"/>
                  <a:pt x="1555" y="306"/>
                  <a:pt x="1547" y="342"/>
                </a:cubicBezTo>
                <a:cubicBezTo>
                  <a:pt x="1537" y="377"/>
                  <a:pt x="1501" y="396"/>
                  <a:pt x="1475" y="3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024ABC0-78B2-2847-95AF-AB8D47210CC6}"/>
              </a:ext>
            </a:extLst>
          </p:cNvPr>
          <p:cNvGrpSpPr/>
          <p:nvPr/>
        </p:nvGrpSpPr>
        <p:grpSpPr>
          <a:xfrm>
            <a:off x="17242198" y="10967411"/>
            <a:ext cx="4436476" cy="1592908"/>
            <a:chOff x="19900599" y="3496183"/>
            <a:chExt cx="4436476" cy="1592908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094DDD40-34DB-684C-83E4-F50343797D2B}"/>
                </a:ext>
              </a:extLst>
            </p:cNvPr>
            <p:cNvSpPr txBox="1"/>
            <p:nvPr/>
          </p:nvSpPr>
          <p:spPr>
            <a:xfrm>
              <a:off x="19929168" y="349618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C4675C18-967A-5948-9977-897039510ACA}"/>
                </a:ext>
              </a:extLst>
            </p:cNvPr>
            <p:cNvSpPr/>
            <p:nvPr/>
          </p:nvSpPr>
          <p:spPr>
            <a:xfrm>
              <a:off x="19900599" y="4134984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59ECC3A-131E-D843-BBC0-864C2A58B4E4}"/>
              </a:ext>
            </a:extLst>
          </p:cNvPr>
          <p:cNvGrpSpPr/>
          <p:nvPr/>
        </p:nvGrpSpPr>
        <p:grpSpPr>
          <a:xfrm>
            <a:off x="17282773" y="4196946"/>
            <a:ext cx="4436476" cy="1592908"/>
            <a:chOff x="19941174" y="1256376"/>
            <a:chExt cx="4436476" cy="1592908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44B3E848-8036-E046-A70F-89875940C9FA}"/>
                </a:ext>
              </a:extLst>
            </p:cNvPr>
            <p:cNvSpPr txBox="1"/>
            <p:nvPr/>
          </p:nvSpPr>
          <p:spPr>
            <a:xfrm>
              <a:off x="19969743" y="125637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EF8AD300-9B05-6246-A2CD-423578C9B3DC}"/>
                </a:ext>
              </a:extLst>
            </p:cNvPr>
            <p:cNvSpPr/>
            <p:nvPr/>
          </p:nvSpPr>
          <p:spPr>
            <a:xfrm>
              <a:off x="19941174" y="1895177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E6D806D-A57B-C743-A89D-17CA317E0180}"/>
              </a:ext>
            </a:extLst>
          </p:cNvPr>
          <p:cNvGrpSpPr/>
          <p:nvPr/>
        </p:nvGrpSpPr>
        <p:grpSpPr>
          <a:xfrm flipH="1">
            <a:off x="2658401" y="10967411"/>
            <a:ext cx="4436476" cy="1592908"/>
            <a:chOff x="19900599" y="3496183"/>
            <a:chExt cx="4436476" cy="1592908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033B3D2B-4186-4E46-B0D6-0A06D3CCB535}"/>
                </a:ext>
              </a:extLst>
            </p:cNvPr>
            <p:cNvSpPr txBox="1"/>
            <p:nvPr/>
          </p:nvSpPr>
          <p:spPr>
            <a:xfrm>
              <a:off x="19929168" y="349618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AC23E497-E427-0A4A-B150-64B90274E158}"/>
                </a:ext>
              </a:extLst>
            </p:cNvPr>
            <p:cNvSpPr/>
            <p:nvPr/>
          </p:nvSpPr>
          <p:spPr>
            <a:xfrm>
              <a:off x="19900599" y="4134984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F3D389-EB04-3C41-9E88-D9038BA4C38E}"/>
              </a:ext>
            </a:extLst>
          </p:cNvPr>
          <p:cNvGrpSpPr/>
          <p:nvPr/>
        </p:nvGrpSpPr>
        <p:grpSpPr>
          <a:xfrm flipH="1">
            <a:off x="2698976" y="4196946"/>
            <a:ext cx="4436476" cy="1592908"/>
            <a:chOff x="19941174" y="1256376"/>
            <a:chExt cx="4436476" cy="1592908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EAF4C356-21A3-9143-8F97-7A17EEDDF80D}"/>
                </a:ext>
              </a:extLst>
            </p:cNvPr>
            <p:cNvSpPr txBox="1"/>
            <p:nvPr/>
          </p:nvSpPr>
          <p:spPr>
            <a:xfrm>
              <a:off x="19969743" y="1256376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6AE16C1A-FE95-A347-A04E-DB6EFD9108FA}"/>
                </a:ext>
              </a:extLst>
            </p:cNvPr>
            <p:cNvSpPr/>
            <p:nvPr/>
          </p:nvSpPr>
          <p:spPr>
            <a:xfrm>
              <a:off x="19941174" y="1895177"/>
              <a:ext cx="4436476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153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CuadroTexto 464">
            <a:extLst>
              <a:ext uri="{FF2B5EF4-FFF2-40B4-BE49-F238E27FC236}">
                <a16:creationId xmlns:a16="http://schemas.microsoft.com/office/drawing/2014/main" id="{346F681E-B13C-BA48-A4B8-BAF726C8CAC8}"/>
              </a:ext>
            </a:extLst>
          </p:cNvPr>
          <p:cNvSpPr txBox="1"/>
          <p:nvPr/>
        </p:nvSpPr>
        <p:spPr>
          <a:xfrm>
            <a:off x="2451398" y="293641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66" name="CuadroTexto 465">
            <a:extLst>
              <a:ext uri="{FF2B5EF4-FFF2-40B4-BE49-F238E27FC236}">
                <a16:creationId xmlns:a16="http://schemas.microsoft.com/office/drawing/2014/main" id="{9E1806EB-64A0-D944-ACAC-FC3E372ED42D}"/>
              </a:ext>
            </a:extLst>
          </p:cNvPr>
          <p:cNvSpPr txBox="1"/>
          <p:nvPr/>
        </p:nvSpPr>
        <p:spPr>
          <a:xfrm>
            <a:off x="10457536" y="1747559"/>
            <a:ext cx="37673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Finance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033438-6921-D540-BA12-DE19D8BD87BA}"/>
              </a:ext>
            </a:extLst>
          </p:cNvPr>
          <p:cNvGrpSpPr/>
          <p:nvPr/>
        </p:nvGrpSpPr>
        <p:grpSpPr>
          <a:xfrm>
            <a:off x="1588425" y="5325594"/>
            <a:ext cx="21200800" cy="6965272"/>
            <a:chOff x="1994874" y="5293471"/>
            <a:chExt cx="21200800" cy="6965272"/>
          </a:xfrm>
        </p:grpSpPr>
        <p:sp>
          <p:nvSpPr>
            <p:cNvPr id="423" name="Freeform 344">
              <a:extLst>
                <a:ext uri="{FF2B5EF4-FFF2-40B4-BE49-F238E27FC236}">
                  <a16:creationId xmlns:a16="http://schemas.microsoft.com/office/drawing/2014/main" id="{284227E8-747D-CA4F-A372-2A4F91C1D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4178" y="6100809"/>
              <a:ext cx="5606222" cy="2958561"/>
            </a:xfrm>
            <a:custGeom>
              <a:avLst/>
              <a:gdLst>
                <a:gd name="T0" fmla="*/ 4931 w 4932"/>
                <a:gd name="T1" fmla="*/ 2599 h 2600"/>
                <a:gd name="T2" fmla="*/ 0 w 4932"/>
                <a:gd name="T3" fmla="*/ 2599 h 2600"/>
                <a:gd name="T4" fmla="*/ 0 w 4932"/>
                <a:gd name="T5" fmla="*/ 0 h 2600"/>
                <a:gd name="T6" fmla="*/ 4931 w 4932"/>
                <a:gd name="T7" fmla="*/ 0 h 2600"/>
                <a:gd name="T8" fmla="*/ 4931 w 4932"/>
                <a:gd name="T9" fmla="*/ 2599 h 2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2" h="2600">
                  <a:moveTo>
                    <a:pt x="4931" y="2599"/>
                  </a:moveTo>
                  <a:lnTo>
                    <a:pt x="0" y="2599"/>
                  </a:lnTo>
                  <a:lnTo>
                    <a:pt x="0" y="0"/>
                  </a:lnTo>
                  <a:lnTo>
                    <a:pt x="4931" y="0"/>
                  </a:lnTo>
                  <a:lnTo>
                    <a:pt x="4931" y="2599"/>
                  </a:lnTo>
                </a:path>
              </a:pathLst>
            </a:custGeom>
            <a:solidFill>
              <a:srgbClr val="BB715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4" name="Freeform 345">
              <a:extLst>
                <a:ext uri="{FF2B5EF4-FFF2-40B4-BE49-F238E27FC236}">
                  <a16:creationId xmlns:a16="http://schemas.microsoft.com/office/drawing/2014/main" id="{22977F4C-7CA2-9B41-B88B-39D5D9E58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4178" y="8923976"/>
              <a:ext cx="1053047" cy="1032989"/>
            </a:xfrm>
            <a:custGeom>
              <a:avLst/>
              <a:gdLst>
                <a:gd name="T0" fmla="*/ 0 w 927"/>
                <a:gd name="T1" fmla="*/ 0 h 909"/>
                <a:gd name="T2" fmla="*/ 0 w 927"/>
                <a:gd name="T3" fmla="*/ 908 h 909"/>
                <a:gd name="T4" fmla="*/ 926 w 927"/>
                <a:gd name="T5" fmla="*/ 108 h 909"/>
                <a:gd name="T6" fmla="*/ 0 w 927"/>
                <a:gd name="T7" fmla="*/ 0 h 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7" h="909">
                  <a:moveTo>
                    <a:pt x="0" y="0"/>
                  </a:moveTo>
                  <a:lnTo>
                    <a:pt x="0" y="908"/>
                  </a:lnTo>
                  <a:lnTo>
                    <a:pt x="926" y="108"/>
                  </a:ln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5" name="Freeform 346">
              <a:extLst>
                <a:ext uri="{FF2B5EF4-FFF2-40B4-BE49-F238E27FC236}">
                  <a16:creationId xmlns:a16="http://schemas.microsoft.com/office/drawing/2014/main" id="{E39F84AB-B9BC-6946-9AC6-D8CC7545F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501" y="6712579"/>
              <a:ext cx="4227233" cy="2221426"/>
            </a:xfrm>
            <a:custGeom>
              <a:avLst/>
              <a:gdLst>
                <a:gd name="T0" fmla="*/ 3716 w 3717"/>
                <a:gd name="T1" fmla="*/ 1951 h 1952"/>
                <a:gd name="T2" fmla="*/ 0 w 3717"/>
                <a:gd name="T3" fmla="*/ 1951 h 1952"/>
                <a:gd name="T4" fmla="*/ 0 w 3717"/>
                <a:gd name="T5" fmla="*/ 0 h 1952"/>
                <a:gd name="T6" fmla="*/ 3716 w 3717"/>
                <a:gd name="T7" fmla="*/ 0 h 1952"/>
                <a:gd name="T8" fmla="*/ 3716 w 3717"/>
                <a:gd name="T9" fmla="*/ 1951 h 1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17" h="1952">
                  <a:moveTo>
                    <a:pt x="3716" y="1951"/>
                  </a:moveTo>
                  <a:lnTo>
                    <a:pt x="0" y="1951"/>
                  </a:lnTo>
                  <a:lnTo>
                    <a:pt x="0" y="0"/>
                  </a:lnTo>
                  <a:lnTo>
                    <a:pt x="3716" y="0"/>
                  </a:lnTo>
                  <a:lnTo>
                    <a:pt x="3716" y="1951"/>
                  </a:lnTo>
                </a:path>
              </a:pathLst>
            </a:custGeom>
            <a:solidFill>
              <a:srgbClr val="E2C06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6" name="Freeform 347">
              <a:extLst>
                <a:ext uri="{FF2B5EF4-FFF2-40B4-BE49-F238E27FC236}">
                  <a16:creationId xmlns:a16="http://schemas.microsoft.com/office/drawing/2014/main" id="{D2D85565-9EFA-934A-937D-EC9CC1F52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501" y="8843744"/>
              <a:ext cx="797309" cy="777251"/>
            </a:xfrm>
            <a:custGeom>
              <a:avLst/>
              <a:gdLst>
                <a:gd name="T0" fmla="*/ 0 w 703"/>
                <a:gd name="T1" fmla="*/ 0 h 684"/>
                <a:gd name="T2" fmla="*/ 0 w 703"/>
                <a:gd name="T3" fmla="*/ 683 h 684"/>
                <a:gd name="T4" fmla="*/ 702 w 703"/>
                <a:gd name="T5" fmla="*/ 80 h 684"/>
                <a:gd name="T6" fmla="*/ 0 w 703"/>
                <a:gd name="T7" fmla="*/ 0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3" h="684">
                  <a:moveTo>
                    <a:pt x="0" y="0"/>
                  </a:moveTo>
                  <a:lnTo>
                    <a:pt x="0" y="683"/>
                  </a:lnTo>
                  <a:lnTo>
                    <a:pt x="702" y="80"/>
                  </a:ln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7" name="Freeform 348">
              <a:extLst>
                <a:ext uri="{FF2B5EF4-FFF2-40B4-BE49-F238E27FC236}">
                  <a16:creationId xmlns:a16="http://schemas.microsoft.com/office/drawing/2014/main" id="{52C2821F-0AE7-9244-9DDF-D0CAEC52C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0846" y="5293471"/>
              <a:ext cx="5340451" cy="2813142"/>
            </a:xfrm>
            <a:custGeom>
              <a:avLst/>
              <a:gdLst>
                <a:gd name="T0" fmla="*/ 0 w 4697"/>
                <a:gd name="T1" fmla="*/ 2474 h 2475"/>
                <a:gd name="T2" fmla="*/ 4696 w 4697"/>
                <a:gd name="T3" fmla="*/ 2474 h 2475"/>
                <a:gd name="T4" fmla="*/ 4696 w 4697"/>
                <a:gd name="T5" fmla="*/ 0 h 2475"/>
                <a:gd name="T6" fmla="*/ 0 w 4697"/>
                <a:gd name="T7" fmla="*/ 0 h 2475"/>
                <a:gd name="T8" fmla="*/ 0 w 4697"/>
                <a:gd name="T9" fmla="*/ 2474 h 2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97" h="2475">
                  <a:moveTo>
                    <a:pt x="0" y="2474"/>
                  </a:moveTo>
                  <a:lnTo>
                    <a:pt x="4696" y="2474"/>
                  </a:lnTo>
                  <a:lnTo>
                    <a:pt x="4696" y="0"/>
                  </a:lnTo>
                  <a:lnTo>
                    <a:pt x="0" y="0"/>
                  </a:lnTo>
                  <a:lnTo>
                    <a:pt x="0" y="2474"/>
                  </a:lnTo>
                </a:path>
              </a:pathLst>
            </a:custGeom>
            <a:solidFill>
              <a:srgbClr val="8EB7F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28" name="Freeform 349">
              <a:extLst>
                <a:ext uri="{FF2B5EF4-FFF2-40B4-BE49-F238E27FC236}">
                  <a16:creationId xmlns:a16="http://schemas.microsoft.com/office/drawing/2014/main" id="{BFF9374C-4A4E-814A-855D-16D73A1B7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8396" y="7981249"/>
              <a:ext cx="1002902" cy="982844"/>
            </a:xfrm>
            <a:custGeom>
              <a:avLst/>
              <a:gdLst>
                <a:gd name="T0" fmla="*/ 882 w 883"/>
                <a:gd name="T1" fmla="*/ 0 h 865"/>
                <a:gd name="T2" fmla="*/ 882 w 883"/>
                <a:gd name="T3" fmla="*/ 864 h 865"/>
                <a:gd name="T4" fmla="*/ 0 w 883"/>
                <a:gd name="T5" fmla="*/ 108 h 865"/>
                <a:gd name="T6" fmla="*/ 882 w 883"/>
                <a:gd name="T7" fmla="*/ 0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3" h="865">
                  <a:moveTo>
                    <a:pt x="882" y="0"/>
                  </a:moveTo>
                  <a:lnTo>
                    <a:pt x="882" y="864"/>
                  </a:lnTo>
                  <a:lnTo>
                    <a:pt x="0" y="108"/>
                  </a:lnTo>
                  <a:lnTo>
                    <a:pt x="882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58EEBC2-0C79-BD41-B1BB-425D60BB309D}"/>
                </a:ext>
              </a:extLst>
            </p:cNvPr>
            <p:cNvGrpSpPr/>
            <p:nvPr/>
          </p:nvGrpSpPr>
          <p:grpSpPr>
            <a:xfrm>
              <a:off x="3864740" y="9199776"/>
              <a:ext cx="606754" cy="1198467"/>
              <a:chOff x="3864740" y="9199776"/>
              <a:chExt cx="606754" cy="1198467"/>
            </a:xfrm>
            <a:solidFill>
              <a:schemeClr val="bg1">
                <a:lumMod val="85000"/>
              </a:schemeClr>
            </a:solidFill>
          </p:grpSpPr>
          <p:sp>
            <p:nvSpPr>
              <p:cNvPr id="429" name="Freeform 350">
                <a:extLst>
                  <a:ext uri="{FF2B5EF4-FFF2-40B4-BE49-F238E27FC236}">
                    <a16:creationId xmlns:a16="http://schemas.microsoft.com/office/drawing/2014/main" id="{57FAFB17-C947-5E42-AFF8-61FABB564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5031" y="9199776"/>
                <a:ext cx="401161" cy="1022960"/>
              </a:xfrm>
              <a:custGeom>
                <a:avLst/>
                <a:gdLst>
                  <a:gd name="T0" fmla="*/ 288 w 352"/>
                  <a:gd name="T1" fmla="*/ 899 h 900"/>
                  <a:gd name="T2" fmla="*/ 288 w 352"/>
                  <a:gd name="T3" fmla="*/ 899 h 900"/>
                  <a:gd name="T4" fmla="*/ 64 w 352"/>
                  <a:gd name="T5" fmla="*/ 899 h 900"/>
                  <a:gd name="T6" fmla="*/ 36 w 352"/>
                  <a:gd name="T7" fmla="*/ 881 h 900"/>
                  <a:gd name="T8" fmla="*/ 9 w 352"/>
                  <a:gd name="T9" fmla="*/ 611 h 900"/>
                  <a:gd name="T10" fmla="*/ 135 w 352"/>
                  <a:gd name="T11" fmla="*/ 53 h 900"/>
                  <a:gd name="T12" fmla="*/ 153 w 352"/>
                  <a:gd name="T13" fmla="*/ 17 h 900"/>
                  <a:gd name="T14" fmla="*/ 171 w 352"/>
                  <a:gd name="T15" fmla="*/ 0 h 900"/>
                  <a:gd name="T16" fmla="*/ 171 w 352"/>
                  <a:gd name="T17" fmla="*/ 0 h 900"/>
                  <a:gd name="T18" fmla="*/ 199 w 352"/>
                  <a:gd name="T19" fmla="*/ 17 h 900"/>
                  <a:gd name="T20" fmla="*/ 199 w 352"/>
                  <a:gd name="T21" fmla="*/ 26 h 900"/>
                  <a:gd name="T22" fmla="*/ 333 w 352"/>
                  <a:gd name="T23" fmla="*/ 647 h 900"/>
                  <a:gd name="T24" fmla="*/ 307 w 352"/>
                  <a:gd name="T25" fmla="*/ 638 h 900"/>
                  <a:gd name="T26" fmla="*/ 333 w 352"/>
                  <a:gd name="T27" fmla="*/ 647 h 900"/>
                  <a:gd name="T28" fmla="*/ 315 w 352"/>
                  <a:gd name="T29" fmla="*/ 881 h 900"/>
                  <a:gd name="T30" fmla="*/ 288 w 352"/>
                  <a:gd name="T31" fmla="*/ 899 h 900"/>
                  <a:gd name="T32" fmla="*/ 81 w 352"/>
                  <a:gd name="T33" fmla="*/ 854 h 900"/>
                  <a:gd name="T34" fmla="*/ 81 w 352"/>
                  <a:gd name="T35" fmla="*/ 854 h 900"/>
                  <a:gd name="T36" fmla="*/ 261 w 352"/>
                  <a:gd name="T37" fmla="*/ 854 h 900"/>
                  <a:gd name="T38" fmla="*/ 288 w 352"/>
                  <a:gd name="T39" fmla="*/ 638 h 900"/>
                  <a:gd name="T40" fmla="*/ 171 w 352"/>
                  <a:gd name="T41" fmla="*/ 80 h 900"/>
                  <a:gd name="T42" fmla="*/ 64 w 352"/>
                  <a:gd name="T43" fmla="*/ 611 h 900"/>
                  <a:gd name="T44" fmla="*/ 81 w 352"/>
                  <a:gd name="T45" fmla="*/ 854 h 9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2" h="900">
                    <a:moveTo>
                      <a:pt x="288" y="899"/>
                    </a:moveTo>
                    <a:lnTo>
                      <a:pt x="288" y="899"/>
                    </a:lnTo>
                    <a:cubicBezTo>
                      <a:pt x="64" y="899"/>
                      <a:pt x="64" y="899"/>
                      <a:pt x="64" y="899"/>
                    </a:cubicBezTo>
                    <a:cubicBezTo>
                      <a:pt x="45" y="899"/>
                      <a:pt x="36" y="890"/>
                      <a:pt x="36" y="881"/>
                    </a:cubicBezTo>
                    <a:cubicBezTo>
                      <a:pt x="9" y="611"/>
                      <a:pt x="9" y="611"/>
                      <a:pt x="9" y="611"/>
                    </a:cubicBezTo>
                    <a:cubicBezTo>
                      <a:pt x="0" y="431"/>
                      <a:pt x="36" y="242"/>
                      <a:pt x="135" y="53"/>
                    </a:cubicBezTo>
                    <a:cubicBezTo>
                      <a:pt x="153" y="17"/>
                      <a:pt x="153" y="17"/>
                      <a:pt x="153" y="17"/>
                    </a:cubicBezTo>
                    <a:cubicBezTo>
                      <a:pt x="153" y="8"/>
                      <a:pt x="163" y="8"/>
                      <a:pt x="171" y="0"/>
                    </a:cubicBezTo>
                    <a:lnTo>
                      <a:pt x="171" y="0"/>
                    </a:lnTo>
                    <a:cubicBezTo>
                      <a:pt x="180" y="0"/>
                      <a:pt x="189" y="8"/>
                      <a:pt x="199" y="17"/>
                    </a:cubicBezTo>
                    <a:cubicBezTo>
                      <a:pt x="199" y="26"/>
                      <a:pt x="199" y="26"/>
                      <a:pt x="199" y="26"/>
                    </a:cubicBezTo>
                    <a:cubicBezTo>
                      <a:pt x="307" y="224"/>
                      <a:pt x="351" y="431"/>
                      <a:pt x="333" y="647"/>
                    </a:cubicBezTo>
                    <a:cubicBezTo>
                      <a:pt x="307" y="638"/>
                      <a:pt x="307" y="638"/>
                      <a:pt x="307" y="638"/>
                    </a:cubicBezTo>
                    <a:cubicBezTo>
                      <a:pt x="333" y="647"/>
                      <a:pt x="333" y="647"/>
                      <a:pt x="333" y="647"/>
                    </a:cubicBezTo>
                    <a:cubicBezTo>
                      <a:pt x="315" y="881"/>
                      <a:pt x="315" y="881"/>
                      <a:pt x="315" y="881"/>
                    </a:cubicBezTo>
                    <a:cubicBezTo>
                      <a:pt x="307" y="890"/>
                      <a:pt x="297" y="899"/>
                      <a:pt x="288" y="899"/>
                    </a:cubicBezTo>
                    <a:close/>
                    <a:moveTo>
                      <a:pt x="81" y="854"/>
                    </a:moveTo>
                    <a:lnTo>
                      <a:pt x="81" y="854"/>
                    </a:lnTo>
                    <a:cubicBezTo>
                      <a:pt x="261" y="854"/>
                      <a:pt x="261" y="854"/>
                      <a:pt x="261" y="854"/>
                    </a:cubicBezTo>
                    <a:cubicBezTo>
                      <a:pt x="288" y="638"/>
                      <a:pt x="288" y="638"/>
                      <a:pt x="288" y="638"/>
                    </a:cubicBezTo>
                    <a:cubicBezTo>
                      <a:pt x="307" y="449"/>
                      <a:pt x="271" y="260"/>
                      <a:pt x="171" y="80"/>
                    </a:cubicBezTo>
                    <a:cubicBezTo>
                      <a:pt x="81" y="260"/>
                      <a:pt x="45" y="431"/>
                      <a:pt x="64" y="611"/>
                    </a:cubicBezTo>
                    <a:lnTo>
                      <a:pt x="81" y="854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30" name="Freeform 351">
                <a:extLst>
                  <a:ext uri="{FF2B5EF4-FFF2-40B4-BE49-F238E27FC236}">
                    <a16:creationId xmlns:a16="http://schemas.microsoft.com/office/drawing/2014/main" id="{D1CF681B-E81B-0B4F-899A-3FA69D743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5901" y="9946936"/>
                <a:ext cx="205593" cy="451306"/>
              </a:xfrm>
              <a:custGeom>
                <a:avLst/>
                <a:gdLst>
                  <a:gd name="T0" fmla="*/ 154 w 181"/>
                  <a:gd name="T1" fmla="*/ 396 h 397"/>
                  <a:gd name="T2" fmla="*/ 154 w 181"/>
                  <a:gd name="T3" fmla="*/ 396 h 397"/>
                  <a:gd name="T4" fmla="*/ 135 w 181"/>
                  <a:gd name="T5" fmla="*/ 387 h 397"/>
                  <a:gd name="T6" fmla="*/ 10 w 181"/>
                  <a:gd name="T7" fmla="*/ 225 h 397"/>
                  <a:gd name="T8" fmla="*/ 10 w 181"/>
                  <a:gd name="T9" fmla="*/ 189 h 397"/>
                  <a:gd name="T10" fmla="*/ 46 w 181"/>
                  <a:gd name="T11" fmla="*/ 198 h 397"/>
                  <a:gd name="T12" fmla="*/ 135 w 181"/>
                  <a:gd name="T13" fmla="*/ 297 h 397"/>
                  <a:gd name="T14" fmla="*/ 135 w 181"/>
                  <a:gd name="T15" fmla="*/ 252 h 397"/>
                  <a:gd name="T16" fmla="*/ 27 w 181"/>
                  <a:gd name="T17" fmla="*/ 45 h 397"/>
                  <a:gd name="T18" fmla="*/ 36 w 181"/>
                  <a:gd name="T19" fmla="*/ 9 h 397"/>
                  <a:gd name="T20" fmla="*/ 63 w 181"/>
                  <a:gd name="T21" fmla="*/ 18 h 397"/>
                  <a:gd name="T22" fmla="*/ 180 w 181"/>
                  <a:gd name="T23" fmla="*/ 243 h 397"/>
                  <a:gd name="T24" fmla="*/ 180 w 181"/>
                  <a:gd name="T25" fmla="*/ 252 h 397"/>
                  <a:gd name="T26" fmla="*/ 180 w 181"/>
                  <a:gd name="T27" fmla="*/ 369 h 397"/>
                  <a:gd name="T28" fmla="*/ 162 w 181"/>
                  <a:gd name="T29" fmla="*/ 396 h 397"/>
                  <a:gd name="T30" fmla="*/ 154 w 181"/>
                  <a:gd name="T31" fmla="*/ 396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1" h="397">
                    <a:moveTo>
                      <a:pt x="154" y="396"/>
                    </a:moveTo>
                    <a:lnTo>
                      <a:pt x="154" y="396"/>
                    </a:lnTo>
                    <a:cubicBezTo>
                      <a:pt x="144" y="396"/>
                      <a:pt x="144" y="396"/>
                      <a:pt x="135" y="387"/>
                    </a:cubicBezTo>
                    <a:cubicBezTo>
                      <a:pt x="10" y="225"/>
                      <a:pt x="10" y="225"/>
                      <a:pt x="10" y="225"/>
                    </a:cubicBezTo>
                    <a:cubicBezTo>
                      <a:pt x="0" y="216"/>
                      <a:pt x="0" y="198"/>
                      <a:pt x="10" y="189"/>
                    </a:cubicBezTo>
                    <a:cubicBezTo>
                      <a:pt x="27" y="180"/>
                      <a:pt x="36" y="180"/>
                      <a:pt x="46" y="198"/>
                    </a:cubicBezTo>
                    <a:cubicBezTo>
                      <a:pt x="135" y="297"/>
                      <a:pt x="135" y="297"/>
                      <a:pt x="135" y="297"/>
                    </a:cubicBezTo>
                    <a:cubicBezTo>
                      <a:pt x="135" y="252"/>
                      <a:pt x="135" y="252"/>
                      <a:pt x="135" y="252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18" y="27"/>
                      <a:pt x="18" y="18"/>
                      <a:pt x="36" y="9"/>
                    </a:cubicBezTo>
                    <a:cubicBezTo>
                      <a:pt x="46" y="0"/>
                      <a:pt x="63" y="9"/>
                      <a:pt x="63" y="18"/>
                    </a:cubicBezTo>
                    <a:cubicBezTo>
                      <a:pt x="180" y="243"/>
                      <a:pt x="180" y="243"/>
                      <a:pt x="180" y="243"/>
                    </a:cubicBezTo>
                    <a:cubicBezTo>
                      <a:pt x="180" y="243"/>
                      <a:pt x="180" y="243"/>
                      <a:pt x="180" y="252"/>
                    </a:cubicBezTo>
                    <a:cubicBezTo>
                      <a:pt x="180" y="369"/>
                      <a:pt x="180" y="369"/>
                      <a:pt x="180" y="369"/>
                    </a:cubicBezTo>
                    <a:cubicBezTo>
                      <a:pt x="180" y="378"/>
                      <a:pt x="171" y="387"/>
                      <a:pt x="162" y="396"/>
                    </a:cubicBezTo>
                    <a:cubicBezTo>
                      <a:pt x="162" y="396"/>
                      <a:pt x="162" y="396"/>
                      <a:pt x="154" y="39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31" name="Freeform 352">
                <a:extLst>
                  <a:ext uri="{FF2B5EF4-FFF2-40B4-BE49-F238E27FC236}">
                    <a16:creationId xmlns:a16="http://schemas.microsoft.com/office/drawing/2014/main" id="{77D5F42A-8340-3047-A065-792C1A03A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4740" y="9956965"/>
                <a:ext cx="195564" cy="441277"/>
              </a:xfrm>
              <a:custGeom>
                <a:avLst/>
                <a:gdLst>
                  <a:gd name="T0" fmla="*/ 26 w 171"/>
                  <a:gd name="T1" fmla="*/ 387 h 388"/>
                  <a:gd name="T2" fmla="*/ 26 w 171"/>
                  <a:gd name="T3" fmla="*/ 387 h 388"/>
                  <a:gd name="T4" fmla="*/ 17 w 171"/>
                  <a:gd name="T5" fmla="*/ 387 h 388"/>
                  <a:gd name="T6" fmla="*/ 0 w 171"/>
                  <a:gd name="T7" fmla="*/ 360 h 388"/>
                  <a:gd name="T8" fmla="*/ 0 w 171"/>
                  <a:gd name="T9" fmla="*/ 243 h 388"/>
                  <a:gd name="T10" fmla="*/ 9 w 171"/>
                  <a:gd name="T11" fmla="*/ 234 h 388"/>
                  <a:gd name="T12" fmla="*/ 108 w 171"/>
                  <a:gd name="T13" fmla="*/ 18 h 388"/>
                  <a:gd name="T14" fmla="*/ 144 w 171"/>
                  <a:gd name="T15" fmla="*/ 9 h 388"/>
                  <a:gd name="T16" fmla="*/ 153 w 171"/>
                  <a:gd name="T17" fmla="*/ 45 h 388"/>
                  <a:gd name="T18" fmla="*/ 53 w 171"/>
                  <a:gd name="T19" fmla="*/ 243 h 388"/>
                  <a:gd name="T20" fmla="*/ 53 w 171"/>
                  <a:gd name="T21" fmla="*/ 288 h 388"/>
                  <a:gd name="T22" fmla="*/ 125 w 171"/>
                  <a:gd name="T23" fmla="*/ 198 h 388"/>
                  <a:gd name="T24" fmla="*/ 161 w 171"/>
                  <a:gd name="T25" fmla="*/ 189 h 388"/>
                  <a:gd name="T26" fmla="*/ 161 w 171"/>
                  <a:gd name="T27" fmla="*/ 225 h 388"/>
                  <a:gd name="T28" fmla="*/ 45 w 171"/>
                  <a:gd name="T29" fmla="*/ 378 h 388"/>
                  <a:gd name="T30" fmla="*/ 26 w 171"/>
                  <a:gd name="T31" fmla="*/ 387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1" h="388">
                    <a:moveTo>
                      <a:pt x="26" y="387"/>
                    </a:moveTo>
                    <a:lnTo>
                      <a:pt x="26" y="387"/>
                    </a:lnTo>
                    <a:lnTo>
                      <a:pt x="17" y="387"/>
                    </a:lnTo>
                    <a:cubicBezTo>
                      <a:pt x="9" y="378"/>
                      <a:pt x="0" y="369"/>
                      <a:pt x="0" y="360"/>
                    </a:cubicBezTo>
                    <a:cubicBezTo>
                      <a:pt x="0" y="243"/>
                      <a:pt x="0" y="243"/>
                      <a:pt x="0" y="243"/>
                    </a:cubicBezTo>
                    <a:cubicBezTo>
                      <a:pt x="0" y="234"/>
                      <a:pt x="0" y="234"/>
                      <a:pt x="9" y="234"/>
                    </a:cubicBezTo>
                    <a:cubicBezTo>
                      <a:pt x="108" y="18"/>
                      <a:pt x="108" y="18"/>
                      <a:pt x="108" y="18"/>
                    </a:cubicBezTo>
                    <a:cubicBezTo>
                      <a:pt x="117" y="9"/>
                      <a:pt x="134" y="0"/>
                      <a:pt x="144" y="9"/>
                    </a:cubicBezTo>
                    <a:cubicBezTo>
                      <a:pt x="153" y="18"/>
                      <a:pt x="161" y="27"/>
                      <a:pt x="153" y="45"/>
                    </a:cubicBezTo>
                    <a:cubicBezTo>
                      <a:pt x="53" y="243"/>
                      <a:pt x="53" y="243"/>
                      <a:pt x="53" y="243"/>
                    </a:cubicBezTo>
                    <a:cubicBezTo>
                      <a:pt x="53" y="288"/>
                      <a:pt x="53" y="288"/>
                      <a:pt x="53" y="288"/>
                    </a:cubicBezTo>
                    <a:cubicBezTo>
                      <a:pt x="125" y="198"/>
                      <a:pt x="125" y="198"/>
                      <a:pt x="125" y="198"/>
                    </a:cubicBezTo>
                    <a:cubicBezTo>
                      <a:pt x="134" y="189"/>
                      <a:pt x="153" y="180"/>
                      <a:pt x="161" y="189"/>
                    </a:cubicBezTo>
                    <a:cubicBezTo>
                      <a:pt x="170" y="198"/>
                      <a:pt x="170" y="216"/>
                      <a:pt x="161" y="225"/>
                    </a:cubicBezTo>
                    <a:cubicBezTo>
                      <a:pt x="45" y="378"/>
                      <a:pt x="45" y="378"/>
                      <a:pt x="45" y="378"/>
                    </a:cubicBezTo>
                    <a:cubicBezTo>
                      <a:pt x="45" y="387"/>
                      <a:pt x="36" y="387"/>
                      <a:pt x="26" y="38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32" name="Freeform 353">
                <a:extLst>
                  <a:ext uri="{FF2B5EF4-FFF2-40B4-BE49-F238E27FC236}">
                    <a16:creationId xmlns:a16="http://schemas.microsoft.com/office/drawing/2014/main" id="{55CE16F0-53D2-1F4B-9BA2-BBC529AE1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363" y="10172591"/>
                <a:ext cx="175509" cy="115332"/>
              </a:xfrm>
              <a:custGeom>
                <a:avLst/>
                <a:gdLst>
                  <a:gd name="T0" fmla="*/ 126 w 154"/>
                  <a:gd name="T1" fmla="*/ 99 h 100"/>
                  <a:gd name="T2" fmla="*/ 126 w 154"/>
                  <a:gd name="T3" fmla="*/ 99 h 100"/>
                  <a:gd name="T4" fmla="*/ 18 w 154"/>
                  <a:gd name="T5" fmla="*/ 99 h 100"/>
                  <a:gd name="T6" fmla="*/ 0 w 154"/>
                  <a:gd name="T7" fmla="*/ 72 h 100"/>
                  <a:gd name="T8" fmla="*/ 0 w 154"/>
                  <a:gd name="T9" fmla="*/ 27 h 100"/>
                  <a:gd name="T10" fmla="*/ 18 w 154"/>
                  <a:gd name="T11" fmla="*/ 0 h 100"/>
                  <a:gd name="T12" fmla="*/ 126 w 154"/>
                  <a:gd name="T13" fmla="*/ 0 h 100"/>
                  <a:gd name="T14" fmla="*/ 153 w 154"/>
                  <a:gd name="T15" fmla="*/ 27 h 100"/>
                  <a:gd name="T16" fmla="*/ 153 w 154"/>
                  <a:gd name="T17" fmla="*/ 72 h 100"/>
                  <a:gd name="T18" fmla="*/ 126 w 154"/>
                  <a:gd name="T19" fmla="*/ 99 h 100"/>
                  <a:gd name="T20" fmla="*/ 45 w 154"/>
                  <a:gd name="T21" fmla="*/ 45 h 100"/>
                  <a:gd name="T22" fmla="*/ 45 w 154"/>
                  <a:gd name="T23" fmla="*/ 45 h 100"/>
                  <a:gd name="T24" fmla="*/ 108 w 154"/>
                  <a:gd name="T25" fmla="*/ 45 h 100"/>
                  <a:gd name="T26" fmla="*/ 108 w 154"/>
                  <a:gd name="T27" fmla="*/ 45 h 100"/>
                  <a:gd name="T28" fmla="*/ 45 w 154"/>
                  <a:gd name="T29" fmla="*/ 45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4" h="100">
                    <a:moveTo>
                      <a:pt x="126" y="99"/>
                    </a:moveTo>
                    <a:lnTo>
                      <a:pt x="126" y="99"/>
                    </a:lnTo>
                    <a:cubicBezTo>
                      <a:pt x="18" y="99"/>
                      <a:pt x="18" y="99"/>
                      <a:pt x="18" y="99"/>
                    </a:cubicBezTo>
                    <a:cubicBezTo>
                      <a:pt x="9" y="99"/>
                      <a:pt x="0" y="90"/>
                      <a:pt x="0" y="72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44" y="0"/>
                      <a:pt x="153" y="9"/>
                      <a:pt x="153" y="27"/>
                    </a:cubicBezTo>
                    <a:cubicBezTo>
                      <a:pt x="153" y="72"/>
                      <a:pt x="153" y="72"/>
                      <a:pt x="153" y="72"/>
                    </a:cubicBezTo>
                    <a:cubicBezTo>
                      <a:pt x="153" y="90"/>
                      <a:pt x="144" y="99"/>
                      <a:pt x="126" y="99"/>
                    </a:cubicBezTo>
                    <a:close/>
                    <a:moveTo>
                      <a:pt x="45" y="45"/>
                    </a:moveTo>
                    <a:lnTo>
                      <a:pt x="45" y="45"/>
                    </a:lnTo>
                    <a:cubicBezTo>
                      <a:pt x="108" y="45"/>
                      <a:pt x="108" y="45"/>
                      <a:pt x="108" y="45"/>
                    </a:cubicBezTo>
                    <a:lnTo>
                      <a:pt x="108" y="45"/>
                    </a:lnTo>
                    <a:cubicBezTo>
                      <a:pt x="45" y="45"/>
                      <a:pt x="45" y="45"/>
                      <a:pt x="45" y="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33" name="Freeform 354">
                <a:extLst>
                  <a:ext uri="{FF2B5EF4-FFF2-40B4-BE49-F238E27FC236}">
                    <a16:creationId xmlns:a16="http://schemas.microsoft.com/office/drawing/2014/main" id="{1FF6A6DD-C898-FB4A-97E2-593DD727E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0363" y="9505660"/>
                <a:ext cx="165480" cy="165480"/>
              </a:xfrm>
              <a:custGeom>
                <a:avLst/>
                <a:gdLst>
                  <a:gd name="T0" fmla="*/ 72 w 145"/>
                  <a:gd name="T1" fmla="*/ 144 h 145"/>
                  <a:gd name="T2" fmla="*/ 72 w 145"/>
                  <a:gd name="T3" fmla="*/ 144 h 145"/>
                  <a:gd name="T4" fmla="*/ 0 w 145"/>
                  <a:gd name="T5" fmla="*/ 72 h 145"/>
                  <a:gd name="T6" fmla="*/ 72 w 145"/>
                  <a:gd name="T7" fmla="*/ 0 h 145"/>
                  <a:gd name="T8" fmla="*/ 144 w 145"/>
                  <a:gd name="T9" fmla="*/ 72 h 145"/>
                  <a:gd name="T10" fmla="*/ 72 w 145"/>
                  <a:gd name="T11" fmla="*/ 144 h 145"/>
                  <a:gd name="T12" fmla="*/ 72 w 145"/>
                  <a:gd name="T13" fmla="*/ 45 h 145"/>
                  <a:gd name="T14" fmla="*/ 72 w 145"/>
                  <a:gd name="T15" fmla="*/ 45 h 145"/>
                  <a:gd name="T16" fmla="*/ 54 w 145"/>
                  <a:gd name="T17" fmla="*/ 72 h 145"/>
                  <a:gd name="T18" fmla="*/ 72 w 145"/>
                  <a:gd name="T19" fmla="*/ 99 h 145"/>
                  <a:gd name="T20" fmla="*/ 100 w 145"/>
                  <a:gd name="T21" fmla="*/ 72 h 145"/>
                  <a:gd name="T22" fmla="*/ 72 w 145"/>
                  <a:gd name="T23" fmla="*/ 45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5" h="145">
                    <a:moveTo>
                      <a:pt x="72" y="144"/>
                    </a:moveTo>
                    <a:lnTo>
                      <a:pt x="72" y="144"/>
                    </a:lnTo>
                    <a:cubicBezTo>
                      <a:pt x="36" y="144"/>
                      <a:pt x="0" y="108"/>
                      <a:pt x="0" y="72"/>
                    </a:cubicBezTo>
                    <a:cubicBezTo>
                      <a:pt x="0" y="36"/>
                      <a:pt x="36" y="0"/>
                      <a:pt x="72" y="0"/>
                    </a:cubicBezTo>
                    <a:cubicBezTo>
                      <a:pt x="117" y="0"/>
                      <a:pt x="144" y="36"/>
                      <a:pt x="144" y="72"/>
                    </a:cubicBezTo>
                    <a:cubicBezTo>
                      <a:pt x="144" y="108"/>
                      <a:pt x="117" y="144"/>
                      <a:pt x="72" y="144"/>
                    </a:cubicBezTo>
                    <a:close/>
                    <a:moveTo>
                      <a:pt x="72" y="45"/>
                    </a:moveTo>
                    <a:lnTo>
                      <a:pt x="72" y="45"/>
                    </a:lnTo>
                    <a:cubicBezTo>
                      <a:pt x="64" y="45"/>
                      <a:pt x="54" y="63"/>
                      <a:pt x="54" y="72"/>
                    </a:cubicBezTo>
                    <a:cubicBezTo>
                      <a:pt x="54" y="81"/>
                      <a:pt x="64" y="99"/>
                      <a:pt x="72" y="99"/>
                    </a:cubicBezTo>
                    <a:cubicBezTo>
                      <a:pt x="90" y="99"/>
                      <a:pt x="100" y="81"/>
                      <a:pt x="100" y="72"/>
                    </a:cubicBezTo>
                    <a:cubicBezTo>
                      <a:pt x="100" y="63"/>
                      <a:pt x="90" y="45"/>
                      <a:pt x="72" y="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34" name="Freeform 355">
                <a:extLst>
                  <a:ext uri="{FF2B5EF4-FFF2-40B4-BE49-F238E27FC236}">
                    <a16:creationId xmlns:a16="http://schemas.microsoft.com/office/drawing/2014/main" id="{DB4011CC-A0FD-5B41-9EA9-60DD2C683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537" y="9966995"/>
                <a:ext cx="55161" cy="431248"/>
              </a:xfrm>
              <a:custGeom>
                <a:avLst/>
                <a:gdLst>
                  <a:gd name="T0" fmla="*/ 18 w 47"/>
                  <a:gd name="T1" fmla="*/ 378 h 379"/>
                  <a:gd name="T2" fmla="*/ 18 w 47"/>
                  <a:gd name="T3" fmla="*/ 378 h 379"/>
                  <a:gd name="T4" fmla="*/ 0 w 47"/>
                  <a:gd name="T5" fmla="*/ 351 h 379"/>
                  <a:gd name="T6" fmla="*/ 0 w 47"/>
                  <a:gd name="T7" fmla="*/ 18 h 379"/>
                  <a:gd name="T8" fmla="*/ 18 w 47"/>
                  <a:gd name="T9" fmla="*/ 0 h 379"/>
                  <a:gd name="T10" fmla="*/ 46 w 47"/>
                  <a:gd name="T11" fmla="*/ 18 h 379"/>
                  <a:gd name="T12" fmla="*/ 46 w 47"/>
                  <a:gd name="T13" fmla="*/ 351 h 379"/>
                  <a:gd name="T14" fmla="*/ 18 w 47"/>
                  <a:gd name="T15" fmla="*/ 37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379">
                    <a:moveTo>
                      <a:pt x="18" y="378"/>
                    </a:moveTo>
                    <a:lnTo>
                      <a:pt x="18" y="378"/>
                    </a:lnTo>
                    <a:cubicBezTo>
                      <a:pt x="10" y="378"/>
                      <a:pt x="0" y="369"/>
                      <a:pt x="0" y="351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9"/>
                      <a:pt x="10" y="0"/>
                      <a:pt x="18" y="0"/>
                    </a:cubicBezTo>
                    <a:cubicBezTo>
                      <a:pt x="36" y="0"/>
                      <a:pt x="46" y="9"/>
                      <a:pt x="46" y="18"/>
                    </a:cubicBezTo>
                    <a:cubicBezTo>
                      <a:pt x="46" y="351"/>
                      <a:pt x="46" y="351"/>
                      <a:pt x="46" y="351"/>
                    </a:cubicBezTo>
                    <a:cubicBezTo>
                      <a:pt x="46" y="369"/>
                      <a:pt x="36" y="378"/>
                      <a:pt x="18" y="37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7FCB88B-0C15-0A42-9B62-8B992656FD33}"/>
                </a:ext>
              </a:extLst>
            </p:cNvPr>
            <p:cNvGrpSpPr/>
            <p:nvPr/>
          </p:nvGrpSpPr>
          <p:grpSpPr>
            <a:xfrm>
              <a:off x="19845981" y="9405369"/>
              <a:ext cx="1198469" cy="1198469"/>
              <a:chOff x="19845981" y="9405369"/>
              <a:chExt cx="1198469" cy="1198469"/>
            </a:xfrm>
            <a:solidFill>
              <a:schemeClr val="bg1">
                <a:lumMod val="85000"/>
              </a:schemeClr>
            </a:solidFill>
          </p:grpSpPr>
          <p:sp>
            <p:nvSpPr>
              <p:cNvPr id="435" name="Freeform 356">
                <a:extLst>
                  <a:ext uri="{FF2B5EF4-FFF2-40B4-BE49-F238E27FC236}">
                    <a16:creationId xmlns:a16="http://schemas.microsoft.com/office/drawing/2014/main" id="{D5A06EF3-32ED-594B-9851-EC82C9B18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5981" y="9405369"/>
                <a:ext cx="1198469" cy="60174"/>
              </a:xfrm>
              <a:custGeom>
                <a:avLst/>
                <a:gdLst>
                  <a:gd name="T0" fmla="*/ 1026 w 1054"/>
                  <a:gd name="T1" fmla="*/ 53 h 54"/>
                  <a:gd name="T2" fmla="*/ 1026 w 1054"/>
                  <a:gd name="T3" fmla="*/ 53 h 54"/>
                  <a:gd name="T4" fmla="*/ 27 w 1054"/>
                  <a:gd name="T5" fmla="*/ 53 h 54"/>
                  <a:gd name="T6" fmla="*/ 0 w 1054"/>
                  <a:gd name="T7" fmla="*/ 26 h 54"/>
                  <a:gd name="T8" fmla="*/ 27 w 1054"/>
                  <a:gd name="T9" fmla="*/ 0 h 54"/>
                  <a:gd name="T10" fmla="*/ 1026 w 1054"/>
                  <a:gd name="T11" fmla="*/ 0 h 54"/>
                  <a:gd name="T12" fmla="*/ 1053 w 1054"/>
                  <a:gd name="T13" fmla="*/ 26 h 54"/>
                  <a:gd name="T14" fmla="*/ 1026 w 1054"/>
                  <a:gd name="T15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54" h="54">
                    <a:moveTo>
                      <a:pt x="1026" y="53"/>
                    </a:moveTo>
                    <a:lnTo>
                      <a:pt x="1026" y="53"/>
                    </a:lnTo>
                    <a:cubicBezTo>
                      <a:pt x="27" y="53"/>
                      <a:pt x="27" y="53"/>
                      <a:pt x="27" y="53"/>
                    </a:cubicBezTo>
                    <a:cubicBezTo>
                      <a:pt x="9" y="53"/>
                      <a:pt x="0" y="36"/>
                      <a:pt x="0" y="26"/>
                    </a:cubicBezTo>
                    <a:cubicBezTo>
                      <a:pt x="0" y="8"/>
                      <a:pt x="9" y="0"/>
                      <a:pt x="27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35" y="0"/>
                      <a:pt x="1053" y="8"/>
                      <a:pt x="1053" y="26"/>
                    </a:cubicBezTo>
                    <a:cubicBezTo>
                      <a:pt x="1053" y="36"/>
                      <a:pt x="1035" y="53"/>
                      <a:pt x="1026" y="5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36" name="Freeform 357">
                <a:extLst>
                  <a:ext uri="{FF2B5EF4-FFF2-40B4-BE49-F238E27FC236}">
                    <a16:creationId xmlns:a16="http://schemas.microsoft.com/office/drawing/2014/main" id="{EFF5352B-221B-504D-BBF6-FC544500A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6010" y="10027169"/>
                <a:ext cx="1188440" cy="50145"/>
              </a:xfrm>
              <a:custGeom>
                <a:avLst/>
                <a:gdLst>
                  <a:gd name="T0" fmla="*/ 1026 w 1045"/>
                  <a:gd name="T1" fmla="*/ 45 h 46"/>
                  <a:gd name="T2" fmla="*/ 1026 w 1045"/>
                  <a:gd name="T3" fmla="*/ 45 h 46"/>
                  <a:gd name="T4" fmla="*/ 18 w 1045"/>
                  <a:gd name="T5" fmla="*/ 45 h 46"/>
                  <a:gd name="T6" fmla="*/ 0 w 1045"/>
                  <a:gd name="T7" fmla="*/ 27 h 46"/>
                  <a:gd name="T8" fmla="*/ 18 w 1045"/>
                  <a:gd name="T9" fmla="*/ 0 h 46"/>
                  <a:gd name="T10" fmla="*/ 1026 w 1045"/>
                  <a:gd name="T11" fmla="*/ 0 h 46"/>
                  <a:gd name="T12" fmla="*/ 1044 w 1045"/>
                  <a:gd name="T13" fmla="*/ 27 h 46"/>
                  <a:gd name="T14" fmla="*/ 1026 w 1045"/>
                  <a:gd name="T15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45" h="46">
                    <a:moveTo>
                      <a:pt x="1026" y="45"/>
                    </a:moveTo>
                    <a:lnTo>
                      <a:pt x="1026" y="45"/>
                    </a:lnTo>
                    <a:cubicBezTo>
                      <a:pt x="18" y="45"/>
                      <a:pt x="18" y="45"/>
                      <a:pt x="18" y="45"/>
                    </a:cubicBezTo>
                    <a:cubicBezTo>
                      <a:pt x="9" y="45"/>
                      <a:pt x="0" y="36"/>
                      <a:pt x="0" y="27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1026" y="0"/>
                      <a:pt x="1026" y="0"/>
                      <a:pt x="1026" y="0"/>
                    </a:cubicBezTo>
                    <a:cubicBezTo>
                      <a:pt x="1035" y="0"/>
                      <a:pt x="1044" y="9"/>
                      <a:pt x="1044" y="27"/>
                    </a:cubicBezTo>
                    <a:cubicBezTo>
                      <a:pt x="1044" y="36"/>
                      <a:pt x="1035" y="45"/>
                      <a:pt x="1026" y="4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37" name="Freeform 358">
                <a:extLst>
                  <a:ext uri="{FF2B5EF4-FFF2-40B4-BE49-F238E27FC236}">
                    <a16:creationId xmlns:a16="http://schemas.microsoft.com/office/drawing/2014/main" id="{C49AD32E-683C-4A4E-97F0-CCBD075E8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21201" y="9405369"/>
                <a:ext cx="1053047" cy="676960"/>
              </a:xfrm>
              <a:custGeom>
                <a:avLst/>
                <a:gdLst>
                  <a:gd name="T0" fmla="*/ 900 w 928"/>
                  <a:gd name="T1" fmla="*/ 593 h 594"/>
                  <a:gd name="T2" fmla="*/ 900 w 928"/>
                  <a:gd name="T3" fmla="*/ 593 h 594"/>
                  <a:gd name="T4" fmla="*/ 18 w 928"/>
                  <a:gd name="T5" fmla="*/ 593 h 594"/>
                  <a:gd name="T6" fmla="*/ 0 w 928"/>
                  <a:gd name="T7" fmla="*/ 575 h 594"/>
                  <a:gd name="T8" fmla="*/ 0 w 928"/>
                  <a:gd name="T9" fmla="*/ 26 h 594"/>
                  <a:gd name="T10" fmla="*/ 18 w 928"/>
                  <a:gd name="T11" fmla="*/ 0 h 594"/>
                  <a:gd name="T12" fmla="*/ 900 w 928"/>
                  <a:gd name="T13" fmla="*/ 0 h 594"/>
                  <a:gd name="T14" fmla="*/ 927 w 928"/>
                  <a:gd name="T15" fmla="*/ 26 h 594"/>
                  <a:gd name="T16" fmla="*/ 927 w 928"/>
                  <a:gd name="T17" fmla="*/ 575 h 594"/>
                  <a:gd name="T18" fmla="*/ 900 w 928"/>
                  <a:gd name="T19" fmla="*/ 593 h 594"/>
                  <a:gd name="T20" fmla="*/ 45 w 928"/>
                  <a:gd name="T21" fmla="*/ 548 h 594"/>
                  <a:gd name="T22" fmla="*/ 45 w 928"/>
                  <a:gd name="T23" fmla="*/ 548 h 594"/>
                  <a:gd name="T24" fmla="*/ 873 w 928"/>
                  <a:gd name="T25" fmla="*/ 548 h 594"/>
                  <a:gd name="T26" fmla="*/ 873 w 928"/>
                  <a:gd name="T27" fmla="*/ 53 h 594"/>
                  <a:gd name="T28" fmla="*/ 45 w 928"/>
                  <a:gd name="T29" fmla="*/ 53 h 594"/>
                  <a:gd name="T30" fmla="*/ 45 w 928"/>
                  <a:gd name="T31" fmla="*/ 548 h 5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28" h="594">
                    <a:moveTo>
                      <a:pt x="900" y="593"/>
                    </a:moveTo>
                    <a:lnTo>
                      <a:pt x="900" y="593"/>
                    </a:lnTo>
                    <a:cubicBezTo>
                      <a:pt x="18" y="593"/>
                      <a:pt x="18" y="593"/>
                      <a:pt x="18" y="593"/>
                    </a:cubicBezTo>
                    <a:cubicBezTo>
                      <a:pt x="9" y="593"/>
                      <a:pt x="0" y="584"/>
                      <a:pt x="0" y="57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8"/>
                      <a:pt x="9" y="0"/>
                      <a:pt x="18" y="0"/>
                    </a:cubicBezTo>
                    <a:cubicBezTo>
                      <a:pt x="900" y="0"/>
                      <a:pt x="900" y="0"/>
                      <a:pt x="900" y="0"/>
                    </a:cubicBezTo>
                    <a:cubicBezTo>
                      <a:pt x="909" y="0"/>
                      <a:pt x="927" y="8"/>
                      <a:pt x="927" y="26"/>
                    </a:cubicBezTo>
                    <a:cubicBezTo>
                      <a:pt x="927" y="575"/>
                      <a:pt x="927" y="575"/>
                      <a:pt x="927" y="575"/>
                    </a:cubicBezTo>
                    <a:cubicBezTo>
                      <a:pt x="927" y="584"/>
                      <a:pt x="909" y="593"/>
                      <a:pt x="900" y="593"/>
                    </a:cubicBezTo>
                    <a:close/>
                    <a:moveTo>
                      <a:pt x="45" y="548"/>
                    </a:moveTo>
                    <a:lnTo>
                      <a:pt x="45" y="548"/>
                    </a:lnTo>
                    <a:cubicBezTo>
                      <a:pt x="873" y="548"/>
                      <a:pt x="873" y="548"/>
                      <a:pt x="873" y="548"/>
                    </a:cubicBezTo>
                    <a:cubicBezTo>
                      <a:pt x="873" y="53"/>
                      <a:pt x="873" y="53"/>
                      <a:pt x="873" y="53"/>
                    </a:cubicBezTo>
                    <a:cubicBezTo>
                      <a:pt x="45" y="53"/>
                      <a:pt x="45" y="53"/>
                      <a:pt x="45" y="53"/>
                    </a:cubicBezTo>
                    <a:lnTo>
                      <a:pt x="45" y="548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38" name="Freeform 359">
                <a:extLst>
                  <a:ext uri="{FF2B5EF4-FFF2-40B4-BE49-F238E27FC236}">
                    <a16:creationId xmlns:a16="http://schemas.microsoft.com/office/drawing/2014/main" id="{97ACB834-323B-7B4E-A251-355527786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2652" y="10027169"/>
                <a:ext cx="60174" cy="431248"/>
              </a:xfrm>
              <a:custGeom>
                <a:avLst/>
                <a:gdLst>
                  <a:gd name="T0" fmla="*/ 27 w 55"/>
                  <a:gd name="T1" fmla="*/ 378 h 379"/>
                  <a:gd name="T2" fmla="*/ 27 w 55"/>
                  <a:gd name="T3" fmla="*/ 378 h 379"/>
                  <a:gd name="T4" fmla="*/ 0 w 55"/>
                  <a:gd name="T5" fmla="*/ 351 h 379"/>
                  <a:gd name="T6" fmla="*/ 0 w 55"/>
                  <a:gd name="T7" fmla="*/ 27 h 379"/>
                  <a:gd name="T8" fmla="*/ 27 w 55"/>
                  <a:gd name="T9" fmla="*/ 0 h 379"/>
                  <a:gd name="T10" fmla="*/ 54 w 55"/>
                  <a:gd name="T11" fmla="*/ 27 h 379"/>
                  <a:gd name="T12" fmla="*/ 54 w 55"/>
                  <a:gd name="T13" fmla="*/ 351 h 379"/>
                  <a:gd name="T14" fmla="*/ 27 w 55"/>
                  <a:gd name="T15" fmla="*/ 37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379">
                    <a:moveTo>
                      <a:pt x="27" y="378"/>
                    </a:moveTo>
                    <a:lnTo>
                      <a:pt x="27" y="378"/>
                    </a:lnTo>
                    <a:cubicBezTo>
                      <a:pt x="9" y="378"/>
                      <a:pt x="0" y="360"/>
                      <a:pt x="0" y="351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9"/>
                      <a:pt x="9" y="0"/>
                      <a:pt x="27" y="0"/>
                    </a:cubicBezTo>
                    <a:cubicBezTo>
                      <a:pt x="36" y="0"/>
                      <a:pt x="54" y="9"/>
                      <a:pt x="54" y="27"/>
                    </a:cubicBezTo>
                    <a:cubicBezTo>
                      <a:pt x="54" y="351"/>
                      <a:pt x="54" y="351"/>
                      <a:pt x="54" y="351"/>
                    </a:cubicBezTo>
                    <a:cubicBezTo>
                      <a:pt x="54" y="360"/>
                      <a:pt x="36" y="378"/>
                      <a:pt x="27" y="37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39" name="Freeform 360">
                <a:extLst>
                  <a:ext uri="{FF2B5EF4-FFF2-40B4-BE49-F238E27FC236}">
                    <a16:creationId xmlns:a16="http://schemas.microsoft.com/office/drawing/2014/main" id="{E2AC306A-29A9-CD45-A443-2D5443B92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31810" y="10398242"/>
                <a:ext cx="626812" cy="205596"/>
              </a:xfrm>
              <a:custGeom>
                <a:avLst/>
                <a:gdLst>
                  <a:gd name="T0" fmla="*/ 27 w 550"/>
                  <a:gd name="T1" fmla="*/ 180 h 181"/>
                  <a:gd name="T2" fmla="*/ 27 w 550"/>
                  <a:gd name="T3" fmla="*/ 180 h 181"/>
                  <a:gd name="T4" fmla="*/ 0 w 550"/>
                  <a:gd name="T5" fmla="*/ 162 h 181"/>
                  <a:gd name="T6" fmla="*/ 18 w 550"/>
                  <a:gd name="T7" fmla="*/ 135 h 181"/>
                  <a:gd name="T8" fmla="*/ 270 w 550"/>
                  <a:gd name="T9" fmla="*/ 9 h 181"/>
                  <a:gd name="T10" fmla="*/ 288 w 550"/>
                  <a:gd name="T11" fmla="*/ 9 h 181"/>
                  <a:gd name="T12" fmla="*/ 540 w 550"/>
                  <a:gd name="T13" fmla="*/ 135 h 181"/>
                  <a:gd name="T14" fmla="*/ 549 w 550"/>
                  <a:gd name="T15" fmla="*/ 162 h 181"/>
                  <a:gd name="T16" fmla="*/ 513 w 550"/>
                  <a:gd name="T17" fmla="*/ 171 h 181"/>
                  <a:gd name="T18" fmla="*/ 279 w 550"/>
                  <a:gd name="T19" fmla="*/ 54 h 181"/>
                  <a:gd name="T20" fmla="*/ 36 w 550"/>
                  <a:gd name="T21" fmla="*/ 171 h 181"/>
                  <a:gd name="T22" fmla="*/ 27 w 550"/>
                  <a:gd name="T23" fmla="*/ 180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50" h="181">
                    <a:moveTo>
                      <a:pt x="27" y="180"/>
                    </a:moveTo>
                    <a:lnTo>
                      <a:pt x="27" y="180"/>
                    </a:lnTo>
                    <a:cubicBezTo>
                      <a:pt x="18" y="180"/>
                      <a:pt x="9" y="171"/>
                      <a:pt x="0" y="162"/>
                    </a:cubicBezTo>
                    <a:cubicBezTo>
                      <a:pt x="0" y="153"/>
                      <a:pt x="0" y="135"/>
                      <a:pt x="18" y="135"/>
                    </a:cubicBezTo>
                    <a:cubicBezTo>
                      <a:pt x="270" y="9"/>
                      <a:pt x="270" y="9"/>
                      <a:pt x="270" y="9"/>
                    </a:cubicBezTo>
                    <a:cubicBezTo>
                      <a:pt x="279" y="0"/>
                      <a:pt x="279" y="0"/>
                      <a:pt x="288" y="9"/>
                    </a:cubicBezTo>
                    <a:cubicBezTo>
                      <a:pt x="540" y="135"/>
                      <a:pt x="540" y="135"/>
                      <a:pt x="540" y="135"/>
                    </a:cubicBezTo>
                    <a:cubicBezTo>
                      <a:pt x="549" y="135"/>
                      <a:pt x="549" y="153"/>
                      <a:pt x="549" y="162"/>
                    </a:cubicBezTo>
                    <a:cubicBezTo>
                      <a:pt x="540" y="180"/>
                      <a:pt x="522" y="180"/>
                      <a:pt x="513" y="171"/>
                    </a:cubicBezTo>
                    <a:cubicBezTo>
                      <a:pt x="279" y="54"/>
                      <a:pt x="279" y="54"/>
                      <a:pt x="279" y="54"/>
                    </a:cubicBezTo>
                    <a:cubicBezTo>
                      <a:pt x="36" y="171"/>
                      <a:pt x="36" y="171"/>
                      <a:pt x="36" y="171"/>
                    </a:cubicBezTo>
                    <a:cubicBezTo>
                      <a:pt x="36" y="180"/>
                      <a:pt x="27" y="180"/>
                      <a:pt x="27" y="18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40" name="Freeform 361">
                <a:extLst>
                  <a:ext uri="{FF2B5EF4-FFF2-40B4-BE49-F238E27FC236}">
                    <a16:creationId xmlns:a16="http://schemas.microsoft.com/office/drawing/2014/main" id="{EECA18BC-6D2D-C04B-9782-F59BA1052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2652" y="10468445"/>
                <a:ext cx="50145" cy="135393"/>
              </a:xfrm>
              <a:custGeom>
                <a:avLst/>
                <a:gdLst>
                  <a:gd name="T0" fmla="*/ 18 w 46"/>
                  <a:gd name="T1" fmla="*/ 117 h 118"/>
                  <a:gd name="T2" fmla="*/ 18 w 46"/>
                  <a:gd name="T3" fmla="*/ 117 h 118"/>
                  <a:gd name="T4" fmla="*/ 0 w 46"/>
                  <a:gd name="T5" fmla="*/ 90 h 118"/>
                  <a:gd name="T6" fmla="*/ 0 w 46"/>
                  <a:gd name="T7" fmla="*/ 27 h 118"/>
                  <a:gd name="T8" fmla="*/ 18 w 46"/>
                  <a:gd name="T9" fmla="*/ 0 h 118"/>
                  <a:gd name="T10" fmla="*/ 45 w 46"/>
                  <a:gd name="T11" fmla="*/ 27 h 118"/>
                  <a:gd name="T12" fmla="*/ 45 w 46"/>
                  <a:gd name="T13" fmla="*/ 90 h 118"/>
                  <a:gd name="T14" fmla="*/ 18 w 46"/>
                  <a:gd name="T15" fmla="*/ 11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118">
                    <a:moveTo>
                      <a:pt x="18" y="117"/>
                    </a:moveTo>
                    <a:lnTo>
                      <a:pt x="18" y="117"/>
                    </a:lnTo>
                    <a:cubicBezTo>
                      <a:pt x="9" y="117"/>
                      <a:pt x="0" y="99"/>
                      <a:pt x="0" y="9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9"/>
                      <a:pt x="9" y="0"/>
                      <a:pt x="18" y="0"/>
                    </a:cubicBezTo>
                    <a:cubicBezTo>
                      <a:pt x="36" y="0"/>
                      <a:pt x="45" y="9"/>
                      <a:pt x="45" y="27"/>
                    </a:cubicBezTo>
                    <a:cubicBezTo>
                      <a:pt x="45" y="90"/>
                      <a:pt x="45" y="90"/>
                      <a:pt x="45" y="90"/>
                    </a:cubicBezTo>
                    <a:cubicBezTo>
                      <a:pt x="45" y="99"/>
                      <a:pt x="36" y="117"/>
                      <a:pt x="18" y="11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41" name="Freeform 362">
                <a:extLst>
                  <a:ext uri="{FF2B5EF4-FFF2-40B4-BE49-F238E27FC236}">
                    <a16:creationId xmlns:a16="http://schemas.microsoft.com/office/drawing/2014/main" id="{41976ED2-0C51-E547-8140-55B80B09B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07026" y="9535747"/>
                <a:ext cx="431248" cy="441277"/>
              </a:xfrm>
              <a:custGeom>
                <a:avLst/>
                <a:gdLst>
                  <a:gd name="T0" fmla="*/ 369 w 379"/>
                  <a:gd name="T1" fmla="*/ 180 h 388"/>
                  <a:gd name="T2" fmla="*/ 369 w 379"/>
                  <a:gd name="T3" fmla="*/ 180 h 388"/>
                  <a:gd name="T4" fmla="*/ 207 w 379"/>
                  <a:gd name="T5" fmla="*/ 180 h 388"/>
                  <a:gd name="T6" fmla="*/ 234 w 379"/>
                  <a:gd name="T7" fmla="*/ 18 h 388"/>
                  <a:gd name="T8" fmla="*/ 225 w 379"/>
                  <a:gd name="T9" fmla="*/ 0 h 388"/>
                  <a:gd name="T10" fmla="*/ 189 w 379"/>
                  <a:gd name="T11" fmla="*/ 0 h 388"/>
                  <a:gd name="T12" fmla="*/ 54 w 379"/>
                  <a:gd name="T13" fmla="*/ 54 h 388"/>
                  <a:gd name="T14" fmla="*/ 0 w 379"/>
                  <a:gd name="T15" fmla="*/ 189 h 388"/>
                  <a:gd name="T16" fmla="*/ 54 w 379"/>
                  <a:gd name="T17" fmla="*/ 324 h 388"/>
                  <a:gd name="T18" fmla="*/ 54 w 379"/>
                  <a:gd name="T19" fmla="*/ 324 h 388"/>
                  <a:gd name="T20" fmla="*/ 54 w 379"/>
                  <a:gd name="T21" fmla="*/ 333 h 388"/>
                  <a:gd name="T22" fmla="*/ 189 w 379"/>
                  <a:gd name="T23" fmla="*/ 387 h 388"/>
                  <a:gd name="T24" fmla="*/ 324 w 379"/>
                  <a:gd name="T25" fmla="*/ 324 h 388"/>
                  <a:gd name="T26" fmla="*/ 378 w 379"/>
                  <a:gd name="T27" fmla="*/ 189 h 388"/>
                  <a:gd name="T28" fmla="*/ 369 w 379"/>
                  <a:gd name="T29" fmla="*/ 180 h 388"/>
                  <a:gd name="T30" fmla="*/ 72 w 379"/>
                  <a:gd name="T31" fmla="*/ 72 h 388"/>
                  <a:gd name="T32" fmla="*/ 72 w 379"/>
                  <a:gd name="T33" fmla="*/ 72 h 388"/>
                  <a:gd name="T34" fmla="*/ 189 w 379"/>
                  <a:gd name="T35" fmla="*/ 27 h 388"/>
                  <a:gd name="T36" fmla="*/ 207 w 379"/>
                  <a:gd name="T37" fmla="*/ 27 h 388"/>
                  <a:gd name="T38" fmla="*/ 180 w 379"/>
                  <a:gd name="T39" fmla="*/ 189 h 388"/>
                  <a:gd name="T40" fmla="*/ 63 w 379"/>
                  <a:gd name="T41" fmla="*/ 297 h 388"/>
                  <a:gd name="T42" fmla="*/ 27 w 379"/>
                  <a:gd name="T43" fmla="*/ 189 h 388"/>
                  <a:gd name="T44" fmla="*/ 72 w 379"/>
                  <a:gd name="T45" fmla="*/ 72 h 388"/>
                  <a:gd name="T46" fmla="*/ 306 w 379"/>
                  <a:gd name="T47" fmla="*/ 306 h 388"/>
                  <a:gd name="T48" fmla="*/ 306 w 379"/>
                  <a:gd name="T49" fmla="*/ 306 h 388"/>
                  <a:gd name="T50" fmla="*/ 189 w 379"/>
                  <a:gd name="T51" fmla="*/ 360 h 388"/>
                  <a:gd name="T52" fmla="*/ 81 w 379"/>
                  <a:gd name="T53" fmla="*/ 315 h 388"/>
                  <a:gd name="T54" fmla="*/ 198 w 379"/>
                  <a:gd name="T55" fmla="*/ 207 h 388"/>
                  <a:gd name="T56" fmla="*/ 351 w 379"/>
                  <a:gd name="T57" fmla="*/ 207 h 388"/>
                  <a:gd name="T58" fmla="*/ 306 w 379"/>
                  <a:gd name="T59" fmla="*/ 306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79" h="388">
                    <a:moveTo>
                      <a:pt x="369" y="180"/>
                    </a:moveTo>
                    <a:lnTo>
                      <a:pt x="369" y="180"/>
                    </a:lnTo>
                    <a:cubicBezTo>
                      <a:pt x="207" y="180"/>
                      <a:pt x="207" y="180"/>
                      <a:pt x="207" y="180"/>
                    </a:cubicBezTo>
                    <a:cubicBezTo>
                      <a:pt x="234" y="18"/>
                      <a:pt x="234" y="18"/>
                      <a:pt x="234" y="18"/>
                    </a:cubicBezTo>
                    <a:cubicBezTo>
                      <a:pt x="234" y="9"/>
                      <a:pt x="234" y="9"/>
                      <a:pt x="225" y="0"/>
                    </a:cubicBezTo>
                    <a:cubicBezTo>
                      <a:pt x="216" y="0"/>
                      <a:pt x="198" y="0"/>
                      <a:pt x="189" y="0"/>
                    </a:cubicBezTo>
                    <a:cubicBezTo>
                      <a:pt x="144" y="0"/>
                      <a:pt x="90" y="18"/>
                      <a:pt x="54" y="54"/>
                    </a:cubicBezTo>
                    <a:cubicBezTo>
                      <a:pt x="18" y="90"/>
                      <a:pt x="0" y="144"/>
                      <a:pt x="0" y="189"/>
                    </a:cubicBezTo>
                    <a:cubicBezTo>
                      <a:pt x="0" y="243"/>
                      <a:pt x="18" y="288"/>
                      <a:pt x="54" y="324"/>
                    </a:cubicBezTo>
                    <a:lnTo>
                      <a:pt x="54" y="324"/>
                    </a:lnTo>
                    <a:lnTo>
                      <a:pt x="54" y="333"/>
                    </a:lnTo>
                    <a:cubicBezTo>
                      <a:pt x="90" y="360"/>
                      <a:pt x="144" y="387"/>
                      <a:pt x="189" y="387"/>
                    </a:cubicBezTo>
                    <a:cubicBezTo>
                      <a:pt x="243" y="387"/>
                      <a:pt x="288" y="360"/>
                      <a:pt x="324" y="324"/>
                    </a:cubicBezTo>
                    <a:cubicBezTo>
                      <a:pt x="360" y="288"/>
                      <a:pt x="378" y="243"/>
                      <a:pt x="378" y="189"/>
                    </a:cubicBezTo>
                    <a:cubicBezTo>
                      <a:pt x="378" y="189"/>
                      <a:pt x="378" y="180"/>
                      <a:pt x="369" y="180"/>
                    </a:cubicBezTo>
                    <a:close/>
                    <a:moveTo>
                      <a:pt x="72" y="72"/>
                    </a:moveTo>
                    <a:lnTo>
                      <a:pt x="72" y="72"/>
                    </a:lnTo>
                    <a:cubicBezTo>
                      <a:pt x="108" y="45"/>
                      <a:pt x="144" y="27"/>
                      <a:pt x="189" y="27"/>
                    </a:cubicBezTo>
                    <a:cubicBezTo>
                      <a:pt x="198" y="27"/>
                      <a:pt x="198" y="27"/>
                      <a:pt x="207" y="27"/>
                    </a:cubicBezTo>
                    <a:cubicBezTo>
                      <a:pt x="180" y="189"/>
                      <a:pt x="180" y="189"/>
                      <a:pt x="180" y="189"/>
                    </a:cubicBezTo>
                    <a:cubicBezTo>
                      <a:pt x="63" y="297"/>
                      <a:pt x="63" y="297"/>
                      <a:pt x="63" y="297"/>
                    </a:cubicBezTo>
                    <a:cubicBezTo>
                      <a:pt x="36" y="270"/>
                      <a:pt x="27" y="234"/>
                      <a:pt x="27" y="189"/>
                    </a:cubicBezTo>
                    <a:cubicBezTo>
                      <a:pt x="27" y="144"/>
                      <a:pt x="45" y="108"/>
                      <a:pt x="72" y="72"/>
                    </a:cubicBezTo>
                    <a:close/>
                    <a:moveTo>
                      <a:pt x="306" y="306"/>
                    </a:moveTo>
                    <a:lnTo>
                      <a:pt x="306" y="306"/>
                    </a:lnTo>
                    <a:cubicBezTo>
                      <a:pt x="279" y="342"/>
                      <a:pt x="234" y="360"/>
                      <a:pt x="189" y="360"/>
                    </a:cubicBezTo>
                    <a:cubicBezTo>
                      <a:pt x="153" y="360"/>
                      <a:pt x="117" y="342"/>
                      <a:pt x="81" y="315"/>
                    </a:cubicBezTo>
                    <a:cubicBezTo>
                      <a:pt x="198" y="207"/>
                      <a:pt x="198" y="207"/>
                      <a:pt x="198" y="207"/>
                    </a:cubicBezTo>
                    <a:cubicBezTo>
                      <a:pt x="351" y="207"/>
                      <a:pt x="351" y="207"/>
                      <a:pt x="351" y="207"/>
                    </a:cubicBezTo>
                    <a:cubicBezTo>
                      <a:pt x="351" y="243"/>
                      <a:pt x="333" y="279"/>
                      <a:pt x="306" y="306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42" name="Freeform 363">
                <a:extLst>
                  <a:ext uri="{FF2B5EF4-FFF2-40B4-BE49-F238E27FC236}">
                    <a16:creationId xmlns:a16="http://schemas.microsoft.com/office/drawing/2014/main" id="{A4FDDEA8-D61C-BA45-9401-036911F58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62768" y="9495631"/>
                <a:ext cx="235680" cy="225655"/>
              </a:xfrm>
              <a:custGeom>
                <a:avLst/>
                <a:gdLst>
                  <a:gd name="T0" fmla="*/ 162 w 208"/>
                  <a:gd name="T1" fmla="*/ 63 h 199"/>
                  <a:gd name="T2" fmla="*/ 162 w 208"/>
                  <a:gd name="T3" fmla="*/ 63 h 199"/>
                  <a:gd name="T4" fmla="*/ 45 w 208"/>
                  <a:gd name="T5" fmla="*/ 0 h 199"/>
                  <a:gd name="T6" fmla="*/ 36 w 208"/>
                  <a:gd name="T7" fmla="*/ 0 h 199"/>
                  <a:gd name="T8" fmla="*/ 36 w 208"/>
                  <a:gd name="T9" fmla="*/ 9 h 199"/>
                  <a:gd name="T10" fmla="*/ 0 w 208"/>
                  <a:gd name="T11" fmla="*/ 189 h 199"/>
                  <a:gd name="T12" fmla="*/ 0 w 208"/>
                  <a:gd name="T13" fmla="*/ 198 h 199"/>
                  <a:gd name="T14" fmla="*/ 18 w 208"/>
                  <a:gd name="T15" fmla="*/ 198 h 199"/>
                  <a:gd name="T16" fmla="*/ 198 w 208"/>
                  <a:gd name="T17" fmla="*/ 198 h 199"/>
                  <a:gd name="T18" fmla="*/ 207 w 208"/>
                  <a:gd name="T19" fmla="*/ 189 h 199"/>
                  <a:gd name="T20" fmla="*/ 162 w 208"/>
                  <a:gd name="T21" fmla="*/ 63 h 199"/>
                  <a:gd name="T22" fmla="*/ 27 w 208"/>
                  <a:gd name="T23" fmla="*/ 171 h 199"/>
                  <a:gd name="T24" fmla="*/ 27 w 208"/>
                  <a:gd name="T25" fmla="*/ 171 h 199"/>
                  <a:gd name="T26" fmla="*/ 54 w 208"/>
                  <a:gd name="T27" fmla="*/ 27 h 199"/>
                  <a:gd name="T28" fmla="*/ 144 w 208"/>
                  <a:gd name="T29" fmla="*/ 81 h 199"/>
                  <a:gd name="T30" fmla="*/ 180 w 208"/>
                  <a:gd name="T31" fmla="*/ 171 h 199"/>
                  <a:gd name="T32" fmla="*/ 27 w 208"/>
                  <a:gd name="T33" fmla="*/ 171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08" h="199">
                    <a:moveTo>
                      <a:pt x="162" y="63"/>
                    </a:moveTo>
                    <a:lnTo>
                      <a:pt x="162" y="63"/>
                    </a:lnTo>
                    <a:cubicBezTo>
                      <a:pt x="135" y="27"/>
                      <a:pt x="90" y="9"/>
                      <a:pt x="45" y="0"/>
                    </a:cubicBezTo>
                    <a:cubicBezTo>
                      <a:pt x="45" y="0"/>
                      <a:pt x="45" y="0"/>
                      <a:pt x="36" y="0"/>
                    </a:cubicBezTo>
                    <a:lnTo>
                      <a:pt x="36" y="9"/>
                    </a:lnTo>
                    <a:cubicBezTo>
                      <a:pt x="0" y="189"/>
                      <a:pt x="0" y="189"/>
                      <a:pt x="0" y="189"/>
                    </a:cubicBezTo>
                    <a:lnTo>
                      <a:pt x="0" y="198"/>
                    </a:lnTo>
                    <a:cubicBezTo>
                      <a:pt x="9" y="198"/>
                      <a:pt x="9" y="198"/>
                      <a:pt x="18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98"/>
                      <a:pt x="207" y="198"/>
                      <a:pt x="207" y="189"/>
                    </a:cubicBezTo>
                    <a:cubicBezTo>
                      <a:pt x="207" y="144"/>
                      <a:pt x="189" y="99"/>
                      <a:pt x="162" y="63"/>
                    </a:cubicBezTo>
                    <a:close/>
                    <a:moveTo>
                      <a:pt x="27" y="171"/>
                    </a:moveTo>
                    <a:lnTo>
                      <a:pt x="27" y="171"/>
                    </a:lnTo>
                    <a:cubicBezTo>
                      <a:pt x="54" y="27"/>
                      <a:pt x="54" y="27"/>
                      <a:pt x="54" y="27"/>
                    </a:cubicBezTo>
                    <a:cubicBezTo>
                      <a:pt x="90" y="36"/>
                      <a:pt x="117" y="54"/>
                      <a:pt x="144" y="81"/>
                    </a:cubicBezTo>
                    <a:cubicBezTo>
                      <a:pt x="162" y="108"/>
                      <a:pt x="180" y="144"/>
                      <a:pt x="180" y="171"/>
                    </a:cubicBezTo>
                    <a:lnTo>
                      <a:pt x="27" y="171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CFAAA61-C149-6046-86A7-CC9FED349E46}"/>
                </a:ext>
              </a:extLst>
            </p:cNvPr>
            <p:cNvGrpSpPr/>
            <p:nvPr/>
          </p:nvGrpSpPr>
          <p:grpSpPr>
            <a:xfrm>
              <a:off x="11336360" y="8778557"/>
              <a:ext cx="1564527" cy="626812"/>
              <a:chOff x="11336360" y="8778557"/>
              <a:chExt cx="1564527" cy="626812"/>
            </a:xfrm>
            <a:solidFill>
              <a:schemeClr val="bg1">
                <a:lumMod val="85000"/>
              </a:schemeClr>
            </a:solidFill>
          </p:grpSpPr>
          <p:sp>
            <p:nvSpPr>
              <p:cNvPr id="443" name="Freeform 364">
                <a:extLst>
                  <a:ext uri="{FF2B5EF4-FFF2-40B4-BE49-F238E27FC236}">
                    <a16:creationId xmlns:a16="http://schemas.microsoft.com/office/drawing/2014/main" id="{D89213AA-A3F4-ED40-BA7D-EA6A7F904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7724" y="9259950"/>
                <a:ext cx="666928" cy="65187"/>
              </a:xfrm>
              <a:custGeom>
                <a:avLst/>
                <a:gdLst>
                  <a:gd name="T0" fmla="*/ 566 w 585"/>
                  <a:gd name="T1" fmla="*/ 55 h 56"/>
                  <a:gd name="T2" fmla="*/ 566 w 585"/>
                  <a:gd name="T3" fmla="*/ 55 h 56"/>
                  <a:gd name="T4" fmla="*/ 566 w 585"/>
                  <a:gd name="T5" fmla="*/ 55 h 56"/>
                  <a:gd name="T6" fmla="*/ 18 w 585"/>
                  <a:gd name="T7" fmla="*/ 45 h 56"/>
                  <a:gd name="T8" fmla="*/ 0 w 585"/>
                  <a:gd name="T9" fmla="*/ 27 h 56"/>
                  <a:gd name="T10" fmla="*/ 18 w 585"/>
                  <a:gd name="T11" fmla="*/ 0 h 56"/>
                  <a:gd name="T12" fmla="*/ 18 w 585"/>
                  <a:gd name="T13" fmla="*/ 0 h 56"/>
                  <a:gd name="T14" fmla="*/ 566 w 585"/>
                  <a:gd name="T15" fmla="*/ 0 h 56"/>
                  <a:gd name="T16" fmla="*/ 584 w 585"/>
                  <a:gd name="T17" fmla="*/ 27 h 56"/>
                  <a:gd name="T18" fmla="*/ 566 w 585"/>
                  <a:gd name="T19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5" h="56">
                    <a:moveTo>
                      <a:pt x="566" y="55"/>
                    </a:moveTo>
                    <a:lnTo>
                      <a:pt x="566" y="55"/>
                    </a:lnTo>
                    <a:lnTo>
                      <a:pt x="566" y="55"/>
                    </a:lnTo>
                    <a:cubicBezTo>
                      <a:pt x="18" y="45"/>
                      <a:pt x="18" y="45"/>
                      <a:pt x="18" y="45"/>
                    </a:cubicBezTo>
                    <a:cubicBezTo>
                      <a:pt x="9" y="45"/>
                      <a:pt x="0" y="36"/>
                      <a:pt x="0" y="27"/>
                    </a:cubicBezTo>
                    <a:cubicBezTo>
                      <a:pt x="0" y="9"/>
                      <a:pt x="9" y="0"/>
                      <a:pt x="18" y="0"/>
                    </a:cubicBezTo>
                    <a:lnTo>
                      <a:pt x="18" y="0"/>
                    </a:lnTo>
                    <a:cubicBezTo>
                      <a:pt x="566" y="0"/>
                      <a:pt x="566" y="0"/>
                      <a:pt x="566" y="0"/>
                    </a:cubicBezTo>
                    <a:cubicBezTo>
                      <a:pt x="575" y="0"/>
                      <a:pt x="584" y="19"/>
                      <a:pt x="584" y="27"/>
                    </a:cubicBezTo>
                    <a:cubicBezTo>
                      <a:pt x="584" y="45"/>
                      <a:pt x="575" y="55"/>
                      <a:pt x="566" y="5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44" name="Freeform 365">
                <a:extLst>
                  <a:ext uri="{FF2B5EF4-FFF2-40B4-BE49-F238E27FC236}">
                    <a16:creationId xmlns:a16="http://schemas.microsoft.com/office/drawing/2014/main" id="{BC4AC1E0-BEF1-BD45-B239-0E7659C8E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36360" y="8778557"/>
                <a:ext cx="1564527" cy="546580"/>
              </a:xfrm>
              <a:custGeom>
                <a:avLst/>
                <a:gdLst>
                  <a:gd name="T0" fmla="*/ 1286 w 1377"/>
                  <a:gd name="T1" fmla="*/ 478 h 479"/>
                  <a:gd name="T2" fmla="*/ 1286 w 1377"/>
                  <a:gd name="T3" fmla="*/ 478 h 479"/>
                  <a:gd name="T4" fmla="*/ 1250 w 1377"/>
                  <a:gd name="T5" fmla="*/ 478 h 479"/>
                  <a:gd name="T6" fmla="*/ 1223 w 1377"/>
                  <a:gd name="T7" fmla="*/ 450 h 479"/>
                  <a:gd name="T8" fmla="*/ 1250 w 1377"/>
                  <a:gd name="T9" fmla="*/ 432 h 479"/>
                  <a:gd name="T10" fmla="*/ 1250 w 1377"/>
                  <a:gd name="T11" fmla="*/ 432 h 479"/>
                  <a:gd name="T12" fmla="*/ 1286 w 1377"/>
                  <a:gd name="T13" fmla="*/ 432 h 479"/>
                  <a:gd name="T14" fmla="*/ 1295 w 1377"/>
                  <a:gd name="T15" fmla="*/ 432 h 479"/>
                  <a:gd name="T16" fmla="*/ 1313 w 1377"/>
                  <a:gd name="T17" fmla="*/ 414 h 479"/>
                  <a:gd name="T18" fmla="*/ 1322 w 1377"/>
                  <a:gd name="T19" fmla="*/ 387 h 479"/>
                  <a:gd name="T20" fmla="*/ 1286 w 1377"/>
                  <a:gd name="T21" fmla="*/ 271 h 479"/>
                  <a:gd name="T22" fmla="*/ 1232 w 1377"/>
                  <a:gd name="T23" fmla="*/ 252 h 479"/>
                  <a:gd name="T24" fmla="*/ 1124 w 1377"/>
                  <a:gd name="T25" fmla="*/ 199 h 479"/>
                  <a:gd name="T26" fmla="*/ 989 w 1377"/>
                  <a:gd name="T27" fmla="*/ 82 h 479"/>
                  <a:gd name="T28" fmla="*/ 809 w 1377"/>
                  <a:gd name="T29" fmla="*/ 46 h 479"/>
                  <a:gd name="T30" fmla="*/ 800 w 1377"/>
                  <a:gd name="T31" fmla="*/ 46 h 479"/>
                  <a:gd name="T32" fmla="*/ 684 w 1377"/>
                  <a:gd name="T33" fmla="*/ 46 h 479"/>
                  <a:gd name="T34" fmla="*/ 666 w 1377"/>
                  <a:gd name="T35" fmla="*/ 46 h 479"/>
                  <a:gd name="T36" fmla="*/ 91 w 1377"/>
                  <a:gd name="T37" fmla="*/ 46 h 479"/>
                  <a:gd name="T38" fmla="*/ 72 w 1377"/>
                  <a:gd name="T39" fmla="*/ 72 h 479"/>
                  <a:gd name="T40" fmla="*/ 72 w 1377"/>
                  <a:gd name="T41" fmla="*/ 72 h 479"/>
                  <a:gd name="T42" fmla="*/ 45 w 1377"/>
                  <a:gd name="T43" fmla="*/ 396 h 479"/>
                  <a:gd name="T44" fmla="*/ 72 w 1377"/>
                  <a:gd name="T45" fmla="*/ 423 h 479"/>
                  <a:gd name="T46" fmla="*/ 144 w 1377"/>
                  <a:gd name="T47" fmla="*/ 423 h 479"/>
                  <a:gd name="T48" fmla="*/ 171 w 1377"/>
                  <a:gd name="T49" fmla="*/ 450 h 479"/>
                  <a:gd name="T50" fmla="*/ 144 w 1377"/>
                  <a:gd name="T51" fmla="*/ 468 h 479"/>
                  <a:gd name="T52" fmla="*/ 72 w 1377"/>
                  <a:gd name="T53" fmla="*/ 468 h 479"/>
                  <a:gd name="T54" fmla="*/ 0 w 1377"/>
                  <a:gd name="T55" fmla="*/ 396 h 479"/>
                  <a:gd name="T56" fmla="*/ 0 w 1377"/>
                  <a:gd name="T57" fmla="*/ 396 h 479"/>
                  <a:gd name="T58" fmla="*/ 19 w 1377"/>
                  <a:gd name="T59" fmla="*/ 63 h 479"/>
                  <a:gd name="T60" fmla="*/ 91 w 1377"/>
                  <a:gd name="T61" fmla="*/ 0 h 479"/>
                  <a:gd name="T62" fmla="*/ 666 w 1377"/>
                  <a:gd name="T63" fmla="*/ 0 h 479"/>
                  <a:gd name="T64" fmla="*/ 684 w 1377"/>
                  <a:gd name="T65" fmla="*/ 0 h 479"/>
                  <a:gd name="T66" fmla="*/ 800 w 1377"/>
                  <a:gd name="T67" fmla="*/ 0 h 479"/>
                  <a:gd name="T68" fmla="*/ 809 w 1377"/>
                  <a:gd name="T69" fmla="*/ 0 h 479"/>
                  <a:gd name="T70" fmla="*/ 1007 w 1377"/>
                  <a:gd name="T71" fmla="*/ 36 h 479"/>
                  <a:gd name="T72" fmla="*/ 1160 w 1377"/>
                  <a:gd name="T73" fmla="*/ 163 h 479"/>
                  <a:gd name="T74" fmla="*/ 1241 w 1377"/>
                  <a:gd name="T75" fmla="*/ 207 h 479"/>
                  <a:gd name="T76" fmla="*/ 1304 w 1377"/>
                  <a:gd name="T77" fmla="*/ 226 h 479"/>
                  <a:gd name="T78" fmla="*/ 1376 w 1377"/>
                  <a:gd name="T79" fmla="*/ 387 h 479"/>
                  <a:gd name="T80" fmla="*/ 1349 w 1377"/>
                  <a:gd name="T81" fmla="*/ 450 h 479"/>
                  <a:gd name="T82" fmla="*/ 1295 w 1377"/>
                  <a:gd name="T83" fmla="*/ 478 h 479"/>
                  <a:gd name="T84" fmla="*/ 1286 w 1377"/>
                  <a:gd name="T85" fmla="*/ 478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77" h="479">
                    <a:moveTo>
                      <a:pt x="1286" y="478"/>
                    </a:moveTo>
                    <a:lnTo>
                      <a:pt x="1286" y="478"/>
                    </a:lnTo>
                    <a:cubicBezTo>
                      <a:pt x="1250" y="478"/>
                      <a:pt x="1250" y="478"/>
                      <a:pt x="1250" y="478"/>
                    </a:cubicBezTo>
                    <a:cubicBezTo>
                      <a:pt x="1241" y="478"/>
                      <a:pt x="1223" y="468"/>
                      <a:pt x="1223" y="450"/>
                    </a:cubicBezTo>
                    <a:cubicBezTo>
                      <a:pt x="1223" y="442"/>
                      <a:pt x="1241" y="432"/>
                      <a:pt x="1250" y="432"/>
                    </a:cubicBezTo>
                    <a:lnTo>
                      <a:pt x="1250" y="432"/>
                    </a:lnTo>
                    <a:cubicBezTo>
                      <a:pt x="1286" y="432"/>
                      <a:pt x="1286" y="432"/>
                      <a:pt x="1286" y="432"/>
                    </a:cubicBezTo>
                    <a:cubicBezTo>
                      <a:pt x="1295" y="432"/>
                      <a:pt x="1295" y="432"/>
                      <a:pt x="1295" y="432"/>
                    </a:cubicBezTo>
                    <a:cubicBezTo>
                      <a:pt x="1304" y="432"/>
                      <a:pt x="1313" y="423"/>
                      <a:pt x="1313" y="414"/>
                    </a:cubicBezTo>
                    <a:cubicBezTo>
                      <a:pt x="1322" y="406"/>
                      <a:pt x="1322" y="396"/>
                      <a:pt x="1322" y="387"/>
                    </a:cubicBezTo>
                    <a:cubicBezTo>
                      <a:pt x="1313" y="298"/>
                      <a:pt x="1295" y="271"/>
                      <a:pt x="1286" y="271"/>
                    </a:cubicBezTo>
                    <a:cubicBezTo>
                      <a:pt x="1259" y="262"/>
                      <a:pt x="1241" y="262"/>
                      <a:pt x="1232" y="252"/>
                    </a:cubicBezTo>
                    <a:cubicBezTo>
                      <a:pt x="1196" y="252"/>
                      <a:pt x="1169" y="243"/>
                      <a:pt x="1124" y="199"/>
                    </a:cubicBezTo>
                    <a:cubicBezTo>
                      <a:pt x="1079" y="135"/>
                      <a:pt x="1034" y="108"/>
                      <a:pt x="989" y="82"/>
                    </a:cubicBezTo>
                    <a:cubicBezTo>
                      <a:pt x="935" y="55"/>
                      <a:pt x="881" y="46"/>
                      <a:pt x="809" y="46"/>
                    </a:cubicBezTo>
                    <a:cubicBezTo>
                      <a:pt x="800" y="46"/>
                      <a:pt x="800" y="46"/>
                      <a:pt x="800" y="46"/>
                    </a:cubicBezTo>
                    <a:cubicBezTo>
                      <a:pt x="782" y="46"/>
                      <a:pt x="720" y="46"/>
                      <a:pt x="684" y="46"/>
                    </a:cubicBezTo>
                    <a:cubicBezTo>
                      <a:pt x="666" y="46"/>
                      <a:pt x="666" y="46"/>
                      <a:pt x="666" y="46"/>
                    </a:cubicBezTo>
                    <a:cubicBezTo>
                      <a:pt x="91" y="46"/>
                      <a:pt x="91" y="46"/>
                      <a:pt x="91" y="46"/>
                    </a:cubicBezTo>
                    <a:cubicBezTo>
                      <a:pt x="81" y="46"/>
                      <a:pt x="72" y="55"/>
                      <a:pt x="72" y="72"/>
                    </a:cubicBezTo>
                    <a:lnTo>
                      <a:pt x="72" y="72"/>
                    </a:lnTo>
                    <a:cubicBezTo>
                      <a:pt x="45" y="396"/>
                      <a:pt x="45" y="396"/>
                      <a:pt x="45" y="396"/>
                    </a:cubicBezTo>
                    <a:cubicBezTo>
                      <a:pt x="45" y="414"/>
                      <a:pt x="55" y="423"/>
                      <a:pt x="72" y="423"/>
                    </a:cubicBezTo>
                    <a:cubicBezTo>
                      <a:pt x="144" y="423"/>
                      <a:pt x="144" y="423"/>
                      <a:pt x="144" y="423"/>
                    </a:cubicBezTo>
                    <a:cubicBezTo>
                      <a:pt x="162" y="423"/>
                      <a:pt x="171" y="432"/>
                      <a:pt x="171" y="450"/>
                    </a:cubicBezTo>
                    <a:cubicBezTo>
                      <a:pt x="171" y="459"/>
                      <a:pt x="162" y="468"/>
                      <a:pt x="144" y="468"/>
                    </a:cubicBezTo>
                    <a:cubicBezTo>
                      <a:pt x="72" y="468"/>
                      <a:pt x="72" y="468"/>
                      <a:pt x="72" y="468"/>
                    </a:cubicBezTo>
                    <a:cubicBezTo>
                      <a:pt x="27" y="468"/>
                      <a:pt x="0" y="442"/>
                      <a:pt x="0" y="396"/>
                    </a:cubicBezTo>
                    <a:lnTo>
                      <a:pt x="0" y="396"/>
                    </a:lnTo>
                    <a:cubicBezTo>
                      <a:pt x="19" y="63"/>
                      <a:pt x="19" y="63"/>
                      <a:pt x="19" y="63"/>
                    </a:cubicBezTo>
                    <a:cubicBezTo>
                      <a:pt x="19" y="27"/>
                      <a:pt x="55" y="0"/>
                      <a:pt x="91" y="0"/>
                    </a:cubicBezTo>
                    <a:cubicBezTo>
                      <a:pt x="666" y="0"/>
                      <a:pt x="666" y="0"/>
                      <a:pt x="666" y="0"/>
                    </a:cubicBezTo>
                    <a:cubicBezTo>
                      <a:pt x="684" y="0"/>
                      <a:pt x="684" y="0"/>
                      <a:pt x="684" y="0"/>
                    </a:cubicBezTo>
                    <a:cubicBezTo>
                      <a:pt x="720" y="0"/>
                      <a:pt x="782" y="0"/>
                      <a:pt x="800" y="0"/>
                    </a:cubicBezTo>
                    <a:cubicBezTo>
                      <a:pt x="800" y="0"/>
                      <a:pt x="800" y="0"/>
                      <a:pt x="809" y="0"/>
                    </a:cubicBezTo>
                    <a:cubicBezTo>
                      <a:pt x="890" y="0"/>
                      <a:pt x="953" y="10"/>
                      <a:pt x="1007" y="36"/>
                    </a:cubicBezTo>
                    <a:cubicBezTo>
                      <a:pt x="1061" y="63"/>
                      <a:pt x="1106" y="99"/>
                      <a:pt x="1160" y="163"/>
                    </a:cubicBezTo>
                    <a:cubicBezTo>
                      <a:pt x="1196" y="199"/>
                      <a:pt x="1214" y="199"/>
                      <a:pt x="1241" y="207"/>
                    </a:cubicBezTo>
                    <a:cubicBezTo>
                      <a:pt x="1259" y="207"/>
                      <a:pt x="1277" y="216"/>
                      <a:pt x="1304" y="226"/>
                    </a:cubicBezTo>
                    <a:cubicBezTo>
                      <a:pt x="1340" y="243"/>
                      <a:pt x="1358" y="288"/>
                      <a:pt x="1376" y="387"/>
                    </a:cubicBezTo>
                    <a:cubicBezTo>
                      <a:pt x="1376" y="406"/>
                      <a:pt x="1367" y="432"/>
                      <a:pt x="1349" y="450"/>
                    </a:cubicBezTo>
                    <a:cubicBezTo>
                      <a:pt x="1340" y="468"/>
                      <a:pt x="1313" y="478"/>
                      <a:pt x="1295" y="478"/>
                    </a:cubicBezTo>
                    <a:cubicBezTo>
                      <a:pt x="1295" y="478"/>
                      <a:pt x="1295" y="478"/>
                      <a:pt x="1286" y="47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45" name="Freeform 366">
                <a:extLst>
                  <a:ext uri="{FF2B5EF4-FFF2-40B4-BE49-F238E27FC236}">
                    <a16:creationId xmlns:a16="http://schemas.microsoft.com/office/drawing/2014/main" id="{F60CA2BA-03D6-E244-A586-163F62449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64043" y="8848760"/>
                <a:ext cx="315916" cy="205593"/>
              </a:xfrm>
              <a:custGeom>
                <a:avLst/>
                <a:gdLst>
                  <a:gd name="T0" fmla="*/ 261 w 280"/>
                  <a:gd name="T1" fmla="*/ 180 h 181"/>
                  <a:gd name="T2" fmla="*/ 261 w 280"/>
                  <a:gd name="T3" fmla="*/ 180 h 181"/>
                  <a:gd name="T4" fmla="*/ 261 w 280"/>
                  <a:gd name="T5" fmla="*/ 180 h 181"/>
                  <a:gd name="T6" fmla="*/ 135 w 280"/>
                  <a:gd name="T7" fmla="*/ 172 h 181"/>
                  <a:gd name="T8" fmla="*/ 18 w 280"/>
                  <a:gd name="T9" fmla="*/ 153 h 181"/>
                  <a:gd name="T10" fmla="*/ 0 w 280"/>
                  <a:gd name="T11" fmla="*/ 144 h 181"/>
                  <a:gd name="T12" fmla="*/ 0 w 280"/>
                  <a:gd name="T13" fmla="*/ 19 h 181"/>
                  <a:gd name="T14" fmla="*/ 18 w 280"/>
                  <a:gd name="T15" fmla="*/ 0 h 181"/>
                  <a:gd name="T16" fmla="*/ 18 w 280"/>
                  <a:gd name="T17" fmla="*/ 0 h 181"/>
                  <a:gd name="T18" fmla="*/ 117 w 280"/>
                  <a:gd name="T19" fmla="*/ 19 h 181"/>
                  <a:gd name="T20" fmla="*/ 216 w 280"/>
                  <a:gd name="T21" fmla="*/ 91 h 181"/>
                  <a:gd name="T22" fmla="*/ 279 w 280"/>
                  <a:gd name="T23" fmla="*/ 153 h 181"/>
                  <a:gd name="T24" fmla="*/ 279 w 280"/>
                  <a:gd name="T25" fmla="*/ 172 h 181"/>
                  <a:gd name="T26" fmla="*/ 261 w 280"/>
                  <a:gd name="T27" fmla="*/ 180 h 181"/>
                  <a:gd name="T28" fmla="*/ 36 w 280"/>
                  <a:gd name="T29" fmla="*/ 127 h 181"/>
                  <a:gd name="T30" fmla="*/ 36 w 280"/>
                  <a:gd name="T31" fmla="*/ 127 h 181"/>
                  <a:gd name="T32" fmla="*/ 144 w 280"/>
                  <a:gd name="T33" fmla="*/ 136 h 181"/>
                  <a:gd name="T34" fmla="*/ 234 w 280"/>
                  <a:gd name="T35" fmla="*/ 144 h 181"/>
                  <a:gd name="T36" fmla="*/ 99 w 280"/>
                  <a:gd name="T37" fmla="*/ 45 h 181"/>
                  <a:gd name="T38" fmla="*/ 36 w 280"/>
                  <a:gd name="T39" fmla="*/ 28 h 181"/>
                  <a:gd name="T40" fmla="*/ 36 w 280"/>
                  <a:gd name="T41" fmla="*/ 127 h 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0" h="181">
                    <a:moveTo>
                      <a:pt x="261" y="180"/>
                    </a:moveTo>
                    <a:lnTo>
                      <a:pt x="261" y="180"/>
                    </a:lnTo>
                    <a:lnTo>
                      <a:pt x="261" y="180"/>
                    </a:lnTo>
                    <a:cubicBezTo>
                      <a:pt x="234" y="180"/>
                      <a:pt x="189" y="172"/>
                      <a:pt x="135" y="172"/>
                    </a:cubicBezTo>
                    <a:cubicBezTo>
                      <a:pt x="99" y="163"/>
                      <a:pt x="45" y="153"/>
                      <a:pt x="18" y="153"/>
                    </a:cubicBezTo>
                    <a:cubicBezTo>
                      <a:pt x="9" y="153"/>
                      <a:pt x="0" y="153"/>
                      <a:pt x="0" y="144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9" y="0"/>
                      <a:pt x="18" y="0"/>
                    </a:cubicBezTo>
                    <a:lnTo>
                      <a:pt x="18" y="0"/>
                    </a:lnTo>
                    <a:cubicBezTo>
                      <a:pt x="54" y="0"/>
                      <a:pt x="90" y="9"/>
                      <a:pt x="117" y="19"/>
                    </a:cubicBezTo>
                    <a:cubicBezTo>
                      <a:pt x="153" y="45"/>
                      <a:pt x="198" y="72"/>
                      <a:pt x="216" y="91"/>
                    </a:cubicBezTo>
                    <a:cubicBezTo>
                      <a:pt x="225" y="100"/>
                      <a:pt x="270" y="136"/>
                      <a:pt x="279" y="153"/>
                    </a:cubicBezTo>
                    <a:cubicBezTo>
                      <a:pt x="279" y="163"/>
                      <a:pt x="279" y="172"/>
                      <a:pt x="279" y="172"/>
                    </a:cubicBezTo>
                    <a:cubicBezTo>
                      <a:pt x="279" y="180"/>
                      <a:pt x="270" y="180"/>
                      <a:pt x="261" y="180"/>
                    </a:cubicBezTo>
                    <a:close/>
                    <a:moveTo>
                      <a:pt x="36" y="127"/>
                    </a:moveTo>
                    <a:lnTo>
                      <a:pt x="36" y="127"/>
                    </a:lnTo>
                    <a:cubicBezTo>
                      <a:pt x="63" y="127"/>
                      <a:pt x="108" y="136"/>
                      <a:pt x="144" y="136"/>
                    </a:cubicBezTo>
                    <a:cubicBezTo>
                      <a:pt x="171" y="144"/>
                      <a:pt x="207" y="144"/>
                      <a:pt x="234" y="144"/>
                    </a:cubicBezTo>
                    <a:cubicBezTo>
                      <a:pt x="198" y="117"/>
                      <a:pt x="153" y="72"/>
                      <a:pt x="99" y="45"/>
                    </a:cubicBezTo>
                    <a:cubicBezTo>
                      <a:pt x="81" y="36"/>
                      <a:pt x="54" y="36"/>
                      <a:pt x="36" y="28"/>
                    </a:cubicBezTo>
                    <a:lnTo>
                      <a:pt x="36" y="127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46" name="Freeform 367">
                <a:extLst>
                  <a:ext uri="{FF2B5EF4-FFF2-40B4-BE49-F238E27FC236}">
                    <a16:creationId xmlns:a16="http://schemas.microsoft.com/office/drawing/2014/main" id="{11C8C545-1CC3-C144-A931-B418F45AC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64043" y="9064383"/>
                <a:ext cx="105306" cy="30087"/>
              </a:xfrm>
              <a:custGeom>
                <a:avLst/>
                <a:gdLst>
                  <a:gd name="T0" fmla="*/ 72 w 91"/>
                  <a:gd name="T1" fmla="*/ 27 h 28"/>
                  <a:gd name="T2" fmla="*/ 72 w 91"/>
                  <a:gd name="T3" fmla="*/ 27 h 28"/>
                  <a:gd name="T4" fmla="*/ 18 w 91"/>
                  <a:gd name="T5" fmla="*/ 27 h 28"/>
                  <a:gd name="T6" fmla="*/ 0 w 91"/>
                  <a:gd name="T7" fmla="*/ 19 h 28"/>
                  <a:gd name="T8" fmla="*/ 18 w 91"/>
                  <a:gd name="T9" fmla="*/ 0 h 28"/>
                  <a:gd name="T10" fmla="*/ 72 w 91"/>
                  <a:gd name="T11" fmla="*/ 0 h 28"/>
                  <a:gd name="T12" fmla="*/ 90 w 91"/>
                  <a:gd name="T13" fmla="*/ 19 h 28"/>
                  <a:gd name="T14" fmla="*/ 72 w 91"/>
                  <a:gd name="T15" fmla="*/ 27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28">
                    <a:moveTo>
                      <a:pt x="72" y="27"/>
                    </a:moveTo>
                    <a:lnTo>
                      <a:pt x="72" y="27"/>
                    </a:lnTo>
                    <a:cubicBezTo>
                      <a:pt x="18" y="27"/>
                      <a:pt x="18" y="27"/>
                      <a:pt x="18" y="27"/>
                    </a:cubicBezTo>
                    <a:cubicBezTo>
                      <a:pt x="9" y="27"/>
                      <a:pt x="0" y="27"/>
                      <a:pt x="0" y="19"/>
                    </a:cubicBezTo>
                    <a:cubicBezTo>
                      <a:pt x="0" y="10"/>
                      <a:pt x="9" y="0"/>
                      <a:pt x="18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81" y="0"/>
                      <a:pt x="90" y="10"/>
                      <a:pt x="90" y="19"/>
                    </a:cubicBezTo>
                    <a:cubicBezTo>
                      <a:pt x="90" y="27"/>
                      <a:pt x="81" y="27"/>
                      <a:pt x="72" y="2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47" name="Freeform 368">
                <a:extLst>
                  <a:ext uri="{FF2B5EF4-FFF2-40B4-BE49-F238E27FC236}">
                    <a16:creationId xmlns:a16="http://schemas.microsoft.com/office/drawing/2014/main" id="{935244E1-83AF-B94A-836F-47A6F38095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9668" y="9169689"/>
                <a:ext cx="235680" cy="235680"/>
              </a:xfrm>
              <a:custGeom>
                <a:avLst/>
                <a:gdLst>
                  <a:gd name="T0" fmla="*/ 108 w 208"/>
                  <a:gd name="T1" fmla="*/ 208 h 209"/>
                  <a:gd name="T2" fmla="*/ 108 w 208"/>
                  <a:gd name="T3" fmla="*/ 208 h 209"/>
                  <a:gd name="T4" fmla="*/ 0 w 208"/>
                  <a:gd name="T5" fmla="*/ 108 h 209"/>
                  <a:gd name="T6" fmla="*/ 108 w 208"/>
                  <a:gd name="T7" fmla="*/ 0 h 209"/>
                  <a:gd name="T8" fmla="*/ 207 w 208"/>
                  <a:gd name="T9" fmla="*/ 108 h 209"/>
                  <a:gd name="T10" fmla="*/ 108 w 208"/>
                  <a:gd name="T11" fmla="*/ 208 h 209"/>
                  <a:gd name="T12" fmla="*/ 108 w 208"/>
                  <a:gd name="T13" fmla="*/ 54 h 209"/>
                  <a:gd name="T14" fmla="*/ 108 w 208"/>
                  <a:gd name="T15" fmla="*/ 54 h 209"/>
                  <a:gd name="T16" fmla="*/ 54 w 208"/>
                  <a:gd name="T17" fmla="*/ 108 h 209"/>
                  <a:gd name="T18" fmla="*/ 108 w 208"/>
                  <a:gd name="T19" fmla="*/ 162 h 209"/>
                  <a:gd name="T20" fmla="*/ 162 w 208"/>
                  <a:gd name="T21" fmla="*/ 108 h 209"/>
                  <a:gd name="T22" fmla="*/ 108 w 208"/>
                  <a:gd name="T23" fmla="*/ 54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8" h="209">
                    <a:moveTo>
                      <a:pt x="108" y="208"/>
                    </a:moveTo>
                    <a:lnTo>
                      <a:pt x="108" y="208"/>
                    </a:lnTo>
                    <a:cubicBezTo>
                      <a:pt x="45" y="208"/>
                      <a:pt x="0" y="162"/>
                      <a:pt x="0" y="108"/>
                    </a:cubicBezTo>
                    <a:cubicBezTo>
                      <a:pt x="0" y="45"/>
                      <a:pt x="45" y="0"/>
                      <a:pt x="108" y="0"/>
                    </a:cubicBezTo>
                    <a:cubicBezTo>
                      <a:pt x="162" y="0"/>
                      <a:pt x="207" y="45"/>
                      <a:pt x="207" y="108"/>
                    </a:cubicBezTo>
                    <a:cubicBezTo>
                      <a:pt x="207" y="162"/>
                      <a:pt x="162" y="208"/>
                      <a:pt x="108" y="208"/>
                    </a:cubicBezTo>
                    <a:close/>
                    <a:moveTo>
                      <a:pt x="108" y="54"/>
                    </a:moveTo>
                    <a:lnTo>
                      <a:pt x="108" y="54"/>
                    </a:lnTo>
                    <a:cubicBezTo>
                      <a:pt x="72" y="54"/>
                      <a:pt x="54" y="72"/>
                      <a:pt x="54" y="108"/>
                    </a:cubicBezTo>
                    <a:cubicBezTo>
                      <a:pt x="54" y="136"/>
                      <a:pt x="72" y="162"/>
                      <a:pt x="108" y="162"/>
                    </a:cubicBezTo>
                    <a:cubicBezTo>
                      <a:pt x="135" y="162"/>
                      <a:pt x="162" y="136"/>
                      <a:pt x="162" y="108"/>
                    </a:cubicBezTo>
                    <a:cubicBezTo>
                      <a:pt x="162" y="72"/>
                      <a:pt x="135" y="54"/>
                      <a:pt x="108" y="5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48" name="Freeform 369">
                <a:extLst>
                  <a:ext uri="{FF2B5EF4-FFF2-40B4-BE49-F238E27FC236}">
                    <a16:creationId xmlns:a16="http://schemas.microsoft.com/office/drawing/2014/main" id="{F8E860B9-0373-FC4E-AC66-B8F4816AA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51982" y="9169689"/>
                <a:ext cx="235684" cy="235680"/>
              </a:xfrm>
              <a:custGeom>
                <a:avLst/>
                <a:gdLst>
                  <a:gd name="T0" fmla="*/ 108 w 208"/>
                  <a:gd name="T1" fmla="*/ 208 h 209"/>
                  <a:gd name="T2" fmla="*/ 108 w 208"/>
                  <a:gd name="T3" fmla="*/ 208 h 209"/>
                  <a:gd name="T4" fmla="*/ 0 w 208"/>
                  <a:gd name="T5" fmla="*/ 108 h 209"/>
                  <a:gd name="T6" fmla="*/ 108 w 208"/>
                  <a:gd name="T7" fmla="*/ 0 h 209"/>
                  <a:gd name="T8" fmla="*/ 207 w 208"/>
                  <a:gd name="T9" fmla="*/ 108 h 209"/>
                  <a:gd name="T10" fmla="*/ 108 w 208"/>
                  <a:gd name="T11" fmla="*/ 208 h 209"/>
                  <a:gd name="T12" fmla="*/ 108 w 208"/>
                  <a:gd name="T13" fmla="*/ 54 h 209"/>
                  <a:gd name="T14" fmla="*/ 108 w 208"/>
                  <a:gd name="T15" fmla="*/ 54 h 209"/>
                  <a:gd name="T16" fmla="*/ 54 w 208"/>
                  <a:gd name="T17" fmla="*/ 108 h 209"/>
                  <a:gd name="T18" fmla="*/ 108 w 208"/>
                  <a:gd name="T19" fmla="*/ 162 h 209"/>
                  <a:gd name="T20" fmla="*/ 162 w 208"/>
                  <a:gd name="T21" fmla="*/ 108 h 209"/>
                  <a:gd name="T22" fmla="*/ 108 w 208"/>
                  <a:gd name="T23" fmla="*/ 54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8" h="209">
                    <a:moveTo>
                      <a:pt x="108" y="208"/>
                    </a:moveTo>
                    <a:lnTo>
                      <a:pt x="108" y="208"/>
                    </a:lnTo>
                    <a:cubicBezTo>
                      <a:pt x="45" y="208"/>
                      <a:pt x="0" y="162"/>
                      <a:pt x="0" y="108"/>
                    </a:cubicBezTo>
                    <a:cubicBezTo>
                      <a:pt x="0" y="45"/>
                      <a:pt x="45" y="0"/>
                      <a:pt x="108" y="0"/>
                    </a:cubicBezTo>
                    <a:cubicBezTo>
                      <a:pt x="162" y="0"/>
                      <a:pt x="207" y="45"/>
                      <a:pt x="207" y="108"/>
                    </a:cubicBezTo>
                    <a:cubicBezTo>
                      <a:pt x="207" y="162"/>
                      <a:pt x="162" y="208"/>
                      <a:pt x="108" y="208"/>
                    </a:cubicBezTo>
                    <a:close/>
                    <a:moveTo>
                      <a:pt x="108" y="54"/>
                    </a:moveTo>
                    <a:lnTo>
                      <a:pt x="108" y="54"/>
                    </a:lnTo>
                    <a:cubicBezTo>
                      <a:pt x="72" y="54"/>
                      <a:pt x="54" y="72"/>
                      <a:pt x="54" y="108"/>
                    </a:cubicBezTo>
                    <a:cubicBezTo>
                      <a:pt x="54" y="136"/>
                      <a:pt x="72" y="162"/>
                      <a:pt x="108" y="162"/>
                    </a:cubicBezTo>
                    <a:cubicBezTo>
                      <a:pt x="135" y="162"/>
                      <a:pt x="162" y="136"/>
                      <a:pt x="162" y="108"/>
                    </a:cubicBezTo>
                    <a:cubicBezTo>
                      <a:pt x="162" y="72"/>
                      <a:pt x="135" y="54"/>
                      <a:pt x="108" y="54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49" name="Freeform 370">
                <a:extLst>
                  <a:ext uri="{FF2B5EF4-FFF2-40B4-BE49-F238E27FC236}">
                    <a16:creationId xmlns:a16="http://schemas.microsoft.com/office/drawing/2014/main" id="{132E083F-189B-CB43-963E-23A519FBD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25378" y="9199776"/>
                <a:ext cx="155451" cy="40116"/>
              </a:xfrm>
              <a:custGeom>
                <a:avLst/>
                <a:gdLst>
                  <a:gd name="T0" fmla="*/ 117 w 136"/>
                  <a:gd name="T1" fmla="*/ 36 h 37"/>
                  <a:gd name="T2" fmla="*/ 117 w 136"/>
                  <a:gd name="T3" fmla="*/ 36 h 37"/>
                  <a:gd name="T4" fmla="*/ 117 w 136"/>
                  <a:gd name="T5" fmla="*/ 36 h 37"/>
                  <a:gd name="T6" fmla="*/ 18 w 136"/>
                  <a:gd name="T7" fmla="*/ 26 h 37"/>
                  <a:gd name="T8" fmla="*/ 0 w 136"/>
                  <a:gd name="T9" fmla="*/ 8 h 37"/>
                  <a:gd name="T10" fmla="*/ 18 w 136"/>
                  <a:gd name="T11" fmla="*/ 0 h 37"/>
                  <a:gd name="T12" fmla="*/ 117 w 136"/>
                  <a:gd name="T13" fmla="*/ 0 h 37"/>
                  <a:gd name="T14" fmla="*/ 135 w 136"/>
                  <a:gd name="T15" fmla="*/ 17 h 37"/>
                  <a:gd name="T16" fmla="*/ 117 w 136"/>
                  <a:gd name="T17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37">
                    <a:moveTo>
                      <a:pt x="117" y="36"/>
                    </a:moveTo>
                    <a:lnTo>
                      <a:pt x="117" y="36"/>
                    </a:lnTo>
                    <a:lnTo>
                      <a:pt x="117" y="36"/>
                    </a:lnTo>
                    <a:cubicBezTo>
                      <a:pt x="18" y="26"/>
                      <a:pt x="18" y="26"/>
                      <a:pt x="18" y="26"/>
                    </a:cubicBezTo>
                    <a:cubicBezTo>
                      <a:pt x="9" y="26"/>
                      <a:pt x="0" y="17"/>
                      <a:pt x="0" y="8"/>
                    </a:cubicBezTo>
                    <a:cubicBezTo>
                      <a:pt x="0" y="8"/>
                      <a:pt x="9" y="0"/>
                      <a:pt x="18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6" y="0"/>
                      <a:pt x="135" y="8"/>
                      <a:pt x="135" y="17"/>
                    </a:cubicBezTo>
                    <a:cubicBezTo>
                      <a:pt x="135" y="26"/>
                      <a:pt x="126" y="36"/>
                      <a:pt x="117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50" name="Freeform 371">
                <a:extLst>
                  <a:ext uri="{FF2B5EF4-FFF2-40B4-BE49-F238E27FC236}">
                    <a16:creationId xmlns:a16="http://schemas.microsoft.com/office/drawing/2014/main" id="{561C7A97-8EE8-AD4A-99C3-8DB1F0639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7695" y="9169689"/>
                <a:ext cx="666928" cy="50145"/>
              </a:xfrm>
              <a:custGeom>
                <a:avLst/>
                <a:gdLst>
                  <a:gd name="T0" fmla="*/ 575 w 585"/>
                  <a:gd name="T1" fmla="*/ 45 h 46"/>
                  <a:gd name="T2" fmla="*/ 575 w 585"/>
                  <a:gd name="T3" fmla="*/ 45 h 46"/>
                  <a:gd name="T4" fmla="*/ 575 w 585"/>
                  <a:gd name="T5" fmla="*/ 45 h 46"/>
                  <a:gd name="T6" fmla="*/ 18 w 585"/>
                  <a:gd name="T7" fmla="*/ 36 h 46"/>
                  <a:gd name="T8" fmla="*/ 0 w 585"/>
                  <a:gd name="T9" fmla="*/ 18 h 46"/>
                  <a:gd name="T10" fmla="*/ 18 w 585"/>
                  <a:gd name="T11" fmla="*/ 0 h 46"/>
                  <a:gd name="T12" fmla="*/ 18 w 585"/>
                  <a:gd name="T13" fmla="*/ 0 h 46"/>
                  <a:gd name="T14" fmla="*/ 575 w 585"/>
                  <a:gd name="T15" fmla="*/ 18 h 46"/>
                  <a:gd name="T16" fmla="*/ 584 w 585"/>
                  <a:gd name="T17" fmla="*/ 36 h 46"/>
                  <a:gd name="T18" fmla="*/ 575 w 585"/>
                  <a:gd name="T19" fmla="*/ 4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85" h="46">
                    <a:moveTo>
                      <a:pt x="575" y="45"/>
                    </a:moveTo>
                    <a:lnTo>
                      <a:pt x="575" y="45"/>
                    </a:lnTo>
                    <a:lnTo>
                      <a:pt x="575" y="45"/>
                    </a:lnTo>
                    <a:cubicBezTo>
                      <a:pt x="18" y="36"/>
                      <a:pt x="18" y="36"/>
                      <a:pt x="18" y="36"/>
                    </a:cubicBezTo>
                    <a:cubicBezTo>
                      <a:pt x="9" y="36"/>
                      <a:pt x="0" y="28"/>
                      <a:pt x="0" y="18"/>
                    </a:cubicBezTo>
                    <a:cubicBezTo>
                      <a:pt x="9" y="9"/>
                      <a:pt x="9" y="0"/>
                      <a:pt x="18" y="0"/>
                    </a:cubicBezTo>
                    <a:lnTo>
                      <a:pt x="18" y="0"/>
                    </a:lnTo>
                    <a:cubicBezTo>
                      <a:pt x="575" y="18"/>
                      <a:pt x="575" y="18"/>
                      <a:pt x="575" y="18"/>
                    </a:cubicBezTo>
                    <a:cubicBezTo>
                      <a:pt x="584" y="18"/>
                      <a:pt x="584" y="28"/>
                      <a:pt x="584" y="36"/>
                    </a:cubicBezTo>
                    <a:cubicBezTo>
                      <a:pt x="584" y="45"/>
                      <a:pt x="584" y="45"/>
                      <a:pt x="575" y="45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51" name="Freeform 372">
                <a:extLst>
                  <a:ext uri="{FF2B5EF4-FFF2-40B4-BE49-F238E27FC236}">
                    <a16:creationId xmlns:a16="http://schemas.microsoft.com/office/drawing/2014/main" id="{4DD2528D-B576-614C-9F63-76DB922ED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66447" y="9159660"/>
                <a:ext cx="175506" cy="40116"/>
              </a:xfrm>
              <a:custGeom>
                <a:avLst/>
                <a:gdLst>
                  <a:gd name="T0" fmla="*/ 144 w 154"/>
                  <a:gd name="T1" fmla="*/ 36 h 37"/>
                  <a:gd name="T2" fmla="*/ 144 w 154"/>
                  <a:gd name="T3" fmla="*/ 36 h 37"/>
                  <a:gd name="T4" fmla="*/ 144 w 154"/>
                  <a:gd name="T5" fmla="*/ 36 h 37"/>
                  <a:gd name="T6" fmla="*/ 9 w 154"/>
                  <a:gd name="T7" fmla="*/ 36 h 37"/>
                  <a:gd name="T8" fmla="*/ 0 w 154"/>
                  <a:gd name="T9" fmla="*/ 17 h 37"/>
                  <a:gd name="T10" fmla="*/ 9 w 154"/>
                  <a:gd name="T11" fmla="*/ 0 h 37"/>
                  <a:gd name="T12" fmla="*/ 9 w 154"/>
                  <a:gd name="T13" fmla="*/ 0 h 37"/>
                  <a:gd name="T14" fmla="*/ 144 w 154"/>
                  <a:gd name="T15" fmla="*/ 0 h 37"/>
                  <a:gd name="T16" fmla="*/ 153 w 154"/>
                  <a:gd name="T17" fmla="*/ 17 h 37"/>
                  <a:gd name="T18" fmla="*/ 144 w 154"/>
                  <a:gd name="T19" fmla="*/ 3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4" h="37">
                    <a:moveTo>
                      <a:pt x="144" y="36"/>
                    </a:moveTo>
                    <a:lnTo>
                      <a:pt x="144" y="36"/>
                    </a:lnTo>
                    <a:lnTo>
                      <a:pt x="144" y="36"/>
                    </a:lnTo>
                    <a:cubicBezTo>
                      <a:pt x="9" y="36"/>
                      <a:pt x="9" y="36"/>
                      <a:pt x="9" y="36"/>
                    </a:cubicBezTo>
                    <a:cubicBezTo>
                      <a:pt x="0" y="36"/>
                      <a:pt x="0" y="26"/>
                      <a:pt x="0" y="17"/>
                    </a:cubicBezTo>
                    <a:cubicBezTo>
                      <a:pt x="0" y="8"/>
                      <a:pt x="0" y="0"/>
                      <a:pt x="9" y="0"/>
                    </a:cubicBezTo>
                    <a:lnTo>
                      <a:pt x="9" y="0"/>
                    </a:lnTo>
                    <a:cubicBezTo>
                      <a:pt x="144" y="0"/>
                      <a:pt x="144" y="0"/>
                      <a:pt x="144" y="0"/>
                    </a:cubicBezTo>
                    <a:cubicBezTo>
                      <a:pt x="153" y="8"/>
                      <a:pt x="153" y="8"/>
                      <a:pt x="153" y="17"/>
                    </a:cubicBezTo>
                    <a:cubicBezTo>
                      <a:pt x="153" y="26"/>
                      <a:pt x="144" y="36"/>
                      <a:pt x="144" y="3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52" name="Freeform 373">
              <a:extLst>
                <a:ext uri="{FF2B5EF4-FFF2-40B4-BE49-F238E27FC236}">
                  <a16:creationId xmlns:a16="http://schemas.microsoft.com/office/drawing/2014/main" id="{0027D554-F637-B949-97E3-5B2E7DF26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472" y="6682492"/>
              <a:ext cx="4337553" cy="2281600"/>
            </a:xfrm>
            <a:custGeom>
              <a:avLst/>
              <a:gdLst>
                <a:gd name="T0" fmla="*/ 3743 w 3816"/>
                <a:gd name="T1" fmla="*/ 2006 h 2007"/>
                <a:gd name="T2" fmla="*/ 3743 w 3816"/>
                <a:gd name="T3" fmla="*/ 2006 h 2007"/>
                <a:gd name="T4" fmla="*/ 72 w 3816"/>
                <a:gd name="T5" fmla="*/ 2006 h 2007"/>
                <a:gd name="T6" fmla="*/ 0 w 3816"/>
                <a:gd name="T7" fmla="*/ 1934 h 2007"/>
                <a:gd name="T8" fmla="*/ 0 w 3816"/>
                <a:gd name="T9" fmla="*/ 72 h 2007"/>
                <a:gd name="T10" fmla="*/ 72 w 3816"/>
                <a:gd name="T11" fmla="*/ 0 h 2007"/>
                <a:gd name="T12" fmla="*/ 3743 w 3816"/>
                <a:gd name="T13" fmla="*/ 0 h 2007"/>
                <a:gd name="T14" fmla="*/ 3815 w 3816"/>
                <a:gd name="T15" fmla="*/ 72 h 2007"/>
                <a:gd name="T16" fmla="*/ 3815 w 3816"/>
                <a:gd name="T17" fmla="*/ 1934 h 2007"/>
                <a:gd name="T18" fmla="*/ 3743 w 3816"/>
                <a:gd name="T19" fmla="*/ 2006 h 2007"/>
                <a:gd name="T20" fmla="*/ 3671 w 3816"/>
                <a:gd name="T21" fmla="*/ 180 h 2007"/>
                <a:gd name="T22" fmla="*/ 3671 w 3816"/>
                <a:gd name="T23" fmla="*/ 180 h 20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16" h="2007">
                  <a:moveTo>
                    <a:pt x="3743" y="2006"/>
                  </a:moveTo>
                  <a:lnTo>
                    <a:pt x="3743" y="2006"/>
                  </a:lnTo>
                  <a:cubicBezTo>
                    <a:pt x="72" y="2006"/>
                    <a:pt x="72" y="2006"/>
                    <a:pt x="72" y="2006"/>
                  </a:cubicBezTo>
                  <a:cubicBezTo>
                    <a:pt x="27" y="2006"/>
                    <a:pt x="0" y="1970"/>
                    <a:pt x="0" y="1934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6"/>
                    <a:pt x="27" y="0"/>
                    <a:pt x="72" y="0"/>
                  </a:cubicBezTo>
                  <a:cubicBezTo>
                    <a:pt x="3743" y="0"/>
                    <a:pt x="3743" y="0"/>
                    <a:pt x="3743" y="0"/>
                  </a:cubicBezTo>
                  <a:cubicBezTo>
                    <a:pt x="3788" y="0"/>
                    <a:pt x="3815" y="36"/>
                    <a:pt x="3815" y="72"/>
                  </a:cubicBezTo>
                  <a:cubicBezTo>
                    <a:pt x="3815" y="1934"/>
                    <a:pt x="3815" y="1934"/>
                    <a:pt x="3815" y="1934"/>
                  </a:cubicBezTo>
                  <a:cubicBezTo>
                    <a:pt x="3815" y="1970"/>
                    <a:pt x="3788" y="2006"/>
                    <a:pt x="3743" y="2006"/>
                  </a:cubicBezTo>
                  <a:close/>
                  <a:moveTo>
                    <a:pt x="3671" y="180"/>
                  </a:moveTo>
                  <a:lnTo>
                    <a:pt x="3671" y="1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3" name="Freeform 374">
              <a:extLst>
                <a:ext uri="{FF2B5EF4-FFF2-40B4-BE49-F238E27FC236}">
                  <a16:creationId xmlns:a16="http://schemas.microsoft.com/office/drawing/2014/main" id="{663FDA52-648B-B342-85FC-1E2387AE5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13" y="6938231"/>
              <a:ext cx="3806011" cy="1770124"/>
            </a:xfrm>
            <a:custGeom>
              <a:avLst/>
              <a:gdLst>
                <a:gd name="T0" fmla="*/ 3140 w 3348"/>
                <a:gd name="T1" fmla="*/ 0 h 1558"/>
                <a:gd name="T2" fmla="*/ 3140 w 3348"/>
                <a:gd name="T3" fmla="*/ 0 h 1558"/>
                <a:gd name="T4" fmla="*/ 3347 w 3348"/>
                <a:gd name="T5" fmla="*/ 198 h 1558"/>
                <a:gd name="T6" fmla="*/ 3347 w 3348"/>
                <a:gd name="T7" fmla="*/ 1359 h 1558"/>
                <a:gd name="T8" fmla="*/ 3140 w 3348"/>
                <a:gd name="T9" fmla="*/ 1557 h 1558"/>
                <a:gd name="T10" fmla="*/ 198 w 3348"/>
                <a:gd name="T11" fmla="*/ 1557 h 1558"/>
                <a:gd name="T12" fmla="*/ 0 w 3348"/>
                <a:gd name="T13" fmla="*/ 1359 h 1558"/>
                <a:gd name="T14" fmla="*/ 0 w 3348"/>
                <a:gd name="T15" fmla="*/ 198 h 1558"/>
                <a:gd name="T16" fmla="*/ 198 w 3348"/>
                <a:gd name="T17" fmla="*/ 0 h 1558"/>
                <a:gd name="T18" fmla="*/ 3140 w 3348"/>
                <a:gd name="T19" fmla="*/ 0 h 1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348" h="1558">
                  <a:moveTo>
                    <a:pt x="3140" y="0"/>
                  </a:moveTo>
                  <a:lnTo>
                    <a:pt x="3140" y="0"/>
                  </a:lnTo>
                  <a:cubicBezTo>
                    <a:pt x="3140" y="108"/>
                    <a:pt x="3230" y="198"/>
                    <a:pt x="3347" y="198"/>
                  </a:cubicBezTo>
                  <a:cubicBezTo>
                    <a:pt x="3347" y="1359"/>
                    <a:pt x="3347" y="1359"/>
                    <a:pt x="3347" y="1359"/>
                  </a:cubicBezTo>
                  <a:cubicBezTo>
                    <a:pt x="3230" y="1359"/>
                    <a:pt x="3140" y="1449"/>
                    <a:pt x="3140" y="1557"/>
                  </a:cubicBezTo>
                  <a:cubicBezTo>
                    <a:pt x="198" y="1557"/>
                    <a:pt x="198" y="1557"/>
                    <a:pt x="198" y="1557"/>
                  </a:cubicBezTo>
                  <a:cubicBezTo>
                    <a:pt x="198" y="1449"/>
                    <a:pt x="108" y="1359"/>
                    <a:pt x="0" y="1359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08" y="198"/>
                    <a:pt x="198" y="108"/>
                    <a:pt x="198" y="0"/>
                  </a:cubicBezTo>
                  <a:cubicBezTo>
                    <a:pt x="3140" y="0"/>
                    <a:pt x="3140" y="0"/>
                    <a:pt x="3140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4" name="Freeform 375">
              <a:extLst>
                <a:ext uri="{FF2B5EF4-FFF2-40B4-BE49-F238E27FC236}">
                  <a16:creationId xmlns:a16="http://schemas.microsoft.com/office/drawing/2014/main" id="{153C7EFA-020D-F147-B85F-3586C056F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680" y="7113740"/>
              <a:ext cx="1414092" cy="1424121"/>
            </a:xfrm>
            <a:custGeom>
              <a:avLst/>
              <a:gdLst>
                <a:gd name="T0" fmla="*/ 1241 w 1242"/>
                <a:gd name="T1" fmla="*/ 630 h 1251"/>
                <a:gd name="T2" fmla="*/ 1241 w 1242"/>
                <a:gd name="T3" fmla="*/ 630 h 1251"/>
                <a:gd name="T4" fmla="*/ 620 w 1242"/>
                <a:gd name="T5" fmla="*/ 1250 h 1251"/>
                <a:gd name="T6" fmla="*/ 0 w 1242"/>
                <a:gd name="T7" fmla="*/ 630 h 1251"/>
                <a:gd name="T8" fmla="*/ 620 w 1242"/>
                <a:gd name="T9" fmla="*/ 0 h 1251"/>
                <a:gd name="T10" fmla="*/ 1241 w 1242"/>
                <a:gd name="T11" fmla="*/ 630 h 1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2" h="1251">
                  <a:moveTo>
                    <a:pt x="1241" y="630"/>
                  </a:moveTo>
                  <a:lnTo>
                    <a:pt x="1241" y="630"/>
                  </a:lnTo>
                  <a:cubicBezTo>
                    <a:pt x="1241" y="972"/>
                    <a:pt x="962" y="1250"/>
                    <a:pt x="620" y="1250"/>
                  </a:cubicBezTo>
                  <a:cubicBezTo>
                    <a:pt x="278" y="1250"/>
                    <a:pt x="0" y="972"/>
                    <a:pt x="0" y="630"/>
                  </a:cubicBezTo>
                  <a:cubicBezTo>
                    <a:pt x="0" y="279"/>
                    <a:pt x="278" y="0"/>
                    <a:pt x="620" y="0"/>
                  </a:cubicBezTo>
                  <a:cubicBezTo>
                    <a:pt x="962" y="0"/>
                    <a:pt x="1241" y="279"/>
                    <a:pt x="1241" y="63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6" name="Freeform 377">
              <a:extLst>
                <a:ext uri="{FF2B5EF4-FFF2-40B4-BE49-F238E27FC236}">
                  <a16:creationId xmlns:a16="http://schemas.microsoft.com/office/drawing/2014/main" id="{78A76014-1397-3C4C-AD9F-B9F779375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0875" y="5293471"/>
              <a:ext cx="5330422" cy="2793084"/>
            </a:xfrm>
            <a:custGeom>
              <a:avLst/>
              <a:gdLst>
                <a:gd name="T0" fmla="*/ 4606 w 4688"/>
                <a:gd name="T1" fmla="*/ 2456 h 2457"/>
                <a:gd name="T2" fmla="*/ 4606 w 4688"/>
                <a:gd name="T3" fmla="*/ 2456 h 2457"/>
                <a:gd name="T4" fmla="*/ 81 w 4688"/>
                <a:gd name="T5" fmla="*/ 2456 h 2457"/>
                <a:gd name="T6" fmla="*/ 0 w 4688"/>
                <a:gd name="T7" fmla="*/ 2375 h 2457"/>
                <a:gd name="T8" fmla="*/ 0 w 4688"/>
                <a:gd name="T9" fmla="*/ 81 h 2457"/>
                <a:gd name="T10" fmla="*/ 81 w 4688"/>
                <a:gd name="T11" fmla="*/ 0 h 2457"/>
                <a:gd name="T12" fmla="*/ 4606 w 4688"/>
                <a:gd name="T13" fmla="*/ 0 h 2457"/>
                <a:gd name="T14" fmla="*/ 4687 w 4688"/>
                <a:gd name="T15" fmla="*/ 81 h 2457"/>
                <a:gd name="T16" fmla="*/ 4687 w 4688"/>
                <a:gd name="T17" fmla="*/ 2375 h 2457"/>
                <a:gd name="T18" fmla="*/ 4606 w 4688"/>
                <a:gd name="T19" fmla="*/ 2456 h 2457"/>
                <a:gd name="T20" fmla="*/ 4516 w 4688"/>
                <a:gd name="T21" fmla="*/ 216 h 2457"/>
                <a:gd name="T22" fmla="*/ 4516 w 4688"/>
                <a:gd name="T23" fmla="*/ 216 h 2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88" h="2457">
                  <a:moveTo>
                    <a:pt x="4606" y="2456"/>
                  </a:moveTo>
                  <a:lnTo>
                    <a:pt x="4606" y="2456"/>
                  </a:lnTo>
                  <a:cubicBezTo>
                    <a:pt x="81" y="2456"/>
                    <a:pt x="81" y="2456"/>
                    <a:pt x="81" y="2456"/>
                  </a:cubicBezTo>
                  <a:cubicBezTo>
                    <a:pt x="36" y="2456"/>
                    <a:pt x="0" y="2420"/>
                    <a:pt x="0" y="2375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36"/>
                    <a:pt x="36" y="0"/>
                    <a:pt x="81" y="0"/>
                  </a:cubicBezTo>
                  <a:cubicBezTo>
                    <a:pt x="4606" y="0"/>
                    <a:pt x="4606" y="0"/>
                    <a:pt x="4606" y="0"/>
                  </a:cubicBezTo>
                  <a:cubicBezTo>
                    <a:pt x="4651" y="0"/>
                    <a:pt x="4687" y="36"/>
                    <a:pt x="4687" y="81"/>
                  </a:cubicBezTo>
                  <a:cubicBezTo>
                    <a:pt x="4687" y="2375"/>
                    <a:pt x="4687" y="2375"/>
                    <a:pt x="4687" y="2375"/>
                  </a:cubicBezTo>
                  <a:cubicBezTo>
                    <a:pt x="4687" y="2420"/>
                    <a:pt x="4651" y="2456"/>
                    <a:pt x="4606" y="2456"/>
                  </a:cubicBezTo>
                  <a:close/>
                  <a:moveTo>
                    <a:pt x="4516" y="216"/>
                  </a:moveTo>
                  <a:lnTo>
                    <a:pt x="4516" y="2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7" name="Freeform 378">
              <a:extLst>
                <a:ext uri="{FF2B5EF4-FFF2-40B4-BE49-F238E27FC236}">
                  <a16:creationId xmlns:a16="http://schemas.microsoft.com/office/drawing/2014/main" id="{7AC13BC3-27BC-0D4A-85E7-410E9EBFC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1775" y="5599358"/>
              <a:ext cx="4673523" cy="2181310"/>
            </a:xfrm>
            <a:custGeom>
              <a:avLst/>
              <a:gdLst>
                <a:gd name="T0" fmla="*/ 3868 w 4112"/>
                <a:gd name="T1" fmla="*/ 0 h 1917"/>
                <a:gd name="T2" fmla="*/ 3868 w 4112"/>
                <a:gd name="T3" fmla="*/ 0 h 1917"/>
                <a:gd name="T4" fmla="*/ 4111 w 4112"/>
                <a:gd name="T5" fmla="*/ 243 h 1917"/>
                <a:gd name="T6" fmla="*/ 4111 w 4112"/>
                <a:gd name="T7" fmla="*/ 1664 h 1917"/>
                <a:gd name="T8" fmla="*/ 3868 w 4112"/>
                <a:gd name="T9" fmla="*/ 1916 h 1917"/>
                <a:gd name="T10" fmla="*/ 251 w 4112"/>
                <a:gd name="T11" fmla="*/ 1916 h 1917"/>
                <a:gd name="T12" fmla="*/ 0 w 4112"/>
                <a:gd name="T13" fmla="*/ 1664 h 1917"/>
                <a:gd name="T14" fmla="*/ 0 w 4112"/>
                <a:gd name="T15" fmla="*/ 243 h 1917"/>
                <a:gd name="T16" fmla="*/ 251 w 4112"/>
                <a:gd name="T17" fmla="*/ 0 h 1917"/>
                <a:gd name="T18" fmla="*/ 3868 w 4112"/>
                <a:gd name="T19" fmla="*/ 0 h 1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12" h="1917">
                  <a:moveTo>
                    <a:pt x="3868" y="0"/>
                  </a:moveTo>
                  <a:lnTo>
                    <a:pt x="3868" y="0"/>
                  </a:lnTo>
                  <a:cubicBezTo>
                    <a:pt x="3868" y="135"/>
                    <a:pt x="3976" y="243"/>
                    <a:pt x="4111" y="243"/>
                  </a:cubicBezTo>
                  <a:cubicBezTo>
                    <a:pt x="4111" y="1664"/>
                    <a:pt x="4111" y="1664"/>
                    <a:pt x="4111" y="1664"/>
                  </a:cubicBezTo>
                  <a:cubicBezTo>
                    <a:pt x="3976" y="1664"/>
                    <a:pt x="3868" y="1781"/>
                    <a:pt x="3868" y="1916"/>
                  </a:cubicBezTo>
                  <a:cubicBezTo>
                    <a:pt x="251" y="1916"/>
                    <a:pt x="251" y="1916"/>
                    <a:pt x="251" y="1916"/>
                  </a:cubicBezTo>
                  <a:cubicBezTo>
                    <a:pt x="251" y="1781"/>
                    <a:pt x="135" y="1664"/>
                    <a:pt x="0" y="1664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135" y="243"/>
                    <a:pt x="251" y="135"/>
                    <a:pt x="251" y="0"/>
                  </a:cubicBezTo>
                  <a:cubicBezTo>
                    <a:pt x="3868" y="0"/>
                    <a:pt x="3868" y="0"/>
                    <a:pt x="3868" y="0"/>
                  </a:cubicBezTo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8" name="Freeform 379">
              <a:extLst>
                <a:ext uri="{FF2B5EF4-FFF2-40B4-BE49-F238E27FC236}">
                  <a16:creationId xmlns:a16="http://schemas.microsoft.com/office/drawing/2014/main" id="{7389765A-A2CB-3644-8767-ECD35FC46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1025" y="5814980"/>
              <a:ext cx="1740036" cy="1740036"/>
            </a:xfrm>
            <a:custGeom>
              <a:avLst/>
              <a:gdLst>
                <a:gd name="T0" fmla="*/ 1529 w 1530"/>
                <a:gd name="T1" fmla="*/ 765 h 1530"/>
                <a:gd name="T2" fmla="*/ 1529 w 1530"/>
                <a:gd name="T3" fmla="*/ 765 h 1530"/>
                <a:gd name="T4" fmla="*/ 765 w 1530"/>
                <a:gd name="T5" fmla="*/ 1529 h 1530"/>
                <a:gd name="T6" fmla="*/ 0 w 1530"/>
                <a:gd name="T7" fmla="*/ 765 h 1530"/>
                <a:gd name="T8" fmla="*/ 765 w 1530"/>
                <a:gd name="T9" fmla="*/ 0 h 1530"/>
                <a:gd name="T10" fmla="*/ 1529 w 1530"/>
                <a:gd name="T11" fmla="*/ 765 h 1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0" h="1530">
                  <a:moveTo>
                    <a:pt x="1529" y="765"/>
                  </a:moveTo>
                  <a:lnTo>
                    <a:pt x="1529" y="765"/>
                  </a:lnTo>
                  <a:cubicBezTo>
                    <a:pt x="1529" y="1187"/>
                    <a:pt x="1187" y="1529"/>
                    <a:pt x="765" y="1529"/>
                  </a:cubicBezTo>
                  <a:cubicBezTo>
                    <a:pt x="342" y="1529"/>
                    <a:pt x="0" y="1187"/>
                    <a:pt x="0" y="765"/>
                  </a:cubicBezTo>
                  <a:cubicBezTo>
                    <a:pt x="0" y="342"/>
                    <a:pt x="342" y="0"/>
                    <a:pt x="765" y="0"/>
                  </a:cubicBezTo>
                  <a:cubicBezTo>
                    <a:pt x="1187" y="0"/>
                    <a:pt x="1529" y="342"/>
                    <a:pt x="1529" y="76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9" name="Freeform 380">
              <a:extLst>
                <a:ext uri="{FF2B5EF4-FFF2-40B4-BE49-F238E27FC236}">
                  <a16:creationId xmlns:a16="http://schemas.microsoft.com/office/drawing/2014/main" id="{52ABFFA8-7F3C-774C-A22C-B6813FF72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4178" y="6060693"/>
              <a:ext cx="5701496" cy="2988648"/>
            </a:xfrm>
            <a:custGeom>
              <a:avLst/>
              <a:gdLst>
                <a:gd name="T0" fmla="*/ 4922 w 5013"/>
                <a:gd name="T1" fmla="*/ 2627 h 2628"/>
                <a:gd name="T2" fmla="*/ 4922 w 5013"/>
                <a:gd name="T3" fmla="*/ 2627 h 2628"/>
                <a:gd name="T4" fmla="*/ 89 w 5013"/>
                <a:gd name="T5" fmla="*/ 2627 h 2628"/>
                <a:gd name="T6" fmla="*/ 0 w 5013"/>
                <a:gd name="T7" fmla="*/ 2546 h 2628"/>
                <a:gd name="T8" fmla="*/ 0 w 5013"/>
                <a:gd name="T9" fmla="*/ 90 h 2628"/>
                <a:gd name="T10" fmla="*/ 89 w 5013"/>
                <a:gd name="T11" fmla="*/ 0 h 2628"/>
                <a:gd name="T12" fmla="*/ 4922 w 5013"/>
                <a:gd name="T13" fmla="*/ 0 h 2628"/>
                <a:gd name="T14" fmla="*/ 5012 w 5013"/>
                <a:gd name="T15" fmla="*/ 90 h 2628"/>
                <a:gd name="T16" fmla="*/ 5012 w 5013"/>
                <a:gd name="T17" fmla="*/ 2546 h 2628"/>
                <a:gd name="T18" fmla="*/ 4922 w 5013"/>
                <a:gd name="T19" fmla="*/ 2627 h 2628"/>
                <a:gd name="T20" fmla="*/ 4832 w 5013"/>
                <a:gd name="T21" fmla="*/ 234 h 2628"/>
                <a:gd name="T22" fmla="*/ 4832 w 5013"/>
                <a:gd name="T23" fmla="*/ 234 h 2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13" h="2628">
                  <a:moveTo>
                    <a:pt x="4922" y="2627"/>
                  </a:moveTo>
                  <a:lnTo>
                    <a:pt x="4922" y="2627"/>
                  </a:lnTo>
                  <a:cubicBezTo>
                    <a:pt x="89" y="2627"/>
                    <a:pt x="89" y="2627"/>
                    <a:pt x="89" y="2627"/>
                  </a:cubicBezTo>
                  <a:cubicBezTo>
                    <a:pt x="36" y="2627"/>
                    <a:pt x="0" y="2591"/>
                    <a:pt x="0" y="2546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45"/>
                    <a:pt x="36" y="0"/>
                    <a:pt x="89" y="0"/>
                  </a:cubicBezTo>
                  <a:cubicBezTo>
                    <a:pt x="4922" y="0"/>
                    <a:pt x="4922" y="0"/>
                    <a:pt x="4922" y="0"/>
                  </a:cubicBezTo>
                  <a:cubicBezTo>
                    <a:pt x="4976" y="0"/>
                    <a:pt x="5012" y="45"/>
                    <a:pt x="5012" y="90"/>
                  </a:cubicBezTo>
                  <a:cubicBezTo>
                    <a:pt x="5012" y="2546"/>
                    <a:pt x="5012" y="2546"/>
                    <a:pt x="5012" y="2546"/>
                  </a:cubicBezTo>
                  <a:cubicBezTo>
                    <a:pt x="5012" y="2591"/>
                    <a:pt x="4976" y="2627"/>
                    <a:pt x="4922" y="2627"/>
                  </a:cubicBezTo>
                  <a:close/>
                  <a:moveTo>
                    <a:pt x="4832" y="234"/>
                  </a:moveTo>
                  <a:lnTo>
                    <a:pt x="4832" y="2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" name="Freeform 381">
              <a:extLst>
                <a:ext uri="{FF2B5EF4-FFF2-40B4-BE49-F238E27FC236}">
                  <a16:creationId xmlns:a16="http://schemas.microsoft.com/office/drawing/2014/main" id="{14B57F9B-C8A3-194F-9926-CD62F3A16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5165" y="6396664"/>
              <a:ext cx="4994452" cy="2321720"/>
            </a:xfrm>
            <a:custGeom>
              <a:avLst/>
              <a:gdLst>
                <a:gd name="T0" fmla="*/ 4130 w 4392"/>
                <a:gd name="T1" fmla="*/ 0 h 2043"/>
                <a:gd name="T2" fmla="*/ 4130 w 4392"/>
                <a:gd name="T3" fmla="*/ 0 h 2043"/>
                <a:gd name="T4" fmla="*/ 4391 w 4392"/>
                <a:gd name="T5" fmla="*/ 261 h 2043"/>
                <a:gd name="T6" fmla="*/ 4391 w 4392"/>
                <a:gd name="T7" fmla="*/ 1781 h 2043"/>
                <a:gd name="T8" fmla="*/ 4130 w 4392"/>
                <a:gd name="T9" fmla="*/ 2042 h 2043"/>
                <a:gd name="T10" fmla="*/ 260 w 4392"/>
                <a:gd name="T11" fmla="*/ 2042 h 2043"/>
                <a:gd name="T12" fmla="*/ 0 w 4392"/>
                <a:gd name="T13" fmla="*/ 1781 h 2043"/>
                <a:gd name="T14" fmla="*/ 0 w 4392"/>
                <a:gd name="T15" fmla="*/ 261 h 2043"/>
                <a:gd name="T16" fmla="*/ 260 w 4392"/>
                <a:gd name="T17" fmla="*/ 0 h 2043"/>
                <a:gd name="T18" fmla="*/ 4130 w 4392"/>
                <a:gd name="T19" fmla="*/ 0 h 2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92" h="2043">
                  <a:moveTo>
                    <a:pt x="4130" y="0"/>
                  </a:moveTo>
                  <a:lnTo>
                    <a:pt x="4130" y="0"/>
                  </a:lnTo>
                  <a:cubicBezTo>
                    <a:pt x="4130" y="144"/>
                    <a:pt x="4247" y="261"/>
                    <a:pt x="4391" y="261"/>
                  </a:cubicBezTo>
                  <a:cubicBezTo>
                    <a:pt x="4391" y="1781"/>
                    <a:pt x="4391" y="1781"/>
                    <a:pt x="4391" y="1781"/>
                  </a:cubicBezTo>
                  <a:cubicBezTo>
                    <a:pt x="4247" y="1781"/>
                    <a:pt x="4130" y="1898"/>
                    <a:pt x="4130" y="2042"/>
                  </a:cubicBezTo>
                  <a:cubicBezTo>
                    <a:pt x="260" y="2042"/>
                    <a:pt x="260" y="2042"/>
                    <a:pt x="260" y="2042"/>
                  </a:cubicBezTo>
                  <a:cubicBezTo>
                    <a:pt x="260" y="1898"/>
                    <a:pt x="143" y="1781"/>
                    <a:pt x="0" y="178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143" y="261"/>
                    <a:pt x="260" y="144"/>
                    <a:pt x="260" y="0"/>
                  </a:cubicBezTo>
                  <a:cubicBezTo>
                    <a:pt x="4130" y="0"/>
                    <a:pt x="4130" y="0"/>
                    <a:pt x="4130" y="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" name="Freeform 382">
              <a:extLst>
                <a:ext uri="{FF2B5EF4-FFF2-40B4-BE49-F238E27FC236}">
                  <a16:creationId xmlns:a16="http://schemas.microsoft.com/office/drawing/2014/main" id="{83E60F7A-C663-6B43-9665-F9C8A4640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9692" y="6632347"/>
              <a:ext cx="1865398" cy="1850353"/>
            </a:xfrm>
            <a:custGeom>
              <a:avLst/>
              <a:gdLst>
                <a:gd name="T0" fmla="*/ 1638 w 1639"/>
                <a:gd name="T1" fmla="*/ 809 h 1629"/>
                <a:gd name="T2" fmla="*/ 1638 w 1639"/>
                <a:gd name="T3" fmla="*/ 809 h 1629"/>
                <a:gd name="T4" fmla="*/ 819 w 1639"/>
                <a:gd name="T5" fmla="*/ 1628 h 1629"/>
                <a:gd name="T6" fmla="*/ 0 w 1639"/>
                <a:gd name="T7" fmla="*/ 809 h 1629"/>
                <a:gd name="T8" fmla="*/ 819 w 1639"/>
                <a:gd name="T9" fmla="*/ 0 h 1629"/>
                <a:gd name="T10" fmla="*/ 1638 w 1639"/>
                <a:gd name="T11" fmla="*/ 809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9" h="1629">
                  <a:moveTo>
                    <a:pt x="1638" y="809"/>
                  </a:moveTo>
                  <a:lnTo>
                    <a:pt x="1638" y="809"/>
                  </a:lnTo>
                  <a:cubicBezTo>
                    <a:pt x="1638" y="1259"/>
                    <a:pt x="1269" y="1628"/>
                    <a:pt x="819" y="1628"/>
                  </a:cubicBezTo>
                  <a:cubicBezTo>
                    <a:pt x="369" y="1628"/>
                    <a:pt x="0" y="1259"/>
                    <a:pt x="0" y="809"/>
                  </a:cubicBezTo>
                  <a:cubicBezTo>
                    <a:pt x="0" y="359"/>
                    <a:pt x="369" y="0"/>
                    <a:pt x="819" y="0"/>
                  </a:cubicBezTo>
                  <a:cubicBezTo>
                    <a:pt x="1269" y="0"/>
                    <a:pt x="1638" y="359"/>
                    <a:pt x="1638" y="80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4" name="CuadroTexto 463">
              <a:extLst>
                <a:ext uri="{FF2B5EF4-FFF2-40B4-BE49-F238E27FC236}">
                  <a16:creationId xmlns:a16="http://schemas.microsoft.com/office/drawing/2014/main" id="{5E885FB3-2F58-C943-83C7-AC0B97A964B1}"/>
                </a:ext>
              </a:extLst>
            </p:cNvPr>
            <p:cNvSpPr txBox="1"/>
            <p:nvPr/>
          </p:nvSpPr>
          <p:spPr>
            <a:xfrm>
              <a:off x="3798916" y="7062877"/>
              <a:ext cx="838691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800" b="1" dirty="0">
                  <a:solidFill>
                    <a:schemeClr val="bg2"/>
                  </a:solidFill>
                  <a:latin typeface="Lato Heavy" charset="0"/>
                  <a:ea typeface="Lato Heavy" charset="0"/>
                  <a:cs typeface="Lato Heavy" charset="0"/>
                </a:rPr>
                <a:t>1</a:t>
              </a:r>
            </a:p>
          </p:txBody>
        </p:sp>
        <p:sp>
          <p:nvSpPr>
            <p:cNvPr id="467" name="CuadroTexto 466">
              <a:extLst>
                <a:ext uri="{FF2B5EF4-FFF2-40B4-BE49-F238E27FC236}">
                  <a16:creationId xmlns:a16="http://schemas.microsoft.com/office/drawing/2014/main" id="{6D256E91-AC00-9344-8560-A338E31EB74E}"/>
                </a:ext>
              </a:extLst>
            </p:cNvPr>
            <p:cNvSpPr txBox="1"/>
            <p:nvPr/>
          </p:nvSpPr>
          <p:spPr>
            <a:xfrm>
              <a:off x="11668855" y="5869077"/>
              <a:ext cx="89800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b="1" dirty="0">
                  <a:solidFill>
                    <a:schemeClr val="bg2"/>
                  </a:solidFill>
                  <a:latin typeface="Lato Heavy" charset="0"/>
                  <a:ea typeface="Lato Heavy" charset="0"/>
                  <a:cs typeface="Lato Heavy" charset="0"/>
                </a:rPr>
                <a:t>2</a:t>
              </a:r>
            </a:p>
          </p:txBody>
        </p:sp>
        <p:sp>
          <p:nvSpPr>
            <p:cNvPr id="468" name="CuadroTexto 467">
              <a:extLst>
                <a:ext uri="{FF2B5EF4-FFF2-40B4-BE49-F238E27FC236}">
                  <a16:creationId xmlns:a16="http://schemas.microsoft.com/office/drawing/2014/main" id="{D5BD9DCF-B3DF-0740-8015-B1D4E2E7D762}"/>
                </a:ext>
              </a:extLst>
            </p:cNvPr>
            <p:cNvSpPr txBox="1"/>
            <p:nvPr/>
          </p:nvSpPr>
          <p:spPr>
            <a:xfrm>
              <a:off x="19838460" y="6554877"/>
              <a:ext cx="1040670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500" b="1" dirty="0">
                  <a:solidFill>
                    <a:schemeClr val="bg2"/>
                  </a:solidFill>
                  <a:latin typeface="Lato Heavy" charset="0"/>
                  <a:ea typeface="Lato Heavy" charset="0"/>
                  <a:cs typeface="Lato Heavy" charset="0"/>
                </a:rPr>
                <a:t>2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8358863-5AEB-5F4A-893E-EA9BAEB36A02}"/>
                </a:ext>
              </a:extLst>
            </p:cNvPr>
            <p:cNvGrpSpPr/>
            <p:nvPr/>
          </p:nvGrpSpPr>
          <p:grpSpPr>
            <a:xfrm>
              <a:off x="1994874" y="10665835"/>
              <a:ext cx="4436476" cy="1592908"/>
              <a:chOff x="9850546" y="11350030"/>
              <a:chExt cx="4436476" cy="1592908"/>
            </a:xfrm>
          </p:grpSpPr>
          <p:sp>
            <p:nvSpPr>
              <p:cNvPr id="58" name="CuadroTexto 395">
                <a:extLst>
                  <a:ext uri="{FF2B5EF4-FFF2-40B4-BE49-F238E27FC236}">
                    <a16:creationId xmlns:a16="http://schemas.microsoft.com/office/drawing/2014/main" id="{BBE3D490-39BA-884B-BF90-CEDA42EE0030}"/>
                  </a:ext>
                </a:extLst>
              </p:cNvPr>
              <p:cNvSpPr txBox="1"/>
              <p:nvPr/>
            </p:nvSpPr>
            <p:spPr>
              <a:xfrm>
                <a:off x="10834230" y="1135003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59" name="Rectangle 56">
                <a:extLst>
                  <a:ext uri="{FF2B5EF4-FFF2-40B4-BE49-F238E27FC236}">
                    <a16:creationId xmlns:a16="http://schemas.microsoft.com/office/drawing/2014/main" id="{95F4B0D1-ED1E-5241-9844-CD6E3DC17816}"/>
                  </a:ext>
                </a:extLst>
              </p:cNvPr>
              <p:cNvSpPr/>
              <p:nvPr/>
            </p:nvSpPr>
            <p:spPr>
              <a:xfrm>
                <a:off x="9850546" y="11988831"/>
                <a:ext cx="443647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DA6016B-1E49-704D-BAF6-78AF65BFCF5E}"/>
                </a:ext>
              </a:extLst>
            </p:cNvPr>
            <p:cNvGrpSpPr/>
            <p:nvPr/>
          </p:nvGrpSpPr>
          <p:grpSpPr>
            <a:xfrm>
              <a:off x="9912921" y="9753173"/>
              <a:ext cx="4436476" cy="1592908"/>
              <a:chOff x="9850546" y="11350030"/>
              <a:chExt cx="4436476" cy="1592908"/>
            </a:xfrm>
          </p:grpSpPr>
          <p:sp>
            <p:nvSpPr>
              <p:cNvPr id="61" name="CuadroTexto 395">
                <a:extLst>
                  <a:ext uri="{FF2B5EF4-FFF2-40B4-BE49-F238E27FC236}">
                    <a16:creationId xmlns:a16="http://schemas.microsoft.com/office/drawing/2014/main" id="{1F78A877-DB7E-454C-B588-252C186B7ABB}"/>
                  </a:ext>
                </a:extLst>
              </p:cNvPr>
              <p:cNvSpPr txBox="1"/>
              <p:nvPr/>
            </p:nvSpPr>
            <p:spPr>
              <a:xfrm>
                <a:off x="10834230" y="1135003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62" name="Rectangle 56">
                <a:extLst>
                  <a:ext uri="{FF2B5EF4-FFF2-40B4-BE49-F238E27FC236}">
                    <a16:creationId xmlns:a16="http://schemas.microsoft.com/office/drawing/2014/main" id="{662E7711-82A2-1348-9DE0-799DABC1779D}"/>
                  </a:ext>
                </a:extLst>
              </p:cNvPr>
              <p:cNvSpPr/>
              <p:nvPr/>
            </p:nvSpPr>
            <p:spPr>
              <a:xfrm>
                <a:off x="9850546" y="11988831"/>
                <a:ext cx="443647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750D7C1-3E78-BF44-B012-6C1F55742DB9}"/>
                </a:ext>
              </a:extLst>
            </p:cNvPr>
            <p:cNvGrpSpPr/>
            <p:nvPr/>
          </p:nvGrpSpPr>
          <p:grpSpPr>
            <a:xfrm>
              <a:off x="18329713" y="10665835"/>
              <a:ext cx="4436476" cy="1592908"/>
              <a:chOff x="9850546" y="11350030"/>
              <a:chExt cx="4436476" cy="1592908"/>
            </a:xfrm>
          </p:grpSpPr>
          <p:sp>
            <p:nvSpPr>
              <p:cNvPr id="64" name="CuadroTexto 395">
                <a:extLst>
                  <a:ext uri="{FF2B5EF4-FFF2-40B4-BE49-F238E27FC236}">
                    <a16:creationId xmlns:a16="http://schemas.microsoft.com/office/drawing/2014/main" id="{59A63094-7E30-2048-A46F-91007461EA5F}"/>
                  </a:ext>
                </a:extLst>
              </p:cNvPr>
              <p:cNvSpPr txBox="1"/>
              <p:nvPr/>
            </p:nvSpPr>
            <p:spPr>
              <a:xfrm>
                <a:off x="10834230" y="1135003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65" name="Rectangle 56">
                <a:extLst>
                  <a:ext uri="{FF2B5EF4-FFF2-40B4-BE49-F238E27FC236}">
                    <a16:creationId xmlns:a16="http://schemas.microsoft.com/office/drawing/2014/main" id="{1EADF393-1F18-BB44-81A6-2FFA197C7085}"/>
                  </a:ext>
                </a:extLst>
              </p:cNvPr>
              <p:cNvSpPr/>
              <p:nvPr/>
            </p:nvSpPr>
            <p:spPr>
              <a:xfrm>
                <a:off x="9850546" y="11988831"/>
                <a:ext cx="443647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ct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342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2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E1BF67"/>
      </a:accent1>
      <a:accent2>
        <a:srgbClr val="BB705A"/>
      </a:accent2>
      <a:accent3>
        <a:srgbClr val="F7EF71"/>
      </a:accent3>
      <a:accent4>
        <a:srgbClr val="C7F6AB"/>
      </a:accent4>
      <a:accent5>
        <a:srgbClr val="8EB6F8"/>
      </a:accent5>
      <a:accent6>
        <a:srgbClr val="D2D2D2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91334</TotalTime>
  <Words>533</Words>
  <Application>Microsoft Macintosh PowerPoint</Application>
  <PresentationFormat>Custom</PresentationFormat>
  <Paragraphs>126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16203</cp:revision>
  <dcterms:created xsi:type="dcterms:W3CDTF">2014-11-12T21:47:38Z</dcterms:created>
  <dcterms:modified xsi:type="dcterms:W3CDTF">2019-09-25T18:11:46Z</dcterms:modified>
  <cp:category/>
</cp:coreProperties>
</file>