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12" r:id="rId7"/>
    <p:sldId id="313" r:id="rId8"/>
    <p:sldId id="31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8" autoAdjust="0"/>
    <p:restoredTop sz="86429" autoAdjust="0"/>
  </p:normalViewPr>
  <p:slideViewPr>
    <p:cSldViewPr snapToGrid="0" snapToObjects="1">
      <p:cViewPr varScale="1">
        <p:scale>
          <a:sx n="47" d="100"/>
          <a:sy n="47" d="100"/>
        </p:scale>
        <p:origin x="288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Freeform 282">
            <a:extLst>
              <a:ext uri="{FF2B5EF4-FFF2-40B4-BE49-F238E27FC236}">
                <a16:creationId xmlns:a16="http://schemas.microsoft.com/office/drawing/2014/main" id="{4B8ED576-B606-E442-97FE-EC1A6537D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7145" y="5033598"/>
            <a:ext cx="225131" cy="7565213"/>
          </a:xfrm>
          <a:custGeom>
            <a:avLst/>
            <a:gdLst>
              <a:gd name="T0" fmla="*/ 233 w 234"/>
              <a:gd name="T1" fmla="*/ 7851 h 7852"/>
              <a:gd name="T2" fmla="*/ 0 w 234"/>
              <a:gd name="T3" fmla="*/ 7851 h 7852"/>
              <a:gd name="T4" fmla="*/ 0 w 234"/>
              <a:gd name="T5" fmla="*/ 0 h 7852"/>
              <a:gd name="T6" fmla="*/ 233 w 234"/>
              <a:gd name="T7" fmla="*/ 0 h 7852"/>
              <a:gd name="T8" fmla="*/ 233 w 234"/>
              <a:gd name="T9" fmla="*/ 7851 h 7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" h="7852">
                <a:moveTo>
                  <a:pt x="233" y="7851"/>
                </a:moveTo>
                <a:lnTo>
                  <a:pt x="0" y="7851"/>
                </a:lnTo>
                <a:lnTo>
                  <a:pt x="0" y="0"/>
                </a:lnTo>
                <a:lnTo>
                  <a:pt x="233" y="0"/>
                </a:lnTo>
                <a:lnTo>
                  <a:pt x="233" y="785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83">
            <a:extLst>
              <a:ext uri="{FF2B5EF4-FFF2-40B4-BE49-F238E27FC236}">
                <a16:creationId xmlns:a16="http://schemas.microsoft.com/office/drawing/2014/main" id="{1EEFCF6B-FF41-544F-8F50-F19147D9A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832" y="3890960"/>
            <a:ext cx="13100007" cy="2051653"/>
          </a:xfrm>
          <a:custGeom>
            <a:avLst/>
            <a:gdLst>
              <a:gd name="T0" fmla="*/ 0 w 13599"/>
              <a:gd name="T1" fmla="*/ 234 h 2132"/>
              <a:gd name="T2" fmla="*/ 36 w 13599"/>
              <a:gd name="T3" fmla="*/ 0 h 2132"/>
              <a:gd name="T4" fmla="*/ 13598 w 13599"/>
              <a:gd name="T5" fmla="*/ 1907 h 2132"/>
              <a:gd name="T6" fmla="*/ 13563 w 13599"/>
              <a:gd name="T7" fmla="*/ 2131 h 2132"/>
              <a:gd name="T8" fmla="*/ 0 w 13599"/>
              <a:gd name="T9" fmla="*/ 234 h 2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9" h="2132">
                <a:moveTo>
                  <a:pt x="0" y="234"/>
                </a:moveTo>
                <a:lnTo>
                  <a:pt x="36" y="0"/>
                </a:lnTo>
                <a:lnTo>
                  <a:pt x="13598" y="1907"/>
                </a:lnTo>
                <a:lnTo>
                  <a:pt x="13563" y="2131"/>
                </a:lnTo>
                <a:lnTo>
                  <a:pt x="0" y="23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84">
            <a:extLst>
              <a:ext uri="{FF2B5EF4-FFF2-40B4-BE49-F238E27FC236}">
                <a16:creationId xmlns:a16="http://schemas.microsoft.com/office/drawing/2014/main" id="{802D060F-2200-CC41-B25C-2BBF49A6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3345" y="4434669"/>
            <a:ext cx="968483" cy="972729"/>
          </a:xfrm>
          <a:custGeom>
            <a:avLst/>
            <a:gdLst>
              <a:gd name="T0" fmla="*/ 1006 w 1007"/>
              <a:gd name="T1" fmla="*/ 503 h 1008"/>
              <a:gd name="T2" fmla="*/ 1006 w 1007"/>
              <a:gd name="T3" fmla="*/ 503 h 1008"/>
              <a:gd name="T4" fmla="*/ 504 w 1007"/>
              <a:gd name="T5" fmla="*/ 1007 h 1008"/>
              <a:gd name="T6" fmla="*/ 0 w 1007"/>
              <a:gd name="T7" fmla="*/ 503 h 1008"/>
              <a:gd name="T8" fmla="*/ 504 w 1007"/>
              <a:gd name="T9" fmla="*/ 0 h 1008"/>
              <a:gd name="T10" fmla="*/ 1006 w 1007"/>
              <a:gd name="T11" fmla="*/ 503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7" h="1008">
                <a:moveTo>
                  <a:pt x="1006" y="503"/>
                </a:moveTo>
                <a:lnTo>
                  <a:pt x="1006" y="503"/>
                </a:lnTo>
                <a:cubicBezTo>
                  <a:pt x="1006" y="782"/>
                  <a:pt x="782" y="1007"/>
                  <a:pt x="504" y="1007"/>
                </a:cubicBezTo>
                <a:cubicBezTo>
                  <a:pt x="225" y="1007"/>
                  <a:pt x="0" y="782"/>
                  <a:pt x="0" y="503"/>
                </a:cubicBezTo>
                <a:cubicBezTo>
                  <a:pt x="0" y="224"/>
                  <a:pt x="225" y="0"/>
                  <a:pt x="504" y="0"/>
                </a:cubicBezTo>
                <a:cubicBezTo>
                  <a:pt x="782" y="0"/>
                  <a:pt x="1006" y="224"/>
                  <a:pt x="1006" y="50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85">
            <a:extLst>
              <a:ext uri="{FF2B5EF4-FFF2-40B4-BE49-F238E27FC236}">
                <a16:creationId xmlns:a16="http://schemas.microsoft.com/office/drawing/2014/main" id="{48B1AE88-1D41-434A-8FA6-15B180AF4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101" y="12025366"/>
            <a:ext cx="5683466" cy="573445"/>
          </a:xfrm>
          <a:custGeom>
            <a:avLst/>
            <a:gdLst>
              <a:gd name="T0" fmla="*/ 5899 w 5900"/>
              <a:gd name="T1" fmla="*/ 594 h 595"/>
              <a:gd name="T2" fmla="*/ 5899 w 5900"/>
              <a:gd name="T3" fmla="*/ 594 h 595"/>
              <a:gd name="T4" fmla="*/ 0 w 5900"/>
              <a:gd name="T5" fmla="*/ 594 h 595"/>
              <a:gd name="T6" fmla="*/ 0 w 5900"/>
              <a:gd name="T7" fmla="*/ 594 h 595"/>
              <a:gd name="T8" fmla="*/ 593 w 5900"/>
              <a:gd name="T9" fmla="*/ 0 h 595"/>
              <a:gd name="T10" fmla="*/ 5305 w 5900"/>
              <a:gd name="T11" fmla="*/ 0 h 595"/>
              <a:gd name="T12" fmla="*/ 5899 w 5900"/>
              <a:gd name="T13" fmla="*/ 594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00" h="595">
                <a:moveTo>
                  <a:pt x="5899" y="594"/>
                </a:moveTo>
                <a:lnTo>
                  <a:pt x="5899" y="594"/>
                </a:lnTo>
                <a:cubicBezTo>
                  <a:pt x="0" y="594"/>
                  <a:pt x="0" y="594"/>
                  <a:pt x="0" y="594"/>
                </a:cubicBezTo>
                <a:lnTo>
                  <a:pt x="0" y="594"/>
                </a:lnTo>
                <a:cubicBezTo>
                  <a:pt x="0" y="261"/>
                  <a:pt x="270" y="0"/>
                  <a:pt x="593" y="0"/>
                </a:cubicBezTo>
                <a:cubicBezTo>
                  <a:pt x="5305" y="0"/>
                  <a:pt x="5305" y="0"/>
                  <a:pt x="5305" y="0"/>
                </a:cubicBezTo>
                <a:cubicBezTo>
                  <a:pt x="5629" y="0"/>
                  <a:pt x="5899" y="261"/>
                  <a:pt x="5899" y="5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86">
            <a:extLst>
              <a:ext uri="{FF2B5EF4-FFF2-40B4-BE49-F238E27FC236}">
                <a16:creationId xmlns:a16="http://schemas.microsoft.com/office/drawing/2014/main" id="{2B96EE84-C28E-B647-87A9-545B7B6FD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477" y="5785448"/>
            <a:ext cx="4209501" cy="3975878"/>
          </a:xfrm>
          <a:custGeom>
            <a:avLst/>
            <a:gdLst>
              <a:gd name="T0" fmla="*/ 2185 w 4372"/>
              <a:gd name="T1" fmla="*/ 0 h 4128"/>
              <a:gd name="T2" fmla="*/ 2185 w 4372"/>
              <a:gd name="T3" fmla="*/ 0 h 4128"/>
              <a:gd name="T4" fmla="*/ 153 w 4372"/>
              <a:gd name="T5" fmla="*/ 3515 h 4128"/>
              <a:gd name="T6" fmla="*/ 504 w 4372"/>
              <a:gd name="T7" fmla="*/ 4127 h 4128"/>
              <a:gd name="T8" fmla="*/ 3867 w 4372"/>
              <a:gd name="T9" fmla="*/ 4127 h 4128"/>
              <a:gd name="T10" fmla="*/ 4218 w 4372"/>
              <a:gd name="T11" fmla="*/ 3515 h 4128"/>
              <a:gd name="T12" fmla="*/ 2185 w 4372"/>
              <a:gd name="T13" fmla="*/ 0 h 4128"/>
              <a:gd name="T14" fmla="*/ 153 w 4372"/>
              <a:gd name="T15" fmla="*/ 3515 h 4128"/>
              <a:gd name="T16" fmla="*/ 504 w 4372"/>
              <a:gd name="T17" fmla="*/ 4127 h 4128"/>
              <a:gd name="T18" fmla="*/ 3867 w 4372"/>
              <a:gd name="T19" fmla="*/ 4127 h 4128"/>
              <a:gd name="T20" fmla="*/ 4218 w 4372"/>
              <a:gd name="T21" fmla="*/ 3515 h 4128"/>
              <a:gd name="T22" fmla="*/ 2185 w 4372"/>
              <a:gd name="T23" fmla="*/ 0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2" h="4128">
                <a:moveTo>
                  <a:pt x="2185" y="0"/>
                </a:moveTo>
                <a:lnTo>
                  <a:pt x="2185" y="0"/>
                </a:lnTo>
                <a:cubicBezTo>
                  <a:pt x="153" y="3515"/>
                  <a:pt x="153" y="3515"/>
                  <a:pt x="153" y="3515"/>
                </a:cubicBezTo>
                <a:cubicBezTo>
                  <a:pt x="0" y="3785"/>
                  <a:pt x="198" y="4127"/>
                  <a:pt x="504" y="4127"/>
                </a:cubicBezTo>
                <a:cubicBezTo>
                  <a:pt x="3867" y="4127"/>
                  <a:pt x="3867" y="4127"/>
                  <a:pt x="3867" y="4127"/>
                </a:cubicBezTo>
                <a:cubicBezTo>
                  <a:pt x="4182" y="4127"/>
                  <a:pt x="4371" y="3785"/>
                  <a:pt x="4218" y="3515"/>
                </a:cubicBezTo>
                <a:cubicBezTo>
                  <a:pt x="2185" y="0"/>
                  <a:pt x="2185" y="0"/>
                  <a:pt x="2185" y="0"/>
                </a:cubicBezTo>
                <a:cubicBezTo>
                  <a:pt x="153" y="3515"/>
                  <a:pt x="153" y="3515"/>
                  <a:pt x="153" y="3515"/>
                </a:cubicBezTo>
                <a:cubicBezTo>
                  <a:pt x="0" y="3785"/>
                  <a:pt x="198" y="4127"/>
                  <a:pt x="504" y="4127"/>
                </a:cubicBezTo>
                <a:cubicBezTo>
                  <a:pt x="3867" y="4127"/>
                  <a:pt x="3867" y="4127"/>
                  <a:pt x="3867" y="4127"/>
                </a:cubicBezTo>
                <a:cubicBezTo>
                  <a:pt x="4182" y="4127"/>
                  <a:pt x="4371" y="3785"/>
                  <a:pt x="4218" y="3515"/>
                </a:cubicBezTo>
                <a:lnTo>
                  <a:pt x="2185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87">
            <a:extLst>
              <a:ext uri="{FF2B5EF4-FFF2-40B4-BE49-F238E27FC236}">
                <a16:creationId xmlns:a16="http://schemas.microsoft.com/office/drawing/2014/main" id="{B36D6A11-131D-2B4C-98FF-D2EB501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425" y="3950428"/>
            <a:ext cx="4188264" cy="3975878"/>
          </a:xfrm>
          <a:custGeom>
            <a:avLst/>
            <a:gdLst>
              <a:gd name="T0" fmla="*/ 2177 w 4346"/>
              <a:gd name="T1" fmla="*/ 0 h 4128"/>
              <a:gd name="T2" fmla="*/ 2177 w 4346"/>
              <a:gd name="T3" fmla="*/ 0 h 4128"/>
              <a:gd name="T4" fmla="*/ 171 w 4346"/>
              <a:gd name="T5" fmla="*/ 3471 h 4128"/>
              <a:gd name="T6" fmla="*/ 558 w 4346"/>
              <a:gd name="T7" fmla="*/ 4127 h 4128"/>
              <a:gd name="T8" fmla="*/ 3796 w 4346"/>
              <a:gd name="T9" fmla="*/ 4127 h 4128"/>
              <a:gd name="T10" fmla="*/ 4174 w 4346"/>
              <a:gd name="T11" fmla="*/ 3471 h 4128"/>
              <a:gd name="T12" fmla="*/ 2177 w 4346"/>
              <a:gd name="T13" fmla="*/ 0 h 4128"/>
              <a:gd name="T14" fmla="*/ 171 w 4346"/>
              <a:gd name="T15" fmla="*/ 3471 h 4128"/>
              <a:gd name="T16" fmla="*/ 558 w 4346"/>
              <a:gd name="T17" fmla="*/ 4127 h 4128"/>
              <a:gd name="T18" fmla="*/ 3796 w 4346"/>
              <a:gd name="T19" fmla="*/ 4127 h 4128"/>
              <a:gd name="T20" fmla="*/ 4174 w 4346"/>
              <a:gd name="T21" fmla="*/ 3471 h 4128"/>
              <a:gd name="T22" fmla="*/ 2177 w 4346"/>
              <a:gd name="T23" fmla="*/ 0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46" h="4128">
                <a:moveTo>
                  <a:pt x="2177" y="0"/>
                </a:moveTo>
                <a:lnTo>
                  <a:pt x="2177" y="0"/>
                </a:lnTo>
                <a:cubicBezTo>
                  <a:pt x="171" y="3471"/>
                  <a:pt x="171" y="3471"/>
                  <a:pt x="171" y="3471"/>
                </a:cubicBezTo>
                <a:cubicBezTo>
                  <a:pt x="0" y="3758"/>
                  <a:pt x="216" y="4127"/>
                  <a:pt x="558" y="4127"/>
                </a:cubicBezTo>
                <a:cubicBezTo>
                  <a:pt x="3796" y="4127"/>
                  <a:pt x="3796" y="4127"/>
                  <a:pt x="3796" y="4127"/>
                </a:cubicBezTo>
                <a:cubicBezTo>
                  <a:pt x="4129" y="4127"/>
                  <a:pt x="4345" y="3758"/>
                  <a:pt x="4174" y="3471"/>
                </a:cubicBezTo>
                <a:cubicBezTo>
                  <a:pt x="2177" y="0"/>
                  <a:pt x="2177" y="0"/>
                  <a:pt x="2177" y="0"/>
                </a:cubicBezTo>
                <a:cubicBezTo>
                  <a:pt x="171" y="3471"/>
                  <a:pt x="171" y="3471"/>
                  <a:pt x="171" y="3471"/>
                </a:cubicBezTo>
                <a:cubicBezTo>
                  <a:pt x="0" y="3758"/>
                  <a:pt x="216" y="4127"/>
                  <a:pt x="558" y="4127"/>
                </a:cubicBezTo>
                <a:cubicBezTo>
                  <a:pt x="3796" y="4127"/>
                  <a:pt x="3796" y="4127"/>
                  <a:pt x="3796" y="4127"/>
                </a:cubicBezTo>
                <a:cubicBezTo>
                  <a:pt x="4129" y="4127"/>
                  <a:pt x="4345" y="3758"/>
                  <a:pt x="4174" y="3471"/>
                </a:cubicBezTo>
                <a:lnTo>
                  <a:pt x="2177" y="0"/>
                </a:lnTo>
              </a:path>
            </a:pathLst>
          </a:custGeom>
          <a:solidFill>
            <a:schemeClr val="accent5"/>
          </a:solidFill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8">
            <a:extLst>
              <a:ext uri="{FF2B5EF4-FFF2-40B4-BE49-F238E27FC236}">
                <a16:creationId xmlns:a16="http://schemas.microsoft.com/office/drawing/2014/main" id="{1DF9678F-5FB7-2447-9CCA-14B5E308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152" y="6159249"/>
            <a:ext cx="2064398" cy="2064398"/>
          </a:xfrm>
          <a:custGeom>
            <a:avLst/>
            <a:gdLst>
              <a:gd name="T0" fmla="*/ 2141 w 2142"/>
              <a:gd name="T1" fmla="*/ 1070 h 2141"/>
              <a:gd name="T2" fmla="*/ 2141 w 2142"/>
              <a:gd name="T3" fmla="*/ 1070 h 2141"/>
              <a:gd name="T4" fmla="*/ 1070 w 2142"/>
              <a:gd name="T5" fmla="*/ 2140 h 2141"/>
              <a:gd name="T6" fmla="*/ 0 w 2142"/>
              <a:gd name="T7" fmla="*/ 1070 h 2141"/>
              <a:gd name="T8" fmla="*/ 1070 w 2142"/>
              <a:gd name="T9" fmla="*/ 0 h 2141"/>
              <a:gd name="T10" fmla="*/ 2141 w 2142"/>
              <a:gd name="T11" fmla="*/ 107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2" h="2141">
                <a:moveTo>
                  <a:pt x="2141" y="1070"/>
                </a:moveTo>
                <a:lnTo>
                  <a:pt x="2141" y="1070"/>
                </a:lnTo>
                <a:cubicBezTo>
                  <a:pt x="2141" y="1663"/>
                  <a:pt x="1664" y="2140"/>
                  <a:pt x="1070" y="2140"/>
                </a:cubicBezTo>
                <a:cubicBezTo>
                  <a:pt x="477" y="2140"/>
                  <a:pt x="0" y="1663"/>
                  <a:pt x="0" y="1070"/>
                </a:cubicBezTo>
                <a:cubicBezTo>
                  <a:pt x="0" y="486"/>
                  <a:pt x="477" y="0"/>
                  <a:pt x="1070" y="0"/>
                </a:cubicBezTo>
                <a:cubicBezTo>
                  <a:pt x="1664" y="0"/>
                  <a:pt x="2141" y="486"/>
                  <a:pt x="2141" y="107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9">
            <a:extLst>
              <a:ext uri="{FF2B5EF4-FFF2-40B4-BE49-F238E27FC236}">
                <a16:creationId xmlns:a16="http://schemas.microsoft.com/office/drawing/2014/main" id="{84325B6C-DA57-9F41-928F-F8B151EA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677" y="4341219"/>
            <a:ext cx="2064398" cy="2064398"/>
          </a:xfrm>
          <a:custGeom>
            <a:avLst/>
            <a:gdLst>
              <a:gd name="T0" fmla="*/ 2140 w 2141"/>
              <a:gd name="T1" fmla="*/ 1070 h 2141"/>
              <a:gd name="T2" fmla="*/ 2140 w 2141"/>
              <a:gd name="T3" fmla="*/ 1070 h 2141"/>
              <a:gd name="T4" fmla="*/ 1070 w 2141"/>
              <a:gd name="T5" fmla="*/ 2140 h 2141"/>
              <a:gd name="T6" fmla="*/ 0 w 2141"/>
              <a:gd name="T7" fmla="*/ 1070 h 2141"/>
              <a:gd name="T8" fmla="*/ 1070 w 2141"/>
              <a:gd name="T9" fmla="*/ 0 h 2141"/>
              <a:gd name="T10" fmla="*/ 2140 w 2141"/>
              <a:gd name="T11" fmla="*/ 1070 h 2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1" h="2141">
                <a:moveTo>
                  <a:pt x="2140" y="1070"/>
                </a:moveTo>
                <a:lnTo>
                  <a:pt x="2140" y="1070"/>
                </a:lnTo>
                <a:cubicBezTo>
                  <a:pt x="2140" y="1663"/>
                  <a:pt x="1664" y="2140"/>
                  <a:pt x="1070" y="2140"/>
                </a:cubicBezTo>
                <a:cubicBezTo>
                  <a:pt x="477" y="2140"/>
                  <a:pt x="0" y="1663"/>
                  <a:pt x="0" y="1070"/>
                </a:cubicBezTo>
                <a:cubicBezTo>
                  <a:pt x="0" y="476"/>
                  <a:pt x="477" y="0"/>
                  <a:pt x="1070" y="0"/>
                </a:cubicBezTo>
                <a:cubicBezTo>
                  <a:pt x="1664" y="0"/>
                  <a:pt x="2140" y="476"/>
                  <a:pt x="2140" y="10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96">
            <a:extLst>
              <a:ext uri="{FF2B5EF4-FFF2-40B4-BE49-F238E27FC236}">
                <a16:creationId xmlns:a16="http://schemas.microsoft.com/office/drawing/2014/main" id="{54BA21ED-17B2-124E-A8F3-F09761A0D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112" y="7569496"/>
            <a:ext cx="3971631" cy="356810"/>
          </a:xfrm>
          <a:custGeom>
            <a:avLst/>
            <a:gdLst>
              <a:gd name="T0" fmla="*/ 3751 w 4121"/>
              <a:gd name="T1" fmla="*/ 369 h 370"/>
              <a:gd name="T2" fmla="*/ 3751 w 4121"/>
              <a:gd name="T3" fmla="*/ 369 h 370"/>
              <a:gd name="T4" fmla="*/ 369 w 4121"/>
              <a:gd name="T5" fmla="*/ 369 h 370"/>
              <a:gd name="T6" fmla="*/ 0 w 4121"/>
              <a:gd name="T7" fmla="*/ 0 h 370"/>
              <a:gd name="T8" fmla="*/ 0 w 4121"/>
              <a:gd name="T9" fmla="*/ 0 h 370"/>
              <a:gd name="T10" fmla="*/ 4120 w 4121"/>
              <a:gd name="T11" fmla="*/ 0 h 370"/>
              <a:gd name="T12" fmla="*/ 4120 w 4121"/>
              <a:gd name="T13" fmla="*/ 0 h 370"/>
              <a:gd name="T14" fmla="*/ 3751 w 4121"/>
              <a:gd name="T1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1" h="370">
                <a:moveTo>
                  <a:pt x="3751" y="369"/>
                </a:moveTo>
                <a:lnTo>
                  <a:pt x="3751" y="369"/>
                </a:lnTo>
                <a:cubicBezTo>
                  <a:pt x="369" y="369"/>
                  <a:pt x="369" y="369"/>
                  <a:pt x="369" y="369"/>
                </a:cubicBezTo>
                <a:cubicBezTo>
                  <a:pt x="162" y="369"/>
                  <a:pt x="0" y="207"/>
                  <a:pt x="0" y="0"/>
                </a:cubicBezTo>
                <a:lnTo>
                  <a:pt x="0" y="0"/>
                </a:lnTo>
                <a:cubicBezTo>
                  <a:pt x="4120" y="0"/>
                  <a:pt x="4120" y="0"/>
                  <a:pt x="4120" y="0"/>
                </a:cubicBezTo>
                <a:lnTo>
                  <a:pt x="4120" y="0"/>
                </a:lnTo>
                <a:cubicBezTo>
                  <a:pt x="4120" y="207"/>
                  <a:pt x="3949" y="369"/>
                  <a:pt x="3751" y="3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7">
            <a:extLst>
              <a:ext uri="{FF2B5EF4-FFF2-40B4-BE49-F238E27FC236}">
                <a16:creationId xmlns:a16="http://schemas.microsoft.com/office/drawing/2014/main" id="{093C185C-ECB9-0D4E-81D4-05DACFED4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8414" y="9408763"/>
            <a:ext cx="3967382" cy="356810"/>
          </a:xfrm>
          <a:custGeom>
            <a:avLst/>
            <a:gdLst>
              <a:gd name="T0" fmla="*/ 3750 w 4120"/>
              <a:gd name="T1" fmla="*/ 369 h 370"/>
              <a:gd name="T2" fmla="*/ 3750 w 4120"/>
              <a:gd name="T3" fmla="*/ 369 h 370"/>
              <a:gd name="T4" fmla="*/ 369 w 4120"/>
              <a:gd name="T5" fmla="*/ 369 h 370"/>
              <a:gd name="T6" fmla="*/ 0 w 4120"/>
              <a:gd name="T7" fmla="*/ 0 h 370"/>
              <a:gd name="T8" fmla="*/ 0 w 4120"/>
              <a:gd name="T9" fmla="*/ 0 h 370"/>
              <a:gd name="T10" fmla="*/ 4119 w 4120"/>
              <a:gd name="T11" fmla="*/ 0 h 370"/>
              <a:gd name="T12" fmla="*/ 4119 w 4120"/>
              <a:gd name="T13" fmla="*/ 0 h 370"/>
              <a:gd name="T14" fmla="*/ 3750 w 4120"/>
              <a:gd name="T15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20" h="370">
                <a:moveTo>
                  <a:pt x="3750" y="369"/>
                </a:moveTo>
                <a:lnTo>
                  <a:pt x="3750" y="369"/>
                </a:lnTo>
                <a:cubicBezTo>
                  <a:pt x="369" y="369"/>
                  <a:pt x="369" y="369"/>
                  <a:pt x="369" y="369"/>
                </a:cubicBezTo>
                <a:cubicBezTo>
                  <a:pt x="171" y="369"/>
                  <a:pt x="0" y="207"/>
                  <a:pt x="0" y="0"/>
                </a:cubicBezTo>
                <a:lnTo>
                  <a:pt x="0" y="0"/>
                </a:lnTo>
                <a:cubicBezTo>
                  <a:pt x="4119" y="0"/>
                  <a:pt x="4119" y="0"/>
                  <a:pt x="4119" y="0"/>
                </a:cubicBezTo>
                <a:lnTo>
                  <a:pt x="4119" y="0"/>
                </a:lnTo>
                <a:cubicBezTo>
                  <a:pt x="4119" y="207"/>
                  <a:pt x="3957" y="369"/>
                  <a:pt x="3750" y="3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4C61FAC-0E18-D545-A0D3-CC90B952869E}"/>
              </a:ext>
            </a:extLst>
          </p:cNvPr>
          <p:cNvGrpSpPr/>
          <p:nvPr/>
        </p:nvGrpSpPr>
        <p:grpSpPr>
          <a:xfrm>
            <a:off x="5039891" y="6460836"/>
            <a:ext cx="1138392" cy="866538"/>
            <a:chOff x="5039891" y="6460836"/>
            <a:chExt cx="1138392" cy="866538"/>
          </a:xfrm>
        </p:grpSpPr>
        <p:sp>
          <p:nvSpPr>
            <p:cNvPr id="353" name="Freeform 298">
              <a:extLst>
                <a:ext uri="{FF2B5EF4-FFF2-40B4-BE49-F238E27FC236}">
                  <a16:creationId xmlns:a16="http://schemas.microsoft.com/office/drawing/2014/main" id="{6749D85E-019B-7D4D-8423-08CF3FE3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891" y="6460836"/>
              <a:ext cx="1138392" cy="216636"/>
            </a:xfrm>
            <a:custGeom>
              <a:avLst/>
              <a:gdLst>
                <a:gd name="T0" fmla="*/ 1062 w 1180"/>
                <a:gd name="T1" fmla="*/ 225 h 226"/>
                <a:gd name="T2" fmla="*/ 1062 w 1180"/>
                <a:gd name="T3" fmla="*/ 225 h 226"/>
                <a:gd name="T4" fmla="*/ 918 w 1180"/>
                <a:gd name="T5" fmla="*/ 225 h 226"/>
                <a:gd name="T6" fmla="*/ 882 w 1180"/>
                <a:gd name="T7" fmla="*/ 189 h 226"/>
                <a:gd name="T8" fmla="*/ 918 w 1180"/>
                <a:gd name="T9" fmla="*/ 162 h 226"/>
                <a:gd name="T10" fmla="*/ 1062 w 1180"/>
                <a:gd name="T11" fmla="*/ 162 h 226"/>
                <a:gd name="T12" fmla="*/ 1116 w 1180"/>
                <a:gd name="T13" fmla="*/ 108 h 226"/>
                <a:gd name="T14" fmla="*/ 1062 w 1180"/>
                <a:gd name="T15" fmla="*/ 63 h 226"/>
                <a:gd name="T16" fmla="*/ 118 w 1180"/>
                <a:gd name="T17" fmla="*/ 63 h 226"/>
                <a:gd name="T18" fmla="*/ 63 w 1180"/>
                <a:gd name="T19" fmla="*/ 108 h 226"/>
                <a:gd name="T20" fmla="*/ 118 w 1180"/>
                <a:gd name="T21" fmla="*/ 162 h 226"/>
                <a:gd name="T22" fmla="*/ 261 w 1180"/>
                <a:gd name="T23" fmla="*/ 162 h 226"/>
                <a:gd name="T24" fmla="*/ 297 w 1180"/>
                <a:gd name="T25" fmla="*/ 189 h 226"/>
                <a:gd name="T26" fmla="*/ 261 w 1180"/>
                <a:gd name="T27" fmla="*/ 225 h 226"/>
                <a:gd name="T28" fmla="*/ 118 w 1180"/>
                <a:gd name="T29" fmla="*/ 225 h 226"/>
                <a:gd name="T30" fmla="*/ 0 w 1180"/>
                <a:gd name="T31" fmla="*/ 108 h 226"/>
                <a:gd name="T32" fmla="*/ 118 w 1180"/>
                <a:gd name="T33" fmla="*/ 0 h 226"/>
                <a:gd name="T34" fmla="*/ 1062 w 1180"/>
                <a:gd name="T35" fmla="*/ 0 h 226"/>
                <a:gd name="T36" fmla="*/ 1179 w 1180"/>
                <a:gd name="T37" fmla="*/ 108 h 226"/>
                <a:gd name="T38" fmla="*/ 1062 w 1180"/>
                <a:gd name="T39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80" h="226">
                  <a:moveTo>
                    <a:pt x="1062" y="225"/>
                  </a:moveTo>
                  <a:lnTo>
                    <a:pt x="1062" y="225"/>
                  </a:lnTo>
                  <a:cubicBezTo>
                    <a:pt x="918" y="225"/>
                    <a:pt x="918" y="225"/>
                    <a:pt x="918" y="225"/>
                  </a:cubicBezTo>
                  <a:cubicBezTo>
                    <a:pt x="900" y="225"/>
                    <a:pt x="882" y="207"/>
                    <a:pt x="882" y="189"/>
                  </a:cubicBezTo>
                  <a:cubicBezTo>
                    <a:pt x="882" y="171"/>
                    <a:pt x="900" y="162"/>
                    <a:pt x="918" y="162"/>
                  </a:cubicBezTo>
                  <a:cubicBezTo>
                    <a:pt x="1062" y="162"/>
                    <a:pt x="1062" y="162"/>
                    <a:pt x="1062" y="162"/>
                  </a:cubicBezTo>
                  <a:cubicBezTo>
                    <a:pt x="1089" y="162"/>
                    <a:pt x="1116" y="135"/>
                    <a:pt x="1116" y="108"/>
                  </a:cubicBezTo>
                  <a:cubicBezTo>
                    <a:pt x="1116" y="81"/>
                    <a:pt x="1089" y="63"/>
                    <a:pt x="1062" y="63"/>
                  </a:cubicBezTo>
                  <a:cubicBezTo>
                    <a:pt x="118" y="63"/>
                    <a:pt x="118" y="63"/>
                    <a:pt x="118" y="63"/>
                  </a:cubicBezTo>
                  <a:cubicBezTo>
                    <a:pt x="91" y="63"/>
                    <a:pt x="63" y="81"/>
                    <a:pt x="63" y="108"/>
                  </a:cubicBezTo>
                  <a:cubicBezTo>
                    <a:pt x="63" y="135"/>
                    <a:pt x="91" y="162"/>
                    <a:pt x="118" y="162"/>
                  </a:cubicBezTo>
                  <a:cubicBezTo>
                    <a:pt x="261" y="162"/>
                    <a:pt x="261" y="162"/>
                    <a:pt x="261" y="162"/>
                  </a:cubicBezTo>
                  <a:cubicBezTo>
                    <a:pt x="279" y="162"/>
                    <a:pt x="297" y="171"/>
                    <a:pt x="297" y="189"/>
                  </a:cubicBezTo>
                  <a:cubicBezTo>
                    <a:pt x="297" y="207"/>
                    <a:pt x="279" y="225"/>
                    <a:pt x="261" y="225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55" y="225"/>
                    <a:pt x="0" y="171"/>
                    <a:pt x="0" y="108"/>
                  </a:cubicBezTo>
                  <a:cubicBezTo>
                    <a:pt x="0" y="54"/>
                    <a:pt x="55" y="0"/>
                    <a:pt x="118" y="0"/>
                  </a:cubicBezTo>
                  <a:cubicBezTo>
                    <a:pt x="1062" y="0"/>
                    <a:pt x="1062" y="0"/>
                    <a:pt x="1062" y="0"/>
                  </a:cubicBezTo>
                  <a:cubicBezTo>
                    <a:pt x="1125" y="0"/>
                    <a:pt x="1179" y="54"/>
                    <a:pt x="1179" y="108"/>
                  </a:cubicBezTo>
                  <a:cubicBezTo>
                    <a:pt x="1179" y="171"/>
                    <a:pt x="1125" y="225"/>
                    <a:pt x="1062" y="22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4" name="Freeform 299">
              <a:extLst>
                <a:ext uri="{FF2B5EF4-FFF2-40B4-BE49-F238E27FC236}">
                  <a16:creationId xmlns:a16="http://schemas.microsoft.com/office/drawing/2014/main" id="{DD78BD97-F16D-AE4A-AFD4-DAE2CB413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518" y="6550040"/>
              <a:ext cx="666893" cy="777334"/>
            </a:xfrm>
            <a:custGeom>
              <a:avLst/>
              <a:gdLst>
                <a:gd name="T0" fmla="*/ 648 w 694"/>
                <a:gd name="T1" fmla="*/ 808 h 809"/>
                <a:gd name="T2" fmla="*/ 648 w 694"/>
                <a:gd name="T3" fmla="*/ 808 h 809"/>
                <a:gd name="T4" fmla="*/ 45 w 694"/>
                <a:gd name="T5" fmla="*/ 808 h 809"/>
                <a:gd name="T6" fmla="*/ 0 w 694"/>
                <a:gd name="T7" fmla="*/ 764 h 809"/>
                <a:gd name="T8" fmla="*/ 0 w 694"/>
                <a:gd name="T9" fmla="*/ 36 h 809"/>
                <a:gd name="T10" fmla="*/ 27 w 694"/>
                <a:gd name="T11" fmla="*/ 0 h 809"/>
                <a:gd name="T12" fmla="*/ 63 w 694"/>
                <a:gd name="T13" fmla="*/ 36 h 809"/>
                <a:gd name="T14" fmla="*/ 63 w 694"/>
                <a:gd name="T15" fmla="*/ 745 h 809"/>
                <a:gd name="T16" fmla="*/ 639 w 694"/>
                <a:gd name="T17" fmla="*/ 745 h 809"/>
                <a:gd name="T18" fmla="*/ 639 w 694"/>
                <a:gd name="T19" fmla="*/ 36 h 809"/>
                <a:gd name="T20" fmla="*/ 666 w 694"/>
                <a:gd name="T21" fmla="*/ 0 h 809"/>
                <a:gd name="T22" fmla="*/ 693 w 694"/>
                <a:gd name="T23" fmla="*/ 36 h 809"/>
                <a:gd name="T24" fmla="*/ 693 w 694"/>
                <a:gd name="T25" fmla="*/ 764 h 809"/>
                <a:gd name="T26" fmla="*/ 648 w 694"/>
                <a:gd name="T27" fmla="*/ 808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4" h="809">
                  <a:moveTo>
                    <a:pt x="648" y="808"/>
                  </a:moveTo>
                  <a:lnTo>
                    <a:pt x="648" y="808"/>
                  </a:lnTo>
                  <a:cubicBezTo>
                    <a:pt x="45" y="808"/>
                    <a:pt x="45" y="808"/>
                    <a:pt x="45" y="808"/>
                  </a:cubicBezTo>
                  <a:cubicBezTo>
                    <a:pt x="18" y="808"/>
                    <a:pt x="0" y="791"/>
                    <a:pt x="0" y="76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45" y="0"/>
                    <a:pt x="63" y="18"/>
                    <a:pt x="63" y="36"/>
                  </a:cubicBezTo>
                  <a:cubicBezTo>
                    <a:pt x="63" y="745"/>
                    <a:pt x="63" y="745"/>
                    <a:pt x="63" y="745"/>
                  </a:cubicBezTo>
                  <a:cubicBezTo>
                    <a:pt x="639" y="745"/>
                    <a:pt x="639" y="745"/>
                    <a:pt x="639" y="745"/>
                  </a:cubicBezTo>
                  <a:cubicBezTo>
                    <a:pt x="639" y="36"/>
                    <a:pt x="639" y="36"/>
                    <a:pt x="639" y="36"/>
                  </a:cubicBezTo>
                  <a:cubicBezTo>
                    <a:pt x="639" y="18"/>
                    <a:pt x="648" y="0"/>
                    <a:pt x="666" y="0"/>
                  </a:cubicBezTo>
                  <a:cubicBezTo>
                    <a:pt x="684" y="0"/>
                    <a:pt x="693" y="18"/>
                    <a:pt x="693" y="36"/>
                  </a:cubicBezTo>
                  <a:cubicBezTo>
                    <a:pt x="693" y="764"/>
                    <a:pt x="693" y="764"/>
                    <a:pt x="693" y="764"/>
                  </a:cubicBezTo>
                  <a:cubicBezTo>
                    <a:pt x="693" y="791"/>
                    <a:pt x="675" y="808"/>
                    <a:pt x="648" y="80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5" name="Freeform 300">
              <a:extLst>
                <a:ext uri="{FF2B5EF4-FFF2-40B4-BE49-F238E27FC236}">
                  <a16:creationId xmlns:a16="http://schemas.microsoft.com/office/drawing/2014/main" id="{B9DB38F5-9F0F-A04D-828C-202356E66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3160" y="6550040"/>
              <a:ext cx="267608" cy="267606"/>
            </a:xfrm>
            <a:custGeom>
              <a:avLst/>
              <a:gdLst>
                <a:gd name="T0" fmla="*/ 144 w 280"/>
                <a:gd name="T1" fmla="*/ 63 h 280"/>
                <a:gd name="T2" fmla="*/ 144 w 280"/>
                <a:gd name="T3" fmla="*/ 63 h 280"/>
                <a:gd name="T4" fmla="*/ 216 w 280"/>
                <a:gd name="T5" fmla="*/ 144 h 280"/>
                <a:gd name="T6" fmla="*/ 144 w 280"/>
                <a:gd name="T7" fmla="*/ 225 h 280"/>
                <a:gd name="T8" fmla="*/ 63 w 280"/>
                <a:gd name="T9" fmla="*/ 144 h 280"/>
                <a:gd name="T10" fmla="*/ 144 w 280"/>
                <a:gd name="T11" fmla="*/ 63 h 280"/>
                <a:gd name="T12" fmla="*/ 144 w 280"/>
                <a:gd name="T13" fmla="*/ 0 h 280"/>
                <a:gd name="T14" fmla="*/ 144 w 280"/>
                <a:gd name="T15" fmla="*/ 0 h 280"/>
                <a:gd name="T16" fmla="*/ 0 w 280"/>
                <a:gd name="T17" fmla="*/ 144 h 280"/>
                <a:gd name="T18" fmla="*/ 144 w 280"/>
                <a:gd name="T19" fmla="*/ 279 h 280"/>
                <a:gd name="T20" fmla="*/ 279 w 280"/>
                <a:gd name="T21" fmla="*/ 144 h 280"/>
                <a:gd name="T22" fmla="*/ 144 w 280"/>
                <a:gd name="T23" fmla="*/ 0 h 280"/>
                <a:gd name="T24" fmla="*/ 144 w 280"/>
                <a:gd name="T25" fmla="*/ 6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280">
                  <a:moveTo>
                    <a:pt x="144" y="63"/>
                  </a:moveTo>
                  <a:lnTo>
                    <a:pt x="144" y="63"/>
                  </a:lnTo>
                  <a:cubicBezTo>
                    <a:pt x="180" y="63"/>
                    <a:pt x="216" y="99"/>
                    <a:pt x="216" y="144"/>
                  </a:cubicBezTo>
                  <a:cubicBezTo>
                    <a:pt x="216" y="189"/>
                    <a:pt x="180" y="225"/>
                    <a:pt x="144" y="225"/>
                  </a:cubicBezTo>
                  <a:cubicBezTo>
                    <a:pt x="99" y="225"/>
                    <a:pt x="63" y="189"/>
                    <a:pt x="63" y="144"/>
                  </a:cubicBezTo>
                  <a:cubicBezTo>
                    <a:pt x="63" y="99"/>
                    <a:pt x="99" y="63"/>
                    <a:pt x="144" y="63"/>
                  </a:cubicBezTo>
                  <a:lnTo>
                    <a:pt x="144" y="0"/>
                  </a:lnTo>
                  <a:lnTo>
                    <a:pt x="144" y="0"/>
                  </a:lnTo>
                  <a:cubicBezTo>
                    <a:pt x="63" y="0"/>
                    <a:pt x="0" y="63"/>
                    <a:pt x="0" y="144"/>
                  </a:cubicBezTo>
                  <a:cubicBezTo>
                    <a:pt x="0" y="216"/>
                    <a:pt x="63" y="279"/>
                    <a:pt x="144" y="279"/>
                  </a:cubicBezTo>
                  <a:cubicBezTo>
                    <a:pt x="216" y="279"/>
                    <a:pt x="279" y="216"/>
                    <a:pt x="279" y="144"/>
                  </a:cubicBezTo>
                  <a:cubicBezTo>
                    <a:pt x="279" y="63"/>
                    <a:pt x="216" y="0"/>
                    <a:pt x="144" y="0"/>
                  </a:cubicBezTo>
                  <a:lnTo>
                    <a:pt x="144" y="6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6" name="Freeform 301">
              <a:extLst>
                <a:ext uri="{FF2B5EF4-FFF2-40B4-BE49-F238E27FC236}">
                  <a16:creationId xmlns:a16="http://schemas.microsoft.com/office/drawing/2014/main" id="{A0AC72D9-BE6C-D444-B7A3-7EDE8F657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205" y="6550040"/>
              <a:ext cx="441764" cy="658397"/>
            </a:xfrm>
            <a:custGeom>
              <a:avLst/>
              <a:gdLst>
                <a:gd name="T0" fmla="*/ 369 w 460"/>
                <a:gd name="T1" fmla="*/ 683 h 684"/>
                <a:gd name="T2" fmla="*/ 369 w 460"/>
                <a:gd name="T3" fmla="*/ 683 h 684"/>
                <a:gd name="T4" fmla="*/ 90 w 460"/>
                <a:gd name="T5" fmla="*/ 683 h 684"/>
                <a:gd name="T6" fmla="*/ 63 w 460"/>
                <a:gd name="T7" fmla="*/ 656 h 684"/>
                <a:gd name="T8" fmla="*/ 27 w 460"/>
                <a:gd name="T9" fmla="*/ 620 h 684"/>
                <a:gd name="T10" fmla="*/ 0 w 460"/>
                <a:gd name="T11" fmla="*/ 593 h 684"/>
                <a:gd name="T12" fmla="*/ 0 w 460"/>
                <a:gd name="T13" fmla="*/ 36 h 684"/>
                <a:gd name="T14" fmla="*/ 27 w 460"/>
                <a:gd name="T15" fmla="*/ 0 h 684"/>
                <a:gd name="T16" fmla="*/ 63 w 460"/>
                <a:gd name="T17" fmla="*/ 36 h 684"/>
                <a:gd name="T18" fmla="*/ 63 w 460"/>
                <a:gd name="T19" fmla="*/ 566 h 684"/>
                <a:gd name="T20" fmla="*/ 117 w 460"/>
                <a:gd name="T21" fmla="*/ 620 h 684"/>
                <a:gd name="T22" fmla="*/ 342 w 460"/>
                <a:gd name="T23" fmla="*/ 620 h 684"/>
                <a:gd name="T24" fmla="*/ 396 w 460"/>
                <a:gd name="T25" fmla="*/ 566 h 684"/>
                <a:gd name="T26" fmla="*/ 396 w 460"/>
                <a:gd name="T27" fmla="*/ 27 h 684"/>
                <a:gd name="T28" fmla="*/ 432 w 460"/>
                <a:gd name="T29" fmla="*/ 0 h 684"/>
                <a:gd name="T30" fmla="*/ 459 w 460"/>
                <a:gd name="T31" fmla="*/ 27 h 684"/>
                <a:gd name="T32" fmla="*/ 459 w 460"/>
                <a:gd name="T33" fmla="*/ 593 h 684"/>
                <a:gd name="T34" fmla="*/ 432 w 460"/>
                <a:gd name="T35" fmla="*/ 620 h 684"/>
                <a:gd name="T36" fmla="*/ 396 w 460"/>
                <a:gd name="T37" fmla="*/ 656 h 684"/>
                <a:gd name="T38" fmla="*/ 369 w 460"/>
                <a:gd name="T39" fmla="*/ 68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0" h="684">
                  <a:moveTo>
                    <a:pt x="369" y="683"/>
                  </a:moveTo>
                  <a:lnTo>
                    <a:pt x="369" y="683"/>
                  </a:lnTo>
                  <a:cubicBezTo>
                    <a:pt x="90" y="683"/>
                    <a:pt x="90" y="683"/>
                    <a:pt x="90" y="683"/>
                  </a:cubicBezTo>
                  <a:cubicBezTo>
                    <a:pt x="72" y="683"/>
                    <a:pt x="63" y="674"/>
                    <a:pt x="63" y="656"/>
                  </a:cubicBezTo>
                  <a:cubicBezTo>
                    <a:pt x="63" y="638"/>
                    <a:pt x="45" y="620"/>
                    <a:pt x="27" y="620"/>
                  </a:cubicBezTo>
                  <a:cubicBezTo>
                    <a:pt x="9" y="620"/>
                    <a:pt x="0" y="611"/>
                    <a:pt x="0" y="593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45" y="0"/>
                    <a:pt x="63" y="18"/>
                    <a:pt x="63" y="36"/>
                  </a:cubicBezTo>
                  <a:cubicBezTo>
                    <a:pt x="63" y="566"/>
                    <a:pt x="63" y="566"/>
                    <a:pt x="63" y="566"/>
                  </a:cubicBezTo>
                  <a:cubicBezTo>
                    <a:pt x="90" y="575"/>
                    <a:pt x="108" y="593"/>
                    <a:pt x="117" y="620"/>
                  </a:cubicBezTo>
                  <a:cubicBezTo>
                    <a:pt x="342" y="620"/>
                    <a:pt x="342" y="620"/>
                    <a:pt x="342" y="620"/>
                  </a:cubicBezTo>
                  <a:cubicBezTo>
                    <a:pt x="351" y="593"/>
                    <a:pt x="369" y="575"/>
                    <a:pt x="396" y="566"/>
                  </a:cubicBezTo>
                  <a:cubicBezTo>
                    <a:pt x="396" y="27"/>
                    <a:pt x="396" y="27"/>
                    <a:pt x="396" y="27"/>
                  </a:cubicBezTo>
                  <a:cubicBezTo>
                    <a:pt x="396" y="18"/>
                    <a:pt x="414" y="0"/>
                    <a:pt x="432" y="0"/>
                  </a:cubicBezTo>
                  <a:cubicBezTo>
                    <a:pt x="450" y="0"/>
                    <a:pt x="459" y="18"/>
                    <a:pt x="459" y="27"/>
                  </a:cubicBezTo>
                  <a:cubicBezTo>
                    <a:pt x="459" y="593"/>
                    <a:pt x="459" y="593"/>
                    <a:pt x="459" y="593"/>
                  </a:cubicBezTo>
                  <a:cubicBezTo>
                    <a:pt x="459" y="611"/>
                    <a:pt x="450" y="620"/>
                    <a:pt x="432" y="620"/>
                  </a:cubicBezTo>
                  <a:cubicBezTo>
                    <a:pt x="414" y="620"/>
                    <a:pt x="396" y="638"/>
                    <a:pt x="396" y="656"/>
                  </a:cubicBezTo>
                  <a:cubicBezTo>
                    <a:pt x="396" y="674"/>
                    <a:pt x="387" y="683"/>
                    <a:pt x="369" y="68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419F2983-B850-2947-9076-EA7C3AF49012}"/>
              </a:ext>
            </a:extLst>
          </p:cNvPr>
          <p:cNvGrpSpPr/>
          <p:nvPr/>
        </p:nvGrpSpPr>
        <p:grpSpPr>
          <a:xfrm>
            <a:off x="18059193" y="8185416"/>
            <a:ext cx="1265824" cy="1257329"/>
            <a:chOff x="18059193" y="8185416"/>
            <a:chExt cx="1265824" cy="1257329"/>
          </a:xfrm>
        </p:grpSpPr>
        <p:sp>
          <p:nvSpPr>
            <p:cNvPr id="357" name="Freeform 302">
              <a:extLst>
                <a:ext uri="{FF2B5EF4-FFF2-40B4-BE49-F238E27FC236}">
                  <a16:creationId xmlns:a16="http://schemas.microsoft.com/office/drawing/2014/main" id="{12E58C06-3E7E-A644-AF30-133C96BAB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4498" y="8185416"/>
              <a:ext cx="900519" cy="892024"/>
            </a:xfrm>
            <a:custGeom>
              <a:avLst/>
              <a:gdLst>
                <a:gd name="T0" fmla="*/ 234 w 936"/>
                <a:gd name="T1" fmla="*/ 926 h 927"/>
                <a:gd name="T2" fmla="*/ 234 w 936"/>
                <a:gd name="T3" fmla="*/ 926 h 927"/>
                <a:gd name="T4" fmla="*/ 216 w 936"/>
                <a:gd name="T5" fmla="*/ 917 h 927"/>
                <a:gd name="T6" fmla="*/ 9 w 936"/>
                <a:gd name="T7" fmla="*/ 719 h 927"/>
                <a:gd name="T8" fmla="*/ 9 w 936"/>
                <a:gd name="T9" fmla="*/ 675 h 927"/>
                <a:gd name="T10" fmla="*/ 225 w 936"/>
                <a:gd name="T11" fmla="*/ 414 h 927"/>
                <a:gd name="T12" fmla="*/ 836 w 936"/>
                <a:gd name="T13" fmla="*/ 18 h 927"/>
                <a:gd name="T14" fmla="*/ 890 w 936"/>
                <a:gd name="T15" fmla="*/ 0 h 927"/>
                <a:gd name="T16" fmla="*/ 917 w 936"/>
                <a:gd name="T17" fmla="*/ 9 h 927"/>
                <a:gd name="T18" fmla="*/ 926 w 936"/>
                <a:gd name="T19" fmla="*/ 36 h 927"/>
                <a:gd name="T20" fmla="*/ 926 w 936"/>
                <a:gd name="T21" fmla="*/ 54 h 927"/>
                <a:gd name="T22" fmla="*/ 485 w 936"/>
                <a:gd name="T23" fmla="*/ 728 h 927"/>
                <a:gd name="T24" fmla="*/ 485 w 936"/>
                <a:gd name="T25" fmla="*/ 728 h 927"/>
                <a:gd name="T26" fmla="*/ 261 w 936"/>
                <a:gd name="T27" fmla="*/ 926 h 927"/>
                <a:gd name="T28" fmla="*/ 234 w 936"/>
                <a:gd name="T29" fmla="*/ 926 h 927"/>
                <a:gd name="T30" fmla="*/ 72 w 936"/>
                <a:gd name="T31" fmla="*/ 692 h 927"/>
                <a:gd name="T32" fmla="*/ 72 w 936"/>
                <a:gd name="T33" fmla="*/ 692 h 927"/>
                <a:gd name="T34" fmla="*/ 242 w 936"/>
                <a:gd name="T35" fmla="*/ 854 h 927"/>
                <a:gd name="T36" fmla="*/ 449 w 936"/>
                <a:gd name="T37" fmla="*/ 683 h 927"/>
                <a:gd name="T38" fmla="*/ 854 w 936"/>
                <a:gd name="T39" fmla="*/ 81 h 927"/>
                <a:gd name="T40" fmla="*/ 278 w 936"/>
                <a:gd name="T41" fmla="*/ 459 h 927"/>
                <a:gd name="T42" fmla="*/ 72 w 936"/>
                <a:gd name="T43" fmla="*/ 692 h 927"/>
                <a:gd name="T44" fmla="*/ 468 w 936"/>
                <a:gd name="T45" fmla="*/ 710 h 927"/>
                <a:gd name="T46" fmla="*/ 468 w 936"/>
                <a:gd name="T47" fmla="*/ 71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6" h="927">
                  <a:moveTo>
                    <a:pt x="234" y="926"/>
                  </a:moveTo>
                  <a:lnTo>
                    <a:pt x="234" y="926"/>
                  </a:lnTo>
                  <a:cubicBezTo>
                    <a:pt x="234" y="926"/>
                    <a:pt x="225" y="926"/>
                    <a:pt x="216" y="917"/>
                  </a:cubicBezTo>
                  <a:cubicBezTo>
                    <a:pt x="9" y="719"/>
                    <a:pt x="9" y="719"/>
                    <a:pt x="9" y="719"/>
                  </a:cubicBezTo>
                  <a:cubicBezTo>
                    <a:pt x="0" y="701"/>
                    <a:pt x="0" y="683"/>
                    <a:pt x="9" y="675"/>
                  </a:cubicBezTo>
                  <a:cubicBezTo>
                    <a:pt x="225" y="414"/>
                    <a:pt x="225" y="414"/>
                    <a:pt x="225" y="414"/>
                  </a:cubicBezTo>
                  <a:cubicBezTo>
                    <a:pt x="377" y="234"/>
                    <a:pt x="584" y="99"/>
                    <a:pt x="836" y="18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899" y="0"/>
                    <a:pt x="908" y="0"/>
                    <a:pt x="917" y="9"/>
                  </a:cubicBezTo>
                  <a:cubicBezTo>
                    <a:pt x="926" y="18"/>
                    <a:pt x="935" y="27"/>
                    <a:pt x="926" y="36"/>
                  </a:cubicBezTo>
                  <a:cubicBezTo>
                    <a:pt x="926" y="54"/>
                    <a:pt x="926" y="54"/>
                    <a:pt x="926" y="54"/>
                  </a:cubicBezTo>
                  <a:cubicBezTo>
                    <a:pt x="845" y="333"/>
                    <a:pt x="701" y="557"/>
                    <a:pt x="485" y="728"/>
                  </a:cubicBezTo>
                  <a:lnTo>
                    <a:pt x="485" y="728"/>
                  </a:lnTo>
                  <a:cubicBezTo>
                    <a:pt x="261" y="926"/>
                    <a:pt x="261" y="926"/>
                    <a:pt x="261" y="926"/>
                  </a:cubicBezTo>
                  <a:cubicBezTo>
                    <a:pt x="252" y="926"/>
                    <a:pt x="242" y="926"/>
                    <a:pt x="234" y="926"/>
                  </a:cubicBezTo>
                  <a:close/>
                  <a:moveTo>
                    <a:pt x="72" y="692"/>
                  </a:moveTo>
                  <a:lnTo>
                    <a:pt x="72" y="692"/>
                  </a:lnTo>
                  <a:cubicBezTo>
                    <a:pt x="242" y="854"/>
                    <a:pt x="242" y="854"/>
                    <a:pt x="242" y="854"/>
                  </a:cubicBezTo>
                  <a:cubicBezTo>
                    <a:pt x="449" y="683"/>
                    <a:pt x="449" y="683"/>
                    <a:pt x="449" y="683"/>
                  </a:cubicBezTo>
                  <a:cubicBezTo>
                    <a:pt x="638" y="531"/>
                    <a:pt x="773" y="324"/>
                    <a:pt x="854" y="81"/>
                  </a:cubicBezTo>
                  <a:cubicBezTo>
                    <a:pt x="611" y="162"/>
                    <a:pt x="422" y="288"/>
                    <a:pt x="278" y="459"/>
                  </a:cubicBezTo>
                  <a:lnTo>
                    <a:pt x="72" y="692"/>
                  </a:lnTo>
                  <a:close/>
                  <a:moveTo>
                    <a:pt x="468" y="710"/>
                  </a:moveTo>
                  <a:lnTo>
                    <a:pt x="468" y="7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8" name="Freeform 303">
              <a:extLst>
                <a:ext uri="{FF2B5EF4-FFF2-40B4-BE49-F238E27FC236}">
                  <a16:creationId xmlns:a16="http://schemas.microsoft.com/office/drawing/2014/main" id="{80A407A3-C39D-A94C-93AC-A9E0B4330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7149" y="8869302"/>
              <a:ext cx="259113" cy="450260"/>
            </a:xfrm>
            <a:custGeom>
              <a:avLst/>
              <a:gdLst>
                <a:gd name="T0" fmla="*/ 27 w 270"/>
                <a:gd name="T1" fmla="*/ 468 h 469"/>
                <a:gd name="T2" fmla="*/ 27 w 270"/>
                <a:gd name="T3" fmla="*/ 468 h 469"/>
                <a:gd name="T4" fmla="*/ 17 w 270"/>
                <a:gd name="T5" fmla="*/ 468 h 469"/>
                <a:gd name="T6" fmla="*/ 0 w 270"/>
                <a:gd name="T7" fmla="*/ 432 h 469"/>
                <a:gd name="T8" fmla="*/ 27 w 270"/>
                <a:gd name="T9" fmla="*/ 171 h 469"/>
                <a:gd name="T10" fmla="*/ 63 w 270"/>
                <a:gd name="T11" fmla="*/ 144 h 469"/>
                <a:gd name="T12" fmla="*/ 89 w 270"/>
                <a:gd name="T13" fmla="*/ 180 h 469"/>
                <a:gd name="T14" fmla="*/ 72 w 270"/>
                <a:gd name="T15" fmla="*/ 351 h 469"/>
                <a:gd name="T16" fmla="*/ 108 w 270"/>
                <a:gd name="T17" fmla="*/ 315 h 469"/>
                <a:gd name="T18" fmla="*/ 207 w 270"/>
                <a:gd name="T19" fmla="*/ 27 h 469"/>
                <a:gd name="T20" fmla="*/ 243 w 270"/>
                <a:gd name="T21" fmla="*/ 0 h 469"/>
                <a:gd name="T22" fmla="*/ 269 w 270"/>
                <a:gd name="T23" fmla="*/ 45 h 469"/>
                <a:gd name="T24" fmla="*/ 171 w 270"/>
                <a:gd name="T25" fmla="*/ 342 h 469"/>
                <a:gd name="T26" fmla="*/ 161 w 270"/>
                <a:gd name="T27" fmla="*/ 351 h 469"/>
                <a:gd name="T28" fmla="*/ 53 w 270"/>
                <a:gd name="T29" fmla="*/ 459 h 469"/>
                <a:gd name="T30" fmla="*/ 27 w 270"/>
                <a:gd name="T31" fmla="*/ 4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0" h="469">
                  <a:moveTo>
                    <a:pt x="27" y="468"/>
                  </a:moveTo>
                  <a:lnTo>
                    <a:pt x="27" y="468"/>
                  </a:lnTo>
                  <a:lnTo>
                    <a:pt x="17" y="468"/>
                  </a:lnTo>
                  <a:cubicBezTo>
                    <a:pt x="9" y="459"/>
                    <a:pt x="0" y="450"/>
                    <a:pt x="0" y="432"/>
                  </a:cubicBezTo>
                  <a:cubicBezTo>
                    <a:pt x="27" y="171"/>
                    <a:pt x="27" y="171"/>
                    <a:pt x="27" y="171"/>
                  </a:cubicBezTo>
                  <a:cubicBezTo>
                    <a:pt x="36" y="153"/>
                    <a:pt x="45" y="144"/>
                    <a:pt x="63" y="144"/>
                  </a:cubicBezTo>
                  <a:cubicBezTo>
                    <a:pt x="81" y="153"/>
                    <a:pt x="99" y="162"/>
                    <a:pt x="89" y="180"/>
                  </a:cubicBezTo>
                  <a:cubicBezTo>
                    <a:pt x="72" y="351"/>
                    <a:pt x="72" y="351"/>
                    <a:pt x="72" y="351"/>
                  </a:cubicBezTo>
                  <a:cubicBezTo>
                    <a:pt x="108" y="315"/>
                    <a:pt x="108" y="315"/>
                    <a:pt x="108" y="315"/>
                  </a:cubicBezTo>
                  <a:cubicBezTo>
                    <a:pt x="207" y="27"/>
                    <a:pt x="207" y="27"/>
                    <a:pt x="207" y="27"/>
                  </a:cubicBezTo>
                  <a:cubicBezTo>
                    <a:pt x="216" y="9"/>
                    <a:pt x="233" y="0"/>
                    <a:pt x="243" y="0"/>
                  </a:cubicBezTo>
                  <a:cubicBezTo>
                    <a:pt x="260" y="9"/>
                    <a:pt x="269" y="27"/>
                    <a:pt x="269" y="45"/>
                  </a:cubicBezTo>
                  <a:cubicBezTo>
                    <a:pt x="171" y="342"/>
                    <a:pt x="171" y="342"/>
                    <a:pt x="171" y="342"/>
                  </a:cubicBezTo>
                  <a:lnTo>
                    <a:pt x="161" y="351"/>
                  </a:lnTo>
                  <a:cubicBezTo>
                    <a:pt x="53" y="459"/>
                    <a:pt x="53" y="459"/>
                    <a:pt x="53" y="459"/>
                  </a:cubicBezTo>
                  <a:cubicBezTo>
                    <a:pt x="45" y="468"/>
                    <a:pt x="36" y="468"/>
                    <a:pt x="27" y="46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59" name="Freeform 304">
              <a:extLst>
                <a:ext uri="{FF2B5EF4-FFF2-40B4-BE49-F238E27FC236}">
                  <a16:creationId xmlns:a16="http://schemas.microsoft.com/office/drawing/2014/main" id="{7DB97FB4-1CA1-8A42-A7BE-E4498C8A4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0871" y="8652666"/>
              <a:ext cx="441764" cy="254864"/>
            </a:xfrm>
            <a:custGeom>
              <a:avLst/>
              <a:gdLst>
                <a:gd name="T0" fmla="*/ 36 w 460"/>
                <a:gd name="T1" fmla="*/ 262 h 263"/>
                <a:gd name="T2" fmla="*/ 36 w 460"/>
                <a:gd name="T3" fmla="*/ 262 h 263"/>
                <a:gd name="T4" fmla="*/ 9 w 460"/>
                <a:gd name="T5" fmla="*/ 243 h 263"/>
                <a:gd name="T6" fmla="*/ 9 w 460"/>
                <a:gd name="T7" fmla="*/ 207 h 263"/>
                <a:gd name="T8" fmla="*/ 117 w 460"/>
                <a:gd name="T9" fmla="*/ 99 h 263"/>
                <a:gd name="T10" fmla="*/ 135 w 460"/>
                <a:gd name="T11" fmla="*/ 99 h 263"/>
                <a:gd name="T12" fmla="*/ 414 w 460"/>
                <a:gd name="T13" fmla="*/ 0 h 263"/>
                <a:gd name="T14" fmla="*/ 459 w 460"/>
                <a:gd name="T15" fmla="*/ 19 h 263"/>
                <a:gd name="T16" fmla="*/ 432 w 460"/>
                <a:gd name="T17" fmla="*/ 63 h 263"/>
                <a:gd name="T18" fmla="*/ 162 w 460"/>
                <a:gd name="T19" fmla="*/ 154 h 263"/>
                <a:gd name="T20" fmla="*/ 117 w 460"/>
                <a:gd name="T21" fmla="*/ 190 h 263"/>
                <a:gd name="T22" fmla="*/ 270 w 460"/>
                <a:gd name="T23" fmla="*/ 171 h 263"/>
                <a:gd name="T24" fmla="*/ 306 w 460"/>
                <a:gd name="T25" fmla="*/ 198 h 263"/>
                <a:gd name="T26" fmla="*/ 279 w 460"/>
                <a:gd name="T27" fmla="*/ 234 h 263"/>
                <a:gd name="T28" fmla="*/ 36 w 460"/>
                <a:gd name="T29" fmla="*/ 262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0" h="263">
                  <a:moveTo>
                    <a:pt x="36" y="262"/>
                  </a:moveTo>
                  <a:lnTo>
                    <a:pt x="36" y="262"/>
                  </a:lnTo>
                  <a:cubicBezTo>
                    <a:pt x="18" y="262"/>
                    <a:pt x="9" y="262"/>
                    <a:pt x="9" y="243"/>
                  </a:cubicBezTo>
                  <a:cubicBezTo>
                    <a:pt x="0" y="234"/>
                    <a:pt x="0" y="216"/>
                    <a:pt x="9" y="207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126" y="99"/>
                    <a:pt x="126" y="99"/>
                    <a:pt x="135" y="99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432" y="0"/>
                    <a:pt x="449" y="10"/>
                    <a:pt x="459" y="19"/>
                  </a:cubicBezTo>
                  <a:cubicBezTo>
                    <a:pt x="459" y="36"/>
                    <a:pt x="449" y="55"/>
                    <a:pt x="432" y="63"/>
                  </a:cubicBezTo>
                  <a:cubicBezTo>
                    <a:pt x="162" y="154"/>
                    <a:pt x="162" y="154"/>
                    <a:pt x="162" y="154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270" y="171"/>
                    <a:pt x="270" y="171"/>
                    <a:pt x="270" y="171"/>
                  </a:cubicBezTo>
                  <a:cubicBezTo>
                    <a:pt x="288" y="171"/>
                    <a:pt x="306" y="180"/>
                    <a:pt x="306" y="198"/>
                  </a:cubicBezTo>
                  <a:cubicBezTo>
                    <a:pt x="306" y="216"/>
                    <a:pt x="297" y="234"/>
                    <a:pt x="279" y="234"/>
                  </a:cubicBezTo>
                  <a:cubicBezTo>
                    <a:pt x="36" y="262"/>
                    <a:pt x="36" y="262"/>
                    <a:pt x="36" y="2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0" name="Freeform 305">
              <a:extLst>
                <a:ext uri="{FF2B5EF4-FFF2-40B4-BE49-F238E27FC236}">
                  <a16:creationId xmlns:a16="http://schemas.microsoft.com/office/drawing/2014/main" id="{C98DFE90-0515-7049-B993-72EA934C7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2993" y="8877797"/>
              <a:ext cx="199642" cy="191147"/>
            </a:xfrm>
            <a:custGeom>
              <a:avLst/>
              <a:gdLst>
                <a:gd name="T0" fmla="*/ 135 w 208"/>
                <a:gd name="T1" fmla="*/ 198 h 199"/>
                <a:gd name="T2" fmla="*/ 135 w 208"/>
                <a:gd name="T3" fmla="*/ 198 h 199"/>
                <a:gd name="T4" fmla="*/ 108 w 208"/>
                <a:gd name="T5" fmla="*/ 189 h 199"/>
                <a:gd name="T6" fmla="*/ 18 w 208"/>
                <a:gd name="T7" fmla="*/ 99 h 199"/>
                <a:gd name="T8" fmla="*/ 18 w 208"/>
                <a:gd name="T9" fmla="*/ 54 h 199"/>
                <a:gd name="T10" fmla="*/ 54 w 208"/>
                <a:gd name="T11" fmla="*/ 9 h 199"/>
                <a:gd name="T12" fmla="*/ 99 w 208"/>
                <a:gd name="T13" fmla="*/ 9 h 199"/>
                <a:gd name="T14" fmla="*/ 197 w 208"/>
                <a:gd name="T15" fmla="*/ 108 h 199"/>
                <a:gd name="T16" fmla="*/ 197 w 208"/>
                <a:gd name="T17" fmla="*/ 144 h 199"/>
                <a:gd name="T18" fmla="*/ 153 w 208"/>
                <a:gd name="T19" fmla="*/ 189 h 199"/>
                <a:gd name="T20" fmla="*/ 135 w 208"/>
                <a:gd name="T21" fmla="*/ 198 h 199"/>
                <a:gd name="T22" fmla="*/ 81 w 208"/>
                <a:gd name="T23" fmla="*/ 72 h 199"/>
                <a:gd name="T24" fmla="*/ 81 w 208"/>
                <a:gd name="T25" fmla="*/ 72 h 199"/>
                <a:gd name="T26" fmla="*/ 135 w 208"/>
                <a:gd name="T27" fmla="*/ 126 h 199"/>
                <a:gd name="T28" fmla="*/ 135 w 208"/>
                <a:gd name="T29" fmla="*/ 126 h 199"/>
                <a:gd name="T30" fmla="*/ 81 w 208"/>
                <a:gd name="T31" fmla="*/ 72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8" h="199">
                  <a:moveTo>
                    <a:pt x="135" y="198"/>
                  </a:moveTo>
                  <a:lnTo>
                    <a:pt x="135" y="198"/>
                  </a:lnTo>
                  <a:cubicBezTo>
                    <a:pt x="126" y="198"/>
                    <a:pt x="117" y="198"/>
                    <a:pt x="108" y="189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0" y="81"/>
                    <a:pt x="0" y="63"/>
                    <a:pt x="18" y="5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72" y="0"/>
                    <a:pt x="90" y="0"/>
                    <a:pt x="99" y="9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207" y="117"/>
                    <a:pt x="207" y="135"/>
                    <a:pt x="197" y="144"/>
                  </a:cubicBezTo>
                  <a:cubicBezTo>
                    <a:pt x="153" y="189"/>
                    <a:pt x="153" y="189"/>
                    <a:pt x="153" y="189"/>
                  </a:cubicBezTo>
                  <a:cubicBezTo>
                    <a:pt x="144" y="198"/>
                    <a:pt x="144" y="198"/>
                    <a:pt x="135" y="198"/>
                  </a:cubicBezTo>
                  <a:close/>
                  <a:moveTo>
                    <a:pt x="81" y="72"/>
                  </a:moveTo>
                  <a:lnTo>
                    <a:pt x="81" y="72"/>
                  </a:lnTo>
                  <a:cubicBezTo>
                    <a:pt x="135" y="126"/>
                    <a:pt x="135" y="126"/>
                    <a:pt x="135" y="126"/>
                  </a:cubicBezTo>
                  <a:lnTo>
                    <a:pt x="135" y="126"/>
                  </a:lnTo>
                  <a:cubicBezTo>
                    <a:pt x="81" y="72"/>
                    <a:pt x="81" y="72"/>
                    <a:pt x="81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1" name="Freeform 306">
              <a:extLst>
                <a:ext uri="{FF2B5EF4-FFF2-40B4-BE49-F238E27FC236}">
                  <a16:creationId xmlns:a16="http://schemas.microsoft.com/office/drawing/2014/main" id="{DE4591F3-CD5C-114B-A67D-B683B4713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5730" y="8393556"/>
              <a:ext cx="191147" cy="182651"/>
            </a:xfrm>
            <a:custGeom>
              <a:avLst/>
              <a:gdLst>
                <a:gd name="T0" fmla="*/ 99 w 199"/>
                <a:gd name="T1" fmla="*/ 189 h 190"/>
                <a:gd name="T2" fmla="*/ 99 w 199"/>
                <a:gd name="T3" fmla="*/ 189 h 190"/>
                <a:gd name="T4" fmla="*/ 36 w 199"/>
                <a:gd name="T5" fmla="*/ 162 h 190"/>
                <a:gd name="T6" fmla="*/ 36 w 199"/>
                <a:gd name="T7" fmla="*/ 36 h 190"/>
                <a:gd name="T8" fmla="*/ 162 w 199"/>
                <a:gd name="T9" fmla="*/ 36 h 190"/>
                <a:gd name="T10" fmla="*/ 162 w 199"/>
                <a:gd name="T11" fmla="*/ 162 h 190"/>
                <a:gd name="T12" fmla="*/ 162 w 199"/>
                <a:gd name="T13" fmla="*/ 162 h 190"/>
                <a:gd name="T14" fmla="*/ 162 w 199"/>
                <a:gd name="T15" fmla="*/ 162 h 190"/>
                <a:gd name="T16" fmla="*/ 99 w 199"/>
                <a:gd name="T17" fmla="*/ 189 h 190"/>
                <a:gd name="T18" fmla="*/ 99 w 199"/>
                <a:gd name="T19" fmla="*/ 72 h 190"/>
                <a:gd name="T20" fmla="*/ 99 w 199"/>
                <a:gd name="T21" fmla="*/ 72 h 190"/>
                <a:gd name="T22" fmla="*/ 81 w 199"/>
                <a:gd name="T23" fmla="*/ 81 h 190"/>
                <a:gd name="T24" fmla="*/ 81 w 199"/>
                <a:gd name="T25" fmla="*/ 117 h 190"/>
                <a:gd name="T26" fmla="*/ 99 w 199"/>
                <a:gd name="T27" fmla="*/ 126 h 190"/>
                <a:gd name="T28" fmla="*/ 117 w 199"/>
                <a:gd name="T29" fmla="*/ 117 h 190"/>
                <a:gd name="T30" fmla="*/ 117 w 199"/>
                <a:gd name="T31" fmla="*/ 117 h 190"/>
                <a:gd name="T32" fmla="*/ 117 w 199"/>
                <a:gd name="T33" fmla="*/ 81 h 190"/>
                <a:gd name="T34" fmla="*/ 99 w 199"/>
                <a:gd name="T35" fmla="*/ 7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9" h="190">
                  <a:moveTo>
                    <a:pt x="99" y="189"/>
                  </a:moveTo>
                  <a:lnTo>
                    <a:pt x="99" y="189"/>
                  </a:lnTo>
                  <a:cubicBezTo>
                    <a:pt x="72" y="189"/>
                    <a:pt x="54" y="180"/>
                    <a:pt x="36" y="162"/>
                  </a:cubicBezTo>
                  <a:cubicBezTo>
                    <a:pt x="0" y="126"/>
                    <a:pt x="0" y="72"/>
                    <a:pt x="36" y="36"/>
                  </a:cubicBezTo>
                  <a:cubicBezTo>
                    <a:pt x="72" y="0"/>
                    <a:pt x="126" y="0"/>
                    <a:pt x="162" y="36"/>
                  </a:cubicBezTo>
                  <a:cubicBezTo>
                    <a:pt x="198" y="72"/>
                    <a:pt x="198" y="126"/>
                    <a:pt x="162" y="162"/>
                  </a:cubicBezTo>
                  <a:lnTo>
                    <a:pt x="162" y="162"/>
                  </a:lnTo>
                  <a:lnTo>
                    <a:pt x="162" y="162"/>
                  </a:lnTo>
                  <a:cubicBezTo>
                    <a:pt x="144" y="180"/>
                    <a:pt x="126" y="189"/>
                    <a:pt x="99" y="189"/>
                  </a:cubicBezTo>
                  <a:close/>
                  <a:moveTo>
                    <a:pt x="99" y="72"/>
                  </a:moveTo>
                  <a:lnTo>
                    <a:pt x="99" y="72"/>
                  </a:lnTo>
                  <a:cubicBezTo>
                    <a:pt x="90" y="72"/>
                    <a:pt x="81" y="72"/>
                    <a:pt x="81" y="81"/>
                  </a:cubicBezTo>
                  <a:cubicBezTo>
                    <a:pt x="63" y="90"/>
                    <a:pt x="63" y="108"/>
                    <a:pt x="81" y="117"/>
                  </a:cubicBezTo>
                  <a:cubicBezTo>
                    <a:pt x="81" y="126"/>
                    <a:pt x="90" y="126"/>
                    <a:pt x="99" y="126"/>
                  </a:cubicBezTo>
                  <a:cubicBezTo>
                    <a:pt x="108" y="126"/>
                    <a:pt x="117" y="126"/>
                    <a:pt x="117" y="117"/>
                  </a:cubicBezTo>
                  <a:lnTo>
                    <a:pt x="117" y="117"/>
                  </a:lnTo>
                  <a:cubicBezTo>
                    <a:pt x="135" y="108"/>
                    <a:pt x="135" y="90"/>
                    <a:pt x="117" y="81"/>
                  </a:cubicBezTo>
                  <a:cubicBezTo>
                    <a:pt x="117" y="72"/>
                    <a:pt x="108" y="72"/>
                    <a:pt x="99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2" name="Freeform 307">
              <a:extLst>
                <a:ext uri="{FF2B5EF4-FFF2-40B4-BE49-F238E27FC236}">
                  <a16:creationId xmlns:a16="http://schemas.microsoft.com/office/drawing/2014/main" id="{6DD51A79-C2A8-EE49-B75F-11CC0850A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9011" y="8767356"/>
              <a:ext cx="348314" cy="348314"/>
            </a:xfrm>
            <a:custGeom>
              <a:avLst/>
              <a:gdLst>
                <a:gd name="T0" fmla="*/ 27 w 361"/>
                <a:gd name="T1" fmla="*/ 359 h 360"/>
                <a:gd name="T2" fmla="*/ 27 w 361"/>
                <a:gd name="T3" fmla="*/ 359 h 360"/>
                <a:gd name="T4" fmla="*/ 9 w 361"/>
                <a:gd name="T5" fmla="*/ 350 h 360"/>
                <a:gd name="T6" fmla="*/ 9 w 361"/>
                <a:gd name="T7" fmla="*/ 305 h 360"/>
                <a:gd name="T8" fmla="*/ 305 w 361"/>
                <a:gd name="T9" fmla="*/ 9 h 360"/>
                <a:gd name="T10" fmla="*/ 351 w 361"/>
                <a:gd name="T11" fmla="*/ 9 h 360"/>
                <a:gd name="T12" fmla="*/ 351 w 361"/>
                <a:gd name="T13" fmla="*/ 53 h 360"/>
                <a:gd name="T14" fmla="*/ 54 w 361"/>
                <a:gd name="T15" fmla="*/ 350 h 360"/>
                <a:gd name="T16" fmla="*/ 27 w 361"/>
                <a:gd name="T17" fmla="*/ 35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0">
                  <a:moveTo>
                    <a:pt x="27" y="359"/>
                  </a:moveTo>
                  <a:lnTo>
                    <a:pt x="27" y="359"/>
                  </a:lnTo>
                  <a:cubicBezTo>
                    <a:pt x="18" y="359"/>
                    <a:pt x="18" y="359"/>
                    <a:pt x="9" y="350"/>
                  </a:cubicBezTo>
                  <a:cubicBezTo>
                    <a:pt x="0" y="341"/>
                    <a:pt x="0" y="314"/>
                    <a:pt x="9" y="305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5" y="0"/>
                    <a:pt x="332" y="0"/>
                    <a:pt x="351" y="9"/>
                  </a:cubicBezTo>
                  <a:cubicBezTo>
                    <a:pt x="360" y="17"/>
                    <a:pt x="360" y="45"/>
                    <a:pt x="351" y="53"/>
                  </a:cubicBezTo>
                  <a:cubicBezTo>
                    <a:pt x="54" y="350"/>
                    <a:pt x="54" y="350"/>
                    <a:pt x="54" y="350"/>
                  </a:cubicBezTo>
                  <a:cubicBezTo>
                    <a:pt x="45" y="359"/>
                    <a:pt x="36" y="359"/>
                    <a:pt x="27" y="35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3" name="Freeform 308">
              <a:extLst>
                <a:ext uri="{FF2B5EF4-FFF2-40B4-BE49-F238E27FC236}">
                  <a16:creationId xmlns:a16="http://schemas.microsoft.com/office/drawing/2014/main" id="{B7E81B08-344E-374B-9979-2AD049506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59193" y="8983989"/>
              <a:ext cx="165660" cy="157167"/>
            </a:xfrm>
            <a:custGeom>
              <a:avLst/>
              <a:gdLst>
                <a:gd name="T0" fmla="*/ 36 w 172"/>
                <a:gd name="T1" fmla="*/ 162 h 163"/>
                <a:gd name="T2" fmla="*/ 36 w 172"/>
                <a:gd name="T3" fmla="*/ 162 h 163"/>
                <a:gd name="T4" fmla="*/ 18 w 172"/>
                <a:gd name="T5" fmla="*/ 153 h 163"/>
                <a:gd name="T6" fmla="*/ 18 w 172"/>
                <a:gd name="T7" fmla="*/ 108 h 163"/>
                <a:gd name="T8" fmla="*/ 117 w 172"/>
                <a:gd name="T9" fmla="*/ 18 h 163"/>
                <a:gd name="T10" fmla="*/ 162 w 172"/>
                <a:gd name="T11" fmla="*/ 18 h 163"/>
                <a:gd name="T12" fmla="*/ 162 w 172"/>
                <a:gd name="T13" fmla="*/ 54 h 163"/>
                <a:gd name="T14" fmla="*/ 54 w 172"/>
                <a:gd name="T15" fmla="*/ 153 h 163"/>
                <a:gd name="T16" fmla="*/ 36 w 172"/>
                <a:gd name="T17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163">
                  <a:moveTo>
                    <a:pt x="36" y="162"/>
                  </a:moveTo>
                  <a:lnTo>
                    <a:pt x="36" y="162"/>
                  </a:lnTo>
                  <a:cubicBezTo>
                    <a:pt x="27" y="162"/>
                    <a:pt x="18" y="162"/>
                    <a:pt x="18" y="153"/>
                  </a:cubicBezTo>
                  <a:cubicBezTo>
                    <a:pt x="0" y="144"/>
                    <a:pt x="0" y="126"/>
                    <a:pt x="18" y="108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26" y="0"/>
                    <a:pt x="144" y="0"/>
                    <a:pt x="162" y="18"/>
                  </a:cubicBezTo>
                  <a:cubicBezTo>
                    <a:pt x="171" y="27"/>
                    <a:pt x="171" y="45"/>
                    <a:pt x="162" y="54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54" y="162"/>
                    <a:pt x="45" y="162"/>
                    <a:pt x="36" y="1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4" name="Freeform 309">
              <a:extLst>
                <a:ext uri="{FF2B5EF4-FFF2-40B4-BE49-F238E27FC236}">
                  <a16:creationId xmlns:a16="http://schemas.microsoft.com/office/drawing/2014/main" id="{D39A6129-6039-7842-BFC7-0E144E1A0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1403" y="9153899"/>
              <a:ext cx="225131" cy="216636"/>
            </a:xfrm>
            <a:custGeom>
              <a:avLst/>
              <a:gdLst>
                <a:gd name="T0" fmla="*/ 36 w 235"/>
                <a:gd name="T1" fmla="*/ 225 h 226"/>
                <a:gd name="T2" fmla="*/ 36 w 235"/>
                <a:gd name="T3" fmla="*/ 225 h 226"/>
                <a:gd name="T4" fmla="*/ 18 w 235"/>
                <a:gd name="T5" fmla="*/ 216 h 226"/>
                <a:gd name="T6" fmla="*/ 18 w 235"/>
                <a:gd name="T7" fmla="*/ 171 h 226"/>
                <a:gd name="T8" fmla="*/ 171 w 235"/>
                <a:gd name="T9" fmla="*/ 18 h 226"/>
                <a:gd name="T10" fmla="*/ 216 w 235"/>
                <a:gd name="T11" fmla="*/ 18 h 226"/>
                <a:gd name="T12" fmla="*/ 216 w 235"/>
                <a:gd name="T13" fmla="*/ 63 h 226"/>
                <a:gd name="T14" fmla="*/ 54 w 235"/>
                <a:gd name="T15" fmla="*/ 216 h 226"/>
                <a:gd name="T16" fmla="*/ 36 w 235"/>
                <a:gd name="T17" fmla="*/ 22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226">
                  <a:moveTo>
                    <a:pt x="36" y="225"/>
                  </a:moveTo>
                  <a:lnTo>
                    <a:pt x="36" y="225"/>
                  </a:lnTo>
                  <a:cubicBezTo>
                    <a:pt x="27" y="225"/>
                    <a:pt x="18" y="225"/>
                    <a:pt x="18" y="216"/>
                  </a:cubicBezTo>
                  <a:cubicBezTo>
                    <a:pt x="0" y="207"/>
                    <a:pt x="0" y="180"/>
                    <a:pt x="18" y="171"/>
                  </a:cubicBezTo>
                  <a:cubicBezTo>
                    <a:pt x="171" y="18"/>
                    <a:pt x="171" y="18"/>
                    <a:pt x="171" y="18"/>
                  </a:cubicBezTo>
                  <a:cubicBezTo>
                    <a:pt x="189" y="0"/>
                    <a:pt x="207" y="9"/>
                    <a:pt x="216" y="18"/>
                  </a:cubicBezTo>
                  <a:cubicBezTo>
                    <a:pt x="234" y="27"/>
                    <a:pt x="234" y="45"/>
                    <a:pt x="216" y="63"/>
                  </a:cubicBezTo>
                  <a:cubicBezTo>
                    <a:pt x="54" y="216"/>
                    <a:pt x="54" y="216"/>
                    <a:pt x="54" y="216"/>
                  </a:cubicBezTo>
                  <a:cubicBezTo>
                    <a:pt x="54" y="225"/>
                    <a:pt x="45" y="225"/>
                    <a:pt x="36" y="2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5" name="Freeform 310">
              <a:extLst>
                <a:ext uri="{FF2B5EF4-FFF2-40B4-BE49-F238E27FC236}">
                  <a16:creationId xmlns:a16="http://schemas.microsoft.com/office/drawing/2014/main" id="{1C9EF488-F64F-2D4C-A55D-A7189AF1E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3525" y="9285580"/>
              <a:ext cx="157165" cy="157165"/>
            </a:xfrm>
            <a:custGeom>
              <a:avLst/>
              <a:gdLst>
                <a:gd name="T0" fmla="*/ 27 w 163"/>
                <a:gd name="T1" fmla="*/ 162 h 163"/>
                <a:gd name="T2" fmla="*/ 27 w 163"/>
                <a:gd name="T3" fmla="*/ 162 h 163"/>
                <a:gd name="T4" fmla="*/ 9 w 163"/>
                <a:gd name="T5" fmla="*/ 153 h 163"/>
                <a:gd name="T6" fmla="*/ 9 w 163"/>
                <a:gd name="T7" fmla="*/ 108 h 163"/>
                <a:gd name="T8" fmla="*/ 108 w 163"/>
                <a:gd name="T9" fmla="*/ 18 h 163"/>
                <a:gd name="T10" fmla="*/ 153 w 163"/>
                <a:gd name="T11" fmla="*/ 18 h 163"/>
                <a:gd name="T12" fmla="*/ 153 w 163"/>
                <a:gd name="T13" fmla="*/ 63 h 163"/>
                <a:gd name="T14" fmla="*/ 54 w 163"/>
                <a:gd name="T15" fmla="*/ 153 h 163"/>
                <a:gd name="T16" fmla="*/ 27 w 163"/>
                <a:gd name="T17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" h="163">
                  <a:moveTo>
                    <a:pt x="27" y="162"/>
                  </a:moveTo>
                  <a:lnTo>
                    <a:pt x="27" y="162"/>
                  </a:lnTo>
                  <a:cubicBezTo>
                    <a:pt x="18" y="162"/>
                    <a:pt x="18" y="162"/>
                    <a:pt x="9" y="153"/>
                  </a:cubicBezTo>
                  <a:cubicBezTo>
                    <a:pt x="0" y="144"/>
                    <a:pt x="0" y="126"/>
                    <a:pt x="9" y="108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17" y="0"/>
                    <a:pt x="135" y="0"/>
                    <a:pt x="153" y="18"/>
                  </a:cubicBezTo>
                  <a:cubicBezTo>
                    <a:pt x="162" y="27"/>
                    <a:pt x="162" y="45"/>
                    <a:pt x="153" y="63"/>
                  </a:cubicBezTo>
                  <a:cubicBezTo>
                    <a:pt x="54" y="153"/>
                    <a:pt x="54" y="153"/>
                    <a:pt x="54" y="153"/>
                  </a:cubicBezTo>
                  <a:cubicBezTo>
                    <a:pt x="45" y="162"/>
                    <a:pt x="36" y="162"/>
                    <a:pt x="27" y="16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367" name="CuadroTexto 366">
            <a:extLst>
              <a:ext uri="{FF2B5EF4-FFF2-40B4-BE49-F238E27FC236}">
                <a16:creationId xmlns:a16="http://schemas.microsoft.com/office/drawing/2014/main" id="{9708EAFC-CF42-B04D-B8B2-700064A23F32}"/>
              </a:ext>
            </a:extLst>
          </p:cNvPr>
          <p:cNvSpPr txBox="1"/>
          <p:nvPr/>
        </p:nvSpPr>
        <p:spPr>
          <a:xfrm>
            <a:off x="10305136" y="607482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368" name="CuadroTexto 367">
            <a:extLst>
              <a:ext uri="{FF2B5EF4-FFF2-40B4-BE49-F238E27FC236}">
                <a16:creationId xmlns:a16="http://schemas.microsoft.com/office/drawing/2014/main" id="{18DF13FB-E5C4-174D-BE3E-A0A16C8C5BCC}"/>
              </a:ext>
            </a:extLst>
          </p:cNvPr>
          <p:cNvSpPr txBox="1"/>
          <p:nvPr/>
        </p:nvSpPr>
        <p:spPr>
          <a:xfrm>
            <a:off x="2451398" y="212290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F028067B-5C2B-104B-A8CD-01A2A9C13C89}"/>
              </a:ext>
            </a:extLst>
          </p:cNvPr>
          <p:cNvSpPr txBox="1"/>
          <p:nvPr/>
        </p:nvSpPr>
        <p:spPr>
          <a:xfrm>
            <a:off x="4815523" y="4903808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70%</a:t>
            </a:r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975E695F-646F-0640-8ADF-6E496A1109EB}"/>
              </a:ext>
            </a:extLst>
          </p:cNvPr>
          <p:cNvSpPr txBox="1"/>
          <p:nvPr/>
        </p:nvSpPr>
        <p:spPr>
          <a:xfrm>
            <a:off x="17983493" y="6752649"/>
            <a:ext cx="156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30%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3FB9DF-4DA3-D844-A2F6-3077FC7EBB14}"/>
              </a:ext>
            </a:extLst>
          </p:cNvPr>
          <p:cNvGrpSpPr/>
          <p:nvPr/>
        </p:nvGrpSpPr>
        <p:grpSpPr>
          <a:xfrm>
            <a:off x="3403594" y="8304355"/>
            <a:ext cx="4436476" cy="1592908"/>
            <a:chOff x="9850546" y="11350030"/>
            <a:chExt cx="4436476" cy="1592908"/>
          </a:xfrm>
        </p:grpSpPr>
        <p:sp>
          <p:nvSpPr>
            <p:cNvPr id="32" name="CuadroTexto 395">
              <a:extLst>
                <a:ext uri="{FF2B5EF4-FFF2-40B4-BE49-F238E27FC236}">
                  <a16:creationId xmlns:a16="http://schemas.microsoft.com/office/drawing/2014/main" id="{0CC8AB9B-A04C-3E4B-8C8B-ABF0F09FFFB4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F4BC7CD8-457A-8E42-BC8C-4855407F05FA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542EA0-CECF-B74D-BF4D-2C1183C637E4}"/>
              </a:ext>
            </a:extLst>
          </p:cNvPr>
          <p:cNvGrpSpPr/>
          <p:nvPr/>
        </p:nvGrpSpPr>
        <p:grpSpPr>
          <a:xfrm>
            <a:off x="16354930" y="10215297"/>
            <a:ext cx="4436476" cy="1592908"/>
            <a:chOff x="9850546" y="11350030"/>
            <a:chExt cx="4436476" cy="1592908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7B3F038B-2FD1-C84B-AD2C-418D22664DD7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56105FC9-5583-B248-A6FB-42C871BFE4CD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1">
            <a:extLst>
              <a:ext uri="{FF2B5EF4-FFF2-40B4-BE49-F238E27FC236}">
                <a16:creationId xmlns:a16="http://schemas.microsoft.com/office/drawing/2014/main" id="{EC4F7DCF-BC8F-2B4E-B06A-A76FABB54D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3516" y="6572210"/>
            <a:ext cx="6094" cy="5412876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2">
            <a:extLst>
              <a:ext uri="{FF2B5EF4-FFF2-40B4-BE49-F238E27FC236}">
                <a16:creationId xmlns:a16="http://schemas.microsoft.com/office/drawing/2014/main" id="{9C093C5E-0FEB-EF47-9A5F-2AAC65893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0538" y="6572210"/>
            <a:ext cx="6094" cy="375966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3">
            <a:extLst>
              <a:ext uri="{FF2B5EF4-FFF2-40B4-BE49-F238E27FC236}">
                <a16:creationId xmlns:a16="http://schemas.microsoft.com/office/drawing/2014/main" id="{3FC53D15-FB53-3B43-A6BD-D3205CB27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597561" y="6572210"/>
            <a:ext cx="6094" cy="3759663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4">
            <a:extLst>
              <a:ext uri="{FF2B5EF4-FFF2-40B4-BE49-F238E27FC236}">
                <a16:creationId xmlns:a16="http://schemas.microsoft.com/office/drawing/2014/main" id="{49ECF905-3B7C-0F44-BA5B-1C47DE4418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76773" y="6572210"/>
            <a:ext cx="6094" cy="4674758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5">
            <a:extLst>
              <a:ext uri="{FF2B5EF4-FFF2-40B4-BE49-F238E27FC236}">
                <a16:creationId xmlns:a16="http://schemas.microsoft.com/office/drawing/2014/main" id="{CB84D739-9FFC-A847-A9AD-4BB2408AA5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43795" y="6572210"/>
            <a:ext cx="6094" cy="2982695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4" name="Freeform 477">
            <a:extLst>
              <a:ext uri="{FF2B5EF4-FFF2-40B4-BE49-F238E27FC236}">
                <a16:creationId xmlns:a16="http://schemas.microsoft.com/office/drawing/2014/main" id="{E4146EA6-C846-9347-BF59-5651C6639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868" y="10767837"/>
            <a:ext cx="3480535" cy="2948163"/>
          </a:xfrm>
          <a:custGeom>
            <a:avLst/>
            <a:gdLst>
              <a:gd name="T0" fmla="*/ 0 w 2519"/>
              <a:gd name="T1" fmla="*/ 1816 h 3014"/>
              <a:gd name="T2" fmla="*/ 0 w 2519"/>
              <a:gd name="T3" fmla="*/ 1816 h 3014"/>
              <a:gd name="T4" fmla="*/ 0 w 2519"/>
              <a:gd name="T5" fmla="*/ 1816 h 3014"/>
              <a:gd name="T6" fmla="*/ 0 w 2519"/>
              <a:gd name="T7" fmla="*/ 3013 h 3014"/>
              <a:gd name="T8" fmla="*/ 2518 w 2519"/>
              <a:gd name="T9" fmla="*/ 3013 h 3014"/>
              <a:gd name="T10" fmla="*/ 2518 w 2519"/>
              <a:gd name="T11" fmla="*/ 0 h 3014"/>
              <a:gd name="T12" fmla="*/ 72 w 2519"/>
              <a:gd name="T13" fmla="*/ 1799 h 3014"/>
              <a:gd name="T14" fmla="*/ 0 w 2519"/>
              <a:gd name="T15" fmla="*/ 1816 h 30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9" h="3014">
                <a:moveTo>
                  <a:pt x="0" y="1816"/>
                </a:moveTo>
                <a:lnTo>
                  <a:pt x="0" y="1816"/>
                </a:lnTo>
                <a:lnTo>
                  <a:pt x="0" y="1816"/>
                </a:lnTo>
                <a:cubicBezTo>
                  <a:pt x="0" y="3013"/>
                  <a:pt x="0" y="3013"/>
                  <a:pt x="0" y="3013"/>
                </a:cubicBezTo>
                <a:cubicBezTo>
                  <a:pt x="2518" y="3013"/>
                  <a:pt x="2518" y="3013"/>
                  <a:pt x="2518" y="3013"/>
                </a:cubicBezTo>
                <a:cubicBezTo>
                  <a:pt x="2518" y="0"/>
                  <a:pt x="2518" y="0"/>
                  <a:pt x="2518" y="0"/>
                </a:cubicBezTo>
                <a:cubicBezTo>
                  <a:pt x="72" y="1799"/>
                  <a:pt x="72" y="1799"/>
                  <a:pt x="72" y="1799"/>
                </a:cubicBezTo>
                <a:cubicBezTo>
                  <a:pt x="53" y="1807"/>
                  <a:pt x="27" y="1816"/>
                  <a:pt x="0" y="18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78">
            <a:extLst>
              <a:ext uri="{FF2B5EF4-FFF2-40B4-BE49-F238E27FC236}">
                <a16:creationId xmlns:a16="http://schemas.microsoft.com/office/drawing/2014/main" id="{413B403C-8660-D243-A2DA-9457E2F5D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7699" y="8803836"/>
            <a:ext cx="3480535" cy="4912164"/>
          </a:xfrm>
          <a:custGeom>
            <a:avLst/>
            <a:gdLst>
              <a:gd name="T0" fmla="*/ 0 w 2519"/>
              <a:gd name="T1" fmla="*/ 5019 h 5020"/>
              <a:gd name="T2" fmla="*/ 2518 w 2519"/>
              <a:gd name="T3" fmla="*/ 5019 h 5020"/>
              <a:gd name="T4" fmla="*/ 2518 w 2519"/>
              <a:gd name="T5" fmla="*/ 0 h 5020"/>
              <a:gd name="T6" fmla="*/ 0 w 2519"/>
              <a:gd name="T7" fmla="*/ 1853 h 5020"/>
              <a:gd name="T8" fmla="*/ 0 w 2519"/>
              <a:gd name="T9" fmla="*/ 5019 h 5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9" h="5020">
                <a:moveTo>
                  <a:pt x="0" y="5019"/>
                </a:moveTo>
                <a:lnTo>
                  <a:pt x="2518" y="5019"/>
                </a:lnTo>
                <a:lnTo>
                  <a:pt x="2518" y="0"/>
                </a:lnTo>
                <a:lnTo>
                  <a:pt x="0" y="1853"/>
                </a:lnTo>
                <a:lnTo>
                  <a:pt x="0" y="501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79">
            <a:extLst>
              <a:ext uri="{FF2B5EF4-FFF2-40B4-BE49-F238E27FC236}">
                <a16:creationId xmlns:a16="http://schemas.microsoft.com/office/drawing/2014/main" id="{1A2F3D16-C3D5-6946-99A2-B04E811CE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4721" y="8704556"/>
            <a:ext cx="3468345" cy="5011444"/>
          </a:xfrm>
          <a:custGeom>
            <a:avLst/>
            <a:gdLst>
              <a:gd name="T0" fmla="*/ 0 w 2510"/>
              <a:gd name="T1" fmla="*/ 0 h 5119"/>
              <a:gd name="T2" fmla="*/ 0 w 2510"/>
              <a:gd name="T3" fmla="*/ 0 h 5119"/>
              <a:gd name="T4" fmla="*/ 0 w 2510"/>
              <a:gd name="T5" fmla="*/ 5118 h 5119"/>
              <a:gd name="T6" fmla="*/ 2509 w 2510"/>
              <a:gd name="T7" fmla="*/ 5118 h 5119"/>
              <a:gd name="T8" fmla="*/ 2509 w 2510"/>
              <a:gd name="T9" fmla="*/ 1412 h 5119"/>
              <a:gd name="T10" fmla="*/ 171 w 2510"/>
              <a:gd name="T11" fmla="*/ 45 h 5119"/>
              <a:gd name="T12" fmla="*/ 0 w 2510"/>
              <a:gd name="T13" fmla="*/ 0 h 5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10" h="5119">
                <a:moveTo>
                  <a:pt x="0" y="0"/>
                </a:moveTo>
                <a:lnTo>
                  <a:pt x="0" y="0"/>
                </a:lnTo>
                <a:cubicBezTo>
                  <a:pt x="0" y="5118"/>
                  <a:pt x="0" y="5118"/>
                  <a:pt x="0" y="5118"/>
                </a:cubicBezTo>
                <a:cubicBezTo>
                  <a:pt x="2509" y="5118"/>
                  <a:pt x="2509" y="5118"/>
                  <a:pt x="2509" y="5118"/>
                </a:cubicBezTo>
                <a:cubicBezTo>
                  <a:pt x="2509" y="1412"/>
                  <a:pt x="2509" y="1412"/>
                  <a:pt x="2509" y="1412"/>
                </a:cubicBezTo>
                <a:cubicBezTo>
                  <a:pt x="171" y="45"/>
                  <a:pt x="171" y="45"/>
                  <a:pt x="171" y="45"/>
                </a:cubicBezTo>
                <a:cubicBezTo>
                  <a:pt x="117" y="9"/>
                  <a:pt x="54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0">
            <a:extLst>
              <a:ext uri="{FF2B5EF4-FFF2-40B4-BE49-F238E27FC236}">
                <a16:creationId xmlns:a16="http://schemas.microsoft.com/office/drawing/2014/main" id="{8248E8C9-0760-0444-BDAB-A89B6BD03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3459" y="9930438"/>
            <a:ext cx="3468341" cy="3785562"/>
          </a:xfrm>
          <a:custGeom>
            <a:avLst/>
            <a:gdLst>
              <a:gd name="T0" fmla="*/ 945 w 2511"/>
              <a:gd name="T1" fmla="*/ 828 h 3869"/>
              <a:gd name="T2" fmla="*/ 945 w 2511"/>
              <a:gd name="T3" fmla="*/ 828 h 3869"/>
              <a:gd name="T4" fmla="*/ 0 w 2511"/>
              <a:gd name="T5" fmla="*/ 279 h 3869"/>
              <a:gd name="T6" fmla="*/ 0 w 2511"/>
              <a:gd name="T7" fmla="*/ 3868 h 3869"/>
              <a:gd name="T8" fmla="*/ 2510 w 2511"/>
              <a:gd name="T9" fmla="*/ 3868 h 3869"/>
              <a:gd name="T10" fmla="*/ 2510 w 2511"/>
              <a:gd name="T11" fmla="*/ 0 h 3869"/>
              <a:gd name="T12" fmla="*/ 1556 w 2511"/>
              <a:gd name="T13" fmla="*/ 783 h 3869"/>
              <a:gd name="T14" fmla="*/ 945 w 2511"/>
              <a:gd name="T15" fmla="*/ 828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11" h="3869">
                <a:moveTo>
                  <a:pt x="945" y="828"/>
                </a:moveTo>
                <a:lnTo>
                  <a:pt x="945" y="828"/>
                </a:lnTo>
                <a:cubicBezTo>
                  <a:pt x="0" y="279"/>
                  <a:pt x="0" y="279"/>
                  <a:pt x="0" y="279"/>
                </a:cubicBezTo>
                <a:cubicBezTo>
                  <a:pt x="0" y="3868"/>
                  <a:pt x="0" y="3868"/>
                  <a:pt x="0" y="3868"/>
                </a:cubicBezTo>
                <a:cubicBezTo>
                  <a:pt x="2510" y="3868"/>
                  <a:pt x="2510" y="3868"/>
                  <a:pt x="2510" y="3868"/>
                </a:cubicBezTo>
                <a:cubicBezTo>
                  <a:pt x="2510" y="0"/>
                  <a:pt x="2510" y="0"/>
                  <a:pt x="2510" y="0"/>
                </a:cubicBezTo>
                <a:cubicBezTo>
                  <a:pt x="1556" y="783"/>
                  <a:pt x="1556" y="783"/>
                  <a:pt x="1556" y="783"/>
                </a:cubicBezTo>
                <a:cubicBezTo>
                  <a:pt x="1385" y="927"/>
                  <a:pt x="1134" y="945"/>
                  <a:pt x="945" y="8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1">
            <a:extLst>
              <a:ext uri="{FF2B5EF4-FFF2-40B4-BE49-F238E27FC236}">
                <a16:creationId xmlns:a16="http://schemas.microsoft.com/office/drawing/2014/main" id="{C6FBFADB-C5CE-5446-860C-FAEB9121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8290" y="7763560"/>
            <a:ext cx="3480531" cy="5952440"/>
          </a:xfrm>
          <a:custGeom>
            <a:avLst/>
            <a:gdLst>
              <a:gd name="T0" fmla="*/ 0 w 2519"/>
              <a:gd name="T1" fmla="*/ 6079 h 6080"/>
              <a:gd name="T2" fmla="*/ 2518 w 2519"/>
              <a:gd name="T3" fmla="*/ 6079 h 6080"/>
              <a:gd name="T4" fmla="*/ 2518 w 2519"/>
              <a:gd name="T5" fmla="*/ 0 h 6080"/>
              <a:gd name="T6" fmla="*/ 0 w 2519"/>
              <a:gd name="T7" fmla="*/ 2050 h 6080"/>
              <a:gd name="T8" fmla="*/ 0 w 2519"/>
              <a:gd name="T9" fmla="*/ 6079 h 6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19" h="6080">
                <a:moveTo>
                  <a:pt x="0" y="6079"/>
                </a:moveTo>
                <a:lnTo>
                  <a:pt x="2518" y="6079"/>
                </a:lnTo>
                <a:lnTo>
                  <a:pt x="2518" y="0"/>
                </a:lnTo>
                <a:lnTo>
                  <a:pt x="0" y="2050"/>
                </a:lnTo>
                <a:lnTo>
                  <a:pt x="0" y="60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6B6042-CD69-B548-AC35-DF97A83340C7}"/>
              </a:ext>
            </a:extLst>
          </p:cNvPr>
          <p:cNvGrpSpPr/>
          <p:nvPr/>
        </p:nvGrpSpPr>
        <p:grpSpPr>
          <a:xfrm>
            <a:off x="3826883" y="12129721"/>
            <a:ext cx="1191285" cy="1176934"/>
            <a:chOff x="4708083" y="12163209"/>
            <a:chExt cx="1191285" cy="1176934"/>
          </a:xfrm>
        </p:grpSpPr>
        <p:sp>
          <p:nvSpPr>
            <p:cNvPr id="580" name="Freeform 483">
              <a:extLst>
                <a:ext uri="{FF2B5EF4-FFF2-40B4-BE49-F238E27FC236}">
                  <a16:creationId xmlns:a16="http://schemas.microsoft.com/office/drawing/2014/main" id="{6D65CF97-F721-4845-8C37-696511A4C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629" y="12416777"/>
              <a:ext cx="57411" cy="196154"/>
            </a:xfrm>
            <a:custGeom>
              <a:avLst/>
              <a:gdLst>
                <a:gd name="T0" fmla="*/ 27 w 55"/>
                <a:gd name="T1" fmla="*/ 180 h 181"/>
                <a:gd name="T2" fmla="*/ 27 w 55"/>
                <a:gd name="T3" fmla="*/ 180 h 181"/>
                <a:gd name="T4" fmla="*/ 27 w 55"/>
                <a:gd name="T5" fmla="*/ 180 h 181"/>
                <a:gd name="T6" fmla="*/ 0 w 55"/>
                <a:gd name="T7" fmla="*/ 163 h 181"/>
                <a:gd name="T8" fmla="*/ 0 w 55"/>
                <a:gd name="T9" fmla="*/ 19 h 181"/>
                <a:gd name="T10" fmla="*/ 27 w 55"/>
                <a:gd name="T11" fmla="*/ 0 h 181"/>
                <a:gd name="T12" fmla="*/ 27 w 55"/>
                <a:gd name="T13" fmla="*/ 0 h 181"/>
                <a:gd name="T14" fmla="*/ 54 w 55"/>
                <a:gd name="T15" fmla="*/ 19 h 181"/>
                <a:gd name="T16" fmla="*/ 54 w 55"/>
                <a:gd name="T17" fmla="*/ 163 h 181"/>
                <a:gd name="T18" fmla="*/ 27 w 55"/>
                <a:gd name="T19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181">
                  <a:moveTo>
                    <a:pt x="27" y="180"/>
                  </a:moveTo>
                  <a:lnTo>
                    <a:pt x="27" y="180"/>
                  </a:lnTo>
                  <a:lnTo>
                    <a:pt x="27" y="180"/>
                  </a:lnTo>
                  <a:cubicBezTo>
                    <a:pt x="9" y="180"/>
                    <a:pt x="0" y="171"/>
                    <a:pt x="0" y="16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9"/>
                    <a:pt x="54" y="19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71"/>
                    <a:pt x="36" y="180"/>
                    <a:pt x="27" y="18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1" name="Freeform 484">
              <a:extLst>
                <a:ext uri="{FF2B5EF4-FFF2-40B4-BE49-F238E27FC236}">
                  <a16:creationId xmlns:a16="http://schemas.microsoft.com/office/drawing/2014/main" id="{AC34BAC4-2EBB-104A-8B7B-150B1ACA0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083" y="12206269"/>
              <a:ext cx="1191285" cy="301408"/>
            </a:xfrm>
            <a:custGeom>
              <a:avLst/>
              <a:gdLst>
                <a:gd name="T0" fmla="*/ 881 w 1098"/>
                <a:gd name="T1" fmla="*/ 269 h 279"/>
                <a:gd name="T2" fmla="*/ 881 w 1098"/>
                <a:gd name="T3" fmla="*/ 269 h 279"/>
                <a:gd name="T4" fmla="*/ 873 w 1098"/>
                <a:gd name="T5" fmla="*/ 269 h 279"/>
                <a:gd name="T6" fmla="*/ 549 w 1098"/>
                <a:gd name="T7" fmla="*/ 225 h 279"/>
                <a:gd name="T8" fmla="*/ 549 w 1098"/>
                <a:gd name="T9" fmla="*/ 225 h 279"/>
                <a:gd name="T10" fmla="*/ 225 w 1098"/>
                <a:gd name="T11" fmla="*/ 269 h 279"/>
                <a:gd name="T12" fmla="*/ 171 w 1098"/>
                <a:gd name="T13" fmla="*/ 252 h 279"/>
                <a:gd name="T14" fmla="*/ 153 w 1098"/>
                <a:gd name="T15" fmla="*/ 233 h 279"/>
                <a:gd name="T16" fmla="*/ 144 w 1098"/>
                <a:gd name="T17" fmla="*/ 225 h 279"/>
                <a:gd name="T18" fmla="*/ 27 w 1098"/>
                <a:gd name="T19" fmla="*/ 225 h 279"/>
                <a:gd name="T20" fmla="*/ 0 w 1098"/>
                <a:gd name="T21" fmla="*/ 206 h 279"/>
                <a:gd name="T22" fmla="*/ 9 w 1098"/>
                <a:gd name="T23" fmla="*/ 180 h 279"/>
                <a:gd name="T24" fmla="*/ 180 w 1098"/>
                <a:gd name="T25" fmla="*/ 90 h 279"/>
                <a:gd name="T26" fmla="*/ 549 w 1098"/>
                <a:gd name="T27" fmla="*/ 0 h 279"/>
                <a:gd name="T28" fmla="*/ 917 w 1098"/>
                <a:gd name="T29" fmla="*/ 90 h 279"/>
                <a:gd name="T30" fmla="*/ 1079 w 1098"/>
                <a:gd name="T31" fmla="*/ 180 h 279"/>
                <a:gd name="T32" fmla="*/ 1097 w 1098"/>
                <a:gd name="T33" fmla="*/ 206 h 279"/>
                <a:gd name="T34" fmla="*/ 1070 w 1098"/>
                <a:gd name="T35" fmla="*/ 225 h 279"/>
                <a:gd name="T36" fmla="*/ 953 w 1098"/>
                <a:gd name="T37" fmla="*/ 225 h 279"/>
                <a:gd name="T38" fmla="*/ 944 w 1098"/>
                <a:gd name="T39" fmla="*/ 233 h 279"/>
                <a:gd name="T40" fmla="*/ 917 w 1098"/>
                <a:gd name="T41" fmla="*/ 252 h 279"/>
                <a:gd name="T42" fmla="*/ 881 w 1098"/>
                <a:gd name="T43" fmla="*/ 269 h 279"/>
                <a:gd name="T44" fmla="*/ 549 w 1098"/>
                <a:gd name="T45" fmla="*/ 180 h 279"/>
                <a:gd name="T46" fmla="*/ 549 w 1098"/>
                <a:gd name="T47" fmla="*/ 180 h 279"/>
                <a:gd name="T48" fmla="*/ 881 w 1098"/>
                <a:gd name="T49" fmla="*/ 225 h 279"/>
                <a:gd name="T50" fmla="*/ 881 w 1098"/>
                <a:gd name="T51" fmla="*/ 225 h 279"/>
                <a:gd name="T52" fmla="*/ 909 w 1098"/>
                <a:gd name="T53" fmla="*/ 197 h 279"/>
                <a:gd name="T54" fmla="*/ 953 w 1098"/>
                <a:gd name="T55" fmla="*/ 180 h 279"/>
                <a:gd name="T56" fmla="*/ 980 w 1098"/>
                <a:gd name="T57" fmla="*/ 180 h 279"/>
                <a:gd name="T58" fmla="*/ 900 w 1098"/>
                <a:gd name="T59" fmla="*/ 134 h 279"/>
                <a:gd name="T60" fmla="*/ 549 w 1098"/>
                <a:gd name="T61" fmla="*/ 54 h 279"/>
                <a:gd name="T62" fmla="*/ 117 w 1098"/>
                <a:gd name="T63" fmla="*/ 180 h 279"/>
                <a:gd name="T64" fmla="*/ 144 w 1098"/>
                <a:gd name="T65" fmla="*/ 180 h 279"/>
                <a:gd name="T66" fmla="*/ 189 w 1098"/>
                <a:gd name="T67" fmla="*/ 197 h 279"/>
                <a:gd name="T68" fmla="*/ 207 w 1098"/>
                <a:gd name="T69" fmla="*/ 225 h 279"/>
                <a:gd name="T70" fmla="*/ 216 w 1098"/>
                <a:gd name="T71" fmla="*/ 225 h 279"/>
                <a:gd name="T72" fmla="*/ 549 w 1098"/>
                <a:gd name="T73" fmla="*/ 18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8" h="279">
                  <a:moveTo>
                    <a:pt x="881" y="269"/>
                  </a:moveTo>
                  <a:lnTo>
                    <a:pt x="881" y="269"/>
                  </a:lnTo>
                  <a:cubicBezTo>
                    <a:pt x="873" y="269"/>
                    <a:pt x="873" y="269"/>
                    <a:pt x="873" y="269"/>
                  </a:cubicBezTo>
                  <a:cubicBezTo>
                    <a:pt x="818" y="261"/>
                    <a:pt x="657" y="225"/>
                    <a:pt x="549" y="225"/>
                  </a:cubicBezTo>
                  <a:lnTo>
                    <a:pt x="549" y="225"/>
                  </a:lnTo>
                  <a:cubicBezTo>
                    <a:pt x="441" y="225"/>
                    <a:pt x="279" y="261"/>
                    <a:pt x="225" y="269"/>
                  </a:cubicBezTo>
                  <a:cubicBezTo>
                    <a:pt x="207" y="278"/>
                    <a:pt x="189" y="269"/>
                    <a:pt x="171" y="252"/>
                  </a:cubicBezTo>
                  <a:cubicBezTo>
                    <a:pt x="153" y="233"/>
                    <a:pt x="153" y="233"/>
                    <a:pt x="153" y="233"/>
                  </a:cubicBezTo>
                  <a:lnTo>
                    <a:pt x="144" y="225"/>
                  </a:lnTo>
                  <a:cubicBezTo>
                    <a:pt x="27" y="225"/>
                    <a:pt x="27" y="225"/>
                    <a:pt x="27" y="225"/>
                  </a:cubicBezTo>
                  <a:cubicBezTo>
                    <a:pt x="18" y="225"/>
                    <a:pt x="9" y="225"/>
                    <a:pt x="0" y="206"/>
                  </a:cubicBezTo>
                  <a:cubicBezTo>
                    <a:pt x="0" y="197"/>
                    <a:pt x="0" y="189"/>
                    <a:pt x="9" y="180"/>
                  </a:cubicBezTo>
                  <a:cubicBezTo>
                    <a:pt x="18" y="180"/>
                    <a:pt x="81" y="134"/>
                    <a:pt x="180" y="90"/>
                  </a:cubicBezTo>
                  <a:cubicBezTo>
                    <a:pt x="270" y="54"/>
                    <a:pt x="414" y="0"/>
                    <a:pt x="549" y="0"/>
                  </a:cubicBezTo>
                  <a:cubicBezTo>
                    <a:pt x="693" y="0"/>
                    <a:pt x="828" y="54"/>
                    <a:pt x="917" y="90"/>
                  </a:cubicBezTo>
                  <a:cubicBezTo>
                    <a:pt x="1016" y="134"/>
                    <a:pt x="1079" y="180"/>
                    <a:pt x="1079" y="180"/>
                  </a:cubicBezTo>
                  <a:cubicBezTo>
                    <a:pt x="1088" y="189"/>
                    <a:pt x="1097" y="197"/>
                    <a:pt x="1097" y="206"/>
                  </a:cubicBezTo>
                  <a:cubicBezTo>
                    <a:pt x="1088" y="225"/>
                    <a:pt x="1079" y="225"/>
                    <a:pt x="1070" y="225"/>
                  </a:cubicBezTo>
                  <a:cubicBezTo>
                    <a:pt x="953" y="225"/>
                    <a:pt x="953" y="225"/>
                    <a:pt x="953" y="225"/>
                  </a:cubicBezTo>
                  <a:lnTo>
                    <a:pt x="944" y="233"/>
                  </a:lnTo>
                  <a:cubicBezTo>
                    <a:pt x="917" y="252"/>
                    <a:pt x="917" y="252"/>
                    <a:pt x="917" y="252"/>
                  </a:cubicBezTo>
                  <a:cubicBezTo>
                    <a:pt x="909" y="269"/>
                    <a:pt x="900" y="269"/>
                    <a:pt x="881" y="269"/>
                  </a:cubicBezTo>
                  <a:close/>
                  <a:moveTo>
                    <a:pt x="549" y="180"/>
                  </a:moveTo>
                  <a:lnTo>
                    <a:pt x="549" y="180"/>
                  </a:lnTo>
                  <a:cubicBezTo>
                    <a:pt x="657" y="180"/>
                    <a:pt x="818" y="206"/>
                    <a:pt x="881" y="225"/>
                  </a:cubicBezTo>
                  <a:lnTo>
                    <a:pt x="881" y="225"/>
                  </a:lnTo>
                  <a:cubicBezTo>
                    <a:pt x="909" y="197"/>
                    <a:pt x="909" y="197"/>
                    <a:pt x="909" y="197"/>
                  </a:cubicBezTo>
                  <a:cubicBezTo>
                    <a:pt x="917" y="189"/>
                    <a:pt x="936" y="180"/>
                    <a:pt x="953" y="180"/>
                  </a:cubicBezTo>
                  <a:cubicBezTo>
                    <a:pt x="980" y="180"/>
                    <a:pt x="980" y="180"/>
                    <a:pt x="980" y="180"/>
                  </a:cubicBezTo>
                  <a:cubicBezTo>
                    <a:pt x="953" y="162"/>
                    <a:pt x="926" y="153"/>
                    <a:pt x="900" y="134"/>
                  </a:cubicBezTo>
                  <a:cubicBezTo>
                    <a:pt x="810" y="98"/>
                    <a:pt x="684" y="54"/>
                    <a:pt x="549" y="54"/>
                  </a:cubicBezTo>
                  <a:cubicBezTo>
                    <a:pt x="387" y="54"/>
                    <a:pt x="216" y="126"/>
                    <a:pt x="117" y="180"/>
                  </a:cubicBezTo>
                  <a:cubicBezTo>
                    <a:pt x="144" y="180"/>
                    <a:pt x="144" y="180"/>
                    <a:pt x="144" y="180"/>
                  </a:cubicBezTo>
                  <a:cubicBezTo>
                    <a:pt x="162" y="180"/>
                    <a:pt x="180" y="189"/>
                    <a:pt x="189" y="197"/>
                  </a:cubicBezTo>
                  <a:cubicBezTo>
                    <a:pt x="207" y="225"/>
                    <a:pt x="207" y="225"/>
                    <a:pt x="207" y="225"/>
                  </a:cubicBezTo>
                  <a:cubicBezTo>
                    <a:pt x="216" y="225"/>
                    <a:pt x="216" y="225"/>
                    <a:pt x="216" y="225"/>
                  </a:cubicBezTo>
                  <a:cubicBezTo>
                    <a:pt x="279" y="206"/>
                    <a:pt x="441" y="180"/>
                    <a:pt x="549" y="18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2" name="Freeform 485">
              <a:extLst>
                <a:ext uri="{FF2B5EF4-FFF2-40B4-BE49-F238E27FC236}">
                  <a16:creationId xmlns:a16="http://schemas.microsoft.com/office/drawing/2014/main" id="{6F4EB374-DC42-6F47-ABD3-2BDEE7B24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2629" y="12163209"/>
              <a:ext cx="57411" cy="100471"/>
            </a:xfrm>
            <a:custGeom>
              <a:avLst/>
              <a:gdLst>
                <a:gd name="T0" fmla="*/ 27 w 55"/>
                <a:gd name="T1" fmla="*/ 90 h 91"/>
                <a:gd name="T2" fmla="*/ 27 w 55"/>
                <a:gd name="T3" fmla="*/ 90 h 91"/>
                <a:gd name="T4" fmla="*/ 27 w 55"/>
                <a:gd name="T5" fmla="*/ 90 h 91"/>
                <a:gd name="T6" fmla="*/ 0 w 55"/>
                <a:gd name="T7" fmla="*/ 63 h 91"/>
                <a:gd name="T8" fmla="*/ 0 w 55"/>
                <a:gd name="T9" fmla="*/ 27 h 91"/>
                <a:gd name="T10" fmla="*/ 27 w 55"/>
                <a:gd name="T11" fmla="*/ 0 h 91"/>
                <a:gd name="T12" fmla="*/ 27 w 55"/>
                <a:gd name="T13" fmla="*/ 0 h 91"/>
                <a:gd name="T14" fmla="*/ 54 w 55"/>
                <a:gd name="T15" fmla="*/ 27 h 91"/>
                <a:gd name="T16" fmla="*/ 54 w 55"/>
                <a:gd name="T17" fmla="*/ 63 h 91"/>
                <a:gd name="T18" fmla="*/ 27 w 55"/>
                <a:gd name="T19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91">
                  <a:moveTo>
                    <a:pt x="27" y="90"/>
                  </a:moveTo>
                  <a:lnTo>
                    <a:pt x="27" y="90"/>
                  </a:lnTo>
                  <a:lnTo>
                    <a:pt x="27" y="90"/>
                  </a:lnTo>
                  <a:cubicBezTo>
                    <a:pt x="9" y="90"/>
                    <a:pt x="0" y="72"/>
                    <a:pt x="0" y="6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lnTo>
                    <a:pt x="27" y="0"/>
                  </a:lnTo>
                  <a:cubicBezTo>
                    <a:pt x="45" y="0"/>
                    <a:pt x="54" y="9"/>
                    <a:pt x="54" y="27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4" y="72"/>
                    <a:pt x="45" y="90"/>
                    <a:pt x="27" y="9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3" name="Freeform 486">
              <a:extLst>
                <a:ext uri="{FF2B5EF4-FFF2-40B4-BE49-F238E27FC236}">
                  <a16:creationId xmlns:a16="http://schemas.microsoft.com/office/drawing/2014/main" id="{5D005A0A-1305-A34E-9567-01A55E1C5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335" y="12751677"/>
              <a:ext cx="487997" cy="588466"/>
            </a:xfrm>
            <a:custGeom>
              <a:avLst/>
              <a:gdLst>
                <a:gd name="T0" fmla="*/ 225 w 451"/>
                <a:gd name="T1" fmla="*/ 540 h 541"/>
                <a:gd name="T2" fmla="*/ 225 w 451"/>
                <a:gd name="T3" fmla="*/ 540 h 541"/>
                <a:gd name="T4" fmla="*/ 0 w 451"/>
                <a:gd name="T5" fmla="*/ 315 h 541"/>
                <a:gd name="T6" fmla="*/ 99 w 451"/>
                <a:gd name="T7" fmla="*/ 36 h 541"/>
                <a:gd name="T8" fmla="*/ 117 w 451"/>
                <a:gd name="T9" fmla="*/ 18 h 541"/>
                <a:gd name="T10" fmla="*/ 153 w 451"/>
                <a:gd name="T11" fmla="*/ 9 h 541"/>
                <a:gd name="T12" fmla="*/ 153 w 451"/>
                <a:gd name="T13" fmla="*/ 45 h 541"/>
                <a:gd name="T14" fmla="*/ 144 w 451"/>
                <a:gd name="T15" fmla="*/ 63 h 541"/>
                <a:gd name="T16" fmla="*/ 54 w 451"/>
                <a:gd name="T17" fmla="*/ 315 h 541"/>
                <a:gd name="T18" fmla="*/ 225 w 451"/>
                <a:gd name="T19" fmla="*/ 495 h 541"/>
                <a:gd name="T20" fmla="*/ 396 w 451"/>
                <a:gd name="T21" fmla="*/ 315 h 541"/>
                <a:gd name="T22" fmla="*/ 306 w 451"/>
                <a:gd name="T23" fmla="*/ 63 h 541"/>
                <a:gd name="T24" fmla="*/ 297 w 451"/>
                <a:gd name="T25" fmla="*/ 45 h 541"/>
                <a:gd name="T26" fmla="*/ 297 w 451"/>
                <a:gd name="T27" fmla="*/ 9 h 541"/>
                <a:gd name="T28" fmla="*/ 333 w 451"/>
                <a:gd name="T29" fmla="*/ 18 h 541"/>
                <a:gd name="T30" fmla="*/ 342 w 451"/>
                <a:gd name="T31" fmla="*/ 36 h 541"/>
                <a:gd name="T32" fmla="*/ 450 w 451"/>
                <a:gd name="T33" fmla="*/ 315 h 541"/>
                <a:gd name="T34" fmla="*/ 225 w 451"/>
                <a:gd name="T35" fmla="*/ 54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541">
                  <a:moveTo>
                    <a:pt x="225" y="540"/>
                  </a:moveTo>
                  <a:lnTo>
                    <a:pt x="225" y="540"/>
                  </a:lnTo>
                  <a:cubicBezTo>
                    <a:pt x="99" y="540"/>
                    <a:pt x="0" y="441"/>
                    <a:pt x="0" y="315"/>
                  </a:cubicBezTo>
                  <a:cubicBezTo>
                    <a:pt x="0" y="243"/>
                    <a:pt x="36" y="117"/>
                    <a:pt x="99" y="36"/>
                  </a:cubicBezTo>
                  <a:cubicBezTo>
                    <a:pt x="108" y="27"/>
                    <a:pt x="108" y="18"/>
                    <a:pt x="117" y="18"/>
                  </a:cubicBezTo>
                  <a:cubicBezTo>
                    <a:pt x="126" y="0"/>
                    <a:pt x="144" y="0"/>
                    <a:pt x="153" y="9"/>
                  </a:cubicBezTo>
                  <a:cubicBezTo>
                    <a:pt x="162" y="18"/>
                    <a:pt x="162" y="36"/>
                    <a:pt x="153" y="45"/>
                  </a:cubicBezTo>
                  <a:cubicBezTo>
                    <a:pt x="153" y="54"/>
                    <a:pt x="144" y="54"/>
                    <a:pt x="144" y="63"/>
                  </a:cubicBezTo>
                  <a:cubicBezTo>
                    <a:pt x="90" y="135"/>
                    <a:pt x="54" y="252"/>
                    <a:pt x="54" y="315"/>
                  </a:cubicBezTo>
                  <a:cubicBezTo>
                    <a:pt x="54" y="414"/>
                    <a:pt x="126" y="495"/>
                    <a:pt x="225" y="495"/>
                  </a:cubicBezTo>
                  <a:cubicBezTo>
                    <a:pt x="324" y="495"/>
                    <a:pt x="396" y="414"/>
                    <a:pt x="396" y="315"/>
                  </a:cubicBezTo>
                  <a:cubicBezTo>
                    <a:pt x="396" y="252"/>
                    <a:pt x="360" y="135"/>
                    <a:pt x="306" y="63"/>
                  </a:cubicBezTo>
                  <a:cubicBezTo>
                    <a:pt x="306" y="54"/>
                    <a:pt x="297" y="54"/>
                    <a:pt x="297" y="45"/>
                  </a:cubicBezTo>
                  <a:cubicBezTo>
                    <a:pt x="288" y="36"/>
                    <a:pt x="288" y="18"/>
                    <a:pt x="297" y="9"/>
                  </a:cubicBezTo>
                  <a:cubicBezTo>
                    <a:pt x="306" y="0"/>
                    <a:pt x="324" y="0"/>
                    <a:pt x="333" y="18"/>
                  </a:cubicBezTo>
                  <a:cubicBezTo>
                    <a:pt x="333" y="18"/>
                    <a:pt x="342" y="27"/>
                    <a:pt x="342" y="36"/>
                  </a:cubicBezTo>
                  <a:cubicBezTo>
                    <a:pt x="414" y="117"/>
                    <a:pt x="450" y="243"/>
                    <a:pt x="450" y="315"/>
                  </a:cubicBezTo>
                  <a:cubicBezTo>
                    <a:pt x="450" y="441"/>
                    <a:pt x="351" y="540"/>
                    <a:pt x="225" y="5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4" name="Freeform 487">
              <a:extLst>
                <a:ext uri="{FF2B5EF4-FFF2-40B4-BE49-F238E27FC236}">
                  <a16:creationId xmlns:a16="http://schemas.microsoft.com/office/drawing/2014/main" id="{F0662379-05ED-FD4D-B740-E19EA244E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8237" y="12555520"/>
              <a:ext cx="315763" cy="177020"/>
            </a:xfrm>
            <a:custGeom>
              <a:avLst/>
              <a:gdLst>
                <a:gd name="T0" fmla="*/ 225 w 289"/>
                <a:gd name="T1" fmla="*/ 152 h 162"/>
                <a:gd name="T2" fmla="*/ 225 w 289"/>
                <a:gd name="T3" fmla="*/ 152 h 162"/>
                <a:gd name="T4" fmla="*/ 216 w 289"/>
                <a:gd name="T5" fmla="*/ 152 h 162"/>
                <a:gd name="T6" fmla="*/ 198 w 289"/>
                <a:gd name="T7" fmla="*/ 116 h 162"/>
                <a:gd name="T8" fmla="*/ 234 w 289"/>
                <a:gd name="T9" fmla="*/ 53 h 162"/>
                <a:gd name="T10" fmla="*/ 234 w 289"/>
                <a:gd name="T11" fmla="*/ 53 h 162"/>
                <a:gd name="T12" fmla="*/ 234 w 289"/>
                <a:gd name="T13" fmla="*/ 53 h 162"/>
                <a:gd name="T14" fmla="*/ 54 w 289"/>
                <a:gd name="T15" fmla="*/ 53 h 162"/>
                <a:gd name="T16" fmla="*/ 54 w 289"/>
                <a:gd name="T17" fmla="*/ 53 h 162"/>
                <a:gd name="T18" fmla="*/ 54 w 289"/>
                <a:gd name="T19" fmla="*/ 53 h 162"/>
                <a:gd name="T20" fmla="*/ 81 w 289"/>
                <a:gd name="T21" fmla="*/ 116 h 162"/>
                <a:gd name="T22" fmla="*/ 72 w 289"/>
                <a:gd name="T23" fmla="*/ 152 h 162"/>
                <a:gd name="T24" fmla="*/ 36 w 289"/>
                <a:gd name="T25" fmla="*/ 143 h 162"/>
                <a:gd name="T26" fmla="*/ 9 w 289"/>
                <a:gd name="T27" fmla="*/ 80 h 162"/>
                <a:gd name="T28" fmla="*/ 9 w 289"/>
                <a:gd name="T29" fmla="*/ 26 h 162"/>
                <a:gd name="T30" fmla="*/ 54 w 289"/>
                <a:gd name="T31" fmla="*/ 0 h 162"/>
                <a:gd name="T32" fmla="*/ 234 w 289"/>
                <a:gd name="T33" fmla="*/ 0 h 162"/>
                <a:gd name="T34" fmla="*/ 270 w 289"/>
                <a:gd name="T35" fmla="*/ 26 h 162"/>
                <a:gd name="T36" fmla="*/ 279 w 289"/>
                <a:gd name="T37" fmla="*/ 80 h 162"/>
                <a:gd name="T38" fmla="*/ 243 w 289"/>
                <a:gd name="T39" fmla="*/ 143 h 162"/>
                <a:gd name="T40" fmla="*/ 225 w 289"/>
                <a:gd name="T41" fmla="*/ 15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9" h="162">
                  <a:moveTo>
                    <a:pt x="225" y="152"/>
                  </a:moveTo>
                  <a:lnTo>
                    <a:pt x="225" y="152"/>
                  </a:lnTo>
                  <a:cubicBezTo>
                    <a:pt x="216" y="152"/>
                    <a:pt x="216" y="152"/>
                    <a:pt x="216" y="152"/>
                  </a:cubicBezTo>
                  <a:cubicBezTo>
                    <a:pt x="198" y="143"/>
                    <a:pt x="198" y="134"/>
                    <a:pt x="198" y="116"/>
                  </a:cubicBezTo>
                  <a:cubicBezTo>
                    <a:pt x="234" y="53"/>
                    <a:pt x="234" y="53"/>
                    <a:pt x="234" y="53"/>
                  </a:cubicBezTo>
                  <a:lnTo>
                    <a:pt x="234" y="53"/>
                  </a:lnTo>
                  <a:lnTo>
                    <a:pt x="234" y="53"/>
                  </a:lnTo>
                  <a:cubicBezTo>
                    <a:pt x="54" y="53"/>
                    <a:pt x="54" y="53"/>
                    <a:pt x="54" y="53"/>
                  </a:cubicBezTo>
                  <a:lnTo>
                    <a:pt x="54" y="53"/>
                  </a:lnTo>
                  <a:lnTo>
                    <a:pt x="54" y="53"/>
                  </a:lnTo>
                  <a:cubicBezTo>
                    <a:pt x="81" y="116"/>
                    <a:pt x="81" y="116"/>
                    <a:pt x="81" y="116"/>
                  </a:cubicBezTo>
                  <a:cubicBezTo>
                    <a:pt x="90" y="134"/>
                    <a:pt x="81" y="143"/>
                    <a:pt x="72" y="152"/>
                  </a:cubicBezTo>
                  <a:cubicBezTo>
                    <a:pt x="63" y="161"/>
                    <a:pt x="45" y="152"/>
                    <a:pt x="36" y="143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0" y="62"/>
                    <a:pt x="0" y="44"/>
                    <a:pt x="9" y="26"/>
                  </a:cubicBezTo>
                  <a:cubicBezTo>
                    <a:pt x="18" y="8"/>
                    <a:pt x="36" y="0"/>
                    <a:pt x="54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52" y="0"/>
                    <a:pt x="261" y="8"/>
                    <a:pt x="270" y="26"/>
                  </a:cubicBezTo>
                  <a:cubicBezTo>
                    <a:pt x="288" y="44"/>
                    <a:pt x="288" y="62"/>
                    <a:pt x="279" y="80"/>
                  </a:cubicBezTo>
                  <a:cubicBezTo>
                    <a:pt x="243" y="143"/>
                    <a:pt x="243" y="143"/>
                    <a:pt x="243" y="143"/>
                  </a:cubicBezTo>
                  <a:cubicBezTo>
                    <a:pt x="243" y="152"/>
                    <a:pt x="234" y="152"/>
                    <a:pt x="225" y="1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5" name="Freeform 488">
              <a:extLst>
                <a:ext uri="{FF2B5EF4-FFF2-40B4-BE49-F238E27FC236}">
                  <a16:creationId xmlns:a16="http://schemas.microsoft.com/office/drawing/2014/main" id="{2E0BD1DB-E6B0-6C4B-BA55-5FC54BAD6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217" y="12718186"/>
              <a:ext cx="177017" cy="38274"/>
            </a:xfrm>
            <a:custGeom>
              <a:avLst/>
              <a:gdLst>
                <a:gd name="T0" fmla="*/ 144 w 163"/>
                <a:gd name="T1" fmla="*/ 36 h 37"/>
                <a:gd name="T2" fmla="*/ 144 w 163"/>
                <a:gd name="T3" fmla="*/ 36 h 37"/>
                <a:gd name="T4" fmla="*/ 9 w 163"/>
                <a:gd name="T5" fmla="*/ 36 h 37"/>
                <a:gd name="T6" fmla="*/ 0 w 163"/>
                <a:gd name="T7" fmla="*/ 18 h 37"/>
                <a:gd name="T8" fmla="*/ 9 w 163"/>
                <a:gd name="T9" fmla="*/ 0 h 37"/>
                <a:gd name="T10" fmla="*/ 144 w 163"/>
                <a:gd name="T11" fmla="*/ 0 h 37"/>
                <a:gd name="T12" fmla="*/ 162 w 163"/>
                <a:gd name="T13" fmla="*/ 18 h 37"/>
                <a:gd name="T14" fmla="*/ 144 w 163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37">
                  <a:moveTo>
                    <a:pt x="144" y="36"/>
                  </a:moveTo>
                  <a:lnTo>
                    <a:pt x="144" y="36"/>
                  </a:lnTo>
                  <a:cubicBezTo>
                    <a:pt x="9" y="36"/>
                    <a:pt x="9" y="36"/>
                    <a:pt x="9" y="36"/>
                  </a:cubicBezTo>
                  <a:cubicBezTo>
                    <a:pt x="0" y="36"/>
                    <a:pt x="0" y="27"/>
                    <a:pt x="0" y="18"/>
                  </a:cubicBezTo>
                  <a:cubicBezTo>
                    <a:pt x="0" y="9"/>
                    <a:pt x="0" y="0"/>
                    <a:pt x="9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2" y="9"/>
                    <a:pt x="162" y="18"/>
                  </a:cubicBezTo>
                  <a:cubicBezTo>
                    <a:pt x="162" y="27"/>
                    <a:pt x="153" y="36"/>
                    <a:pt x="144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6" name="Freeform 489">
              <a:extLst>
                <a:ext uri="{FF2B5EF4-FFF2-40B4-BE49-F238E27FC236}">
                  <a16:creationId xmlns:a16="http://schemas.microsoft.com/office/drawing/2014/main" id="{F1D531D5-D1DA-9A48-A982-F59D1206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4786" y="12895206"/>
              <a:ext cx="157880" cy="263134"/>
            </a:xfrm>
            <a:custGeom>
              <a:avLst/>
              <a:gdLst>
                <a:gd name="T0" fmla="*/ 63 w 145"/>
                <a:gd name="T1" fmla="*/ 243 h 244"/>
                <a:gd name="T2" fmla="*/ 63 w 145"/>
                <a:gd name="T3" fmla="*/ 243 h 244"/>
                <a:gd name="T4" fmla="*/ 9 w 145"/>
                <a:gd name="T5" fmla="*/ 225 h 244"/>
                <a:gd name="T6" fmla="*/ 0 w 145"/>
                <a:gd name="T7" fmla="*/ 207 h 244"/>
                <a:gd name="T8" fmla="*/ 18 w 145"/>
                <a:gd name="T9" fmla="*/ 198 h 244"/>
                <a:gd name="T10" fmla="*/ 99 w 145"/>
                <a:gd name="T11" fmla="*/ 198 h 244"/>
                <a:gd name="T12" fmla="*/ 108 w 145"/>
                <a:gd name="T13" fmla="*/ 171 h 244"/>
                <a:gd name="T14" fmla="*/ 63 w 145"/>
                <a:gd name="T15" fmla="*/ 135 h 244"/>
                <a:gd name="T16" fmla="*/ 0 w 145"/>
                <a:gd name="T17" fmla="*/ 72 h 244"/>
                <a:gd name="T18" fmla="*/ 27 w 145"/>
                <a:gd name="T19" fmla="*/ 18 h 244"/>
                <a:gd name="T20" fmla="*/ 135 w 145"/>
                <a:gd name="T21" fmla="*/ 18 h 244"/>
                <a:gd name="T22" fmla="*/ 144 w 145"/>
                <a:gd name="T23" fmla="*/ 45 h 244"/>
                <a:gd name="T24" fmla="*/ 117 w 145"/>
                <a:gd name="T25" fmla="*/ 45 h 244"/>
                <a:gd name="T26" fmla="*/ 45 w 145"/>
                <a:gd name="T27" fmla="*/ 45 h 244"/>
                <a:gd name="T28" fmla="*/ 36 w 145"/>
                <a:gd name="T29" fmla="*/ 72 h 244"/>
                <a:gd name="T30" fmla="*/ 81 w 145"/>
                <a:gd name="T31" fmla="*/ 108 h 244"/>
                <a:gd name="T32" fmla="*/ 144 w 145"/>
                <a:gd name="T33" fmla="*/ 171 h 244"/>
                <a:gd name="T34" fmla="*/ 117 w 145"/>
                <a:gd name="T35" fmla="*/ 225 h 244"/>
                <a:gd name="T36" fmla="*/ 63 w 145"/>
                <a:gd name="T37" fmla="*/ 243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44">
                  <a:moveTo>
                    <a:pt x="63" y="243"/>
                  </a:moveTo>
                  <a:lnTo>
                    <a:pt x="63" y="243"/>
                  </a:lnTo>
                  <a:cubicBezTo>
                    <a:pt x="45" y="243"/>
                    <a:pt x="27" y="234"/>
                    <a:pt x="9" y="225"/>
                  </a:cubicBezTo>
                  <a:cubicBezTo>
                    <a:pt x="0" y="225"/>
                    <a:pt x="0" y="216"/>
                    <a:pt x="0" y="207"/>
                  </a:cubicBezTo>
                  <a:cubicBezTo>
                    <a:pt x="0" y="198"/>
                    <a:pt x="18" y="198"/>
                    <a:pt x="18" y="198"/>
                  </a:cubicBezTo>
                  <a:cubicBezTo>
                    <a:pt x="54" y="207"/>
                    <a:pt x="81" y="207"/>
                    <a:pt x="99" y="198"/>
                  </a:cubicBezTo>
                  <a:cubicBezTo>
                    <a:pt x="108" y="198"/>
                    <a:pt x="108" y="189"/>
                    <a:pt x="108" y="171"/>
                  </a:cubicBezTo>
                  <a:cubicBezTo>
                    <a:pt x="108" y="162"/>
                    <a:pt x="81" y="153"/>
                    <a:pt x="63" y="135"/>
                  </a:cubicBezTo>
                  <a:cubicBezTo>
                    <a:pt x="36" y="126"/>
                    <a:pt x="0" y="108"/>
                    <a:pt x="0" y="72"/>
                  </a:cubicBezTo>
                  <a:cubicBezTo>
                    <a:pt x="0" y="54"/>
                    <a:pt x="9" y="36"/>
                    <a:pt x="27" y="18"/>
                  </a:cubicBezTo>
                  <a:cubicBezTo>
                    <a:pt x="54" y="0"/>
                    <a:pt x="90" y="0"/>
                    <a:pt x="135" y="18"/>
                  </a:cubicBezTo>
                  <a:cubicBezTo>
                    <a:pt x="144" y="27"/>
                    <a:pt x="144" y="36"/>
                    <a:pt x="144" y="45"/>
                  </a:cubicBezTo>
                  <a:cubicBezTo>
                    <a:pt x="135" y="45"/>
                    <a:pt x="126" y="54"/>
                    <a:pt x="117" y="45"/>
                  </a:cubicBezTo>
                  <a:cubicBezTo>
                    <a:pt x="90" y="36"/>
                    <a:pt x="63" y="36"/>
                    <a:pt x="45" y="45"/>
                  </a:cubicBezTo>
                  <a:cubicBezTo>
                    <a:pt x="36" y="54"/>
                    <a:pt x="36" y="63"/>
                    <a:pt x="36" y="72"/>
                  </a:cubicBezTo>
                  <a:cubicBezTo>
                    <a:pt x="36" y="90"/>
                    <a:pt x="54" y="99"/>
                    <a:pt x="81" y="108"/>
                  </a:cubicBezTo>
                  <a:cubicBezTo>
                    <a:pt x="108" y="126"/>
                    <a:pt x="144" y="144"/>
                    <a:pt x="144" y="171"/>
                  </a:cubicBezTo>
                  <a:cubicBezTo>
                    <a:pt x="144" y="198"/>
                    <a:pt x="135" y="216"/>
                    <a:pt x="117" y="225"/>
                  </a:cubicBezTo>
                  <a:cubicBezTo>
                    <a:pt x="99" y="234"/>
                    <a:pt x="81" y="243"/>
                    <a:pt x="63" y="2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7" name="Freeform 490">
              <a:extLst>
                <a:ext uri="{FF2B5EF4-FFF2-40B4-BE49-F238E27FC236}">
                  <a16:creationId xmlns:a16="http://schemas.microsoft.com/office/drawing/2014/main" id="{AAD7468C-EB50-F645-B668-0C26E00C4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197" y="12847363"/>
              <a:ext cx="38274" cy="57411"/>
            </a:xfrm>
            <a:custGeom>
              <a:avLst/>
              <a:gdLst>
                <a:gd name="T0" fmla="*/ 18 w 37"/>
                <a:gd name="T1" fmla="*/ 54 h 55"/>
                <a:gd name="T2" fmla="*/ 18 w 37"/>
                <a:gd name="T3" fmla="*/ 54 h 55"/>
                <a:gd name="T4" fmla="*/ 0 w 37"/>
                <a:gd name="T5" fmla="*/ 36 h 55"/>
                <a:gd name="T6" fmla="*/ 0 w 37"/>
                <a:gd name="T7" fmla="*/ 9 h 55"/>
                <a:gd name="T8" fmla="*/ 18 w 37"/>
                <a:gd name="T9" fmla="*/ 0 h 55"/>
                <a:gd name="T10" fmla="*/ 36 w 37"/>
                <a:gd name="T11" fmla="*/ 9 h 55"/>
                <a:gd name="T12" fmla="*/ 36 w 37"/>
                <a:gd name="T13" fmla="*/ 36 h 55"/>
                <a:gd name="T14" fmla="*/ 18 w 3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5">
                  <a:moveTo>
                    <a:pt x="18" y="54"/>
                  </a:moveTo>
                  <a:lnTo>
                    <a:pt x="18" y="54"/>
                  </a:lnTo>
                  <a:cubicBezTo>
                    <a:pt x="9" y="54"/>
                    <a:pt x="0" y="45"/>
                    <a:pt x="0" y="3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27" y="0"/>
                    <a:pt x="36" y="0"/>
                    <a:pt x="36" y="9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4"/>
                    <a:pt x="1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491">
              <a:extLst>
                <a:ext uri="{FF2B5EF4-FFF2-40B4-BE49-F238E27FC236}">
                  <a16:creationId xmlns:a16="http://schemas.microsoft.com/office/drawing/2014/main" id="{7DC8806E-E291-414D-9E45-7A7396E9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197" y="13158340"/>
              <a:ext cx="38274" cy="57411"/>
            </a:xfrm>
            <a:custGeom>
              <a:avLst/>
              <a:gdLst>
                <a:gd name="T0" fmla="*/ 18 w 37"/>
                <a:gd name="T1" fmla="*/ 54 h 55"/>
                <a:gd name="T2" fmla="*/ 18 w 37"/>
                <a:gd name="T3" fmla="*/ 54 h 55"/>
                <a:gd name="T4" fmla="*/ 0 w 37"/>
                <a:gd name="T5" fmla="*/ 36 h 55"/>
                <a:gd name="T6" fmla="*/ 0 w 37"/>
                <a:gd name="T7" fmla="*/ 18 h 55"/>
                <a:gd name="T8" fmla="*/ 18 w 37"/>
                <a:gd name="T9" fmla="*/ 0 h 55"/>
                <a:gd name="T10" fmla="*/ 36 w 37"/>
                <a:gd name="T11" fmla="*/ 18 h 55"/>
                <a:gd name="T12" fmla="*/ 36 w 37"/>
                <a:gd name="T13" fmla="*/ 36 h 55"/>
                <a:gd name="T14" fmla="*/ 18 w 3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5">
                  <a:moveTo>
                    <a:pt x="18" y="54"/>
                  </a:moveTo>
                  <a:lnTo>
                    <a:pt x="18" y="54"/>
                  </a:ln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4"/>
                    <a:pt x="1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14258A-0803-C948-890C-7B3844B165F2}"/>
              </a:ext>
            </a:extLst>
          </p:cNvPr>
          <p:cNvGrpSpPr/>
          <p:nvPr/>
        </p:nvGrpSpPr>
        <p:grpSpPr>
          <a:xfrm>
            <a:off x="7414592" y="11147530"/>
            <a:ext cx="1014268" cy="1162583"/>
            <a:chOff x="8002576" y="11148940"/>
            <a:chExt cx="1014268" cy="1162583"/>
          </a:xfrm>
        </p:grpSpPr>
        <p:sp>
          <p:nvSpPr>
            <p:cNvPr id="589" name="Freeform 492">
              <a:extLst>
                <a:ext uri="{FF2B5EF4-FFF2-40B4-BE49-F238E27FC236}">
                  <a16:creationId xmlns:a16="http://schemas.microsoft.com/office/drawing/2014/main" id="{5F2DC1C1-7F1C-7344-9C81-B8C4320C1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5710" y="11541252"/>
              <a:ext cx="487997" cy="588469"/>
            </a:xfrm>
            <a:custGeom>
              <a:avLst/>
              <a:gdLst>
                <a:gd name="T0" fmla="*/ 225 w 451"/>
                <a:gd name="T1" fmla="*/ 540 h 541"/>
                <a:gd name="T2" fmla="*/ 225 w 451"/>
                <a:gd name="T3" fmla="*/ 540 h 541"/>
                <a:gd name="T4" fmla="*/ 0 w 451"/>
                <a:gd name="T5" fmla="*/ 315 h 541"/>
                <a:gd name="T6" fmla="*/ 108 w 451"/>
                <a:gd name="T7" fmla="*/ 27 h 541"/>
                <a:gd name="T8" fmla="*/ 117 w 451"/>
                <a:gd name="T9" fmla="*/ 9 h 541"/>
                <a:gd name="T10" fmla="*/ 153 w 451"/>
                <a:gd name="T11" fmla="*/ 9 h 541"/>
                <a:gd name="T12" fmla="*/ 153 w 451"/>
                <a:gd name="T13" fmla="*/ 45 h 541"/>
                <a:gd name="T14" fmla="*/ 144 w 451"/>
                <a:gd name="T15" fmla="*/ 54 h 541"/>
                <a:gd name="T16" fmla="*/ 54 w 451"/>
                <a:gd name="T17" fmla="*/ 315 h 541"/>
                <a:gd name="T18" fmla="*/ 225 w 451"/>
                <a:gd name="T19" fmla="*/ 486 h 541"/>
                <a:gd name="T20" fmla="*/ 405 w 451"/>
                <a:gd name="T21" fmla="*/ 315 h 541"/>
                <a:gd name="T22" fmla="*/ 306 w 451"/>
                <a:gd name="T23" fmla="*/ 54 h 541"/>
                <a:gd name="T24" fmla="*/ 297 w 451"/>
                <a:gd name="T25" fmla="*/ 45 h 541"/>
                <a:gd name="T26" fmla="*/ 297 w 451"/>
                <a:gd name="T27" fmla="*/ 9 h 541"/>
                <a:gd name="T28" fmla="*/ 333 w 451"/>
                <a:gd name="T29" fmla="*/ 9 h 541"/>
                <a:gd name="T30" fmla="*/ 351 w 451"/>
                <a:gd name="T31" fmla="*/ 27 h 541"/>
                <a:gd name="T32" fmla="*/ 450 w 451"/>
                <a:gd name="T33" fmla="*/ 315 h 541"/>
                <a:gd name="T34" fmla="*/ 225 w 451"/>
                <a:gd name="T35" fmla="*/ 54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1" h="541">
                  <a:moveTo>
                    <a:pt x="225" y="540"/>
                  </a:moveTo>
                  <a:lnTo>
                    <a:pt x="225" y="540"/>
                  </a:lnTo>
                  <a:cubicBezTo>
                    <a:pt x="99" y="540"/>
                    <a:pt x="0" y="432"/>
                    <a:pt x="0" y="315"/>
                  </a:cubicBezTo>
                  <a:cubicBezTo>
                    <a:pt x="0" y="234"/>
                    <a:pt x="36" y="108"/>
                    <a:pt x="108" y="27"/>
                  </a:cubicBezTo>
                  <a:cubicBezTo>
                    <a:pt x="108" y="18"/>
                    <a:pt x="117" y="9"/>
                    <a:pt x="117" y="9"/>
                  </a:cubicBezTo>
                  <a:cubicBezTo>
                    <a:pt x="126" y="0"/>
                    <a:pt x="144" y="0"/>
                    <a:pt x="153" y="9"/>
                  </a:cubicBezTo>
                  <a:cubicBezTo>
                    <a:pt x="162" y="18"/>
                    <a:pt x="162" y="27"/>
                    <a:pt x="153" y="45"/>
                  </a:cubicBezTo>
                  <a:lnTo>
                    <a:pt x="144" y="54"/>
                  </a:lnTo>
                  <a:cubicBezTo>
                    <a:pt x="90" y="126"/>
                    <a:pt x="54" y="243"/>
                    <a:pt x="54" y="315"/>
                  </a:cubicBezTo>
                  <a:cubicBezTo>
                    <a:pt x="54" y="405"/>
                    <a:pt x="135" y="486"/>
                    <a:pt x="225" y="486"/>
                  </a:cubicBezTo>
                  <a:cubicBezTo>
                    <a:pt x="324" y="486"/>
                    <a:pt x="405" y="405"/>
                    <a:pt x="405" y="315"/>
                  </a:cubicBezTo>
                  <a:cubicBezTo>
                    <a:pt x="405" y="243"/>
                    <a:pt x="360" y="126"/>
                    <a:pt x="306" y="54"/>
                  </a:cubicBezTo>
                  <a:lnTo>
                    <a:pt x="297" y="45"/>
                  </a:lnTo>
                  <a:cubicBezTo>
                    <a:pt x="288" y="36"/>
                    <a:pt x="288" y="18"/>
                    <a:pt x="297" y="9"/>
                  </a:cubicBezTo>
                  <a:cubicBezTo>
                    <a:pt x="306" y="0"/>
                    <a:pt x="324" y="0"/>
                    <a:pt x="333" y="9"/>
                  </a:cubicBezTo>
                  <a:cubicBezTo>
                    <a:pt x="342" y="9"/>
                    <a:pt x="342" y="18"/>
                    <a:pt x="351" y="27"/>
                  </a:cubicBezTo>
                  <a:cubicBezTo>
                    <a:pt x="414" y="108"/>
                    <a:pt x="450" y="234"/>
                    <a:pt x="450" y="315"/>
                  </a:cubicBezTo>
                  <a:cubicBezTo>
                    <a:pt x="450" y="432"/>
                    <a:pt x="351" y="540"/>
                    <a:pt x="225" y="54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493">
              <a:extLst>
                <a:ext uri="{FF2B5EF4-FFF2-40B4-BE49-F238E27FC236}">
                  <a16:creationId xmlns:a16="http://schemas.microsoft.com/office/drawing/2014/main" id="{D7AC39F9-3022-F441-A265-7DDC9B59E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827" y="11345098"/>
              <a:ext cx="315763" cy="167448"/>
            </a:xfrm>
            <a:custGeom>
              <a:avLst/>
              <a:gdLst>
                <a:gd name="T0" fmla="*/ 225 w 289"/>
                <a:gd name="T1" fmla="*/ 153 h 154"/>
                <a:gd name="T2" fmla="*/ 225 w 289"/>
                <a:gd name="T3" fmla="*/ 153 h 154"/>
                <a:gd name="T4" fmla="*/ 216 w 289"/>
                <a:gd name="T5" fmla="*/ 144 h 154"/>
                <a:gd name="T6" fmla="*/ 207 w 289"/>
                <a:gd name="T7" fmla="*/ 117 h 154"/>
                <a:gd name="T8" fmla="*/ 234 w 289"/>
                <a:gd name="T9" fmla="*/ 45 h 154"/>
                <a:gd name="T10" fmla="*/ 234 w 289"/>
                <a:gd name="T11" fmla="*/ 45 h 154"/>
                <a:gd name="T12" fmla="*/ 234 w 289"/>
                <a:gd name="T13" fmla="*/ 45 h 154"/>
                <a:gd name="T14" fmla="*/ 54 w 289"/>
                <a:gd name="T15" fmla="*/ 45 h 154"/>
                <a:gd name="T16" fmla="*/ 54 w 289"/>
                <a:gd name="T17" fmla="*/ 45 h 154"/>
                <a:gd name="T18" fmla="*/ 54 w 289"/>
                <a:gd name="T19" fmla="*/ 45 h 154"/>
                <a:gd name="T20" fmla="*/ 90 w 289"/>
                <a:gd name="T21" fmla="*/ 108 h 154"/>
                <a:gd name="T22" fmla="*/ 72 w 289"/>
                <a:gd name="T23" fmla="*/ 144 h 154"/>
                <a:gd name="T24" fmla="*/ 45 w 289"/>
                <a:gd name="T25" fmla="*/ 135 h 154"/>
                <a:gd name="T26" fmla="*/ 9 w 289"/>
                <a:gd name="T27" fmla="*/ 72 h 154"/>
                <a:gd name="T28" fmla="*/ 18 w 289"/>
                <a:gd name="T29" fmla="*/ 18 h 154"/>
                <a:gd name="T30" fmla="*/ 54 w 289"/>
                <a:gd name="T31" fmla="*/ 0 h 154"/>
                <a:gd name="T32" fmla="*/ 234 w 289"/>
                <a:gd name="T33" fmla="*/ 0 h 154"/>
                <a:gd name="T34" fmla="*/ 279 w 289"/>
                <a:gd name="T35" fmla="*/ 18 h 154"/>
                <a:gd name="T36" fmla="*/ 279 w 289"/>
                <a:gd name="T37" fmla="*/ 72 h 154"/>
                <a:gd name="T38" fmla="*/ 252 w 289"/>
                <a:gd name="T39" fmla="*/ 135 h 154"/>
                <a:gd name="T40" fmla="*/ 225 w 289"/>
                <a:gd name="T41" fmla="*/ 1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9" h="154">
                  <a:moveTo>
                    <a:pt x="225" y="153"/>
                  </a:moveTo>
                  <a:lnTo>
                    <a:pt x="225" y="153"/>
                  </a:lnTo>
                  <a:lnTo>
                    <a:pt x="216" y="144"/>
                  </a:lnTo>
                  <a:cubicBezTo>
                    <a:pt x="207" y="144"/>
                    <a:pt x="198" y="126"/>
                    <a:pt x="207" y="117"/>
                  </a:cubicBezTo>
                  <a:cubicBezTo>
                    <a:pt x="234" y="45"/>
                    <a:pt x="234" y="45"/>
                    <a:pt x="234" y="45"/>
                  </a:cubicBezTo>
                  <a:lnTo>
                    <a:pt x="234" y="45"/>
                  </a:lnTo>
                  <a:lnTo>
                    <a:pt x="234" y="45"/>
                  </a:lnTo>
                  <a:cubicBezTo>
                    <a:pt x="54" y="45"/>
                    <a:pt x="54" y="45"/>
                    <a:pt x="54" y="45"/>
                  </a:cubicBezTo>
                  <a:lnTo>
                    <a:pt x="54" y="45"/>
                  </a:lnTo>
                  <a:lnTo>
                    <a:pt x="54" y="45"/>
                  </a:lnTo>
                  <a:cubicBezTo>
                    <a:pt x="90" y="108"/>
                    <a:pt x="90" y="108"/>
                    <a:pt x="90" y="108"/>
                  </a:cubicBezTo>
                  <a:cubicBezTo>
                    <a:pt x="90" y="126"/>
                    <a:pt x="90" y="135"/>
                    <a:pt x="72" y="144"/>
                  </a:cubicBezTo>
                  <a:cubicBezTo>
                    <a:pt x="63" y="153"/>
                    <a:pt x="45" y="144"/>
                    <a:pt x="45" y="135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0" y="54"/>
                    <a:pt x="9" y="36"/>
                    <a:pt x="18" y="18"/>
                  </a:cubicBezTo>
                  <a:cubicBezTo>
                    <a:pt x="27" y="9"/>
                    <a:pt x="36" y="0"/>
                    <a:pt x="54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52" y="0"/>
                    <a:pt x="270" y="9"/>
                    <a:pt x="279" y="18"/>
                  </a:cubicBezTo>
                  <a:cubicBezTo>
                    <a:pt x="288" y="36"/>
                    <a:pt x="288" y="54"/>
                    <a:pt x="279" y="72"/>
                  </a:cubicBezTo>
                  <a:cubicBezTo>
                    <a:pt x="252" y="135"/>
                    <a:pt x="252" y="135"/>
                    <a:pt x="252" y="135"/>
                  </a:cubicBezTo>
                  <a:cubicBezTo>
                    <a:pt x="243" y="144"/>
                    <a:pt x="234" y="153"/>
                    <a:pt x="225" y="15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1" name="Freeform 494">
              <a:extLst>
                <a:ext uri="{FF2B5EF4-FFF2-40B4-BE49-F238E27FC236}">
                  <a16:creationId xmlns:a16="http://schemas.microsoft.com/office/drawing/2014/main" id="{E48BAC19-6925-AD4A-B80E-F6FEADE9C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593" y="11512546"/>
              <a:ext cx="177017" cy="28706"/>
            </a:xfrm>
            <a:custGeom>
              <a:avLst/>
              <a:gdLst>
                <a:gd name="T0" fmla="*/ 153 w 163"/>
                <a:gd name="T1" fmla="*/ 27 h 28"/>
                <a:gd name="T2" fmla="*/ 153 w 163"/>
                <a:gd name="T3" fmla="*/ 27 h 28"/>
                <a:gd name="T4" fmla="*/ 18 w 163"/>
                <a:gd name="T5" fmla="*/ 27 h 28"/>
                <a:gd name="T6" fmla="*/ 0 w 163"/>
                <a:gd name="T7" fmla="*/ 9 h 28"/>
                <a:gd name="T8" fmla="*/ 18 w 163"/>
                <a:gd name="T9" fmla="*/ 0 h 28"/>
                <a:gd name="T10" fmla="*/ 153 w 163"/>
                <a:gd name="T11" fmla="*/ 0 h 28"/>
                <a:gd name="T12" fmla="*/ 162 w 163"/>
                <a:gd name="T13" fmla="*/ 9 h 28"/>
                <a:gd name="T14" fmla="*/ 153 w 163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28">
                  <a:moveTo>
                    <a:pt x="153" y="27"/>
                  </a:moveTo>
                  <a:lnTo>
                    <a:pt x="153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18"/>
                    <a:pt x="0" y="9"/>
                  </a:cubicBezTo>
                  <a:cubicBezTo>
                    <a:pt x="0" y="0"/>
                    <a:pt x="9" y="0"/>
                    <a:pt x="18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62" y="0"/>
                    <a:pt x="162" y="0"/>
                    <a:pt x="162" y="9"/>
                  </a:cubicBezTo>
                  <a:cubicBezTo>
                    <a:pt x="162" y="18"/>
                    <a:pt x="162" y="27"/>
                    <a:pt x="153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2" name="Freeform 495">
              <a:extLst>
                <a:ext uri="{FF2B5EF4-FFF2-40B4-BE49-F238E27FC236}">
                  <a16:creationId xmlns:a16="http://schemas.microsoft.com/office/drawing/2014/main" id="{82F990C2-94B1-704D-A8D3-8AF7D171D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3161" y="11684780"/>
              <a:ext cx="157880" cy="253569"/>
            </a:xfrm>
            <a:custGeom>
              <a:avLst/>
              <a:gdLst>
                <a:gd name="T0" fmla="*/ 72 w 145"/>
                <a:gd name="T1" fmla="*/ 234 h 235"/>
                <a:gd name="T2" fmla="*/ 72 w 145"/>
                <a:gd name="T3" fmla="*/ 234 h 235"/>
                <a:gd name="T4" fmla="*/ 9 w 145"/>
                <a:gd name="T5" fmla="*/ 225 h 235"/>
                <a:gd name="T6" fmla="*/ 0 w 145"/>
                <a:gd name="T7" fmla="*/ 198 h 235"/>
                <a:gd name="T8" fmla="*/ 27 w 145"/>
                <a:gd name="T9" fmla="*/ 189 h 235"/>
                <a:gd name="T10" fmla="*/ 99 w 145"/>
                <a:gd name="T11" fmla="*/ 189 h 235"/>
                <a:gd name="T12" fmla="*/ 117 w 145"/>
                <a:gd name="T13" fmla="*/ 171 h 235"/>
                <a:gd name="T14" fmla="*/ 63 w 145"/>
                <a:gd name="T15" fmla="*/ 135 h 235"/>
                <a:gd name="T16" fmla="*/ 0 w 145"/>
                <a:gd name="T17" fmla="*/ 72 h 235"/>
                <a:gd name="T18" fmla="*/ 27 w 145"/>
                <a:gd name="T19" fmla="*/ 18 h 235"/>
                <a:gd name="T20" fmla="*/ 135 w 145"/>
                <a:gd name="T21" fmla="*/ 9 h 235"/>
                <a:gd name="T22" fmla="*/ 144 w 145"/>
                <a:gd name="T23" fmla="*/ 36 h 235"/>
                <a:gd name="T24" fmla="*/ 126 w 145"/>
                <a:gd name="T25" fmla="*/ 45 h 235"/>
                <a:gd name="T26" fmla="*/ 45 w 145"/>
                <a:gd name="T27" fmla="*/ 45 h 235"/>
                <a:gd name="T28" fmla="*/ 36 w 145"/>
                <a:gd name="T29" fmla="*/ 72 h 235"/>
                <a:gd name="T30" fmla="*/ 81 w 145"/>
                <a:gd name="T31" fmla="*/ 99 h 235"/>
                <a:gd name="T32" fmla="*/ 144 w 145"/>
                <a:gd name="T33" fmla="*/ 171 h 235"/>
                <a:gd name="T34" fmla="*/ 117 w 145"/>
                <a:gd name="T35" fmla="*/ 216 h 235"/>
                <a:gd name="T36" fmla="*/ 72 w 145"/>
                <a:gd name="T37" fmla="*/ 234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35">
                  <a:moveTo>
                    <a:pt x="72" y="234"/>
                  </a:moveTo>
                  <a:lnTo>
                    <a:pt x="72" y="234"/>
                  </a:lnTo>
                  <a:cubicBezTo>
                    <a:pt x="54" y="234"/>
                    <a:pt x="27" y="234"/>
                    <a:pt x="9" y="225"/>
                  </a:cubicBezTo>
                  <a:cubicBezTo>
                    <a:pt x="0" y="216"/>
                    <a:pt x="0" y="207"/>
                    <a:pt x="0" y="198"/>
                  </a:cubicBezTo>
                  <a:cubicBezTo>
                    <a:pt x="9" y="189"/>
                    <a:pt x="18" y="189"/>
                    <a:pt x="27" y="189"/>
                  </a:cubicBezTo>
                  <a:cubicBezTo>
                    <a:pt x="54" y="207"/>
                    <a:pt x="81" y="207"/>
                    <a:pt x="99" y="189"/>
                  </a:cubicBezTo>
                  <a:cubicBezTo>
                    <a:pt x="108" y="189"/>
                    <a:pt x="117" y="180"/>
                    <a:pt x="117" y="171"/>
                  </a:cubicBezTo>
                  <a:cubicBezTo>
                    <a:pt x="117" y="153"/>
                    <a:pt x="90" y="144"/>
                    <a:pt x="63" y="135"/>
                  </a:cubicBezTo>
                  <a:cubicBezTo>
                    <a:pt x="36" y="117"/>
                    <a:pt x="0" y="99"/>
                    <a:pt x="0" y="72"/>
                  </a:cubicBezTo>
                  <a:cubicBezTo>
                    <a:pt x="0" y="45"/>
                    <a:pt x="9" y="27"/>
                    <a:pt x="27" y="18"/>
                  </a:cubicBezTo>
                  <a:cubicBezTo>
                    <a:pt x="54" y="0"/>
                    <a:pt x="99" y="0"/>
                    <a:pt x="135" y="9"/>
                  </a:cubicBezTo>
                  <a:cubicBezTo>
                    <a:pt x="144" y="18"/>
                    <a:pt x="144" y="27"/>
                    <a:pt x="144" y="36"/>
                  </a:cubicBezTo>
                  <a:cubicBezTo>
                    <a:pt x="144" y="45"/>
                    <a:pt x="126" y="45"/>
                    <a:pt x="126" y="45"/>
                  </a:cubicBezTo>
                  <a:cubicBezTo>
                    <a:pt x="90" y="27"/>
                    <a:pt x="63" y="27"/>
                    <a:pt x="45" y="45"/>
                  </a:cubicBezTo>
                  <a:cubicBezTo>
                    <a:pt x="36" y="45"/>
                    <a:pt x="36" y="54"/>
                    <a:pt x="36" y="72"/>
                  </a:cubicBezTo>
                  <a:cubicBezTo>
                    <a:pt x="36" y="81"/>
                    <a:pt x="63" y="90"/>
                    <a:pt x="81" y="99"/>
                  </a:cubicBezTo>
                  <a:cubicBezTo>
                    <a:pt x="108" y="117"/>
                    <a:pt x="144" y="135"/>
                    <a:pt x="144" y="171"/>
                  </a:cubicBezTo>
                  <a:cubicBezTo>
                    <a:pt x="144" y="189"/>
                    <a:pt x="135" y="207"/>
                    <a:pt x="117" y="216"/>
                  </a:cubicBezTo>
                  <a:cubicBezTo>
                    <a:pt x="108" y="225"/>
                    <a:pt x="90" y="234"/>
                    <a:pt x="72" y="23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496">
              <a:extLst>
                <a:ext uri="{FF2B5EF4-FFF2-40B4-BE49-F238E27FC236}">
                  <a16:creationId xmlns:a16="http://schemas.microsoft.com/office/drawing/2014/main" id="{EF3BF9C2-6510-4D41-B39F-08317C505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573" y="11627369"/>
              <a:ext cx="38274" cy="57411"/>
            </a:xfrm>
            <a:custGeom>
              <a:avLst/>
              <a:gdLst>
                <a:gd name="T0" fmla="*/ 18 w 37"/>
                <a:gd name="T1" fmla="*/ 54 h 55"/>
                <a:gd name="T2" fmla="*/ 18 w 37"/>
                <a:gd name="T3" fmla="*/ 54 h 55"/>
                <a:gd name="T4" fmla="*/ 0 w 37"/>
                <a:gd name="T5" fmla="*/ 36 h 55"/>
                <a:gd name="T6" fmla="*/ 0 w 37"/>
                <a:gd name="T7" fmla="*/ 18 h 55"/>
                <a:gd name="T8" fmla="*/ 18 w 37"/>
                <a:gd name="T9" fmla="*/ 0 h 55"/>
                <a:gd name="T10" fmla="*/ 36 w 37"/>
                <a:gd name="T11" fmla="*/ 18 h 55"/>
                <a:gd name="T12" fmla="*/ 36 w 37"/>
                <a:gd name="T13" fmla="*/ 36 h 55"/>
                <a:gd name="T14" fmla="*/ 18 w 3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5">
                  <a:moveTo>
                    <a:pt x="18" y="54"/>
                  </a:moveTo>
                  <a:lnTo>
                    <a:pt x="18" y="54"/>
                  </a:ln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4"/>
                    <a:pt x="1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497">
              <a:extLst>
                <a:ext uri="{FF2B5EF4-FFF2-40B4-BE49-F238E27FC236}">
                  <a16:creationId xmlns:a16="http://schemas.microsoft.com/office/drawing/2014/main" id="{65B89DC5-2943-8249-B2F2-52FC0740D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0573" y="11938349"/>
              <a:ext cx="38274" cy="57411"/>
            </a:xfrm>
            <a:custGeom>
              <a:avLst/>
              <a:gdLst>
                <a:gd name="T0" fmla="*/ 18 w 37"/>
                <a:gd name="T1" fmla="*/ 54 h 55"/>
                <a:gd name="T2" fmla="*/ 18 w 37"/>
                <a:gd name="T3" fmla="*/ 54 h 55"/>
                <a:gd name="T4" fmla="*/ 0 w 37"/>
                <a:gd name="T5" fmla="*/ 36 h 55"/>
                <a:gd name="T6" fmla="*/ 0 w 37"/>
                <a:gd name="T7" fmla="*/ 18 h 55"/>
                <a:gd name="T8" fmla="*/ 18 w 37"/>
                <a:gd name="T9" fmla="*/ 0 h 55"/>
                <a:gd name="T10" fmla="*/ 36 w 37"/>
                <a:gd name="T11" fmla="*/ 18 h 55"/>
                <a:gd name="T12" fmla="*/ 36 w 37"/>
                <a:gd name="T13" fmla="*/ 36 h 55"/>
                <a:gd name="T14" fmla="*/ 18 w 37"/>
                <a:gd name="T15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55">
                  <a:moveTo>
                    <a:pt x="18" y="54"/>
                  </a:moveTo>
                  <a:lnTo>
                    <a:pt x="18" y="54"/>
                  </a:lnTo>
                  <a:cubicBezTo>
                    <a:pt x="9" y="54"/>
                    <a:pt x="0" y="45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5"/>
                    <a:pt x="27" y="54"/>
                    <a:pt x="18" y="54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5" name="Freeform 498">
              <a:extLst>
                <a:ext uri="{FF2B5EF4-FFF2-40B4-BE49-F238E27FC236}">
                  <a16:creationId xmlns:a16="http://schemas.microsoft.com/office/drawing/2014/main" id="{AFCCC822-64C9-4945-BA10-0F8D0E454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2576" y="11148940"/>
              <a:ext cx="1014268" cy="1162583"/>
            </a:xfrm>
            <a:custGeom>
              <a:avLst/>
              <a:gdLst>
                <a:gd name="T0" fmla="*/ 468 w 937"/>
                <a:gd name="T1" fmla="*/ 1070 h 1071"/>
                <a:gd name="T2" fmla="*/ 468 w 937"/>
                <a:gd name="T3" fmla="*/ 1070 h 1071"/>
                <a:gd name="T4" fmla="*/ 459 w 937"/>
                <a:gd name="T5" fmla="*/ 1070 h 1071"/>
                <a:gd name="T6" fmla="*/ 198 w 937"/>
                <a:gd name="T7" fmla="*/ 864 h 1071"/>
                <a:gd name="T8" fmla="*/ 9 w 937"/>
                <a:gd name="T9" fmla="*/ 225 h 1071"/>
                <a:gd name="T10" fmla="*/ 27 w 937"/>
                <a:gd name="T11" fmla="*/ 162 h 1071"/>
                <a:gd name="T12" fmla="*/ 81 w 937"/>
                <a:gd name="T13" fmla="*/ 135 h 1071"/>
                <a:gd name="T14" fmla="*/ 423 w 937"/>
                <a:gd name="T15" fmla="*/ 18 h 1071"/>
                <a:gd name="T16" fmla="*/ 522 w 937"/>
                <a:gd name="T17" fmla="*/ 18 h 1071"/>
                <a:gd name="T18" fmla="*/ 855 w 937"/>
                <a:gd name="T19" fmla="*/ 135 h 1071"/>
                <a:gd name="T20" fmla="*/ 918 w 937"/>
                <a:gd name="T21" fmla="*/ 162 h 1071"/>
                <a:gd name="T22" fmla="*/ 936 w 937"/>
                <a:gd name="T23" fmla="*/ 225 h 1071"/>
                <a:gd name="T24" fmla="*/ 738 w 937"/>
                <a:gd name="T25" fmla="*/ 864 h 1071"/>
                <a:gd name="T26" fmla="*/ 477 w 937"/>
                <a:gd name="T27" fmla="*/ 1070 h 1071"/>
                <a:gd name="T28" fmla="*/ 468 w 937"/>
                <a:gd name="T29" fmla="*/ 1070 h 1071"/>
                <a:gd name="T30" fmla="*/ 468 w 937"/>
                <a:gd name="T31" fmla="*/ 54 h 1071"/>
                <a:gd name="T32" fmla="*/ 468 w 937"/>
                <a:gd name="T33" fmla="*/ 54 h 1071"/>
                <a:gd name="T34" fmla="*/ 450 w 937"/>
                <a:gd name="T35" fmla="*/ 63 h 1071"/>
                <a:gd name="T36" fmla="*/ 90 w 937"/>
                <a:gd name="T37" fmla="*/ 189 h 1071"/>
                <a:gd name="T38" fmla="*/ 63 w 937"/>
                <a:gd name="T39" fmla="*/ 198 h 1071"/>
                <a:gd name="T40" fmla="*/ 54 w 937"/>
                <a:gd name="T41" fmla="*/ 225 h 1071"/>
                <a:gd name="T42" fmla="*/ 243 w 937"/>
                <a:gd name="T43" fmla="*/ 837 h 1071"/>
                <a:gd name="T44" fmla="*/ 468 w 937"/>
                <a:gd name="T45" fmla="*/ 1017 h 1071"/>
                <a:gd name="T46" fmla="*/ 702 w 937"/>
                <a:gd name="T47" fmla="*/ 837 h 1071"/>
                <a:gd name="T48" fmla="*/ 882 w 937"/>
                <a:gd name="T49" fmla="*/ 216 h 1071"/>
                <a:gd name="T50" fmla="*/ 873 w 937"/>
                <a:gd name="T51" fmla="*/ 198 h 1071"/>
                <a:gd name="T52" fmla="*/ 855 w 937"/>
                <a:gd name="T53" fmla="*/ 180 h 1071"/>
                <a:gd name="T54" fmla="*/ 486 w 937"/>
                <a:gd name="T55" fmla="*/ 63 h 1071"/>
                <a:gd name="T56" fmla="*/ 468 w 937"/>
                <a:gd name="T57" fmla="*/ 54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37" h="1071">
                  <a:moveTo>
                    <a:pt x="468" y="1070"/>
                  </a:moveTo>
                  <a:lnTo>
                    <a:pt x="468" y="1070"/>
                  </a:lnTo>
                  <a:lnTo>
                    <a:pt x="459" y="1070"/>
                  </a:lnTo>
                  <a:cubicBezTo>
                    <a:pt x="450" y="1062"/>
                    <a:pt x="279" y="981"/>
                    <a:pt x="198" y="864"/>
                  </a:cubicBezTo>
                  <a:cubicBezTo>
                    <a:pt x="63" y="666"/>
                    <a:pt x="18" y="351"/>
                    <a:pt x="9" y="225"/>
                  </a:cubicBezTo>
                  <a:cubicBezTo>
                    <a:pt x="0" y="207"/>
                    <a:pt x="9" y="180"/>
                    <a:pt x="27" y="162"/>
                  </a:cubicBezTo>
                  <a:cubicBezTo>
                    <a:pt x="36" y="144"/>
                    <a:pt x="63" y="135"/>
                    <a:pt x="81" y="135"/>
                  </a:cubicBezTo>
                  <a:cubicBezTo>
                    <a:pt x="261" y="126"/>
                    <a:pt x="369" y="54"/>
                    <a:pt x="423" y="18"/>
                  </a:cubicBezTo>
                  <a:cubicBezTo>
                    <a:pt x="450" y="0"/>
                    <a:pt x="486" y="0"/>
                    <a:pt x="522" y="18"/>
                  </a:cubicBezTo>
                  <a:cubicBezTo>
                    <a:pt x="567" y="54"/>
                    <a:pt x="684" y="117"/>
                    <a:pt x="855" y="135"/>
                  </a:cubicBezTo>
                  <a:cubicBezTo>
                    <a:pt x="882" y="135"/>
                    <a:pt x="900" y="144"/>
                    <a:pt x="918" y="162"/>
                  </a:cubicBezTo>
                  <a:cubicBezTo>
                    <a:pt x="927" y="180"/>
                    <a:pt x="936" y="198"/>
                    <a:pt x="936" y="225"/>
                  </a:cubicBezTo>
                  <a:cubicBezTo>
                    <a:pt x="918" y="351"/>
                    <a:pt x="873" y="666"/>
                    <a:pt x="738" y="864"/>
                  </a:cubicBezTo>
                  <a:cubicBezTo>
                    <a:pt x="657" y="981"/>
                    <a:pt x="486" y="1070"/>
                    <a:pt x="477" y="1070"/>
                  </a:cubicBezTo>
                  <a:cubicBezTo>
                    <a:pt x="477" y="1070"/>
                    <a:pt x="477" y="1070"/>
                    <a:pt x="468" y="1070"/>
                  </a:cubicBezTo>
                  <a:close/>
                  <a:moveTo>
                    <a:pt x="468" y="54"/>
                  </a:moveTo>
                  <a:lnTo>
                    <a:pt x="468" y="54"/>
                  </a:lnTo>
                  <a:cubicBezTo>
                    <a:pt x="468" y="54"/>
                    <a:pt x="459" y="54"/>
                    <a:pt x="450" y="63"/>
                  </a:cubicBezTo>
                  <a:cubicBezTo>
                    <a:pt x="396" y="99"/>
                    <a:pt x="270" y="171"/>
                    <a:pt x="90" y="189"/>
                  </a:cubicBezTo>
                  <a:cubicBezTo>
                    <a:pt x="81" y="189"/>
                    <a:pt x="72" y="189"/>
                    <a:pt x="63" y="198"/>
                  </a:cubicBezTo>
                  <a:cubicBezTo>
                    <a:pt x="54" y="207"/>
                    <a:pt x="54" y="216"/>
                    <a:pt x="54" y="225"/>
                  </a:cubicBezTo>
                  <a:cubicBezTo>
                    <a:pt x="72" y="342"/>
                    <a:pt x="108" y="648"/>
                    <a:pt x="243" y="837"/>
                  </a:cubicBezTo>
                  <a:cubicBezTo>
                    <a:pt x="306" y="927"/>
                    <a:pt x="432" y="999"/>
                    <a:pt x="468" y="1017"/>
                  </a:cubicBezTo>
                  <a:cubicBezTo>
                    <a:pt x="504" y="999"/>
                    <a:pt x="639" y="927"/>
                    <a:pt x="702" y="837"/>
                  </a:cubicBezTo>
                  <a:cubicBezTo>
                    <a:pt x="828" y="648"/>
                    <a:pt x="873" y="342"/>
                    <a:pt x="882" y="216"/>
                  </a:cubicBezTo>
                  <a:cubicBezTo>
                    <a:pt x="882" y="207"/>
                    <a:pt x="882" y="198"/>
                    <a:pt x="873" y="198"/>
                  </a:cubicBezTo>
                  <a:cubicBezTo>
                    <a:pt x="873" y="189"/>
                    <a:pt x="864" y="189"/>
                    <a:pt x="855" y="180"/>
                  </a:cubicBezTo>
                  <a:cubicBezTo>
                    <a:pt x="666" y="171"/>
                    <a:pt x="549" y="99"/>
                    <a:pt x="486" y="63"/>
                  </a:cubicBezTo>
                  <a:cubicBezTo>
                    <a:pt x="486" y="54"/>
                    <a:pt x="477" y="54"/>
                    <a:pt x="468" y="5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B2B1FFE-3BBE-BE40-AF9C-C57105810AB0}"/>
              </a:ext>
            </a:extLst>
          </p:cNvPr>
          <p:cNvGrpSpPr/>
          <p:nvPr/>
        </p:nvGrpSpPr>
        <p:grpSpPr>
          <a:xfrm>
            <a:off x="11173358" y="11014086"/>
            <a:ext cx="1028620" cy="1143443"/>
            <a:chOff x="10949695" y="10847532"/>
            <a:chExt cx="1028620" cy="1143443"/>
          </a:xfrm>
        </p:grpSpPr>
        <p:sp>
          <p:nvSpPr>
            <p:cNvPr id="596" name="Freeform 499">
              <a:extLst>
                <a:ext uri="{FF2B5EF4-FFF2-40B4-BE49-F238E27FC236}">
                  <a16:creationId xmlns:a16="http://schemas.microsoft.com/office/drawing/2014/main" id="{9A986279-3ED3-7246-9CDB-351DB087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3692" y="11120235"/>
              <a:ext cx="784623" cy="598037"/>
            </a:xfrm>
            <a:custGeom>
              <a:avLst/>
              <a:gdLst>
                <a:gd name="T0" fmla="*/ 666 w 721"/>
                <a:gd name="T1" fmla="*/ 549 h 550"/>
                <a:gd name="T2" fmla="*/ 666 w 721"/>
                <a:gd name="T3" fmla="*/ 549 h 550"/>
                <a:gd name="T4" fmla="*/ 45 w 721"/>
                <a:gd name="T5" fmla="*/ 549 h 550"/>
                <a:gd name="T6" fmla="*/ 0 w 721"/>
                <a:gd name="T7" fmla="*/ 495 h 550"/>
                <a:gd name="T8" fmla="*/ 0 w 721"/>
                <a:gd name="T9" fmla="*/ 54 h 550"/>
                <a:gd name="T10" fmla="*/ 45 w 721"/>
                <a:gd name="T11" fmla="*/ 0 h 550"/>
                <a:gd name="T12" fmla="*/ 666 w 721"/>
                <a:gd name="T13" fmla="*/ 0 h 550"/>
                <a:gd name="T14" fmla="*/ 720 w 721"/>
                <a:gd name="T15" fmla="*/ 54 h 550"/>
                <a:gd name="T16" fmla="*/ 720 w 721"/>
                <a:gd name="T17" fmla="*/ 495 h 550"/>
                <a:gd name="T18" fmla="*/ 666 w 721"/>
                <a:gd name="T19" fmla="*/ 549 h 550"/>
                <a:gd name="T20" fmla="*/ 45 w 721"/>
                <a:gd name="T21" fmla="*/ 36 h 550"/>
                <a:gd name="T22" fmla="*/ 45 w 721"/>
                <a:gd name="T23" fmla="*/ 36 h 550"/>
                <a:gd name="T24" fmla="*/ 27 w 721"/>
                <a:gd name="T25" fmla="*/ 54 h 550"/>
                <a:gd name="T26" fmla="*/ 27 w 721"/>
                <a:gd name="T27" fmla="*/ 495 h 550"/>
                <a:gd name="T28" fmla="*/ 45 w 721"/>
                <a:gd name="T29" fmla="*/ 513 h 550"/>
                <a:gd name="T30" fmla="*/ 666 w 721"/>
                <a:gd name="T31" fmla="*/ 513 h 550"/>
                <a:gd name="T32" fmla="*/ 684 w 721"/>
                <a:gd name="T33" fmla="*/ 495 h 550"/>
                <a:gd name="T34" fmla="*/ 684 w 721"/>
                <a:gd name="T35" fmla="*/ 54 h 550"/>
                <a:gd name="T36" fmla="*/ 666 w 721"/>
                <a:gd name="T37" fmla="*/ 36 h 550"/>
                <a:gd name="T38" fmla="*/ 45 w 721"/>
                <a:gd name="T39" fmla="*/ 3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1" h="550">
                  <a:moveTo>
                    <a:pt x="666" y="549"/>
                  </a:moveTo>
                  <a:lnTo>
                    <a:pt x="666" y="549"/>
                  </a:lnTo>
                  <a:cubicBezTo>
                    <a:pt x="45" y="549"/>
                    <a:pt x="45" y="549"/>
                    <a:pt x="45" y="549"/>
                  </a:cubicBezTo>
                  <a:cubicBezTo>
                    <a:pt x="19" y="549"/>
                    <a:pt x="0" y="531"/>
                    <a:pt x="0" y="495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19" y="0"/>
                    <a:pt x="45" y="0"/>
                  </a:cubicBezTo>
                  <a:cubicBezTo>
                    <a:pt x="666" y="0"/>
                    <a:pt x="666" y="0"/>
                    <a:pt x="666" y="0"/>
                  </a:cubicBezTo>
                  <a:cubicBezTo>
                    <a:pt x="693" y="0"/>
                    <a:pt x="720" y="27"/>
                    <a:pt x="720" y="54"/>
                  </a:cubicBezTo>
                  <a:cubicBezTo>
                    <a:pt x="720" y="495"/>
                    <a:pt x="720" y="495"/>
                    <a:pt x="720" y="495"/>
                  </a:cubicBezTo>
                  <a:cubicBezTo>
                    <a:pt x="720" y="531"/>
                    <a:pt x="693" y="549"/>
                    <a:pt x="666" y="549"/>
                  </a:cubicBezTo>
                  <a:close/>
                  <a:moveTo>
                    <a:pt x="45" y="36"/>
                  </a:moveTo>
                  <a:lnTo>
                    <a:pt x="45" y="36"/>
                  </a:lnTo>
                  <a:cubicBezTo>
                    <a:pt x="36" y="36"/>
                    <a:pt x="27" y="45"/>
                    <a:pt x="27" y="54"/>
                  </a:cubicBezTo>
                  <a:cubicBezTo>
                    <a:pt x="27" y="495"/>
                    <a:pt x="27" y="495"/>
                    <a:pt x="27" y="495"/>
                  </a:cubicBezTo>
                  <a:cubicBezTo>
                    <a:pt x="27" y="504"/>
                    <a:pt x="36" y="513"/>
                    <a:pt x="45" y="513"/>
                  </a:cubicBezTo>
                  <a:cubicBezTo>
                    <a:pt x="666" y="513"/>
                    <a:pt x="666" y="513"/>
                    <a:pt x="666" y="513"/>
                  </a:cubicBezTo>
                  <a:cubicBezTo>
                    <a:pt x="675" y="513"/>
                    <a:pt x="684" y="504"/>
                    <a:pt x="684" y="495"/>
                  </a:cubicBezTo>
                  <a:cubicBezTo>
                    <a:pt x="684" y="54"/>
                    <a:pt x="684" y="54"/>
                    <a:pt x="684" y="54"/>
                  </a:cubicBezTo>
                  <a:cubicBezTo>
                    <a:pt x="684" y="45"/>
                    <a:pt x="675" y="36"/>
                    <a:pt x="666" y="36"/>
                  </a:cubicBezTo>
                  <a:lnTo>
                    <a:pt x="45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7" name="Freeform 500">
              <a:extLst>
                <a:ext uri="{FF2B5EF4-FFF2-40B4-BE49-F238E27FC236}">
                  <a16:creationId xmlns:a16="http://schemas.microsoft.com/office/drawing/2014/main" id="{7D82411B-960F-6B47-8B22-F2A036516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4124" y="11215920"/>
              <a:ext cx="784623" cy="28706"/>
            </a:xfrm>
            <a:custGeom>
              <a:avLst/>
              <a:gdLst>
                <a:gd name="T0" fmla="*/ 711 w 721"/>
                <a:gd name="T1" fmla="*/ 27 h 28"/>
                <a:gd name="T2" fmla="*/ 711 w 721"/>
                <a:gd name="T3" fmla="*/ 27 h 28"/>
                <a:gd name="T4" fmla="*/ 18 w 721"/>
                <a:gd name="T5" fmla="*/ 27 h 28"/>
                <a:gd name="T6" fmla="*/ 0 w 721"/>
                <a:gd name="T7" fmla="*/ 18 h 28"/>
                <a:gd name="T8" fmla="*/ 18 w 721"/>
                <a:gd name="T9" fmla="*/ 0 h 28"/>
                <a:gd name="T10" fmla="*/ 711 w 721"/>
                <a:gd name="T11" fmla="*/ 0 h 28"/>
                <a:gd name="T12" fmla="*/ 720 w 721"/>
                <a:gd name="T13" fmla="*/ 18 h 28"/>
                <a:gd name="T14" fmla="*/ 711 w 721"/>
                <a:gd name="T15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28">
                  <a:moveTo>
                    <a:pt x="711" y="27"/>
                  </a:moveTo>
                  <a:lnTo>
                    <a:pt x="711" y="27"/>
                  </a:lnTo>
                  <a:cubicBezTo>
                    <a:pt x="18" y="27"/>
                    <a:pt x="18" y="27"/>
                    <a:pt x="18" y="27"/>
                  </a:cubicBezTo>
                  <a:cubicBezTo>
                    <a:pt x="9" y="27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720" y="0"/>
                    <a:pt x="720" y="9"/>
                    <a:pt x="720" y="18"/>
                  </a:cubicBezTo>
                  <a:cubicBezTo>
                    <a:pt x="720" y="27"/>
                    <a:pt x="720" y="27"/>
                    <a:pt x="711" y="2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8" name="Freeform 501">
              <a:extLst>
                <a:ext uri="{FF2B5EF4-FFF2-40B4-BE49-F238E27FC236}">
                  <a16:creationId xmlns:a16="http://schemas.microsoft.com/office/drawing/2014/main" id="{7D5D88EB-9FDF-9744-8A53-535D5A367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4124" y="11306823"/>
              <a:ext cx="784623" cy="38274"/>
            </a:xfrm>
            <a:custGeom>
              <a:avLst/>
              <a:gdLst>
                <a:gd name="T0" fmla="*/ 711 w 721"/>
                <a:gd name="T1" fmla="*/ 36 h 37"/>
                <a:gd name="T2" fmla="*/ 711 w 721"/>
                <a:gd name="T3" fmla="*/ 36 h 37"/>
                <a:gd name="T4" fmla="*/ 18 w 721"/>
                <a:gd name="T5" fmla="*/ 36 h 37"/>
                <a:gd name="T6" fmla="*/ 0 w 721"/>
                <a:gd name="T7" fmla="*/ 18 h 37"/>
                <a:gd name="T8" fmla="*/ 18 w 721"/>
                <a:gd name="T9" fmla="*/ 0 h 37"/>
                <a:gd name="T10" fmla="*/ 711 w 721"/>
                <a:gd name="T11" fmla="*/ 0 h 37"/>
                <a:gd name="T12" fmla="*/ 720 w 721"/>
                <a:gd name="T13" fmla="*/ 18 h 37"/>
                <a:gd name="T14" fmla="*/ 711 w 721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1" h="37">
                  <a:moveTo>
                    <a:pt x="711" y="36"/>
                  </a:moveTo>
                  <a:lnTo>
                    <a:pt x="711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711" y="0"/>
                    <a:pt x="711" y="0"/>
                    <a:pt x="711" y="0"/>
                  </a:cubicBezTo>
                  <a:cubicBezTo>
                    <a:pt x="720" y="0"/>
                    <a:pt x="720" y="9"/>
                    <a:pt x="720" y="18"/>
                  </a:cubicBezTo>
                  <a:cubicBezTo>
                    <a:pt x="720" y="27"/>
                    <a:pt x="720" y="36"/>
                    <a:pt x="711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9" name="Freeform 502">
              <a:extLst>
                <a:ext uri="{FF2B5EF4-FFF2-40B4-BE49-F238E27FC236}">
                  <a16:creationId xmlns:a16="http://schemas.microsoft.com/office/drawing/2014/main" id="{CE55DD32-ABB2-0844-B12E-79CF7143B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0826" y="11493409"/>
              <a:ext cx="177020" cy="138746"/>
            </a:xfrm>
            <a:custGeom>
              <a:avLst/>
              <a:gdLst>
                <a:gd name="T0" fmla="*/ 144 w 163"/>
                <a:gd name="T1" fmla="*/ 126 h 127"/>
                <a:gd name="T2" fmla="*/ 144 w 163"/>
                <a:gd name="T3" fmla="*/ 126 h 127"/>
                <a:gd name="T4" fmla="*/ 18 w 163"/>
                <a:gd name="T5" fmla="*/ 126 h 127"/>
                <a:gd name="T6" fmla="*/ 0 w 163"/>
                <a:gd name="T7" fmla="*/ 108 h 127"/>
                <a:gd name="T8" fmla="*/ 0 w 163"/>
                <a:gd name="T9" fmla="*/ 18 h 127"/>
                <a:gd name="T10" fmla="*/ 18 w 163"/>
                <a:gd name="T11" fmla="*/ 0 h 127"/>
                <a:gd name="T12" fmla="*/ 144 w 163"/>
                <a:gd name="T13" fmla="*/ 0 h 127"/>
                <a:gd name="T14" fmla="*/ 162 w 163"/>
                <a:gd name="T15" fmla="*/ 18 h 127"/>
                <a:gd name="T16" fmla="*/ 162 w 163"/>
                <a:gd name="T17" fmla="*/ 108 h 127"/>
                <a:gd name="T18" fmla="*/ 144 w 163"/>
                <a:gd name="T19" fmla="*/ 126 h 127"/>
                <a:gd name="T20" fmla="*/ 36 w 163"/>
                <a:gd name="T21" fmla="*/ 90 h 127"/>
                <a:gd name="T22" fmla="*/ 36 w 163"/>
                <a:gd name="T23" fmla="*/ 90 h 127"/>
                <a:gd name="T24" fmla="*/ 126 w 163"/>
                <a:gd name="T25" fmla="*/ 90 h 127"/>
                <a:gd name="T26" fmla="*/ 126 w 163"/>
                <a:gd name="T27" fmla="*/ 36 h 127"/>
                <a:gd name="T28" fmla="*/ 36 w 163"/>
                <a:gd name="T29" fmla="*/ 36 h 127"/>
                <a:gd name="T30" fmla="*/ 36 w 163"/>
                <a:gd name="T31" fmla="*/ 9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3" h="127">
                  <a:moveTo>
                    <a:pt x="144" y="126"/>
                  </a:moveTo>
                  <a:lnTo>
                    <a:pt x="144" y="126"/>
                  </a:lnTo>
                  <a:cubicBezTo>
                    <a:pt x="18" y="126"/>
                    <a:pt x="18" y="126"/>
                    <a:pt x="18" y="126"/>
                  </a:cubicBezTo>
                  <a:cubicBezTo>
                    <a:pt x="9" y="126"/>
                    <a:pt x="0" y="117"/>
                    <a:pt x="0" y="10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2" y="9"/>
                    <a:pt x="162" y="18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2" y="117"/>
                    <a:pt x="153" y="126"/>
                    <a:pt x="144" y="126"/>
                  </a:cubicBezTo>
                  <a:close/>
                  <a:moveTo>
                    <a:pt x="36" y="90"/>
                  </a:moveTo>
                  <a:lnTo>
                    <a:pt x="36" y="90"/>
                  </a:lnTo>
                  <a:cubicBezTo>
                    <a:pt x="126" y="90"/>
                    <a:pt x="126" y="90"/>
                    <a:pt x="126" y="90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9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0" name="Freeform 503">
              <a:extLst>
                <a:ext uri="{FF2B5EF4-FFF2-40B4-BE49-F238E27FC236}">
                  <a16:creationId xmlns:a16="http://schemas.microsoft.com/office/drawing/2014/main" id="{28CD381A-6AC3-C54A-839A-5068EC9F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9809" y="11493409"/>
              <a:ext cx="138746" cy="38274"/>
            </a:xfrm>
            <a:custGeom>
              <a:avLst/>
              <a:gdLst>
                <a:gd name="T0" fmla="*/ 108 w 127"/>
                <a:gd name="T1" fmla="*/ 36 h 37"/>
                <a:gd name="T2" fmla="*/ 108 w 127"/>
                <a:gd name="T3" fmla="*/ 36 h 37"/>
                <a:gd name="T4" fmla="*/ 18 w 127"/>
                <a:gd name="T5" fmla="*/ 36 h 37"/>
                <a:gd name="T6" fmla="*/ 0 w 127"/>
                <a:gd name="T7" fmla="*/ 18 h 37"/>
                <a:gd name="T8" fmla="*/ 18 w 127"/>
                <a:gd name="T9" fmla="*/ 0 h 37"/>
                <a:gd name="T10" fmla="*/ 108 w 127"/>
                <a:gd name="T11" fmla="*/ 0 h 37"/>
                <a:gd name="T12" fmla="*/ 126 w 127"/>
                <a:gd name="T13" fmla="*/ 18 h 37"/>
                <a:gd name="T14" fmla="*/ 108 w 127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37">
                  <a:moveTo>
                    <a:pt x="108" y="36"/>
                  </a:moveTo>
                  <a:lnTo>
                    <a:pt x="108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17" y="0"/>
                    <a:pt x="126" y="9"/>
                    <a:pt x="126" y="18"/>
                  </a:cubicBezTo>
                  <a:cubicBezTo>
                    <a:pt x="126" y="27"/>
                    <a:pt x="117" y="36"/>
                    <a:pt x="108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1" name="Freeform 504">
              <a:extLst>
                <a:ext uri="{FF2B5EF4-FFF2-40B4-BE49-F238E27FC236}">
                  <a16:creationId xmlns:a16="http://schemas.microsoft.com/office/drawing/2014/main" id="{76D4161D-8375-1A46-B8EF-21D36F57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9809" y="11589095"/>
              <a:ext cx="224863" cy="38274"/>
            </a:xfrm>
            <a:custGeom>
              <a:avLst/>
              <a:gdLst>
                <a:gd name="T0" fmla="*/ 189 w 208"/>
                <a:gd name="T1" fmla="*/ 36 h 37"/>
                <a:gd name="T2" fmla="*/ 189 w 208"/>
                <a:gd name="T3" fmla="*/ 36 h 37"/>
                <a:gd name="T4" fmla="*/ 18 w 208"/>
                <a:gd name="T5" fmla="*/ 36 h 37"/>
                <a:gd name="T6" fmla="*/ 0 w 208"/>
                <a:gd name="T7" fmla="*/ 18 h 37"/>
                <a:gd name="T8" fmla="*/ 18 w 208"/>
                <a:gd name="T9" fmla="*/ 0 h 37"/>
                <a:gd name="T10" fmla="*/ 189 w 208"/>
                <a:gd name="T11" fmla="*/ 0 h 37"/>
                <a:gd name="T12" fmla="*/ 207 w 208"/>
                <a:gd name="T13" fmla="*/ 18 h 37"/>
                <a:gd name="T14" fmla="*/ 189 w 20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37">
                  <a:moveTo>
                    <a:pt x="189" y="36"/>
                  </a:moveTo>
                  <a:lnTo>
                    <a:pt x="189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8" y="0"/>
                    <a:pt x="207" y="9"/>
                    <a:pt x="207" y="18"/>
                  </a:cubicBezTo>
                  <a:cubicBezTo>
                    <a:pt x="207" y="27"/>
                    <a:pt x="198" y="36"/>
                    <a:pt x="189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2" name="Freeform 505">
              <a:extLst>
                <a:ext uri="{FF2B5EF4-FFF2-40B4-BE49-F238E27FC236}">
                  <a16:creationId xmlns:a16="http://schemas.microsoft.com/office/drawing/2014/main" id="{F9FB66B5-BD2E-0D40-A80D-9FB92B67E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9695" y="10847532"/>
              <a:ext cx="645877" cy="1143443"/>
            </a:xfrm>
            <a:custGeom>
              <a:avLst/>
              <a:gdLst>
                <a:gd name="T0" fmla="*/ 494 w 594"/>
                <a:gd name="T1" fmla="*/ 1052 h 1053"/>
                <a:gd name="T2" fmla="*/ 494 w 594"/>
                <a:gd name="T3" fmla="*/ 1052 h 1053"/>
                <a:gd name="T4" fmla="*/ 99 w 594"/>
                <a:gd name="T5" fmla="*/ 1052 h 1053"/>
                <a:gd name="T6" fmla="*/ 0 w 594"/>
                <a:gd name="T7" fmla="*/ 962 h 1053"/>
                <a:gd name="T8" fmla="*/ 0 w 594"/>
                <a:gd name="T9" fmla="*/ 89 h 1053"/>
                <a:gd name="T10" fmla="*/ 99 w 594"/>
                <a:gd name="T11" fmla="*/ 0 h 1053"/>
                <a:gd name="T12" fmla="*/ 494 w 594"/>
                <a:gd name="T13" fmla="*/ 0 h 1053"/>
                <a:gd name="T14" fmla="*/ 593 w 594"/>
                <a:gd name="T15" fmla="*/ 89 h 1053"/>
                <a:gd name="T16" fmla="*/ 593 w 594"/>
                <a:gd name="T17" fmla="*/ 207 h 1053"/>
                <a:gd name="T18" fmla="*/ 566 w 594"/>
                <a:gd name="T19" fmla="*/ 224 h 1053"/>
                <a:gd name="T20" fmla="*/ 548 w 594"/>
                <a:gd name="T21" fmla="*/ 207 h 1053"/>
                <a:gd name="T22" fmla="*/ 548 w 594"/>
                <a:gd name="T23" fmla="*/ 89 h 1053"/>
                <a:gd name="T24" fmla="*/ 494 w 594"/>
                <a:gd name="T25" fmla="*/ 36 h 1053"/>
                <a:gd name="T26" fmla="*/ 99 w 594"/>
                <a:gd name="T27" fmla="*/ 36 h 1053"/>
                <a:gd name="T28" fmla="*/ 44 w 594"/>
                <a:gd name="T29" fmla="*/ 89 h 1053"/>
                <a:gd name="T30" fmla="*/ 44 w 594"/>
                <a:gd name="T31" fmla="*/ 962 h 1053"/>
                <a:gd name="T32" fmla="*/ 99 w 594"/>
                <a:gd name="T33" fmla="*/ 1016 h 1053"/>
                <a:gd name="T34" fmla="*/ 494 w 594"/>
                <a:gd name="T35" fmla="*/ 1016 h 1053"/>
                <a:gd name="T36" fmla="*/ 548 w 594"/>
                <a:gd name="T37" fmla="*/ 962 h 1053"/>
                <a:gd name="T38" fmla="*/ 548 w 594"/>
                <a:gd name="T39" fmla="*/ 854 h 1053"/>
                <a:gd name="T40" fmla="*/ 566 w 594"/>
                <a:gd name="T41" fmla="*/ 836 h 1053"/>
                <a:gd name="T42" fmla="*/ 593 w 594"/>
                <a:gd name="T43" fmla="*/ 854 h 1053"/>
                <a:gd name="T44" fmla="*/ 593 w 594"/>
                <a:gd name="T45" fmla="*/ 962 h 1053"/>
                <a:gd name="T46" fmla="*/ 494 w 594"/>
                <a:gd name="T47" fmla="*/ 105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4" h="1053">
                  <a:moveTo>
                    <a:pt x="494" y="1052"/>
                  </a:moveTo>
                  <a:lnTo>
                    <a:pt x="494" y="1052"/>
                  </a:lnTo>
                  <a:cubicBezTo>
                    <a:pt x="99" y="1052"/>
                    <a:pt x="99" y="1052"/>
                    <a:pt x="99" y="1052"/>
                  </a:cubicBezTo>
                  <a:cubicBezTo>
                    <a:pt x="44" y="1052"/>
                    <a:pt x="0" y="1007"/>
                    <a:pt x="0" y="962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494" y="0"/>
                    <a:pt x="494" y="0"/>
                    <a:pt x="494" y="0"/>
                  </a:cubicBezTo>
                  <a:cubicBezTo>
                    <a:pt x="548" y="0"/>
                    <a:pt x="593" y="44"/>
                    <a:pt x="593" y="89"/>
                  </a:cubicBezTo>
                  <a:cubicBezTo>
                    <a:pt x="593" y="207"/>
                    <a:pt x="593" y="207"/>
                    <a:pt x="593" y="207"/>
                  </a:cubicBezTo>
                  <a:cubicBezTo>
                    <a:pt x="593" y="215"/>
                    <a:pt x="584" y="224"/>
                    <a:pt x="566" y="224"/>
                  </a:cubicBezTo>
                  <a:cubicBezTo>
                    <a:pt x="557" y="224"/>
                    <a:pt x="548" y="215"/>
                    <a:pt x="548" y="207"/>
                  </a:cubicBezTo>
                  <a:cubicBezTo>
                    <a:pt x="548" y="89"/>
                    <a:pt x="548" y="89"/>
                    <a:pt x="548" y="89"/>
                  </a:cubicBezTo>
                  <a:cubicBezTo>
                    <a:pt x="548" y="63"/>
                    <a:pt x="530" y="36"/>
                    <a:pt x="494" y="36"/>
                  </a:cubicBezTo>
                  <a:cubicBezTo>
                    <a:pt x="99" y="36"/>
                    <a:pt x="99" y="36"/>
                    <a:pt x="99" y="36"/>
                  </a:cubicBezTo>
                  <a:cubicBezTo>
                    <a:pt x="63" y="36"/>
                    <a:pt x="44" y="63"/>
                    <a:pt x="44" y="89"/>
                  </a:cubicBezTo>
                  <a:cubicBezTo>
                    <a:pt x="44" y="962"/>
                    <a:pt x="44" y="962"/>
                    <a:pt x="44" y="962"/>
                  </a:cubicBezTo>
                  <a:cubicBezTo>
                    <a:pt x="44" y="989"/>
                    <a:pt x="63" y="1016"/>
                    <a:pt x="99" y="1016"/>
                  </a:cubicBezTo>
                  <a:cubicBezTo>
                    <a:pt x="494" y="1016"/>
                    <a:pt x="494" y="1016"/>
                    <a:pt x="494" y="1016"/>
                  </a:cubicBezTo>
                  <a:cubicBezTo>
                    <a:pt x="530" y="1016"/>
                    <a:pt x="548" y="989"/>
                    <a:pt x="548" y="962"/>
                  </a:cubicBezTo>
                  <a:cubicBezTo>
                    <a:pt x="548" y="854"/>
                    <a:pt x="548" y="854"/>
                    <a:pt x="548" y="854"/>
                  </a:cubicBezTo>
                  <a:cubicBezTo>
                    <a:pt x="548" y="845"/>
                    <a:pt x="557" y="836"/>
                    <a:pt x="566" y="836"/>
                  </a:cubicBezTo>
                  <a:cubicBezTo>
                    <a:pt x="584" y="836"/>
                    <a:pt x="593" y="845"/>
                    <a:pt x="593" y="854"/>
                  </a:cubicBezTo>
                  <a:cubicBezTo>
                    <a:pt x="593" y="962"/>
                    <a:pt x="593" y="962"/>
                    <a:pt x="593" y="962"/>
                  </a:cubicBezTo>
                  <a:cubicBezTo>
                    <a:pt x="593" y="1007"/>
                    <a:pt x="548" y="1052"/>
                    <a:pt x="494" y="105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3" name="Freeform 506">
              <a:extLst>
                <a:ext uri="{FF2B5EF4-FFF2-40B4-BE49-F238E27FC236}">
                  <a16:creationId xmlns:a16="http://schemas.microsoft.com/office/drawing/2014/main" id="{B7DC978B-84DA-4B43-99FD-6DEF08C6C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1535" y="11785252"/>
              <a:ext cx="57411" cy="47843"/>
            </a:xfrm>
            <a:custGeom>
              <a:avLst/>
              <a:gdLst>
                <a:gd name="T0" fmla="*/ 27 w 55"/>
                <a:gd name="T1" fmla="*/ 45 h 46"/>
                <a:gd name="T2" fmla="*/ 27 w 55"/>
                <a:gd name="T3" fmla="*/ 45 h 46"/>
                <a:gd name="T4" fmla="*/ 0 w 55"/>
                <a:gd name="T5" fmla="*/ 27 h 46"/>
                <a:gd name="T6" fmla="*/ 27 w 55"/>
                <a:gd name="T7" fmla="*/ 0 h 46"/>
                <a:gd name="T8" fmla="*/ 54 w 55"/>
                <a:gd name="T9" fmla="*/ 27 h 46"/>
                <a:gd name="T10" fmla="*/ 27 w 55"/>
                <a:gd name="T11" fmla="*/ 45 h 46"/>
                <a:gd name="T12" fmla="*/ 27 w 55"/>
                <a:gd name="T13" fmla="*/ 9 h 46"/>
                <a:gd name="T14" fmla="*/ 27 w 55"/>
                <a:gd name="T15" fmla="*/ 9 h 46"/>
                <a:gd name="T16" fmla="*/ 9 w 55"/>
                <a:gd name="T17" fmla="*/ 27 h 46"/>
                <a:gd name="T18" fmla="*/ 27 w 55"/>
                <a:gd name="T19" fmla="*/ 36 h 46"/>
                <a:gd name="T20" fmla="*/ 36 w 55"/>
                <a:gd name="T21" fmla="*/ 27 h 46"/>
                <a:gd name="T22" fmla="*/ 27 w 55"/>
                <a:gd name="T23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46">
                  <a:moveTo>
                    <a:pt x="27" y="45"/>
                  </a:moveTo>
                  <a:lnTo>
                    <a:pt x="27" y="45"/>
                  </a:lnTo>
                  <a:cubicBezTo>
                    <a:pt x="9" y="45"/>
                    <a:pt x="0" y="36"/>
                    <a:pt x="0" y="27"/>
                  </a:cubicBezTo>
                  <a:cubicBezTo>
                    <a:pt x="0" y="9"/>
                    <a:pt x="9" y="0"/>
                    <a:pt x="27" y="0"/>
                  </a:cubicBezTo>
                  <a:cubicBezTo>
                    <a:pt x="36" y="0"/>
                    <a:pt x="54" y="9"/>
                    <a:pt x="54" y="27"/>
                  </a:cubicBezTo>
                  <a:cubicBezTo>
                    <a:pt x="54" y="36"/>
                    <a:pt x="36" y="45"/>
                    <a:pt x="27" y="45"/>
                  </a:cubicBezTo>
                  <a:close/>
                  <a:moveTo>
                    <a:pt x="27" y="9"/>
                  </a:moveTo>
                  <a:lnTo>
                    <a:pt x="27" y="9"/>
                  </a:lnTo>
                  <a:cubicBezTo>
                    <a:pt x="18" y="9"/>
                    <a:pt x="9" y="18"/>
                    <a:pt x="9" y="27"/>
                  </a:cubicBezTo>
                  <a:cubicBezTo>
                    <a:pt x="9" y="27"/>
                    <a:pt x="18" y="36"/>
                    <a:pt x="27" y="36"/>
                  </a:cubicBezTo>
                  <a:cubicBezTo>
                    <a:pt x="36" y="36"/>
                    <a:pt x="36" y="27"/>
                    <a:pt x="36" y="27"/>
                  </a:cubicBezTo>
                  <a:cubicBezTo>
                    <a:pt x="36" y="18"/>
                    <a:pt x="36" y="9"/>
                    <a:pt x="27" y="9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4" name="Freeform 507">
              <a:extLst>
                <a:ext uri="{FF2B5EF4-FFF2-40B4-BE49-F238E27FC236}">
                  <a16:creationId xmlns:a16="http://schemas.microsoft.com/office/drawing/2014/main" id="{1445E830-19A4-6349-99AD-CB652581A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4124" y="10971923"/>
              <a:ext cx="177020" cy="38274"/>
            </a:xfrm>
            <a:custGeom>
              <a:avLst/>
              <a:gdLst>
                <a:gd name="T0" fmla="*/ 144 w 163"/>
                <a:gd name="T1" fmla="*/ 36 h 37"/>
                <a:gd name="T2" fmla="*/ 144 w 163"/>
                <a:gd name="T3" fmla="*/ 36 h 37"/>
                <a:gd name="T4" fmla="*/ 18 w 163"/>
                <a:gd name="T5" fmla="*/ 36 h 37"/>
                <a:gd name="T6" fmla="*/ 0 w 163"/>
                <a:gd name="T7" fmla="*/ 19 h 37"/>
                <a:gd name="T8" fmla="*/ 18 w 163"/>
                <a:gd name="T9" fmla="*/ 0 h 37"/>
                <a:gd name="T10" fmla="*/ 144 w 163"/>
                <a:gd name="T11" fmla="*/ 0 h 37"/>
                <a:gd name="T12" fmla="*/ 162 w 163"/>
                <a:gd name="T13" fmla="*/ 19 h 37"/>
                <a:gd name="T14" fmla="*/ 144 w 163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37">
                  <a:moveTo>
                    <a:pt x="144" y="36"/>
                  </a:moveTo>
                  <a:lnTo>
                    <a:pt x="14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53" y="0"/>
                    <a:pt x="162" y="9"/>
                    <a:pt x="162" y="19"/>
                  </a:cubicBezTo>
                  <a:cubicBezTo>
                    <a:pt x="162" y="27"/>
                    <a:pt x="153" y="36"/>
                    <a:pt x="144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22F11-562B-3948-B285-58D6763044CC}"/>
              </a:ext>
            </a:extLst>
          </p:cNvPr>
          <p:cNvGrpSpPr/>
          <p:nvPr/>
        </p:nvGrpSpPr>
        <p:grpSpPr>
          <a:xfrm>
            <a:off x="14792043" y="11842084"/>
            <a:ext cx="1100386" cy="1095600"/>
            <a:chOff x="13858540" y="11813957"/>
            <a:chExt cx="1100386" cy="1095600"/>
          </a:xfrm>
        </p:grpSpPr>
        <p:sp>
          <p:nvSpPr>
            <p:cNvPr id="605" name="Freeform 508">
              <a:extLst>
                <a:ext uri="{FF2B5EF4-FFF2-40B4-BE49-F238E27FC236}">
                  <a16:creationId xmlns:a16="http://schemas.microsoft.com/office/drawing/2014/main" id="{E848CA1F-CC7F-5245-A1B9-BFF037465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0066" y="12450266"/>
              <a:ext cx="468860" cy="459291"/>
            </a:xfrm>
            <a:custGeom>
              <a:avLst/>
              <a:gdLst>
                <a:gd name="T0" fmla="*/ 314 w 432"/>
                <a:gd name="T1" fmla="*/ 422 h 423"/>
                <a:gd name="T2" fmla="*/ 314 w 432"/>
                <a:gd name="T3" fmla="*/ 422 h 423"/>
                <a:gd name="T4" fmla="*/ 296 w 432"/>
                <a:gd name="T5" fmla="*/ 422 h 423"/>
                <a:gd name="T6" fmla="*/ 36 w 432"/>
                <a:gd name="T7" fmla="*/ 161 h 423"/>
                <a:gd name="T8" fmla="*/ 36 w 432"/>
                <a:gd name="T9" fmla="*/ 27 h 423"/>
                <a:gd name="T10" fmla="*/ 98 w 432"/>
                <a:gd name="T11" fmla="*/ 0 h 423"/>
                <a:gd name="T12" fmla="*/ 98 w 432"/>
                <a:gd name="T13" fmla="*/ 0 h 423"/>
                <a:gd name="T14" fmla="*/ 170 w 432"/>
                <a:gd name="T15" fmla="*/ 27 h 423"/>
                <a:gd name="T16" fmla="*/ 431 w 432"/>
                <a:gd name="T17" fmla="*/ 287 h 423"/>
                <a:gd name="T18" fmla="*/ 431 w 432"/>
                <a:gd name="T19" fmla="*/ 305 h 423"/>
                <a:gd name="T20" fmla="*/ 431 w 432"/>
                <a:gd name="T21" fmla="*/ 314 h 423"/>
                <a:gd name="T22" fmla="*/ 323 w 432"/>
                <a:gd name="T23" fmla="*/ 422 h 423"/>
                <a:gd name="T24" fmla="*/ 314 w 432"/>
                <a:gd name="T25" fmla="*/ 422 h 423"/>
                <a:gd name="T26" fmla="*/ 98 w 432"/>
                <a:gd name="T27" fmla="*/ 36 h 423"/>
                <a:gd name="T28" fmla="*/ 98 w 432"/>
                <a:gd name="T29" fmla="*/ 36 h 423"/>
                <a:gd name="T30" fmla="*/ 98 w 432"/>
                <a:gd name="T31" fmla="*/ 36 h 423"/>
                <a:gd name="T32" fmla="*/ 62 w 432"/>
                <a:gd name="T33" fmla="*/ 53 h 423"/>
                <a:gd name="T34" fmla="*/ 62 w 432"/>
                <a:gd name="T35" fmla="*/ 135 h 423"/>
                <a:gd name="T36" fmla="*/ 314 w 432"/>
                <a:gd name="T37" fmla="*/ 377 h 423"/>
                <a:gd name="T38" fmla="*/ 386 w 432"/>
                <a:gd name="T39" fmla="*/ 305 h 423"/>
                <a:gd name="T40" fmla="*/ 144 w 432"/>
                <a:gd name="T41" fmla="*/ 53 h 423"/>
                <a:gd name="T42" fmla="*/ 98 w 432"/>
                <a:gd name="T43" fmla="*/ 36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2" h="423">
                  <a:moveTo>
                    <a:pt x="314" y="422"/>
                  </a:moveTo>
                  <a:lnTo>
                    <a:pt x="314" y="422"/>
                  </a:lnTo>
                  <a:cubicBezTo>
                    <a:pt x="305" y="422"/>
                    <a:pt x="305" y="422"/>
                    <a:pt x="296" y="422"/>
                  </a:cubicBezTo>
                  <a:cubicBezTo>
                    <a:pt x="36" y="161"/>
                    <a:pt x="36" y="161"/>
                    <a:pt x="36" y="161"/>
                  </a:cubicBezTo>
                  <a:cubicBezTo>
                    <a:pt x="0" y="125"/>
                    <a:pt x="0" y="63"/>
                    <a:pt x="36" y="27"/>
                  </a:cubicBezTo>
                  <a:cubicBezTo>
                    <a:pt x="53" y="8"/>
                    <a:pt x="80" y="0"/>
                    <a:pt x="98" y="0"/>
                  </a:cubicBezTo>
                  <a:lnTo>
                    <a:pt x="98" y="0"/>
                  </a:lnTo>
                  <a:cubicBezTo>
                    <a:pt x="125" y="0"/>
                    <a:pt x="152" y="8"/>
                    <a:pt x="170" y="27"/>
                  </a:cubicBezTo>
                  <a:cubicBezTo>
                    <a:pt x="431" y="287"/>
                    <a:pt x="431" y="287"/>
                    <a:pt x="431" y="287"/>
                  </a:cubicBezTo>
                  <a:cubicBezTo>
                    <a:pt x="431" y="296"/>
                    <a:pt x="431" y="296"/>
                    <a:pt x="431" y="305"/>
                  </a:cubicBezTo>
                  <a:cubicBezTo>
                    <a:pt x="431" y="314"/>
                    <a:pt x="431" y="314"/>
                    <a:pt x="431" y="314"/>
                  </a:cubicBezTo>
                  <a:cubicBezTo>
                    <a:pt x="323" y="422"/>
                    <a:pt x="323" y="422"/>
                    <a:pt x="323" y="422"/>
                  </a:cubicBezTo>
                  <a:lnTo>
                    <a:pt x="314" y="422"/>
                  </a:lnTo>
                  <a:close/>
                  <a:moveTo>
                    <a:pt x="98" y="36"/>
                  </a:moveTo>
                  <a:lnTo>
                    <a:pt x="98" y="36"/>
                  </a:lnTo>
                  <a:lnTo>
                    <a:pt x="98" y="36"/>
                  </a:lnTo>
                  <a:cubicBezTo>
                    <a:pt x="89" y="36"/>
                    <a:pt x="72" y="44"/>
                    <a:pt x="62" y="53"/>
                  </a:cubicBezTo>
                  <a:cubicBezTo>
                    <a:pt x="44" y="80"/>
                    <a:pt x="44" y="116"/>
                    <a:pt x="62" y="135"/>
                  </a:cubicBezTo>
                  <a:cubicBezTo>
                    <a:pt x="314" y="377"/>
                    <a:pt x="314" y="377"/>
                    <a:pt x="314" y="377"/>
                  </a:cubicBezTo>
                  <a:cubicBezTo>
                    <a:pt x="386" y="305"/>
                    <a:pt x="386" y="305"/>
                    <a:pt x="386" y="305"/>
                  </a:cubicBezTo>
                  <a:cubicBezTo>
                    <a:pt x="144" y="53"/>
                    <a:pt x="144" y="53"/>
                    <a:pt x="144" y="53"/>
                  </a:cubicBezTo>
                  <a:cubicBezTo>
                    <a:pt x="134" y="44"/>
                    <a:pt x="116" y="36"/>
                    <a:pt x="98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6" name="Freeform 509">
              <a:extLst>
                <a:ext uri="{FF2B5EF4-FFF2-40B4-BE49-F238E27FC236}">
                  <a16:creationId xmlns:a16="http://schemas.microsoft.com/office/drawing/2014/main" id="{4FFE4A43-5D25-6548-8E61-970EBC47E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8540" y="11813957"/>
              <a:ext cx="722425" cy="722426"/>
            </a:xfrm>
            <a:custGeom>
              <a:avLst/>
              <a:gdLst>
                <a:gd name="T0" fmla="*/ 333 w 666"/>
                <a:gd name="T1" fmla="*/ 665 h 666"/>
                <a:gd name="T2" fmla="*/ 333 w 666"/>
                <a:gd name="T3" fmla="*/ 665 h 666"/>
                <a:gd name="T4" fmla="*/ 0 w 666"/>
                <a:gd name="T5" fmla="*/ 333 h 666"/>
                <a:gd name="T6" fmla="*/ 333 w 666"/>
                <a:gd name="T7" fmla="*/ 0 h 666"/>
                <a:gd name="T8" fmla="*/ 665 w 666"/>
                <a:gd name="T9" fmla="*/ 333 h 666"/>
                <a:gd name="T10" fmla="*/ 333 w 666"/>
                <a:gd name="T11" fmla="*/ 665 h 666"/>
                <a:gd name="T12" fmla="*/ 333 w 666"/>
                <a:gd name="T13" fmla="*/ 36 h 666"/>
                <a:gd name="T14" fmla="*/ 333 w 666"/>
                <a:gd name="T15" fmla="*/ 36 h 666"/>
                <a:gd name="T16" fmla="*/ 36 w 666"/>
                <a:gd name="T17" fmla="*/ 333 h 666"/>
                <a:gd name="T18" fmla="*/ 333 w 666"/>
                <a:gd name="T19" fmla="*/ 629 h 666"/>
                <a:gd name="T20" fmla="*/ 629 w 666"/>
                <a:gd name="T21" fmla="*/ 333 h 666"/>
                <a:gd name="T22" fmla="*/ 333 w 666"/>
                <a:gd name="T23" fmla="*/ 3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6" h="666">
                  <a:moveTo>
                    <a:pt x="333" y="665"/>
                  </a:moveTo>
                  <a:lnTo>
                    <a:pt x="333" y="665"/>
                  </a:lnTo>
                  <a:cubicBezTo>
                    <a:pt x="153" y="665"/>
                    <a:pt x="0" y="513"/>
                    <a:pt x="0" y="333"/>
                  </a:cubicBezTo>
                  <a:cubicBezTo>
                    <a:pt x="0" y="144"/>
                    <a:pt x="153" y="0"/>
                    <a:pt x="333" y="0"/>
                  </a:cubicBezTo>
                  <a:cubicBezTo>
                    <a:pt x="522" y="0"/>
                    <a:pt x="665" y="144"/>
                    <a:pt x="665" y="333"/>
                  </a:cubicBezTo>
                  <a:cubicBezTo>
                    <a:pt x="665" y="513"/>
                    <a:pt x="522" y="665"/>
                    <a:pt x="333" y="665"/>
                  </a:cubicBezTo>
                  <a:close/>
                  <a:moveTo>
                    <a:pt x="333" y="36"/>
                  </a:moveTo>
                  <a:lnTo>
                    <a:pt x="333" y="36"/>
                  </a:lnTo>
                  <a:cubicBezTo>
                    <a:pt x="171" y="36"/>
                    <a:pt x="36" y="171"/>
                    <a:pt x="36" y="333"/>
                  </a:cubicBezTo>
                  <a:cubicBezTo>
                    <a:pt x="36" y="494"/>
                    <a:pt x="171" y="629"/>
                    <a:pt x="333" y="629"/>
                  </a:cubicBezTo>
                  <a:cubicBezTo>
                    <a:pt x="495" y="629"/>
                    <a:pt x="629" y="494"/>
                    <a:pt x="629" y="333"/>
                  </a:cubicBezTo>
                  <a:cubicBezTo>
                    <a:pt x="629" y="171"/>
                    <a:pt x="495" y="36"/>
                    <a:pt x="333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7" name="Freeform 510">
              <a:extLst>
                <a:ext uri="{FF2B5EF4-FFF2-40B4-BE49-F238E27FC236}">
                  <a16:creationId xmlns:a16="http://schemas.microsoft.com/office/drawing/2014/main" id="{4F3DEE84-656E-4A4C-B739-F3F7A26D0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932" y="11928780"/>
              <a:ext cx="478428" cy="478428"/>
            </a:xfrm>
            <a:custGeom>
              <a:avLst/>
              <a:gdLst>
                <a:gd name="T0" fmla="*/ 216 w 442"/>
                <a:gd name="T1" fmla="*/ 441 h 442"/>
                <a:gd name="T2" fmla="*/ 216 w 442"/>
                <a:gd name="T3" fmla="*/ 441 h 442"/>
                <a:gd name="T4" fmla="*/ 63 w 442"/>
                <a:gd name="T5" fmla="*/ 378 h 442"/>
                <a:gd name="T6" fmla="*/ 0 w 442"/>
                <a:gd name="T7" fmla="*/ 225 h 442"/>
                <a:gd name="T8" fmla="*/ 63 w 442"/>
                <a:gd name="T9" fmla="*/ 63 h 442"/>
                <a:gd name="T10" fmla="*/ 216 w 442"/>
                <a:gd name="T11" fmla="*/ 0 h 442"/>
                <a:gd name="T12" fmla="*/ 378 w 442"/>
                <a:gd name="T13" fmla="*/ 63 h 442"/>
                <a:gd name="T14" fmla="*/ 441 w 442"/>
                <a:gd name="T15" fmla="*/ 225 h 442"/>
                <a:gd name="T16" fmla="*/ 378 w 442"/>
                <a:gd name="T17" fmla="*/ 378 h 442"/>
                <a:gd name="T18" fmla="*/ 216 w 442"/>
                <a:gd name="T19" fmla="*/ 441 h 442"/>
                <a:gd name="T20" fmla="*/ 216 w 442"/>
                <a:gd name="T21" fmla="*/ 27 h 442"/>
                <a:gd name="T22" fmla="*/ 216 w 442"/>
                <a:gd name="T23" fmla="*/ 27 h 442"/>
                <a:gd name="T24" fmla="*/ 27 w 442"/>
                <a:gd name="T25" fmla="*/ 225 h 442"/>
                <a:gd name="T26" fmla="*/ 216 w 442"/>
                <a:gd name="T27" fmla="*/ 414 h 442"/>
                <a:gd name="T28" fmla="*/ 413 w 442"/>
                <a:gd name="T29" fmla="*/ 225 h 442"/>
                <a:gd name="T30" fmla="*/ 216 w 442"/>
                <a:gd name="T31" fmla="*/ 27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2" h="442">
                  <a:moveTo>
                    <a:pt x="216" y="441"/>
                  </a:moveTo>
                  <a:lnTo>
                    <a:pt x="216" y="441"/>
                  </a:lnTo>
                  <a:cubicBezTo>
                    <a:pt x="162" y="441"/>
                    <a:pt x="108" y="414"/>
                    <a:pt x="63" y="378"/>
                  </a:cubicBezTo>
                  <a:cubicBezTo>
                    <a:pt x="27" y="333"/>
                    <a:pt x="0" y="279"/>
                    <a:pt x="0" y="225"/>
                  </a:cubicBezTo>
                  <a:cubicBezTo>
                    <a:pt x="0" y="162"/>
                    <a:pt x="27" y="108"/>
                    <a:pt x="63" y="63"/>
                  </a:cubicBezTo>
                  <a:cubicBezTo>
                    <a:pt x="108" y="27"/>
                    <a:pt x="162" y="0"/>
                    <a:pt x="216" y="0"/>
                  </a:cubicBezTo>
                  <a:cubicBezTo>
                    <a:pt x="279" y="0"/>
                    <a:pt x="333" y="27"/>
                    <a:pt x="378" y="63"/>
                  </a:cubicBezTo>
                  <a:cubicBezTo>
                    <a:pt x="413" y="108"/>
                    <a:pt x="441" y="162"/>
                    <a:pt x="441" y="225"/>
                  </a:cubicBezTo>
                  <a:cubicBezTo>
                    <a:pt x="441" y="279"/>
                    <a:pt x="413" y="333"/>
                    <a:pt x="378" y="378"/>
                  </a:cubicBezTo>
                  <a:cubicBezTo>
                    <a:pt x="333" y="414"/>
                    <a:pt x="279" y="441"/>
                    <a:pt x="216" y="441"/>
                  </a:cubicBezTo>
                  <a:close/>
                  <a:moveTo>
                    <a:pt x="216" y="27"/>
                  </a:moveTo>
                  <a:lnTo>
                    <a:pt x="216" y="27"/>
                  </a:lnTo>
                  <a:cubicBezTo>
                    <a:pt x="117" y="27"/>
                    <a:pt x="27" y="117"/>
                    <a:pt x="27" y="225"/>
                  </a:cubicBezTo>
                  <a:cubicBezTo>
                    <a:pt x="27" y="324"/>
                    <a:pt x="117" y="414"/>
                    <a:pt x="216" y="414"/>
                  </a:cubicBezTo>
                  <a:cubicBezTo>
                    <a:pt x="324" y="414"/>
                    <a:pt x="413" y="324"/>
                    <a:pt x="413" y="225"/>
                  </a:cubicBezTo>
                  <a:cubicBezTo>
                    <a:pt x="413" y="117"/>
                    <a:pt x="324" y="27"/>
                    <a:pt x="216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8" name="Freeform 511">
              <a:extLst>
                <a:ext uri="{FF2B5EF4-FFF2-40B4-BE49-F238E27FC236}">
                  <a16:creationId xmlns:a16="http://schemas.microsoft.com/office/drawing/2014/main" id="{C334B96C-3E1D-A74B-9EB3-999AFABED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0343" y="11990974"/>
              <a:ext cx="363606" cy="363606"/>
            </a:xfrm>
            <a:custGeom>
              <a:avLst/>
              <a:gdLst>
                <a:gd name="T0" fmla="*/ 162 w 333"/>
                <a:gd name="T1" fmla="*/ 332 h 333"/>
                <a:gd name="T2" fmla="*/ 162 w 333"/>
                <a:gd name="T3" fmla="*/ 332 h 333"/>
                <a:gd name="T4" fmla="*/ 0 w 333"/>
                <a:gd name="T5" fmla="*/ 171 h 333"/>
                <a:gd name="T6" fmla="*/ 162 w 333"/>
                <a:gd name="T7" fmla="*/ 0 h 333"/>
                <a:gd name="T8" fmla="*/ 332 w 333"/>
                <a:gd name="T9" fmla="*/ 171 h 333"/>
                <a:gd name="T10" fmla="*/ 162 w 333"/>
                <a:gd name="T11" fmla="*/ 332 h 333"/>
                <a:gd name="T12" fmla="*/ 162 w 333"/>
                <a:gd name="T13" fmla="*/ 27 h 333"/>
                <a:gd name="T14" fmla="*/ 162 w 333"/>
                <a:gd name="T15" fmla="*/ 27 h 333"/>
                <a:gd name="T16" fmla="*/ 27 w 333"/>
                <a:gd name="T17" fmla="*/ 171 h 333"/>
                <a:gd name="T18" fmla="*/ 162 w 333"/>
                <a:gd name="T19" fmla="*/ 306 h 333"/>
                <a:gd name="T20" fmla="*/ 306 w 333"/>
                <a:gd name="T21" fmla="*/ 171 h 333"/>
                <a:gd name="T22" fmla="*/ 162 w 333"/>
                <a:gd name="T23" fmla="*/ 27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3" h="333">
                  <a:moveTo>
                    <a:pt x="162" y="332"/>
                  </a:moveTo>
                  <a:lnTo>
                    <a:pt x="162" y="332"/>
                  </a:lnTo>
                  <a:cubicBezTo>
                    <a:pt x="72" y="332"/>
                    <a:pt x="0" y="261"/>
                    <a:pt x="0" y="171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60" y="0"/>
                    <a:pt x="332" y="72"/>
                    <a:pt x="332" y="171"/>
                  </a:cubicBezTo>
                  <a:cubicBezTo>
                    <a:pt x="332" y="261"/>
                    <a:pt x="260" y="332"/>
                    <a:pt x="162" y="332"/>
                  </a:cubicBezTo>
                  <a:close/>
                  <a:moveTo>
                    <a:pt x="162" y="27"/>
                  </a:moveTo>
                  <a:lnTo>
                    <a:pt x="162" y="27"/>
                  </a:lnTo>
                  <a:cubicBezTo>
                    <a:pt x="90" y="27"/>
                    <a:pt x="27" y="90"/>
                    <a:pt x="27" y="171"/>
                  </a:cubicBezTo>
                  <a:cubicBezTo>
                    <a:pt x="27" y="243"/>
                    <a:pt x="90" y="306"/>
                    <a:pt x="162" y="306"/>
                  </a:cubicBezTo>
                  <a:cubicBezTo>
                    <a:pt x="243" y="306"/>
                    <a:pt x="306" y="243"/>
                    <a:pt x="306" y="171"/>
                  </a:cubicBezTo>
                  <a:cubicBezTo>
                    <a:pt x="306" y="90"/>
                    <a:pt x="243" y="27"/>
                    <a:pt x="162" y="2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9" name="Freeform 512">
              <a:extLst>
                <a:ext uri="{FF2B5EF4-FFF2-40B4-BE49-F238E27FC236}">
                  <a16:creationId xmlns:a16="http://schemas.microsoft.com/office/drawing/2014/main" id="{A8055D59-8FE4-164E-A38E-CD7C1E66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9517" y="12077092"/>
              <a:ext cx="110040" cy="177020"/>
            </a:xfrm>
            <a:custGeom>
              <a:avLst/>
              <a:gdLst>
                <a:gd name="T0" fmla="*/ 45 w 100"/>
                <a:gd name="T1" fmla="*/ 162 h 163"/>
                <a:gd name="T2" fmla="*/ 45 w 100"/>
                <a:gd name="T3" fmla="*/ 162 h 163"/>
                <a:gd name="T4" fmla="*/ 9 w 100"/>
                <a:gd name="T5" fmla="*/ 153 h 163"/>
                <a:gd name="T6" fmla="*/ 0 w 100"/>
                <a:gd name="T7" fmla="*/ 144 h 163"/>
                <a:gd name="T8" fmla="*/ 18 w 100"/>
                <a:gd name="T9" fmla="*/ 135 h 163"/>
                <a:gd name="T10" fmla="*/ 72 w 100"/>
                <a:gd name="T11" fmla="*/ 135 h 163"/>
                <a:gd name="T12" fmla="*/ 81 w 100"/>
                <a:gd name="T13" fmla="*/ 117 h 163"/>
                <a:gd name="T14" fmla="*/ 45 w 100"/>
                <a:gd name="T15" fmla="*/ 90 h 163"/>
                <a:gd name="T16" fmla="*/ 18 w 100"/>
                <a:gd name="T17" fmla="*/ 81 h 163"/>
                <a:gd name="T18" fmla="*/ 0 w 100"/>
                <a:gd name="T19" fmla="*/ 45 h 163"/>
                <a:gd name="T20" fmla="*/ 18 w 100"/>
                <a:gd name="T21" fmla="*/ 18 h 163"/>
                <a:gd name="T22" fmla="*/ 90 w 100"/>
                <a:gd name="T23" fmla="*/ 9 h 163"/>
                <a:gd name="T24" fmla="*/ 99 w 100"/>
                <a:gd name="T25" fmla="*/ 27 h 163"/>
                <a:gd name="T26" fmla="*/ 81 w 100"/>
                <a:gd name="T27" fmla="*/ 27 h 163"/>
                <a:gd name="T28" fmla="*/ 27 w 100"/>
                <a:gd name="T29" fmla="*/ 27 h 163"/>
                <a:gd name="T30" fmla="*/ 18 w 100"/>
                <a:gd name="T31" fmla="*/ 45 h 163"/>
                <a:gd name="T32" fmla="*/ 54 w 100"/>
                <a:gd name="T33" fmla="*/ 72 h 163"/>
                <a:gd name="T34" fmla="*/ 81 w 100"/>
                <a:gd name="T35" fmla="*/ 90 h 163"/>
                <a:gd name="T36" fmla="*/ 99 w 100"/>
                <a:gd name="T37" fmla="*/ 117 h 163"/>
                <a:gd name="T38" fmla="*/ 81 w 100"/>
                <a:gd name="T39" fmla="*/ 153 h 163"/>
                <a:gd name="T40" fmla="*/ 45 w 100"/>
                <a:gd name="T41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163">
                  <a:moveTo>
                    <a:pt x="45" y="162"/>
                  </a:moveTo>
                  <a:lnTo>
                    <a:pt x="45" y="162"/>
                  </a:lnTo>
                  <a:cubicBezTo>
                    <a:pt x="36" y="162"/>
                    <a:pt x="18" y="162"/>
                    <a:pt x="9" y="153"/>
                  </a:cubicBezTo>
                  <a:cubicBezTo>
                    <a:pt x="0" y="153"/>
                    <a:pt x="0" y="144"/>
                    <a:pt x="0" y="144"/>
                  </a:cubicBezTo>
                  <a:cubicBezTo>
                    <a:pt x="0" y="135"/>
                    <a:pt x="9" y="135"/>
                    <a:pt x="18" y="135"/>
                  </a:cubicBezTo>
                  <a:cubicBezTo>
                    <a:pt x="36" y="144"/>
                    <a:pt x="54" y="144"/>
                    <a:pt x="72" y="135"/>
                  </a:cubicBezTo>
                  <a:cubicBezTo>
                    <a:pt x="72" y="135"/>
                    <a:pt x="81" y="126"/>
                    <a:pt x="81" y="117"/>
                  </a:cubicBezTo>
                  <a:cubicBezTo>
                    <a:pt x="81" y="108"/>
                    <a:pt x="63" y="99"/>
                    <a:pt x="45" y="90"/>
                  </a:cubicBezTo>
                  <a:cubicBezTo>
                    <a:pt x="36" y="90"/>
                    <a:pt x="27" y="81"/>
                    <a:pt x="18" y="81"/>
                  </a:cubicBezTo>
                  <a:cubicBezTo>
                    <a:pt x="9" y="72"/>
                    <a:pt x="0" y="63"/>
                    <a:pt x="0" y="45"/>
                  </a:cubicBezTo>
                  <a:cubicBezTo>
                    <a:pt x="0" y="36"/>
                    <a:pt x="9" y="18"/>
                    <a:pt x="18" y="18"/>
                  </a:cubicBezTo>
                  <a:cubicBezTo>
                    <a:pt x="36" y="0"/>
                    <a:pt x="63" y="0"/>
                    <a:pt x="90" y="9"/>
                  </a:cubicBezTo>
                  <a:cubicBezTo>
                    <a:pt x="99" y="18"/>
                    <a:pt x="99" y="18"/>
                    <a:pt x="99" y="27"/>
                  </a:cubicBezTo>
                  <a:cubicBezTo>
                    <a:pt x="99" y="27"/>
                    <a:pt x="90" y="36"/>
                    <a:pt x="81" y="27"/>
                  </a:cubicBezTo>
                  <a:cubicBezTo>
                    <a:pt x="63" y="18"/>
                    <a:pt x="45" y="18"/>
                    <a:pt x="27" y="27"/>
                  </a:cubicBezTo>
                  <a:cubicBezTo>
                    <a:pt x="27" y="36"/>
                    <a:pt x="18" y="45"/>
                    <a:pt x="18" y="45"/>
                  </a:cubicBezTo>
                  <a:cubicBezTo>
                    <a:pt x="18" y="63"/>
                    <a:pt x="36" y="72"/>
                    <a:pt x="54" y="72"/>
                  </a:cubicBezTo>
                  <a:cubicBezTo>
                    <a:pt x="63" y="81"/>
                    <a:pt x="72" y="90"/>
                    <a:pt x="81" y="90"/>
                  </a:cubicBezTo>
                  <a:cubicBezTo>
                    <a:pt x="90" y="99"/>
                    <a:pt x="99" y="108"/>
                    <a:pt x="99" y="117"/>
                  </a:cubicBezTo>
                  <a:cubicBezTo>
                    <a:pt x="99" y="135"/>
                    <a:pt x="90" y="144"/>
                    <a:pt x="81" y="153"/>
                  </a:cubicBezTo>
                  <a:cubicBezTo>
                    <a:pt x="72" y="162"/>
                    <a:pt x="54" y="162"/>
                    <a:pt x="45" y="16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0" name="Freeform 513">
              <a:extLst>
                <a:ext uri="{FF2B5EF4-FFF2-40B4-BE49-F238E27FC236}">
                  <a16:creationId xmlns:a16="http://schemas.microsoft.com/office/drawing/2014/main" id="{85A32EB7-D9CA-B941-8478-F34A9029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7792" y="12038817"/>
              <a:ext cx="28706" cy="38274"/>
            </a:xfrm>
            <a:custGeom>
              <a:avLst/>
              <a:gdLst>
                <a:gd name="T0" fmla="*/ 9 w 28"/>
                <a:gd name="T1" fmla="*/ 36 h 37"/>
                <a:gd name="T2" fmla="*/ 9 w 28"/>
                <a:gd name="T3" fmla="*/ 36 h 37"/>
                <a:gd name="T4" fmla="*/ 0 w 28"/>
                <a:gd name="T5" fmla="*/ 27 h 37"/>
                <a:gd name="T6" fmla="*/ 0 w 28"/>
                <a:gd name="T7" fmla="*/ 9 h 37"/>
                <a:gd name="T8" fmla="*/ 9 w 28"/>
                <a:gd name="T9" fmla="*/ 0 h 37"/>
                <a:gd name="T10" fmla="*/ 27 w 28"/>
                <a:gd name="T11" fmla="*/ 9 h 37"/>
                <a:gd name="T12" fmla="*/ 27 w 28"/>
                <a:gd name="T13" fmla="*/ 27 h 37"/>
                <a:gd name="T14" fmla="*/ 9 w 2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7">
                  <a:moveTo>
                    <a:pt x="9" y="36"/>
                  </a:moveTo>
                  <a:lnTo>
                    <a:pt x="9" y="36"/>
                  </a:lnTo>
                  <a:lnTo>
                    <a:pt x="0" y="27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18" y="36"/>
                    <a:pt x="9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1" name="Freeform 514">
              <a:extLst>
                <a:ext uri="{FF2B5EF4-FFF2-40B4-BE49-F238E27FC236}">
                  <a16:creationId xmlns:a16="http://schemas.microsoft.com/office/drawing/2014/main" id="{6FAA9D8A-5106-E247-B84E-263168B1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7792" y="12263680"/>
              <a:ext cx="28706" cy="38274"/>
            </a:xfrm>
            <a:custGeom>
              <a:avLst/>
              <a:gdLst>
                <a:gd name="T0" fmla="*/ 9 w 28"/>
                <a:gd name="T1" fmla="*/ 36 h 37"/>
                <a:gd name="T2" fmla="*/ 9 w 28"/>
                <a:gd name="T3" fmla="*/ 36 h 37"/>
                <a:gd name="T4" fmla="*/ 0 w 28"/>
                <a:gd name="T5" fmla="*/ 27 h 37"/>
                <a:gd name="T6" fmla="*/ 0 w 28"/>
                <a:gd name="T7" fmla="*/ 9 h 37"/>
                <a:gd name="T8" fmla="*/ 9 w 28"/>
                <a:gd name="T9" fmla="*/ 0 h 37"/>
                <a:gd name="T10" fmla="*/ 27 w 28"/>
                <a:gd name="T11" fmla="*/ 9 h 37"/>
                <a:gd name="T12" fmla="*/ 27 w 28"/>
                <a:gd name="T13" fmla="*/ 27 h 37"/>
                <a:gd name="T14" fmla="*/ 9 w 2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7">
                  <a:moveTo>
                    <a:pt x="9" y="36"/>
                  </a:moveTo>
                  <a:lnTo>
                    <a:pt x="9" y="36"/>
                  </a:lnTo>
                  <a:lnTo>
                    <a:pt x="0" y="27"/>
                  </a:lnTo>
                  <a:cubicBezTo>
                    <a:pt x="0" y="9"/>
                    <a:pt x="0" y="9"/>
                    <a:pt x="0" y="9"/>
                  </a:cubicBezTo>
                  <a:cubicBezTo>
                    <a:pt x="0" y="0"/>
                    <a:pt x="9" y="0"/>
                    <a:pt x="9" y="0"/>
                  </a:cubicBezTo>
                  <a:cubicBezTo>
                    <a:pt x="18" y="0"/>
                    <a:pt x="27" y="0"/>
                    <a:pt x="27" y="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7"/>
                    <a:pt x="18" y="36"/>
                    <a:pt x="9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F097CD2-66E2-3C40-89D4-1BB3238E4B53}"/>
              </a:ext>
            </a:extLst>
          </p:cNvPr>
          <p:cNvGrpSpPr/>
          <p:nvPr/>
        </p:nvGrpSpPr>
        <p:grpSpPr>
          <a:xfrm>
            <a:off x="18603012" y="10778011"/>
            <a:ext cx="995131" cy="1153011"/>
            <a:chOff x="16863071" y="10321261"/>
            <a:chExt cx="995131" cy="1153011"/>
          </a:xfrm>
        </p:grpSpPr>
        <p:sp>
          <p:nvSpPr>
            <p:cNvPr id="612" name="Freeform 515">
              <a:extLst>
                <a:ext uri="{FF2B5EF4-FFF2-40B4-BE49-F238E27FC236}">
                  <a16:creationId xmlns:a16="http://schemas.microsoft.com/office/drawing/2014/main" id="{5AB0DD39-A3EC-6B4A-9E1A-9564F2AEC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3071" y="10321261"/>
              <a:ext cx="995131" cy="1153011"/>
            </a:xfrm>
            <a:custGeom>
              <a:avLst/>
              <a:gdLst>
                <a:gd name="T0" fmla="*/ 459 w 919"/>
                <a:gd name="T1" fmla="*/ 1061 h 1062"/>
                <a:gd name="T2" fmla="*/ 459 w 919"/>
                <a:gd name="T3" fmla="*/ 1061 h 1062"/>
                <a:gd name="T4" fmla="*/ 450 w 919"/>
                <a:gd name="T5" fmla="*/ 1061 h 1062"/>
                <a:gd name="T6" fmla="*/ 189 w 919"/>
                <a:gd name="T7" fmla="*/ 854 h 1062"/>
                <a:gd name="T8" fmla="*/ 54 w 919"/>
                <a:gd name="T9" fmla="*/ 513 h 1062"/>
                <a:gd name="T10" fmla="*/ 0 w 919"/>
                <a:gd name="T11" fmla="*/ 216 h 1062"/>
                <a:gd name="T12" fmla="*/ 18 w 919"/>
                <a:gd name="T13" fmla="*/ 162 h 1062"/>
                <a:gd name="T14" fmla="*/ 72 w 919"/>
                <a:gd name="T15" fmla="*/ 135 h 1062"/>
                <a:gd name="T16" fmla="*/ 414 w 919"/>
                <a:gd name="T17" fmla="*/ 18 h 1062"/>
                <a:gd name="T18" fmla="*/ 504 w 919"/>
                <a:gd name="T19" fmla="*/ 18 h 1062"/>
                <a:gd name="T20" fmla="*/ 846 w 919"/>
                <a:gd name="T21" fmla="*/ 135 h 1062"/>
                <a:gd name="T22" fmla="*/ 899 w 919"/>
                <a:gd name="T23" fmla="*/ 162 h 1062"/>
                <a:gd name="T24" fmla="*/ 918 w 919"/>
                <a:gd name="T25" fmla="*/ 216 h 1062"/>
                <a:gd name="T26" fmla="*/ 863 w 919"/>
                <a:gd name="T27" fmla="*/ 513 h 1062"/>
                <a:gd name="T28" fmla="*/ 720 w 919"/>
                <a:gd name="T29" fmla="*/ 854 h 1062"/>
                <a:gd name="T30" fmla="*/ 468 w 919"/>
                <a:gd name="T31" fmla="*/ 1061 h 1062"/>
                <a:gd name="T32" fmla="*/ 459 w 919"/>
                <a:gd name="T33" fmla="*/ 1061 h 1062"/>
                <a:gd name="T34" fmla="*/ 459 w 919"/>
                <a:gd name="T35" fmla="*/ 45 h 1062"/>
                <a:gd name="T36" fmla="*/ 459 w 919"/>
                <a:gd name="T37" fmla="*/ 45 h 1062"/>
                <a:gd name="T38" fmla="*/ 432 w 919"/>
                <a:gd name="T39" fmla="*/ 45 h 1062"/>
                <a:gd name="T40" fmla="*/ 72 w 919"/>
                <a:gd name="T41" fmla="*/ 171 h 1062"/>
                <a:gd name="T42" fmla="*/ 45 w 919"/>
                <a:gd name="T43" fmla="*/ 189 h 1062"/>
                <a:gd name="T44" fmla="*/ 36 w 919"/>
                <a:gd name="T45" fmla="*/ 216 h 1062"/>
                <a:gd name="T46" fmla="*/ 225 w 919"/>
                <a:gd name="T47" fmla="*/ 836 h 1062"/>
                <a:gd name="T48" fmla="*/ 459 w 919"/>
                <a:gd name="T49" fmla="*/ 1016 h 1062"/>
                <a:gd name="T50" fmla="*/ 693 w 919"/>
                <a:gd name="T51" fmla="*/ 836 h 1062"/>
                <a:gd name="T52" fmla="*/ 882 w 919"/>
                <a:gd name="T53" fmla="*/ 216 h 1062"/>
                <a:gd name="T54" fmla="*/ 873 w 919"/>
                <a:gd name="T55" fmla="*/ 189 h 1062"/>
                <a:gd name="T56" fmla="*/ 846 w 919"/>
                <a:gd name="T57" fmla="*/ 171 h 1062"/>
                <a:gd name="T58" fmla="*/ 486 w 919"/>
                <a:gd name="T59" fmla="*/ 45 h 1062"/>
                <a:gd name="T60" fmla="*/ 459 w 919"/>
                <a:gd name="T61" fmla="*/ 45 h 1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19" h="1062">
                  <a:moveTo>
                    <a:pt x="459" y="1061"/>
                  </a:moveTo>
                  <a:lnTo>
                    <a:pt x="459" y="1061"/>
                  </a:lnTo>
                  <a:lnTo>
                    <a:pt x="450" y="1061"/>
                  </a:lnTo>
                  <a:cubicBezTo>
                    <a:pt x="441" y="1052"/>
                    <a:pt x="270" y="971"/>
                    <a:pt x="189" y="854"/>
                  </a:cubicBezTo>
                  <a:cubicBezTo>
                    <a:pt x="135" y="773"/>
                    <a:pt x="90" y="657"/>
                    <a:pt x="54" y="513"/>
                  </a:cubicBezTo>
                  <a:cubicBezTo>
                    <a:pt x="27" y="396"/>
                    <a:pt x="9" y="288"/>
                    <a:pt x="0" y="216"/>
                  </a:cubicBezTo>
                  <a:cubicBezTo>
                    <a:pt x="0" y="198"/>
                    <a:pt x="9" y="180"/>
                    <a:pt x="18" y="162"/>
                  </a:cubicBezTo>
                  <a:cubicBezTo>
                    <a:pt x="36" y="144"/>
                    <a:pt x="54" y="135"/>
                    <a:pt x="72" y="135"/>
                  </a:cubicBezTo>
                  <a:cubicBezTo>
                    <a:pt x="243" y="126"/>
                    <a:pt x="360" y="54"/>
                    <a:pt x="414" y="18"/>
                  </a:cubicBezTo>
                  <a:cubicBezTo>
                    <a:pt x="441" y="0"/>
                    <a:pt x="477" y="0"/>
                    <a:pt x="504" y="18"/>
                  </a:cubicBezTo>
                  <a:cubicBezTo>
                    <a:pt x="558" y="54"/>
                    <a:pt x="666" y="126"/>
                    <a:pt x="846" y="135"/>
                  </a:cubicBezTo>
                  <a:cubicBezTo>
                    <a:pt x="863" y="135"/>
                    <a:pt x="882" y="144"/>
                    <a:pt x="899" y="162"/>
                  </a:cubicBezTo>
                  <a:cubicBezTo>
                    <a:pt x="909" y="180"/>
                    <a:pt x="918" y="198"/>
                    <a:pt x="918" y="216"/>
                  </a:cubicBezTo>
                  <a:cubicBezTo>
                    <a:pt x="909" y="288"/>
                    <a:pt x="891" y="396"/>
                    <a:pt x="863" y="513"/>
                  </a:cubicBezTo>
                  <a:cubicBezTo>
                    <a:pt x="827" y="657"/>
                    <a:pt x="783" y="773"/>
                    <a:pt x="720" y="854"/>
                  </a:cubicBezTo>
                  <a:cubicBezTo>
                    <a:pt x="648" y="971"/>
                    <a:pt x="477" y="1052"/>
                    <a:pt x="468" y="1061"/>
                  </a:cubicBezTo>
                  <a:lnTo>
                    <a:pt x="459" y="1061"/>
                  </a:lnTo>
                  <a:close/>
                  <a:moveTo>
                    <a:pt x="459" y="45"/>
                  </a:moveTo>
                  <a:lnTo>
                    <a:pt x="459" y="45"/>
                  </a:lnTo>
                  <a:cubicBezTo>
                    <a:pt x="450" y="45"/>
                    <a:pt x="441" y="45"/>
                    <a:pt x="432" y="45"/>
                  </a:cubicBezTo>
                  <a:cubicBezTo>
                    <a:pt x="378" y="90"/>
                    <a:pt x="261" y="162"/>
                    <a:pt x="72" y="171"/>
                  </a:cubicBezTo>
                  <a:cubicBezTo>
                    <a:pt x="63" y="171"/>
                    <a:pt x="54" y="180"/>
                    <a:pt x="45" y="189"/>
                  </a:cubicBezTo>
                  <a:cubicBezTo>
                    <a:pt x="45" y="198"/>
                    <a:pt x="36" y="207"/>
                    <a:pt x="36" y="216"/>
                  </a:cubicBezTo>
                  <a:cubicBezTo>
                    <a:pt x="72" y="585"/>
                    <a:pt x="180" y="773"/>
                    <a:pt x="225" y="836"/>
                  </a:cubicBezTo>
                  <a:cubicBezTo>
                    <a:pt x="288" y="926"/>
                    <a:pt x="423" y="998"/>
                    <a:pt x="459" y="1016"/>
                  </a:cubicBezTo>
                  <a:cubicBezTo>
                    <a:pt x="495" y="998"/>
                    <a:pt x="630" y="926"/>
                    <a:pt x="693" y="836"/>
                  </a:cubicBezTo>
                  <a:cubicBezTo>
                    <a:pt x="738" y="773"/>
                    <a:pt x="837" y="585"/>
                    <a:pt x="882" y="216"/>
                  </a:cubicBezTo>
                  <a:cubicBezTo>
                    <a:pt x="882" y="207"/>
                    <a:pt x="873" y="198"/>
                    <a:pt x="873" y="189"/>
                  </a:cubicBezTo>
                  <a:cubicBezTo>
                    <a:pt x="863" y="180"/>
                    <a:pt x="855" y="171"/>
                    <a:pt x="846" y="171"/>
                  </a:cubicBezTo>
                  <a:cubicBezTo>
                    <a:pt x="657" y="162"/>
                    <a:pt x="540" y="90"/>
                    <a:pt x="486" y="45"/>
                  </a:cubicBezTo>
                  <a:cubicBezTo>
                    <a:pt x="477" y="45"/>
                    <a:pt x="468" y="45"/>
                    <a:pt x="459" y="4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3" name="Freeform 516">
              <a:extLst>
                <a:ext uri="{FF2B5EF4-FFF2-40B4-BE49-F238E27FC236}">
                  <a16:creationId xmlns:a16="http://schemas.microsoft.com/office/drawing/2014/main" id="{ADEE830D-A10C-F54E-A16F-D962D79E8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2754" y="10995843"/>
              <a:ext cx="148314" cy="148314"/>
            </a:xfrm>
            <a:custGeom>
              <a:avLst/>
              <a:gdLst>
                <a:gd name="T0" fmla="*/ 72 w 136"/>
                <a:gd name="T1" fmla="*/ 134 h 135"/>
                <a:gd name="T2" fmla="*/ 72 w 136"/>
                <a:gd name="T3" fmla="*/ 134 h 135"/>
                <a:gd name="T4" fmla="*/ 0 w 136"/>
                <a:gd name="T5" fmla="*/ 72 h 135"/>
                <a:gd name="T6" fmla="*/ 72 w 136"/>
                <a:gd name="T7" fmla="*/ 0 h 135"/>
                <a:gd name="T8" fmla="*/ 135 w 136"/>
                <a:gd name="T9" fmla="*/ 72 h 135"/>
                <a:gd name="T10" fmla="*/ 72 w 136"/>
                <a:gd name="T11" fmla="*/ 134 h 135"/>
                <a:gd name="T12" fmla="*/ 72 w 136"/>
                <a:gd name="T13" fmla="*/ 36 h 135"/>
                <a:gd name="T14" fmla="*/ 72 w 136"/>
                <a:gd name="T15" fmla="*/ 36 h 135"/>
                <a:gd name="T16" fmla="*/ 36 w 136"/>
                <a:gd name="T17" fmla="*/ 72 h 135"/>
                <a:gd name="T18" fmla="*/ 72 w 136"/>
                <a:gd name="T19" fmla="*/ 98 h 135"/>
                <a:gd name="T20" fmla="*/ 99 w 136"/>
                <a:gd name="T21" fmla="*/ 72 h 135"/>
                <a:gd name="T22" fmla="*/ 72 w 136"/>
                <a:gd name="T23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35">
                  <a:moveTo>
                    <a:pt x="72" y="134"/>
                  </a:moveTo>
                  <a:lnTo>
                    <a:pt x="72" y="134"/>
                  </a:lnTo>
                  <a:cubicBezTo>
                    <a:pt x="27" y="134"/>
                    <a:pt x="0" y="107"/>
                    <a:pt x="0" y="72"/>
                  </a:cubicBezTo>
                  <a:cubicBezTo>
                    <a:pt x="0" y="36"/>
                    <a:pt x="27" y="0"/>
                    <a:pt x="72" y="0"/>
                  </a:cubicBezTo>
                  <a:cubicBezTo>
                    <a:pt x="108" y="0"/>
                    <a:pt x="135" y="36"/>
                    <a:pt x="135" y="72"/>
                  </a:cubicBezTo>
                  <a:cubicBezTo>
                    <a:pt x="135" y="107"/>
                    <a:pt x="108" y="134"/>
                    <a:pt x="72" y="134"/>
                  </a:cubicBezTo>
                  <a:close/>
                  <a:moveTo>
                    <a:pt x="72" y="36"/>
                  </a:moveTo>
                  <a:lnTo>
                    <a:pt x="72" y="36"/>
                  </a:lnTo>
                  <a:cubicBezTo>
                    <a:pt x="54" y="36"/>
                    <a:pt x="36" y="53"/>
                    <a:pt x="36" y="72"/>
                  </a:cubicBezTo>
                  <a:cubicBezTo>
                    <a:pt x="36" y="89"/>
                    <a:pt x="54" y="98"/>
                    <a:pt x="72" y="98"/>
                  </a:cubicBezTo>
                  <a:cubicBezTo>
                    <a:pt x="81" y="98"/>
                    <a:pt x="99" y="89"/>
                    <a:pt x="99" y="72"/>
                  </a:cubicBezTo>
                  <a:cubicBezTo>
                    <a:pt x="99" y="53"/>
                    <a:pt x="81" y="36"/>
                    <a:pt x="72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4" name="Freeform 517">
              <a:extLst>
                <a:ext uri="{FF2B5EF4-FFF2-40B4-BE49-F238E27FC236}">
                  <a16:creationId xmlns:a16="http://schemas.microsoft.com/office/drawing/2014/main" id="{9F16C42C-02FE-A447-9213-C2A5C6375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8911" y="10995843"/>
              <a:ext cx="148311" cy="148314"/>
            </a:xfrm>
            <a:custGeom>
              <a:avLst/>
              <a:gdLst>
                <a:gd name="T0" fmla="*/ 63 w 136"/>
                <a:gd name="T1" fmla="*/ 134 h 135"/>
                <a:gd name="T2" fmla="*/ 63 w 136"/>
                <a:gd name="T3" fmla="*/ 134 h 135"/>
                <a:gd name="T4" fmla="*/ 0 w 136"/>
                <a:gd name="T5" fmla="*/ 72 h 135"/>
                <a:gd name="T6" fmla="*/ 63 w 136"/>
                <a:gd name="T7" fmla="*/ 0 h 135"/>
                <a:gd name="T8" fmla="*/ 135 w 136"/>
                <a:gd name="T9" fmla="*/ 72 h 135"/>
                <a:gd name="T10" fmla="*/ 63 w 136"/>
                <a:gd name="T11" fmla="*/ 134 h 135"/>
                <a:gd name="T12" fmla="*/ 63 w 136"/>
                <a:gd name="T13" fmla="*/ 36 h 135"/>
                <a:gd name="T14" fmla="*/ 63 w 136"/>
                <a:gd name="T15" fmla="*/ 36 h 135"/>
                <a:gd name="T16" fmla="*/ 36 w 136"/>
                <a:gd name="T17" fmla="*/ 72 h 135"/>
                <a:gd name="T18" fmla="*/ 63 w 136"/>
                <a:gd name="T19" fmla="*/ 98 h 135"/>
                <a:gd name="T20" fmla="*/ 99 w 136"/>
                <a:gd name="T21" fmla="*/ 72 h 135"/>
                <a:gd name="T22" fmla="*/ 63 w 136"/>
                <a:gd name="T23" fmla="*/ 3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135">
                  <a:moveTo>
                    <a:pt x="63" y="134"/>
                  </a:moveTo>
                  <a:lnTo>
                    <a:pt x="63" y="134"/>
                  </a:lnTo>
                  <a:cubicBezTo>
                    <a:pt x="27" y="134"/>
                    <a:pt x="0" y="107"/>
                    <a:pt x="0" y="72"/>
                  </a:cubicBezTo>
                  <a:cubicBezTo>
                    <a:pt x="0" y="36"/>
                    <a:pt x="27" y="0"/>
                    <a:pt x="63" y="0"/>
                  </a:cubicBezTo>
                  <a:cubicBezTo>
                    <a:pt x="108" y="0"/>
                    <a:pt x="135" y="36"/>
                    <a:pt x="135" y="72"/>
                  </a:cubicBezTo>
                  <a:cubicBezTo>
                    <a:pt x="135" y="107"/>
                    <a:pt x="108" y="134"/>
                    <a:pt x="63" y="134"/>
                  </a:cubicBezTo>
                  <a:close/>
                  <a:moveTo>
                    <a:pt x="63" y="36"/>
                  </a:moveTo>
                  <a:lnTo>
                    <a:pt x="63" y="36"/>
                  </a:lnTo>
                  <a:cubicBezTo>
                    <a:pt x="54" y="36"/>
                    <a:pt x="36" y="53"/>
                    <a:pt x="36" y="72"/>
                  </a:cubicBezTo>
                  <a:cubicBezTo>
                    <a:pt x="36" y="89"/>
                    <a:pt x="54" y="98"/>
                    <a:pt x="63" y="98"/>
                  </a:cubicBezTo>
                  <a:cubicBezTo>
                    <a:pt x="81" y="98"/>
                    <a:pt x="99" y="89"/>
                    <a:pt x="99" y="72"/>
                  </a:cubicBezTo>
                  <a:cubicBezTo>
                    <a:pt x="99" y="53"/>
                    <a:pt x="81" y="36"/>
                    <a:pt x="63" y="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5" name="Freeform 518">
              <a:extLst>
                <a:ext uri="{FF2B5EF4-FFF2-40B4-BE49-F238E27FC236}">
                  <a16:creationId xmlns:a16="http://schemas.microsoft.com/office/drawing/2014/main" id="{0EDAEA41-1006-8645-9F26-D17DEE1A4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4480" y="10995843"/>
              <a:ext cx="354037" cy="38274"/>
            </a:xfrm>
            <a:custGeom>
              <a:avLst/>
              <a:gdLst>
                <a:gd name="T0" fmla="*/ 306 w 325"/>
                <a:gd name="T1" fmla="*/ 36 h 37"/>
                <a:gd name="T2" fmla="*/ 306 w 325"/>
                <a:gd name="T3" fmla="*/ 36 h 37"/>
                <a:gd name="T4" fmla="*/ 18 w 325"/>
                <a:gd name="T5" fmla="*/ 36 h 37"/>
                <a:gd name="T6" fmla="*/ 0 w 325"/>
                <a:gd name="T7" fmla="*/ 17 h 37"/>
                <a:gd name="T8" fmla="*/ 18 w 325"/>
                <a:gd name="T9" fmla="*/ 0 h 37"/>
                <a:gd name="T10" fmla="*/ 306 w 325"/>
                <a:gd name="T11" fmla="*/ 0 h 37"/>
                <a:gd name="T12" fmla="*/ 324 w 325"/>
                <a:gd name="T13" fmla="*/ 17 h 37"/>
                <a:gd name="T14" fmla="*/ 306 w 325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5" h="37">
                  <a:moveTo>
                    <a:pt x="306" y="36"/>
                  </a:moveTo>
                  <a:lnTo>
                    <a:pt x="306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36"/>
                    <a:pt x="0" y="17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15" y="0"/>
                    <a:pt x="324" y="8"/>
                    <a:pt x="324" y="17"/>
                  </a:cubicBezTo>
                  <a:cubicBezTo>
                    <a:pt x="324" y="36"/>
                    <a:pt x="315" y="36"/>
                    <a:pt x="306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6" name="Freeform 519">
              <a:extLst>
                <a:ext uri="{FF2B5EF4-FFF2-40B4-BE49-F238E27FC236}">
                  <a16:creationId xmlns:a16="http://schemas.microsoft.com/office/drawing/2014/main" id="{4AEF03CB-9ED3-D940-B70D-4F55A8824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500" y="10622669"/>
              <a:ext cx="90903" cy="38274"/>
            </a:xfrm>
            <a:custGeom>
              <a:avLst/>
              <a:gdLst>
                <a:gd name="T0" fmla="*/ 63 w 82"/>
                <a:gd name="T1" fmla="*/ 36 h 37"/>
                <a:gd name="T2" fmla="*/ 63 w 82"/>
                <a:gd name="T3" fmla="*/ 36 h 37"/>
                <a:gd name="T4" fmla="*/ 18 w 82"/>
                <a:gd name="T5" fmla="*/ 36 h 37"/>
                <a:gd name="T6" fmla="*/ 0 w 82"/>
                <a:gd name="T7" fmla="*/ 18 h 37"/>
                <a:gd name="T8" fmla="*/ 18 w 82"/>
                <a:gd name="T9" fmla="*/ 0 h 37"/>
                <a:gd name="T10" fmla="*/ 63 w 82"/>
                <a:gd name="T11" fmla="*/ 0 h 37"/>
                <a:gd name="T12" fmla="*/ 81 w 82"/>
                <a:gd name="T13" fmla="*/ 18 h 37"/>
                <a:gd name="T14" fmla="*/ 63 w 82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2" h="37">
                  <a:moveTo>
                    <a:pt x="63" y="36"/>
                  </a:moveTo>
                  <a:lnTo>
                    <a:pt x="63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72" y="0"/>
                    <a:pt x="81" y="9"/>
                    <a:pt x="81" y="18"/>
                  </a:cubicBezTo>
                  <a:cubicBezTo>
                    <a:pt x="81" y="27"/>
                    <a:pt x="72" y="36"/>
                    <a:pt x="63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7" name="Freeform 520">
              <a:extLst>
                <a:ext uri="{FF2B5EF4-FFF2-40B4-BE49-F238E27FC236}">
                  <a16:creationId xmlns:a16="http://schemas.microsoft.com/office/drawing/2014/main" id="{6A88E7CA-6915-FC4A-9805-12EBA478E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4480" y="10924080"/>
              <a:ext cx="90903" cy="110037"/>
            </a:xfrm>
            <a:custGeom>
              <a:avLst/>
              <a:gdLst>
                <a:gd name="T0" fmla="*/ 18 w 82"/>
                <a:gd name="T1" fmla="*/ 99 h 100"/>
                <a:gd name="T2" fmla="*/ 18 w 82"/>
                <a:gd name="T3" fmla="*/ 99 h 100"/>
                <a:gd name="T4" fmla="*/ 9 w 82"/>
                <a:gd name="T5" fmla="*/ 99 h 100"/>
                <a:gd name="T6" fmla="*/ 0 w 82"/>
                <a:gd name="T7" fmla="*/ 71 h 100"/>
                <a:gd name="T8" fmla="*/ 36 w 82"/>
                <a:gd name="T9" fmla="*/ 8 h 100"/>
                <a:gd name="T10" fmla="*/ 63 w 82"/>
                <a:gd name="T11" fmla="*/ 0 h 100"/>
                <a:gd name="T12" fmla="*/ 72 w 82"/>
                <a:gd name="T13" fmla="*/ 27 h 100"/>
                <a:gd name="T14" fmla="*/ 36 w 82"/>
                <a:gd name="T15" fmla="*/ 89 h 100"/>
                <a:gd name="T16" fmla="*/ 18 w 82"/>
                <a:gd name="T17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100">
                  <a:moveTo>
                    <a:pt x="18" y="99"/>
                  </a:moveTo>
                  <a:lnTo>
                    <a:pt x="18" y="99"/>
                  </a:lnTo>
                  <a:lnTo>
                    <a:pt x="9" y="99"/>
                  </a:lnTo>
                  <a:cubicBezTo>
                    <a:pt x="0" y="99"/>
                    <a:pt x="0" y="80"/>
                    <a:pt x="0" y="7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45" y="0"/>
                    <a:pt x="54" y="0"/>
                    <a:pt x="63" y="0"/>
                  </a:cubicBezTo>
                  <a:cubicBezTo>
                    <a:pt x="72" y="8"/>
                    <a:pt x="81" y="17"/>
                    <a:pt x="72" y="27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27" y="99"/>
                    <a:pt x="27" y="99"/>
                    <a:pt x="18" y="99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8" name="Freeform 521">
              <a:extLst>
                <a:ext uri="{FF2B5EF4-FFF2-40B4-BE49-F238E27FC236}">
                  <a16:creationId xmlns:a16="http://schemas.microsoft.com/office/drawing/2014/main" id="{FA7E8049-A721-AF4B-9E1D-AC49D8749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2754" y="10924080"/>
              <a:ext cx="315763" cy="38274"/>
            </a:xfrm>
            <a:custGeom>
              <a:avLst/>
              <a:gdLst>
                <a:gd name="T0" fmla="*/ 270 w 289"/>
                <a:gd name="T1" fmla="*/ 36 h 37"/>
                <a:gd name="T2" fmla="*/ 270 w 289"/>
                <a:gd name="T3" fmla="*/ 36 h 37"/>
                <a:gd name="T4" fmla="*/ 18 w 289"/>
                <a:gd name="T5" fmla="*/ 36 h 37"/>
                <a:gd name="T6" fmla="*/ 0 w 289"/>
                <a:gd name="T7" fmla="*/ 17 h 37"/>
                <a:gd name="T8" fmla="*/ 18 w 289"/>
                <a:gd name="T9" fmla="*/ 0 h 37"/>
                <a:gd name="T10" fmla="*/ 270 w 289"/>
                <a:gd name="T11" fmla="*/ 0 h 37"/>
                <a:gd name="T12" fmla="*/ 288 w 289"/>
                <a:gd name="T13" fmla="*/ 17 h 37"/>
                <a:gd name="T14" fmla="*/ 270 w 289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9" h="37">
                  <a:moveTo>
                    <a:pt x="270" y="36"/>
                  </a:moveTo>
                  <a:lnTo>
                    <a:pt x="270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7"/>
                  </a:cubicBezTo>
                  <a:cubicBezTo>
                    <a:pt x="0" y="8"/>
                    <a:pt x="9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9" y="0"/>
                    <a:pt x="288" y="8"/>
                    <a:pt x="288" y="17"/>
                  </a:cubicBezTo>
                  <a:cubicBezTo>
                    <a:pt x="288" y="27"/>
                    <a:pt x="279" y="36"/>
                    <a:pt x="270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9" name="Freeform 522">
              <a:extLst>
                <a:ext uri="{FF2B5EF4-FFF2-40B4-BE49-F238E27FC236}">
                  <a16:creationId xmlns:a16="http://schemas.microsoft.com/office/drawing/2014/main" id="{02BA2FA1-CB96-244A-93F1-9DCF1E3EB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5460" y="10680080"/>
              <a:ext cx="100468" cy="282274"/>
            </a:xfrm>
            <a:custGeom>
              <a:avLst/>
              <a:gdLst>
                <a:gd name="T0" fmla="*/ 18 w 91"/>
                <a:gd name="T1" fmla="*/ 261 h 262"/>
                <a:gd name="T2" fmla="*/ 18 w 91"/>
                <a:gd name="T3" fmla="*/ 261 h 262"/>
                <a:gd name="T4" fmla="*/ 18 w 91"/>
                <a:gd name="T5" fmla="*/ 261 h 262"/>
                <a:gd name="T6" fmla="*/ 0 w 91"/>
                <a:gd name="T7" fmla="*/ 233 h 262"/>
                <a:gd name="T8" fmla="*/ 54 w 91"/>
                <a:gd name="T9" fmla="*/ 18 h 262"/>
                <a:gd name="T10" fmla="*/ 72 w 91"/>
                <a:gd name="T11" fmla="*/ 9 h 262"/>
                <a:gd name="T12" fmla="*/ 90 w 91"/>
                <a:gd name="T13" fmla="*/ 27 h 262"/>
                <a:gd name="T14" fmla="*/ 36 w 91"/>
                <a:gd name="T15" fmla="*/ 242 h 262"/>
                <a:gd name="T16" fmla="*/ 18 w 91"/>
                <a:gd name="T17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262">
                  <a:moveTo>
                    <a:pt x="18" y="261"/>
                  </a:moveTo>
                  <a:lnTo>
                    <a:pt x="18" y="261"/>
                  </a:lnTo>
                  <a:lnTo>
                    <a:pt x="18" y="261"/>
                  </a:lnTo>
                  <a:cubicBezTo>
                    <a:pt x="9" y="261"/>
                    <a:pt x="0" y="252"/>
                    <a:pt x="0" y="233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4" y="9"/>
                    <a:pt x="63" y="0"/>
                    <a:pt x="72" y="9"/>
                  </a:cubicBezTo>
                  <a:cubicBezTo>
                    <a:pt x="81" y="9"/>
                    <a:pt x="90" y="18"/>
                    <a:pt x="90" y="27"/>
                  </a:cubicBezTo>
                  <a:cubicBezTo>
                    <a:pt x="36" y="242"/>
                    <a:pt x="36" y="242"/>
                    <a:pt x="36" y="242"/>
                  </a:cubicBezTo>
                  <a:cubicBezTo>
                    <a:pt x="36" y="252"/>
                    <a:pt x="27" y="261"/>
                    <a:pt x="18" y="26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0" name="Freeform 523">
              <a:extLst>
                <a:ext uri="{FF2B5EF4-FFF2-40B4-BE49-F238E27FC236}">
                  <a16:creationId xmlns:a16="http://schemas.microsoft.com/office/drawing/2014/main" id="{E20D5A10-8FDA-C949-9262-B48D76658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2754" y="10689649"/>
              <a:ext cx="373174" cy="38274"/>
            </a:xfrm>
            <a:custGeom>
              <a:avLst/>
              <a:gdLst>
                <a:gd name="T0" fmla="*/ 324 w 343"/>
                <a:gd name="T1" fmla="*/ 36 h 37"/>
                <a:gd name="T2" fmla="*/ 324 w 343"/>
                <a:gd name="T3" fmla="*/ 36 h 37"/>
                <a:gd name="T4" fmla="*/ 18 w 343"/>
                <a:gd name="T5" fmla="*/ 36 h 37"/>
                <a:gd name="T6" fmla="*/ 0 w 343"/>
                <a:gd name="T7" fmla="*/ 18 h 37"/>
                <a:gd name="T8" fmla="*/ 18 w 343"/>
                <a:gd name="T9" fmla="*/ 0 h 37"/>
                <a:gd name="T10" fmla="*/ 324 w 343"/>
                <a:gd name="T11" fmla="*/ 0 h 37"/>
                <a:gd name="T12" fmla="*/ 342 w 343"/>
                <a:gd name="T13" fmla="*/ 18 h 37"/>
                <a:gd name="T14" fmla="*/ 324 w 343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3" h="37">
                  <a:moveTo>
                    <a:pt x="324" y="36"/>
                  </a:moveTo>
                  <a:lnTo>
                    <a:pt x="32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3" y="0"/>
                    <a:pt x="342" y="9"/>
                    <a:pt x="342" y="18"/>
                  </a:cubicBezTo>
                  <a:cubicBezTo>
                    <a:pt x="342" y="27"/>
                    <a:pt x="333" y="36"/>
                    <a:pt x="324" y="36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1" name="Freeform 524">
              <a:extLst>
                <a:ext uri="{FF2B5EF4-FFF2-40B4-BE49-F238E27FC236}">
                  <a16:creationId xmlns:a16="http://schemas.microsoft.com/office/drawing/2014/main" id="{88235F93-0051-E749-9753-9005074E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5343" y="10613100"/>
              <a:ext cx="110040" cy="354037"/>
            </a:xfrm>
            <a:custGeom>
              <a:avLst/>
              <a:gdLst>
                <a:gd name="T0" fmla="*/ 72 w 100"/>
                <a:gd name="T1" fmla="*/ 324 h 325"/>
                <a:gd name="T2" fmla="*/ 72 w 100"/>
                <a:gd name="T3" fmla="*/ 324 h 325"/>
                <a:gd name="T4" fmla="*/ 63 w 100"/>
                <a:gd name="T5" fmla="*/ 324 h 325"/>
                <a:gd name="T6" fmla="*/ 54 w 100"/>
                <a:gd name="T7" fmla="*/ 296 h 325"/>
                <a:gd name="T8" fmla="*/ 36 w 100"/>
                <a:gd name="T9" fmla="*/ 161 h 325"/>
                <a:gd name="T10" fmla="*/ 9 w 100"/>
                <a:gd name="T11" fmla="*/ 36 h 325"/>
                <a:gd name="T12" fmla="*/ 9 w 100"/>
                <a:gd name="T13" fmla="*/ 9 h 325"/>
                <a:gd name="T14" fmla="*/ 36 w 100"/>
                <a:gd name="T15" fmla="*/ 9 h 325"/>
                <a:gd name="T16" fmla="*/ 54 w 100"/>
                <a:gd name="T17" fmla="*/ 63 h 325"/>
                <a:gd name="T18" fmla="*/ 72 w 100"/>
                <a:gd name="T19" fmla="*/ 161 h 325"/>
                <a:gd name="T20" fmla="*/ 90 w 100"/>
                <a:gd name="T21" fmla="*/ 252 h 325"/>
                <a:gd name="T22" fmla="*/ 90 w 100"/>
                <a:gd name="T23" fmla="*/ 315 h 325"/>
                <a:gd name="T24" fmla="*/ 72 w 100"/>
                <a:gd name="T25" fmla="*/ 324 h 325"/>
                <a:gd name="T26" fmla="*/ 54 w 100"/>
                <a:gd name="T27" fmla="*/ 296 h 325"/>
                <a:gd name="T28" fmla="*/ 54 w 100"/>
                <a:gd name="T29" fmla="*/ 296 h 325"/>
                <a:gd name="T30" fmla="*/ 54 w 100"/>
                <a:gd name="T31" fmla="*/ 296 h 325"/>
                <a:gd name="T32" fmla="*/ 54 w 100"/>
                <a:gd name="T33" fmla="*/ 296 h 325"/>
                <a:gd name="T34" fmla="*/ 9 w 100"/>
                <a:gd name="T35" fmla="*/ 36 h 325"/>
                <a:gd name="T36" fmla="*/ 9 w 100"/>
                <a:gd name="T37" fmla="*/ 36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0" h="325">
                  <a:moveTo>
                    <a:pt x="72" y="324"/>
                  </a:moveTo>
                  <a:lnTo>
                    <a:pt x="72" y="324"/>
                  </a:lnTo>
                  <a:cubicBezTo>
                    <a:pt x="72" y="324"/>
                    <a:pt x="72" y="324"/>
                    <a:pt x="63" y="324"/>
                  </a:cubicBezTo>
                  <a:cubicBezTo>
                    <a:pt x="54" y="315"/>
                    <a:pt x="54" y="305"/>
                    <a:pt x="54" y="296"/>
                  </a:cubicBezTo>
                  <a:cubicBezTo>
                    <a:pt x="54" y="288"/>
                    <a:pt x="54" y="243"/>
                    <a:pt x="36" y="161"/>
                  </a:cubicBezTo>
                  <a:cubicBezTo>
                    <a:pt x="27" y="90"/>
                    <a:pt x="9" y="45"/>
                    <a:pt x="9" y="36"/>
                  </a:cubicBezTo>
                  <a:cubicBezTo>
                    <a:pt x="0" y="27"/>
                    <a:pt x="0" y="18"/>
                    <a:pt x="9" y="9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36" y="18"/>
                    <a:pt x="45" y="27"/>
                    <a:pt x="54" y="63"/>
                  </a:cubicBezTo>
                  <a:cubicBezTo>
                    <a:pt x="63" y="90"/>
                    <a:pt x="72" y="126"/>
                    <a:pt x="72" y="161"/>
                  </a:cubicBezTo>
                  <a:cubicBezTo>
                    <a:pt x="81" y="189"/>
                    <a:pt x="90" y="225"/>
                    <a:pt x="90" y="252"/>
                  </a:cubicBezTo>
                  <a:cubicBezTo>
                    <a:pt x="99" y="296"/>
                    <a:pt x="90" y="305"/>
                    <a:pt x="90" y="315"/>
                  </a:cubicBezTo>
                  <a:cubicBezTo>
                    <a:pt x="90" y="324"/>
                    <a:pt x="81" y="324"/>
                    <a:pt x="72" y="324"/>
                  </a:cubicBezTo>
                  <a:close/>
                  <a:moveTo>
                    <a:pt x="54" y="296"/>
                  </a:moveTo>
                  <a:lnTo>
                    <a:pt x="54" y="296"/>
                  </a:lnTo>
                  <a:close/>
                  <a:moveTo>
                    <a:pt x="54" y="296"/>
                  </a:moveTo>
                  <a:lnTo>
                    <a:pt x="54" y="296"/>
                  </a:lnTo>
                  <a:close/>
                  <a:moveTo>
                    <a:pt x="9" y="36"/>
                  </a:moveTo>
                  <a:lnTo>
                    <a:pt x="9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22" name="CuadroTexto 621">
            <a:extLst>
              <a:ext uri="{FF2B5EF4-FFF2-40B4-BE49-F238E27FC236}">
                <a16:creationId xmlns:a16="http://schemas.microsoft.com/office/drawing/2014/main" id="{33A38348-78B9-BF48-8E1B-FA0426FC297B}"/>
              </a:ext>
            </a:extLst>
          </p:cNvPr>
          <p:cNvSpPr txBox="1"/>
          <p:nvPr/>
        </p:nvSpPr>
        <p:spPr>
          <a:xfrm>
            <a:off x="10305136" y="642824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623" name="CuadroTexto 622">
            <a:extLst>
              <a:ext uri="{FF2B5EF4-FFF2-40B4-BE49-F238E27FC236}">
                <a16:creationId xmlns:a16="http://schemas.microsoft.com/office/drawing/2014/main" id="{4F8013E9-42D3-A74F-967E-02517E7B52B3}"/>
              </a:ext>
            </a:extLst>
          </p:cNvPr>
          <p:cNvSpPr txBox="1"/>
          <p:nvPr/>
        </p:nvSpPr>
        <p:spPr>
          <a:xfrm>
            <a:off x="2451398" y="215824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3" name="CuadroTexto 395">
            <a:extLst>
              <a:ext uri="{FF2B5EF4-FFF2-40B4-BE49-F238E27FC236}">
                <a16:creationId xmlns:a16="http://schemas.microsoft.com/office/drawing/2014/main" id="{84222D0D-7A8E-D14E-9E8A-A722A37FDE64}"/>
              </a:ext>
            </a:extLst>
          </p:cNvPr>
          <p:cNvSpPr txBox="1"/>
          <p:nvPr/>
        </p:nvSpPr>
        <p:spPr>
          <a:xfrm>
            <a:off x="2635546" y="43228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8135ADE0-E2D6-BB4D-A829-5D75AA08F175}"/>
              </a:ext>
            </a:extLst>
          </p:cNvPr>
          <p:cNvSpPr/>
          <p:nvPr/>
        </p:nvSpPr>
        <p:spPr>
          <a:xfrm>
            <a:off x="1994883" y="4961629"/>
            <a:ext cx="37504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9258CE68-F504-A548-925D-533C8617DCEC}"/>
              </a:ext>
            </a:extLst>
          </p:cNvPr>
          <p:cNvSpPr txBox="1"/>
          <p:nvPr/>
        </p:nvSpPr>
        <p:spPr>
          <a:xfrm>
            <a:off x="6610759" y="43228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77" name="Rectangle 56">
            <a:extLst>
              <a:ext uri="{FF2B5EF4-FFF2-40B4-BE49-F238E27FC236}">
                <a16:creationId xmlns:a16="http://schemas.microsoft.com/office/drawing/2014/main" id="{33AE5744-0830-E549-AE98-434B296C2A93}"/>
              </a:ext>
            </a:extLst>
          </p:cNvPr>
          <p:cNvSpPr/>
          <p:nvPr/>
        </p:nvSpPr>
        <p:spPr>
          <a:xfrm>
            <a:off x="5970096" y="4961629"/>
            <a:ext cx="37504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C14B267E-B089-A24D-9494-2643678F3028}"/>
              </a:ext>
            </a:extLst>
          </p:cNvPr>
          <p:cNvSpPr txBox="1"/>
          <p:nvPr/>
        </p:nvSpPr>
        <p:spPr>
          <a:xfrm>
            <a:off x="10369101" y="43228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80" name="Rectangle 56">
            <a:extLst>
              <a:ext uri="{FF2B5EF4-FFF2-40B4-BE49-F238E27FC236}">
                <a16:creationId xmlns:a16="http://schemas.microsoft.com/office/drawing/2014/main" id="{238896BC-36EA-FA45-B769-5777760C70DC}"/>
              </a:ext>
            </a:extLst>
          </p:cNvPr>
          <p:cNvSpPr/>
          <p:nvPr/>
        </p:nvSpPr>
        <p:spPr>
          <a:xfrm>
            <a:off x="9728438" y="4961629"/>
            <a:ext cx="37504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BD6EC1C7-7E03-1A4D-A745-3170A56ACB9D}"/>
              </a:ext>
            </a:extLst>
          </p:cNvPr>
          <p:cNvSpPr txBox="1"/>
          <p:nvPr/>
        </p:nvSpPr>
        <p:spPr>
          <a:xfrm>
            <a:off x="14150899" y="43228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3" name="Rectangle 56">
            <a:extLst>
              <a:ext uri="{FF2B5EF4-FFF2-40B4-BE49-F238E27FC236}">
                <a16:creationId xmlns:a16="http://schemas.microsoft.com/office/drawing/2014/main" id="{9C8065E2-9D1D-AC42-B15F-EFB45CBA1307}"/>
              </a:ext>
            </a:extLst>
          </p:cNvPr>
          <p:cNvSpPr/>
          <p:nvPr/>
        </p:nvSpPr>
        <p:spPr>
          <a:xfrm>
            <a:off x="13510236" y="4961629"/>
            <a:ext cx="37504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id="{154AEFE4-5D6B-6441-A3F1-597E5AF4C297}"/>
              </a:ext>
            </a:extLst>
          </p:cNvPr>
          <p:cNvSpPr txBox="1"/>
          <p:nvPr/>
        </p:nvSpPr>
        <p:spPr>
          <a:xfrm>
            <a:off x="17909241" y="432282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86" name="Rectangle 56">
            <a:extLst>
              <a:ext uri="{FF2B5EF4-FFF2-40B4-BE49-F238E27FC236}">
                <a16:creationId xmlns:a16="http://schemas.microsoft.com/office/drawing/2014/main" id="{3DB78801-9B84-B446-9AE6-8A254EAFEED9}"/>
              </a:ext>
            </a:extLst>
          </p:cNvPr>
          <p:cNvSpPr/>
          <p:nvPr/>
        </p:nvSpPr>
        <p:spPr>
          <a:xfrm>
            <a:off x="17268578" y="4961629"/>
            <a:ext cx="37504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9" name="Freeform 482">
            <a:extLst>
              <a:ext uri="{FF2B5EF4-FFF2-40B4-BE49-F238E27FC236}">
                <a16:creationId xmlns:a16="http://schemas.microsoft.com/office/drawing/2014/main" id="{4A964EA4-E1EF-584F-88C4-A38A721E2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910" y="6770768"/>
            <a:ext cx="20029830" cy="5702083"/>
          </a:xfrm>
          <a:custGeom>
            <a:avLst/>
            <a:gdLst>
              <a:gd name="T0" fmla="*/ 14389 w 14489"/>
              <a:gd name="T1" fmla="*/ 18 h 5827"/>
              <a:gd name="T2" fmla="*/ 14389 w 14489"/>
              <a:gd name="T3" fmla="*/ 18 h 5827"/>
              <a:gd name="T4" fmla="*/ 13454 w 14489"/>
              <a:gd name="T5" fmla="*/ 297 h 5827"/>
              <a:gd name="T6" fmla="*/ 13454 w 14489"/>
              <a:gd name="T7" fmla="*/ 404 h 5827"/>
              <a:gd name="T8" fmla="*/ 13688 w 14489"/>
              <a:gd name="T9" fmla="*/ 494 h 5827"/>
              <a:gd name="T10" fmla="*/ 13382 w 14489"/>
              <a:gd name="T11" fmla="*/ 746 h 5827"/>
              <a:gd name="T12" fmla="*/ 11008 w 14489"/>
              <a:gd name="T13" fmla="*/ 2688 h 5827"/>
              <a:gd name="T14" fmla="*/ 10801 w 14489"/>
              <a:gd name="T15" fmla="*/ 2850 h 5827"/>
              <a:gd name="T16" fmla="*/ 9695 w 14489"/>
              <a:gd name="T17" fmla="*/ 3749 h 5827"/>
              <a:gd name="T18" fmla="*/ 9353 w 14489"/>
              <a:gd name="T19" fmla="*/ 3776 h 5827"/>
              <a:gd name="T20" fmla="*/ 8291 w 14489"/>
              <a:gd name="T21" fmla="*/ 3155 h 5827"/>
              <a:gd name="T22" fmla="*/ 8085 w 14489"/>
              <a:gd name="T23" fmla="*/ 3039 h 5827"/>
              <a:gd name="T24" fmla="*/ 5873 w 14489"/>
              <a:gd name="T25" fmla="*/ 1743 h 5827"/>
              <a:gd name="T26" fmla="*/ 5576 w 14489"/>
              <a:gd name="T27" fmla="*/ 1672 h 5827"/>
              <a:gd name="T28" fmla="*/ 5369 w 14489"/>
              <a:gd name="T29" fmla="*/ 1716 h 5827"/>
              <a:gd name="T30" fmla="*/ 5279 w 14489"/>
              <a:gd name="T31" fmla="*/ 1771 h 5827"/>
              <a:gd name="T32" fmla="*/ 2851 w 14489"/>
              <a:gd name="T33" fmla="*/ 3560 h 5827"/>
              <a:gd name="T34" fmla="*/ 2653 w 14489"/>
              <a:gd name="T35" fmla="*/ 3704 h 5827"/>
              <a:gd name="T36" fmla="*/ 135 w 14489"/>
              <a:gd name="T37" fmla="*/ 5557 h 5827"/>
              <a:gd name="T38" fmla="*/ 63 w 14489"/>
              <a:gd name="T39" fmla="*/ 5611 h 5827"/>
              <a:gd name="T40" fmla="*/ 36 w 14489"/>
              <a:gd name="T41" fmla="*/ 5782 h 5827"/>
              <a:gd name="T42" fmla="*/ 135 w 14489"/>
              <a:gd name="T43" fmla="*/ 5826 h 5827"/>
              <a:gd name="T44" fmla="*/ 135 w 14489"/>
              <a:gd name="T45" fmla="*/ 5826 h 5827"/>
              <a:gd name="T46" fmla="*/ 207 w 14489"/>
              <a:gd name="T47" fmla="*/ 5809 h 5827"/>
              <a:gd name="T48" fmla="*/ 2653 w 14489"/>
              <a:gd name="T49" fmla="*/ 4010 h 5827"/>
              <a:gd name="T50" fmla="*/ 2851 w 14489"/>
              <a:gd name="T51" fmla="*/ 3857 h 5827"/>
              <a:gd name="T52" fmla="*/ 5369 w 14489"/>
              <a:gd name="T53" fmla="*/ 2004 h 5827"/>
              <a:gd name="T54" fmla="*/ 5423 w 14489"/>
              <a:gd name="T55" fmla="*/ 1968 h 5827"/>
              <a:gd name="T56" fmla="*/ 5576 w 14489"/>
              <a:gd name="T57" fmla="*/ 1905 h 5827"/>
              <a:gd name="T58" fmla="*/ 5747 w 14489"/>
              <a:gd name="T59" fmla="*/ 1950 h 5827"/>
              <a:gd name="T60" fmla="*/ 8085 w 14489"/>
              <a:gd name="T61" fmla="*/ 3317 h 5827"/>
              <a:gd name="T62" fmla="*/ 8291 w 14489"/>
              <a:gd name="T63" fmla="*/ 3434 h 5827"/>
              <a:gd name="T64" fmla="*/ 9236 w 14489"/>
              <a:gd name="T65" fmla="*/ 3983 h 5827"/>
              <a:gd name="T66" fmla="*/ 9847 w 14489"/>
              <a:gd name="T67" fmla="*/ 3938 h 5827"/>
              <a:gd name="T68" fmla="*/ 10801 w 14489"/>
              <a:gd name="T69" fmla="*/ 3155 h 5827"/>
              <a:gd name="T70" fmla="*/ 11008 w 14489"/>
              <a:gd name="T71" fmla="*/ 2994 h 5827"/>
              <a:gd name="T72" fmla="*/ 13526 w 14489"/>
              <a:gd name="T73" fmla="*/ 944 h 5827"/>
              <a:gd name="T74" fmla="*/ 13841 w 14489"/>
              <a:gd name="T75" fmla="*/ 683 h 5827"/>
              <a:gd name="T76" fmla="*/ 13886 w 14489"/>
              <a:gd name="T77" fmla="*/ 935 h 5827"/>
              <a:gd name="T78" fmla="*/ 13994 w 14489"/>
              <a:gd name="T79" fmla="*/ 953 h 5827"/>
              <a:gd name="T80" fmla="*/ 14461 w 14489"/>
              <a:gd name="T81" fmla="*/ 99 h 5827"/>
              <a:gd name="T82" fmla="*/ 14389 w 14489"/>
              <a:gd name="T83" fmla="*/ 18 h 5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489" h="5827">
                <a:moveTo>
                  <a:pt x="14389" y="18"/>
                </a:moveTo>
                <a:lnTo>
                  <a:pt x="14389" y="18"/>
                </a:lnTo>
                <a:cubicBezTo>
                  <a:pt x="13454" y="297"/>
                  <a:pt x="13454" y="297"/>
                  <a:pt x="13454" y="297"/>
                </a:cubicBezTo>
                <a:cubicBezTo>
                  <a:pt x="13400" y="314"/>
                  <a:pt x="13400" y="386"/>
                  <a:pt x="13454" y="404"/>
                </a:cubicBezTo>
                <a:cubicBezTo>
                  <a:pt x="13688" y="494"/>
                  <a:pt x="13688" y="494"/>
                  <a:pt x="13688" y="494"/>
                </a:cubicBezTo>
                <a:cubicBezTo>
                  <a:pt x="13382" y="746"/>
                  <a:pt x="13382" y="746"/>
                  <a:pt x="13382" y="746"/>
                </a:cubicBezTo>
                <a:cubicBezTo>
                  <a:pt x="11008" y="2688"/>
                  <a:pt x="11008" y="2688"/>
                  <a:pt x="11008" y="2688"/>
                </a:cubicBezTo>
                <a:cubicBezTo>
                  <a:pt x="10801" y="2850"/>
                  <a:pt x="10801" y="2850"/>
                  <a:pt x="10801" y="2850"/>
                </a:cubicBezTo>
                <a:cubicBezTo>
                  <a:pt x="9695" y="3749"/>
                  <a:pt x="9695" y="3749"/>
                  <a:pt x="9695" y="3749"/>
                </a:cubicBezTo>
                <a:cubicBezTo>
                  <a:pt x="9604" y="3830"/>
                  <a:pt x="9461" y="3839"/>
                  <a:pt x="9353" y="3776"/>
                </a:cubicBezTo>
                <a:cubicBezTo>
                  <a:pt x="8291" y="3155"/>
                  <a:pt x="8291" y="3155"/>
                  <a:pt x="8291" y="3155"/>
                </a:cubicBezTo>
                <a:cubicBezTo>
                  <a:pt x="8085" y="3039"/>
                  <a:pt x="8085" y="3039"/>
                  <a:pt x="8085" y="3039"/>
                </a:cubicBezTo>
                <a:cubicBezTo>
                  <a:pt x="5873" y="1743"/>
                  <a:pt x="5873" y="1743"/>
                  <a:pt x="5873" y="1743"/>
                </a:cubicBezTo>
                <a:cubicBezTo>
                  <a:pt x="5783" y="1689"/>
                  <a:pt x="5675" y="1663"/>
                  <a:pt x="5576" y="1672"/>
                </a:cubicBezTo>
                <a:cubicBezTo>
                  <a:pt x="5504" y="1672"/>
                  <a:pt x="5432" y="1689"/>
                  <a:pt x="5369" y="1716"/>
                </a:cubicBezTo>
                <a:cubicBezTo>
                  <a:pt x="5342" y="1735"/>
                  <a:pt x="5306" y="1752"/>
                  <a:pt x="5279" y="1771"/>
                </a:cubicBezTo>
                <a:cubicBezTo>
                  <a:pt x="2851" y="3560"/>
                  <a:pt x="2851" y="3560"/>
                  <a:pt x="2851" y="3560"/>
                </a:cubicBezTo>
                <a:cubicBezTo>
                  <a:pt x="2653" y="3704"/>
                  <a:pt x="2653" y="3704"/>
                  <a:pt x="2653" y="3704"/>
                </a:cubicBezTo>
                <a:cubicBezTo>
                  <a:pt x="135" y="5557"/>
                  <a:pt x="135" y="5557"/>
                  <a:pt x="135" y="5557"/>
                </a:cubicBezTo>
                <a:cubicBezTo>
                  <a:pt x="63" y="5611"/>
                  <a:pt x="63" y="5611"/>
                  <a:pt x="63" y="5611"/>
                </a:cubicBezTo>
                <a:cubicBezTo>
                  <a:pt x="8" y="5647"/>
                  <a:pt x="0" y="5728"/>
                  <a:pt x="36" y="5782"/>
                </a:cubicBezTo>
                <a:cubicBezTo>
                  <a:pt x="63" y="5809"/>
                  <a:pt x="99" y="5826"/>
                  <a:pt x="135" y="5826"/>
                </a:cubicBezTo>
                <a:lnTo>
                  <a:pt x="135" y="5826"/>
                </a:lnTo>
                <a:cubicBezTo>
                  <a:pt x="162" y="5826"/>
                  <a:pt x="188" y="5817"/>
                  <a:pt x="207" y="5809"/>
                </a:cubicBezTo>
                <a:cubicBezTo>
                  <a:pt x="2653" y="4010"/>
                  <a:pt x="2653" y="4010"/>
                  <a:pt x="2653" y="4010"/>
                </a:cubicBezTo>
                <a:cubicBezTo>
                  <a:pt x="2851" y="3857"/>
                  <a:pt x="2851" y="3857"/>
                  <a:pt x="2851" y="3857"/>
                </a:cubicBezTo>
                <a:cubicBezTo>
                  <a:pt x="5369" y="2004"/>
                  <a:pt x="5369" y="2004"/>
                  <a:pt x="5369" y="2004"/>
                </a:cubicBezTo>
                <a:cubicBezTo>
                  <a:pt x="5423" y="1968"/>
                  <a:pt x="5423" y="1968"/>
                  <a:pt x="5423" y="1968"/>
                </a:cubicBezTo>
                <a:cubicBezTo>
                  <a:pt x="5468" y="1932"/>
                  <a:pt x="5522" y="1914"/>
                  <a:pt x="5576" y="1905"/>
                </a:cubicBezTo>
                <a:cubicBezTo>
                  <a:pt x="5630" y="1905"/>
                  <a:pt x="5693" y="1914"/>
                  <a:pt x="5747" y="1950"/>
                </a:cubicBezTo>
                <a:cubicBezTo>
                  <a:pt x="8085" y="3317"/>
                  <a:pt x="8085" y="3317"/>
                  <a:pt x="8085" y="3317"/>
                </a:cubicBezTo>
                <a:cubicBezTo>
                  <a:pt x="8291" y="3434"/>
                  <a:pt x="8291" y="3434"/>
                  <a:pt x="8291" y="3434"/>
                </a:cubicBezTo>
                <a:cubicBezTo>
                  <a:pt x="9236" y="3983"/>
                  <a:pt x="9236" y="3983"/>
                  <a:pt x="9236" y="3983"/>
                </a:cubicBezTo>
                <a:cubicBezTo>
                  <a:pt x="9425" y="4100"/>
                  <a:pt x="9676" y="4082"/>
                  <a:pt x="9847" y="3938"/>
                </a:cubicBezTo>
                <a:cubicBezTo>
                  <a:pt x="10801" y="3155"/>
                  <a:pt x="10801" y="3155"/>
                  <a:pt x="10801" y="3155"/>
                </a:cubicBezTo>
                <a:cubicBezTo>
                  <a:pt x="11008" y="2994"/>
                  <a:pt x="11008" y="2994"/>
                  <a:pt x="11008" y="2994"/>
                </a:cubicBezTo>
                <a:cubicBezTo>
                  <a:pt x="13526" y="944"/>
                  <a:pt x="13526" y="944"/>
                  <a:pt x="13526" y="944"/>
                </a:cubicBezTo>
                <a:cubicBezTo>
                  <a:pt x="13841" y="683"/>
                  <a:pt x="13841" y="683"/>
                  <a:pt x="13841" y="683"/>
                </a:cubicBezTo>
                <a:cubicBezTo>
                  <a:pt x="13886" y="935"/>
                  <a:pt x="13886" y="935"/>
                  <a:pt x="13886" y="935"/>
                </a:cubicBezTo>
                <a:cubicBezTo>
                  <a:pt x="13895" y="989"/>
                  <a:pt x="13967" y="1007"/>
                  <a:pt x="13994" y="953"/>
                </a:cubicBezTo>
                <a:cubicBezTo>
                  <a:pt x="14461" y="99"/>
                  <a:pt x="14461" y="99"/>
                  <a:pt x="14461" y="99"/>
                </a:cubicBezTo>
                <a:cubicBezTo>
                  <a:pt x="14488" y="54"/>
                  <a:pt x="14444" y="0"/>
                  <a:pt x="14389" y="1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Freeform 406">
            <a:extLst>
              <a:ext uri="{FF2B5EF4-FFF2-40B4-BE49-F238E27FC236}">
                <a16:creationId xmlns:a16="http://schemas.microsoft.com/office/drawing/2014/main" id="{177DB304-7885-9C49-BE7A-4C798762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9566" y="5446899"/>
            <a:ext cx="396000" cy="396000"/>
          </a:xfrm>
          <a:custGeom>
            <a:avLst/>
            <a:gdLst>
              <a:gd name="T0" fmla="*/ 404 w 405"/>
              <a:gd name="T1" fmla="*/ 207 h 406"/>
              <a:gd name="T2" fmla="*/ 404 w 405"/>
              <a:gd name="T3" fmla="*/ 207 h 406"/>
              <a:gd name="T4" fmla="*/ 207 w 405"/>
              <a:gd name="T5" fmla="*/ 405 h 406"/>
              <a:gd name="T6" fmla="*/ 0 w 405"/>
              <a:gd name="T7" fmla="*/ 207 h 406"/>
              <a:gd name="T8" fmla="*/ 207 w 405"/>
              <a:gd name="T9" fmla="*/ 0 h 406"/>
              <a:gd name="T10" fmla="*/ 404 w 405"/>
              <a:gd name="T11" fmla="*/ 207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6">
                <a:moveTo>
                  <a:pt x="404" y="207"/>
                </a:moveTo>
                <a:lnTo>
                  <a:pt x="404" y="207"/>
                </a:lnTo>
                <a:cubicBezTo>
                  <a:pt x="404" y="315"/>
                  <a:pt x="314" y="405"/>
                  <a:pt x="207" y="405"/>
                </a:cubicBezTo>
                <a:cubicBezTo>
                  <a:pt x="99" y="405"/>
                  <a:pt x="0" y="315"/>
                  <a:pt x="0" y="207"/>
                </a:cubicBezTo>
                <a:cubicBezTo>
                  <a:pt x="0" y="90"/>
                  <a:pt x="99" y="0"/>
                  <a:pt x="207" y="0"/>
                </a:cubicBezTo>
                <a:cubicBezTo>
                  <a:pt x="314" y="0"/>
                  <a:pt x="404" y="90"/>
                  <a:pt x="404" y="2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07">
            <a:extLst>
              <a:ext uri="{FF2B5EF4-FFF2-40B4-BE49-F238E27FC236}">
                <a16:creationId xmlns:a16="http://schemas.microsoft.com/office/drawing/2014/main" id="{BBE7F6D2-E8DD-8146-AEB0-FFF65656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479" y="6350812"/>
            <a:ext cx="1166477" cy="4863912"/>
          </a:xfrm>
          <a:custGeom>
            <a:avLst/>
            <a:gdLst>
              <a:gd name="T0" fmla="*/ 1107 w 1197"/>
              <a:gd name="T1" fmla="*/ 0 h 4985"/>
              <a:gd name="T2" fmla="*/ 1107 w 1197"/>
              <a:gd name="T3" fmla="*/ 0 h 4985"/>
              <a:gd name="T4" fmla="*/ 1017 w 1197"/>
              <a:gd name="T5" fmla="*/ 90 h 4985"/>
              <a:gd name="T6" fmla="*/ 1017 w 1197"/>
              <a:gd name="T7" fmla="*/ 3877 h 4985"/>
              <a:gd name="T8" fmla="*/ 1017 w 1197"/>
              <a:gd name="T9" fmla="*/ 4192 h 4985"/>
              <a:gd name="T10" fmla="*/ 1017 w 1197"/>
              <a:gd name="T11" fmla="*/ 4390 h 4985"/>
              <a:gd name="T12" fmla="*/ 603 w 1197"/>
              <a:gd name="T13" fmla="*/ 4804 h 4985"/>
              <a:gd name="T14" fmla="*/ 180 w 1197"/>
              <a:gd name="T15" fmla="*/ 4390 h 4985"/>
              <a:gd name="T16" fmla="*/ 91 w 1197"/>
              <a:gd name="T17" fmla="*/ 4300 h 4985"/>
              <a:gd name="T18" fmla="*/ 0 w 1197"/>
              <a:gd name="T19" fmla="*/ 4390 h 4985"/>
              <a:gd name="T20" fmla="*/ 603 w 1197"/>
              <a:gd name="T21" fmla="*/ 4984 h 4985"/>
              <a:gd name="T22" fmla="*/ 1196 w 1197"/>
              <a:gd name="T23" fmla="*/ 4390 h 4985"/>
              <a:gd name="T24" fmla="*/ 1196 w 1197"/>
              <a:gd name="T25" fmla="*/ 4192 h 4985"/>
              <a:gd name="T26" fmla="*/ 1196 w 1197"/>
              <a:gd name="T27" fmla="*/ 3877 h 4985"/>
              <a:gd name="T28" fmla="*/ 1196 w 1197"/>
              <a:gd name="T29" fmla="*/ 90 h 4985"/>
              <a:gd name="T30" fmla="*/ 1107 w 1197"/>
              <a:gd name="T31" fmla="*/ 0 h 49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7" h="4985">
                <a:moveTo>
                  <a:pt x="1107" y="0"/>
                </a:moveTo>
                <a:lnTo>
                  <a:pt x="1107" y="0"/>
                </a:lnTo>
                <a:cubicBezTo>
                  <a:pt x="1053" y="0"/>
                  <a:pt x="1017" y="45"/>
                  <a:pt x="1017" y="90"/>
                </a:cubicBezTo>
                <a:cubicBezTo>
                  <a:pt x="1017" y="3877"/>
                  <a:pt x="1017" y="3877"/>
                  <a:pt x="1017" y="3877"/>
                </a:cubicBezTo>
                <a:cubicBezTo>
                  <a:pt x="1017" y="4192"/>
                  <a:pt x="1017" y="4192"/>
                  <a:pt x="1017" y="4192"/>
                </a:cubicBezTo>
                <a:cubicBezTo>
                  <a:pt x="1017" y="4390"/>
                  <a:pt x="1017" y="4390"/>
                  <a:pt x="1017" y="4390"/>
                </a:cubicBezTo>
                <a:cubicBezTo>
                  <a:pt x="1017" y="4615"/>
                  <a:pt x="828" y="4804"/>
                  <a:pt x="603" y="4804"/>
                </a:cubicBezTo>
                <a:cubicBezTo>
                  <a:pt x="370" y="4804"/>
                  <a:pt x="180" y="4615"/>
                  <a:pt x="180" y="4390"/>
                </a:cubicBezTo>
                <a:cubicBezTo>
                  <a:pt x="180" y="4336"/>
                  <a:pt x="144" y="4300"/>
                  <a:pt x="91" y="4300"/>
                </a:cubicBezTo>
                <a:cubicBezTo>
                  <a:pt x="46" y="4300"/>
                  <a:pt x="0" y="4336"/>
                  <a:pt x="0" y="4390"/>
                </a:cubicBezTo>
                <a:cubicBezTo>
                  <a:pt x="0" y="4714"/>
                  <a:pt x="271" y="4984"/>
                  <a:pt x="603" y="4984"/>
                </a:cubicBezTo>
                <a:cubicBezTo>
                  <a:pt x="927" y="4984"/>
                  <a:pt x="1196" y="4714"/>
                  <a:pt x="1196" y="4390"/>
                </a:cubicBezTo>
                <a:cubicBezTo>
                  <a:pt x="1196" y="4192"/>
                  <a:pt x="1196" y="4192"/>
                  <a:pt x="1196" y="4192"/>
                </a:cubicBezTo>
                <a:cubicBezTo>
                  <a:pt x="1196" y="3877"/>
                  <a:pt x="1196" y="3877"/>
                  <a:pt x="1196" y="3877"/>
                </a:cubicBezTo>
                <a:cubicBezTo>
                  <a:pt x="1196" y="90"/>
                  <a:pt x="1196" y="90"/>
                  <a:pt x="1196" y="90"/>
                </a:cubicBezTo>
                <a:cubicBezTo>
                  <a:pt x="1196" y="45"/>
                  <a:pt x="1152" y="0"/>
                  <a:pt x="110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08">
            <a:extLst>
              <a:ext uri="{FF2B5EF4-FFF2-40B4-BE49-F238E27FC236}">
                <a16:creationId xmlns:a16="http://schemas.microsoft.com/office/drawing/2014/main" id="{4E268DB3-568D-404D-B26C-563E29CC3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5174" y="5623378"/>
            <a:ext cx="5724780" cy="2634261"/>
          </a:xfrm>
          <a:custGeom>
            <a:avLst/>
            <a:gdLst>
              <a:gd name="T0" fmla="*/ 4399 w 5867"/>
              <a:gd name="T1" fmla="*/ 2699 h 2700"/>
              <a:gd name="T2" fmla="*/ 4399 w 5867"/>
              <a:gd name="T3" fmla="*/ 2699 h 2700"/>
              <a:gd name="T4" fmla="*/ 4300 w 5867"/>
              <a:gd name="T5" fmla="*/ 2663 h 2700"/>
              <a:gd name="T6" fmla="*/ 4273 w 5867"/>
              <a:gd name="T7" fmla="*/ 2609 h 2700"/>
              <a:gd name="T8" fmla="*/ 3661 w 5867"/>
              <a:gd name="T9" fmla="*/ 2249 h 2700"/>
              <a:gd name="T10" fmla="*/ 3049 w 5867"/>
              <a:gd name="T11" fmla="*/ 2618 h 2700"/>
              <a:gd name="T12" fmla="*/ 3031 w 5867"/>
              <a:gd name="T13" fmla="*/ 2654 h 2700"/>
              <a:gd name="T14" fmla="*/ 2933 w 5867"/>
              <a:gd name="T15" fmla="*/ 2699 h 2700"/>
              <a:gd name="T16" fmla="*/ 2834 w 5867"/>
              <a:gd name="T17" fmla="*/ 2654 h 2700"/>
              <a:gd name="T18" fmla="*/ 2816 w 5867"/>
              <a:gd name="T19" fmla="*/ 2618 h 2700"/>
              <a:gd name="T20" fmla="*/ 2205 w 5867"/>
              <a:gd name="T21" fmla="*/ 2249 h 2700"/>
              <a:gd name="T22" fmla="*/ 1593 w 5867"/>
              <a:gd name="T23" fmla="*/ 2609 h 2700"/>
              <a:gd name="T24" fmla="*/ 1566 w 5867"/>
              <a:gd name="T25" fmla="*/ 2663 h 2700"/>
              <a:gd name="T26" fmla="*/ 1466 w 5867"/>
              <a:gd name="T27" fmla="*/ 2699 h 2700"/>
              <a:gd name="T28" fmla="*/ 1368 w 5867"/>
              <a:gd name="T29" fmla="*/ 2654 h 2700"/>
              <a:gd name="T30" fmla="*/ 1350 w 5867"/>
              <a:gd name="T31" fmla="*/ 2618 h 2700"/>
              <a:gd name="T32" fmla="*/ 738 w 5867"/>
              <a:gd name="T33" fmla="*/ 2249 h 2700"/>
              <a:gd name="T34" fmla="*/ 126 w 5867"/>
              <a:gd name="T35" fmla="*/ 2609 h 2700"/>
              <a:gd name="T36" fmla="*/ 117 w 5867"/>
              <a:gd name="T37" fmla="*/ 2618 h 2700"/>
              <a:gd name="T38" fmla="*/ 63 w 5867"/>
              <a:gd name="T39" fmla="*/ 2645 h 2700"/>
              <a:gd name="T40" fmla="*/ 0 w 5867"/>
              <a:gd name="T41" fmla="*/ 2582 h 2700"/>
              <a:gd name="T42" fmla="*/ 0 w 5867"/>
              <a:gd name="T43" fmla="*/ 2582 h 2700"/>
              <a:gd name="T44" fmla="*/ 0 w 5867"/>
              <a:gd name="T45" fmla="*/ 2582 h 2700"/>
              <a:gd name="T46" fmla="*/ 0 w 5867"/>
              <a:gd name="T47" fmla="*/ 2564 h 2700"/>
              <a:gd name="T48" fmla="*/ 972 w 5867"/>
              <a:gd name="T49" fmla="*/ 738 h 2700"/>
              <a:gd name="T50" fmla="*/ 2933 w 5867"/>
              <a:gd name="T51" fmla="*/ 0 h 2700"/>
              <a:gd name="T52" fmla="*/ 4894 w 5867"/>
              <a:gd name="T53" fmla="*/ 738 h 2700"/>
              <a:gd name="T54" fmla="*/ 5866 w 5867"/>
              <a:gd name="T55" fmla="*/ 2564 h 2700"/>
              <a:gd name="T56" fmla="*/ 5866 w 5867"/>
              <a:gd name="T57" fmla="*/ 2582 h 2700"/>
              <a:gd name="T58" fmla="*/ 5866 w 5867"/>
              <a:gd name="T59" fmla="*/ 2582 h 2700"/>
              <a:gd name="T60" fmla="*/ 5866 w 5867"/>
              <a:gd name="T61" fmla="*/ 2582 h 2700"/>
              <a:gd name="T62" fmla="*/ 5803 w 5867"/>
              <a:gd name="T63" fmla="*/ 2645 h 2700"/>
              <a:gd name="T64" fmla="*/ 5749 w 5867"/>
              <a:gd name="T65" fmla="*/ 2618 h 2700"/>
              <a:gd name="T66" fmla="*/ 5749 w 5867"/>
              <a:gd name="T67" fmla="*/ 2618 h 2700"/>
              <a:gd name="T68" fmla="*/ 5740 w 5867"/>
              <a:gd name="T69" fmla="*/ 2609 h 2700"/>
              <a:gd name="T70" fmla="*/ 5128 w 5867"/>
              <a:gd name="T71" fmla="*/ 2249 h 2700"/>
              <a:gd name="T72" fmla="*/ 4516 w 5867"/>
              <a:gd name="T73" fmla="*/ 2618 h 2700"/>
              <a:gd name="T74" fmla="*/ 4498 w 5867"/>
              <a:gd name="T75" fmla="*/ 2654 h 2700"/>
              <a:gd name="T76" fmla="*/ 4399 w 5867"/>
              <a:gd name="T77" fmla="*/ 2699 h 2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867" h="2700">
                <a:moveTo>
                  <a:pt x="4399" y="2699"/>
                </a:moveTo>
                <a:lnTo>
                  <a:pt x="4399" y="2699"/>
                </a:lnTo>
                <a:cubicBezTo>
                  <a:pt x="4363" y="2699"/>
                  <a:pt x="4327" y="2689"/>
                  <a:pt x="4300" y="2663"/>
                </a:cubicBezTo>
                <a:cubicBezTo>
                  <a:pt x="4291" y="2645"/>
                  <a:pt x="4282" y="2627"/>
                  <a:pt x="4273" y="2609"/>
                </a:cubicBezTo>
                <a:cubicBezTo>
                  <a:pt x="4156" y="2393"/>
                  <a:pt x="3922" y="2249"/>
                  <a:pt x="3661" y="2249"/>
                </a:cubicBezTo>
                <a:cubicBezTo>
                  <a:pt x="3409" y="2249"/>
                  <a:pt x="3175" y="2393"/>
                  <a:pt x="3049" y="2618"/>
                </a:cubicBezTo>
                <a:cubicBezTo>
                  <a:pt x="3049" y="2627"/>
                  <a:pt x="3040" y="2645"/>
                  <a:pt x="3031" y="2654"/>
                </a:cubicBezTo>
                <a:cubicBezTo>
                  <a:pt x="3004" y="2689"/>
                  <a:pt x="2969" y="2699"/>
                  <a:pt x="2933" y="2699"/>
                </a:cubicBezTo>
                <a:cubicBezTo>
                  <a:pt x="2897" y="2699"/>
                  <a:pt x="2861" y="2689"/>
                  <a:pt x="2834" y="2654"/>
                </a:cubicBezTo>
                <a:cubicBezTo>
                  <a:pt x="2825" y="2645"/>
                  <a:pt x="2816" y="2627"/>
                  <a:pt x="2816" y="2618"/>
                </a:cubicBezTo>
                <a:cubicBezTo>
                  <a:pt x="2690" y="2393"/>
                  <a:pt x="2456" y="2249"/>
                  <a:pt x="2205" y="2249"/>
                </a:cubicBezTo>
                <a:cubicBezTo>
                  <a:pt x="1944" y="2249"/>
                  <a:pt x="1710" y="2393"/>
                  <a:pt x="1593" y="2609"/>
                </a:cubicBezTo>
                <a:cubicBezTo>
                  <a:pt x="1584" y="2627"/>
                  <a:pt x="1574" y="2645"/>
                  <a:pt x="1566" y="2663"/>
                </a:cubicBezTo>
                <a:cubicBezTo>
                  <a:pt x="1538" y="2689"/>
                  <a:pt x="1502" y="2699"/>
                  <a:pt x="1466" y="2699"/>
                </a:cubicBezTo>
                <a:cubicBezTo>
                  <a:pt x="1431" y="2699"/>
                  <a:pt x="1395" y="2681"/>
                  <a:pt x="1368" y="2654"/>
                </a:cubicBezTo>
                <a:cubicBezTo>
                  <a:pt x="1359" y="2645"/>
                  <a:pt x="1359" y="2627"/>
                  <a:pt x="1350" y="2618"/>
                </a:cubicBezTo>
                <a:cubicBezTo>
                  <a:pt x="1233" y="2393"/>
                  <a:pt x="990" y="2249"/>
                  <a:pt x="738" y="2249"/>
                </a:cubicBezTo>
                <a:cubicBezTo>
                  <a:pt x="486" y="2249"/>
                  <a:pt x="252" y="2384"/>
                  <a:pt x="126" y="2609"/>
                </a:cubicBezTo>
                <a:lnTo>
                  <a:pt x="117" y="2618"/>
                </a:lnTo>
                <a:cubicBezTo>
                  <a:pt x="108" y="2636"/>
                  <a:pt x="81" y="2645"/>
                  <a:pt x="63" y="2645"/>
                </a:cubicBezTo>
                <a:cubicBezTo>
                  <a:pt x="27" y="2645"/>
                  <a:pt x="0" y="2618"/>
                  <a:pt x="0" y="2582"/>
                </a:cubicBezTo>
                <a:lnTo>
                  <a:pt x="0" y="2582"/>
                </a:lnTo>
                <a:lnTo>
                  <a:pt x="0" y="2582"/>
                </a:lnTo>
                <a:cubicBezTo>
                  <a:pt x="0" y="2573"/>
                  <a:pt x="0" y="2573"/>
                  <a:pt x="0" y="2564"/>
                </a:cubicBezTo>
                <a:cubicBezTo>
                  <a:pt x="90" y="1862"/>
                  <a:pt x="441" y="1215"/>
                  <a:pt x="972" y="738"/>
                </a:cubicBezTo>
                <a:cubicBezTo>
                  <a:pt x="1512" y="261"/>
                  <a:pt x="2213" y="0"/>
                  <a:pt x="2933" y="0"/>
                </a:cubicBezTo>
                <a:cubicBezTo>
                  <a:pt x="3652" y="0"/>
                  <a:pt x="4354" y="261"/>
                  <a:pt x="4894" y="738"/>
                </a:cubicBezTo>
                <a:cubicBezTo>
                  <a:pt x="5425" y="1206"/>
                  <a:pt x="5776" y="1853"/>
                  <a:pt x="5866" y="2564"/>
                </a:cubicBezTo>
                <a:cubicBezTo>
                  <a:pt x="5866" y="2564"/>
                  <a:pt x="5866" y="2573"/>
                  <a:pt x="5866" y="2582"/>
                </a:cubicBezTo>
                <a:lnTo>
                  <a:pt x="5866" y="2582"/>
                </a:lnTo>
                <a:lnTo>
                  <a:pt x="5866" y="2582"/>
                </a:lnTo>
                <a:cubicBezTo>
                  <a:pt x="5866" y="2618"/>
                  <a:pt x="5839" y="2645"/>
                  <a:pt x="5803" y="2645"/>
                </a:cubicBezTo>
                <a:cubicBezTo>
                  <a:pt x="5776" y="2645"/>
                  <a:pt x="5758" y="2636"/>
                  <a:pt x="5749" y="2618"/>
                </a:cubicBezTo>
                <a:lnTo>
                  <a:pt x="5749" y="2618"/>
                </a:lnTo>
                <a:cubicBezTo>
                  <a:pt x="5740" y="2609"/>
                  <a:pt x="5740" y="2609"/>
                  <a:pt x="5740" y="2609"/>
                </a:cubicBezTo>
                <a:cubicBezTo>
                  <a:pt x="5614" y="2393"/>
                  <a:pt x="5380" y="2249"/>
                  <a:pt x="5128" y="2249"/>
                </a:cubicBezTo>
                <a:cubicBezTo>
                  <a:pt x="4876" y="2249"/>
                  <a:pt x="4633" y="2393"/>
                  <a:pt x="4516" y="2618"/>
                </a:cubicBezTo>
                <a:cubicBezTo>
                  <a:pt x="4507" y="2627"/>
                  <a:pt x="4507" y="2645"/>
                  <a:pt x="4498" y="2654"/>
                </a:cubicBezTo>
                <a:cubicBezTo>
                  <a:pt x="4471" y="2681"/>
                  <a:pt x="4435" y="2699"/>
                  <a:pt x="4399" y="26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09">
            <a:extLst>
              <a:ext uri="{FF2B5EF4-FFF2-40B4-BE49-F238E27FC236}">
                <a16:creationId xmlns:a16="http://schemas.microsoft.com/office/drawing/2014/main" id="{254AFB8C-A18A-A340-ABAE-2EE227821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739" y="5588943"/>
            <a:ext cx="5797956" cy="2707433"/>
          </a:xfrm>
          <a:custGeom>
            <a:avLst/>
            <a:gdLst>
              <a:gd name="T0" fmla="*/ 2969 w 5939"/>
              <a:gd name="T1" fmla="*/ 63 h 2772"/>
              <a:gd name="T2" fmla="*/ 5875 w 5939"/>
              <a:gd name="T3" fmla="*/ 2618 h 2772"/>
              <a:gd name="T4" fmla="*/ 5839 w 5939"/>
              <a:gd name="T5" fmla="*/ 2654 h 2772"/>
              <a:gd name="T6" fmla="*/ 5803 w 5939"/>
              <a:gd name="T7" fmla="*/ 2627 h 2772"/>
              <a:gd name="T8" fmla="*/ 4525 w 5939"/>
              <a:gd name="T9" fmla="*/ 2645 h 2772"/>
              <a:gd name="T10" fmla="*/ 4435 w 5939"/>
              <a:gd name="T11" fmla="*/ 2708 h 2772"/>
              <a:gd name="T12" fmla="*/ 4345 w 5939"/>
              <a:gd name="T13" fmla="*/ 2636 h 2772"/>
              <a:gd name="T14" fmla="*/ 3058 w 5939"/>
              <a:gd name="T15" fmla="*/ 2636 h 2772"/>
              <a:gd name="T16" fmla="*/ 2969 w 5939"/>
              <a:gd name="T17" fmla="*/ 2708 h 2772"/>
              <a:gd name="T18" fmla="*/ 2879 w 5939"/>
              <a:gd name="T19" fmla="*/ 2636 h 2772"/>
              <a:gd name="T20" fmla="*/ 1593 w 5939"/>
              <a:gd name="T21" fmla="*/ 2636 h 2772"/>
              <a:gd name="T22" fmla="*/ 1502 w 5939"/>
              <a:gd name="T23" fmla="*/ 2708 h 2772"/>
              <a:gd name="T24" fmla="*/ 1413 w 5939"/>
              <a:gd name="T25" fmla="*/ 2645 h 2772"/>
              <a:gd name="T26" fmla="*/ 135 w 5939"/>
              <a:gd name="T27" fmla="*/ 2627 h 2772"/>
              <a:gd name="T28" fmla="*/ 99 w 5939"/>
              <a:gd name="T29" fmla="*/ 2654 h 2772"/>
              <a:gd name="T30" fmla="*/ 63 w 5939"/>
              <a:gd name="T31" fmla="*/ 2618 h 2772"/>
              <a:gd name="T32" fmla="*/ 2969 w 5939"/>
              <a:gd name="T33" fmla="*/ 63 h 2772"/>
              <a:gd name="T34" fmla="*/ 2969 w 5939"/>
              <a:gd name="T35" fmla="*/ 0 h 2772"/>
              <a:gd name="T36" fmla="*/ 9 w 5939"/>
              <a:gd name="T37" fmla="*/ 2591 h 2772"/>
              <a:gd name="T38" fmla="*/ 0 w 5939"/>
              <a:gd name="T39" fmla="*/ 2618 h 2772"/>
              <a:gd name="T40" fmla="*/ 99 w 5939"/>
              <a:gd name="T41" fmla="*/ 2717 h 2772"/>
              <a:gd name="T42" fmla="*/ 189 w 5939"/>
              <a:gd name="T43" fmla="*/ 2654 h 2772"/>
              <a:gd name="T44" fmla="*/ 1359 w 5939"/>
              <a:gd name="T45" fmla="*/ 2663 h 2772"/>
              <a:gd name="T46" fmla="*/ 1502 w 5939"/>
              <a:gd name="T47" fmla="*/ 2771 h 2772"/>
              <a:gd name="T48" fmla="*/ 1656 w 5939"/>
              <a:gd name="T49" fmla="*/ 2663 h 2772"/>
              <a:gd name="T50" fmla="*/ 2825 w 5939"/>
              <a:gd name="T51" fmla="*/ 2663 h 2772"/>
              <a:gd name="T52" fmla="*/ 2969 w 5939"/>
              <a:gd name="T53" fmla="*/ 2771 h 2772"/>
              <a:gd name="T54" fmla="*/ 3112 w 5939"/>
              <a:gd name="T55" fmla="*/ 2663 h 2772"/>
              <a:gd name="T56" fmla="*/ 4282 w 5939"/>
              <a:gd name="T57" fmla="*/ 2663 h 2772"/>
              <a:gd name="T58" fmla="*/ 4435 w 5939"/>
              <a:gd name="T59" fmla="*/ 2771 h 2772"/>
              <a:gd name="T60" fmla="*/ 4579 w 5939"/>
              <a:gd name="T61" fmla="*/ 2663 h 2772"/>
              <a:gd name="T62" fmla="*/ 5749 w 5939"/>
              <a:gd name="T63" fmla="*/ 2663 h 2772"/>
              <a:gd name="T64" fmla="*/ 5758 w 5939"/>
              <a:gd name="T65" fmla="*/ 2663 h 2772"/>
              <a:gd name="T66" fmla="*/ 5758 w 5939"/>
              <a:gd name="T67" fmla="*/ 2672 h 2772"/>
              <a:gd name="T68" fmla="*/ 5938 w 5939"/>
              <a:gd name="T69" fmla="*/ 2627 h 2772"/>
              <a:gd name="T70" fmla="*/ 5929 w 5939"/>
              <a:gd name="T71" fmla="*/ 2591 h 2772"/>
              <a:gd name="T72" fmla="*/ 2969 w 5939"/>
              <a:gd name="T73" fmla="*/ 0 h 2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939" h="2772">
                <a:moveTo>
                  <a:pt x="2969" y="63"/>
                </a:moveTo>
                <a:lnTo>
                  <a:pt x="2969" y="63"/>
                </a:lnTo>
                <a:cubicBezTo>
                  <a:pt x="4453" y="63"/>
                  <a:pt x="5686" y="1170"/>
                  <a:pt x="5875" y="2600"/>
                </a:cubicBezTo>
                <a:cubicBezTo>
                  <a:pt x="5875" y="2609"/>
                  <a:pt x="5875" y="2609"/>
                  <a:pt x="5875" y="2618"/>
                </a:cubicBezTo>
                <a:lnTo>
                  <a:pt x="5875" y="2618"/>
                </a:lnTo>
                <a:cubicBezTo>
                  <a:pt x="5875" y="2636"/>
                  <a:pt x="5857" y="2654"/>
                  <a:pt x="5839" y="2654"/>
                </a:cubicBezTo>
                <a:cubicBezTo>
                  <a:pt x="5821" y="2654"/>
                  <a:pt x="5812" y="2645"/>
                  <a:pt x="5803" y="2636"/>
                </a:cubicBezTo>
                <a:cubicBezTo>
                  <a:pt x="5803" y="2636"/>
                  <a:pt x="5803" y="2636"/>
                  <a:pt x="5803" y="2627"/>
                </a:cubicBezTo>
                <a:cubicBezTo>
                  <a:pt x="5677" y="2411"/>
                  <a:pt x="5443" y="2258"/>
                  <a:pt x="5164" y="2258"/>
                </a:cubicBezTo>
                <a:cubicBezTo>
                  <a:pt x="4885" y="2258"/>
                  <a:pt x="4642" y="2411"/>
                  <a:pt x="4525" y="2645"/>
                </a:cubicBezTo>
                <a:cubicBezTo>
                  <a:pt x="4516" y="2654"/>
                  <a:pt x="4516" y="2663"/>
                  <a:pt x="4507" y="2672"/>
                </a:cubicBezTo>
                <a:cubicBezTo>
                  <a:pt x="4489" y="2690"/>
                  <a:pt x="4462" y="2708"/>
                  <a:pt x="4435" y="2708"/>
                </a:cubicBezTo>
                <a:cubicBezTo>
                  <a:pt x="4408" y="2708"/>
                  <a:pt x="4381" y="2699"/>
                  <a:pt x="4363" y="2681"/>
                </a:cubicBezTo>
                <a:cubicBezTo>
                  <a:pt x="4354" y="2663"/>
                  <a:pt x="4345" y="2654"/>
                  <a:pt x="4345" y="2636"/>
                </a:cubicBezTo>
                <a:cubicBezTo>
                  <a:pt x="4219" y="2411"/>
                  <a:pt x="3976" y="2258"/>
                  <a:pt x="3697" y="2258"/>
                </a:cubicBezTo>
                <a:cubicBezTo>
                  <a:pt x="3427" y="2258"/>
                  <a:pt x="3184" y="2411"/>
                  <a:pt x="3058" y="2636"/>
                </a:cubicBezTo>
                <a:cubicBezTo>
                  <a:pt x="3058" y="2654"/>
                  <a:pt x="3049" y="2663"/>
                  <a:pt x="3040" y="2672"/>
                </a:cubicBezTo>
                <a:cubicBezTo>
                  <a:pt x="3023" y="2699"/>
                  <a:pt x="2996" y="2708"/>
                  <a:pt x="2969" y="2708"/>
                </a:cubicBezTo>
                <a:cubicBezTo>
                  <a:pt x="2942" y="2708"/>
                  <a:pt x="2915" y="2699"/>
                  <a:pt x="2897" y="2672"/>
                </a:cubicBezTo>
                <a:cubicBezTo>
                  <a:pt x="2888" y="2663"/>
                  <a:pt x="2879" y="2654"/>
                  <a:pt x="2879" y="2636"/>
                </a:cubicBezTo>
                <a:cubicBezTo>
                  <a:pt x="2753" y="2411"/>
                  <a:pt x="2510" y="2258"/>
                  <a:pt x="2241" y="2258"/>
                </a:cubicBezTo>
                <a:cubicBezTo>
                  <a:pt x="1961" y="2258"/>
                  <a:pt x="1718" y="2411"/>
                  <a:pt x="1593" y="2636"/>
                </a:cubicBezTo>
                <a:cubicBezTo>
                  <a:pt x="1593" y="2654"/>
                  <a:pt x="1584" y="2663"/>
                  <a:pt x="1574" y="2681"/>
                </a:cubicBezTo>
                <a:cubicBezTo>
                  <a:pt x="1557" y="2699"/>
                  <a:pt x="1530" y="2708"/>
                  <a:pt x="1502" y="2708"/>
                </a:cubicBezTo>
                <a:cubicBezTo>
                  <a:pt x="1476" y="2708"/>
                  <a:pt x="1449" y="2690"/>
                  <a:pt x="1431" y="2672"/>
                </a:cubicBezTo>
                <a:cubicBezTo>
                  <a:pt x="1422" y="2663"/>
                  <a:pt x="1422" y="2654"/>
                  <a:pt x="1413" y="2645"/>
                </a:cubicBezTo>
                <a:cubicBezTo>
                  <a:pt x="1296" y="2411"/>
                  <a:pt x="1053" y="2258"/>
                  <a:pt x="774" y="2258"/>
                </a:cubicBezTo>
                <a:cubicBezTo>
                  <a:pt x="504" y="2258"/>
                  <a:pt x="261" y="2411"/>
                  <a:pt x="135" y="2627"/>
                </a:cubicBezTo>
                <a:cubicBezTo>
                  <a:pt x="135" y="2636"/>
                  <a:pt x="135" y="2636"/>
                  <a:pt x="126" y="2636"/>
                </a:cubicBezTo>
                <a:cubicBezTo>
                  <a:pt x="126" y="2645"/>
                  <a:pt x="117" y="2654"/>
                  <a:pt x="99" y="2654"/>
                </a:cubicBezTo>
                <a:cubicBezTo>
                  <a:pt x="81" y="2654"/>
                  <a:pt x="63" y="2636"/>
                  <a:pt x="63" y="2618"/>
                </a:cubicBezTo>
                <a:lnTo>
                  <a:pt x="63" y="2618"/>
                </a:lnTo>
                <a:cubicBezTo>
                  <a:pt x="63" y="2609"/>
                  <a:pt x="63" y="2609"/>
                  <a:pt x="63" y="2609"/>
                </a:cubicBezTo>
                <a:cubicBezTo>
                  <a:pt x="252" y="1170"/>
                  <a:pt x="1485" y="63"/>
                  <a:pt x="2969" y="63"/>
                </a:cubicBezTo>
                <a:lnTo>
                  <a:pt x="2969" y="0"/>
                </a:lnTo>
                <a:lnTo>
                  <a:pt x="2969" y="0"/>
                </a:lnTo>
                <a:cubicBezTo>
                  <a:pt x="2241" y="0"/>
                  <a:pt x="1538" y="270"/>
                  <a:pt x="990" y="747"/>
                </a:cubicBezTo>
                <a:cubicBezTo>
                  <a:pt x="450" y="1233"/>
                  <a:pt x="99" y="1880"/>
                  <a:pt x="9" y="2591"/>
                </a:cubicBezTo>
                <a:cubicBezTo>
                  <a:pt x="0" y="2600"/>
                  <a:pt x="0" y="2609"/>
                  <a:pt x="0" y="2618"/>
                </a:cubicBezTo>
                <a:lnTo>
                  <a:pt x="0" y="2618"/>
                </a:lnTo>
                <a:lnTo>
                  <a:pt x="0" y="2618"/>
                </a:lnTo>
                <a:cubicBezTo>
                  <a:pt x="9" y="2672"/>
                  <a:pt x="45" y="2717"/>
                  <a:pt x="99" y="2717"/>
                </a:cubicBezTo>
                <a:cubicBezTo>
                  <a:pt x="135" y="2717"/>
                  <a:pt x="162" y="2699"/>
                  <a:pt x="180" y="2672"/>
                </a:cubicBezTo>
                <a:cubicBezTo>
                  <a:pt x="180" y="2672"/>
                  <a:pt x="189" y="2663"/>
                  <a:pt x="189" y="2654"/>
                </a:cubicBezTo>
                <a:cubicBezTo>
                  <a:pt x="306" y="2447"/>
                  <a:pt x="531" y="2321"/>
                  <a:pt x="774" y="2321"/>
                </a:cubicBezTo>
                <a:cubicBezTo>
                  <a:pt x="1017" y="2321"/>
                  <a:pt x="1242" y="2456"/>
                  <a:pt x="1359" y="2663"/>
                </a:cubicBezTo>
                <a:cubicBezTo>
                  <a:pt x="1368" y="2681"/>
                  <a:pt x="1377" y="2690"/>
                  <a:pt x="1386" y="2708"/>
                </a:cubicBezTo>
                <a:cubicBezTo>
                  <a:pt x="1413" y="2744"/>
                  <a:pt x="1458" y="2771"/>
                  <a:pt x="1502" y="2771"/>
                </a:cubicBezTo>
                <a:cubicBezTo>
                  <a:pt x="1548" y="2771"/>
                  <a:pt x="1593" y="2753"/>
                  <a:pt x="1620" y="2717"/>
                </a:cubicBezTo>
                <a:cubicBezTo>
                  <a:pt x="1638" y="2699"/>
                  <a:pt x="1646" y="2681"/>
                  <a:pt x="1656" y="2663"/>
                </a:cubicBezTo>
                <a:cubicBezTo>
                  <a:pt x="1773" y="2447"/>
                  <a:pt x="1997" y="2321"/>
                  <a:pt x="2241" y="2321"/>
                </a:cubicBezTo>
                <a:cubicBezTo>
                  <a:pt x="2484" y="2321"/>
                  <a:pt x="2708" y="2447"/>
                  <a:pt x="2825" y="2663"/>
                </a:cubicBezTo>
                <a:cubicBezTo>
                  <a:pt x="2825" y="2681"/>
                  <a:pt x="2834" y="2699"/>
                  <a:pt x="2852" y="2717"/>
                </a:cubicBezTo>
                <a:cubicBezTo>
                  <a:pt x="2879" y="2744"/>
                  <a:pt x="2924" y="2771"/>
                  <a:pt x="2969" y="2771"/>
                </a:cubicBezTo>
                <a:cubicBezTo>
                  <a:pt x="3014" y="2771"/>
                  <a:pt x="3058" y="2744"/>
                  <a:pt x="3085" y="2717"/>
                </a:cubicBezTo>
                <a:cubicBezTo>
                  <a:pt x="3094" y="2699"/>
                  <a:pt x="3112" y="2681"/>
                  <a:pt x="3112" y="2663"/>
                </a:cubicBezTo>
                <a:cubicBezTo>
                  <a:pt x="3229" y="2447"/>
                  <a:pt x="3454" y="2321"/>
                  <a:pt x="3697" y="2321"/>
                </a:cubicBezTo>
                <a:cubicBezTo>
                  <a:pt x="3940" y="2321"/>
                  <a:pt x="4165" y="2447"/>
                  <a:pt x="4282" y="2663"/>
                </a:cubicBezTo>
                <a:cubicBezTo>
                  <a:pt x="4291" y="2681"/>
                  <a:pt x="4300" y="2699"/>
                  <a:pt x="4318" y="2717"/>
                </a:cubicBezTo>
                <a:cubicBezTo>
                  <a:pt x="4345" y="2753"/>
                  <a:pt x="4390" y="2771"/>
                  <a:pt x="4435" y="2771"/>
                </a:cubicBezTo>
                <a:cubicBezTo>
                  <a:pt x="4480" y="2771"/>
                  <a:pt x="4525" y="2744"/>
                  <a:pt x="4552" y="2708"/>
                </a:cubicBezTo>
                <a:cubicBezTo>
                  <a:pt x="4561" y="2690"/>
                  <a:pt x="4570" y="2681"/>
                  <a:pt x="4579" y="2663"/>
                </a:cubicBezTo>
                <a:cubicBezTo>
                  <a:pt x="4696" y="2456"/>
                  <a:pt x="4921" y="2321"/>
                  <a:pt x="5164" y="2321"/>
                </a:cubicBezTo>
                <a:cubicBezTo>
                  <a:pt x="5407" y="2321"/>
                  <a:pt x="5632" y="2447"/>
                  <a:pt x="5749" y="2663"/>
                </a:cubicBezTo>
                <a:lnTo>
                  <a:pt x="5749" y="2663"/>
                </a:lnTo>
                <a:cubicBezTo>
                  <a:pt x="5758" y="2663"/>
                  <a:pt x="5758" y="2663"/>
                  <a:pt x="5758" y="2663"/>
                </a:cubicBezTo>
                <a:cubicBezTo>
                  <a:pt x="5758" y="2672"/>
                  <a:pt x="5758" y="2672"/>
                  <a:pt x="5758" y="2672"/>
                </a:cubicBezTo>
                <a:lnTo>
                  <a:pt x="5758" y="2672"/>
                </a:lnTo>
                <a:cubicBezTo>
                  <a:pt x="5776" y="2699"/>
                  <a:pt x="5803" y="2717"/>
                  <a:pt x="5839" y="2717"/>
                </a:cubicBezTo>
                <a:cubicBezTo>
                  <a:pt x="5884" y="2717"/>
                  <a:pt x="5929" y="2672"/>
                  <a:pt x="5938" y="2627"/>
                </a:cubicBezTo>
                <a:cubicBezTo>
                  <a:pt x="5938" y="2618"/>
                  <a:pt x="5938" y="2618"/>
                  <a:pt x="5938" y="2618"/>
                </a:cubicBezTo>
                <a:cubicBezTo>
                  <a:pt x="5938" y="2609"/>
                  <a:pt x="5938" y="2600"/>
                  <a:pt x="5929" y="2591"/>
                </a:cubicBezTo>
                <a:cubicBezTo>
                  <a:pt x="5839" y="1880"/>
                  <a:pt x="5488" y="1224"/>
                  <a:pt x="4948" y="747"/>
                </a:cubicBezTo>
                <a:cubicBezTo>
                  <a:pt x="4399" y="270"/>
                  <a:pt x="3697" y="0"/>
                  <a:pt x="2969" y="0"/>
                </a:cubicBezTo>
                <a:lnTo>
                  <a:pt x="2969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0">
            <a:extLst>
              <a:ext uri="{FF2B5EF4-FFF2-40B4-BE49-F238E27FC236}">
                <a16:creationId xmlns:a16="http://schemas.microsoft.com/office/drawing/2014/main" id="{040D88CD-E057-7045-BD28-904B02041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6217" y="8425507"/>
            <a:ext cx="3267001" cy="1721738"/>
          </a:xfrm>
          <a:custGeom>
            <a:avLst/>
            <a:gdLst>
              <a:gd name="T0" fmla="*/ 3292 w 3347"/>
              <a:gd name="T1" fmla="*/ 1763 h 1764"/>
              <a:gd name="T2" fmla="*/ 3292 w 3347"/>
              <a:gd name="T3" fmla="*/ 1763 h 1764"/>
              <a:gd name="T4" fmla="*/ 54 w 3347"/>
              <a:gd name="T5" fmla="*/ 1763 h 1764"/>
              <a:gd name="T6" fmla="*/ 0 w 3347"/>
              <a:gd name="T7" fmla="*/ 1700 h 1764"/>
              <a:gd name="T8" fmla="*/ 0 w 3347"/>
              <a:gd name="T9" fmla="*/ 63 h 1764"/>
              <a:gd name="T10" fmla="*/ 54 w 3347"/>
              <a:gd name="T11" fmla="*/ 0 h 1764"/>
              <a:gd name="T12" fmla="*/ 3292 w 3347"/>
              <a:gd name="T13" fmla="*/ 0 h 1764"/>
              <a:gd name="T14" fmla="*/ 3346 w 3347"/>
              <a:gd name="T15" fmla="*/ 63 h 1764"/>
              <a:gd name="T16" fmla="*/ 3346 w 3347"/>
              <a:gd name="T17" fmla="*/ 1700 h 1764"/>
              <a:gd name="T18" fmla="*/ 3292 w 3347"/>
              <a:gd name="T19" fmla="*/ 1763 h 1764"/>
              <a:gd name="T20" fmla="*/ 3229 w 3347"/>
              <a:gd name="T21" fmla="*/ 162 h 1764"/>
              <a:gd name="T22" fmla="*/ 3229 w 3347"/>
              <a:gd name="T23" fmla="*/ 162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7" h="1764">
                <a:moveTo>
                  <a:pt x="3292" y="1763"/>
                </a:moveTo>
                <a:lnTo>
                  <a:pt x="3292" y="1763"/>
                </a:lnTo>
                <a:cubicBezTo>
                  <a:pt x="54" y="1763"/>
                  <a:pt x="54" y="1763"/>
                  <a:pt x="54" y="1763"/>
                </a:cubicBezTo>
                <a:cubicBezTo>
                  <a:pt x="27" y="1763"/>
                  <a:pt x="0" y="1736"/>
                  <a:pt x="0" y="170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54" y="0"/>
                </a:cubicBezTo>
                <a:cubicBezTo>
                  <a:pt x="3292" y="0"/>
                  <a:pt x="3292" y="0"/>
                  <a:pt x="3292" y="0"/>
                </a:cubicBezTo>
                <a:cubicBezTo>
                  <a:pt x="3319" y="0"/>
                  <a:pt x="3346" y="27"/>
                  <a:pt x="3346" y="63"/>
                </a:cubicBezTo>
                <a:cubicBezTo>
                  <a:pt x="3346" y="1700"/>
                  <a:pt x="3346" y="1700"/>
                  <a:pt x="3346" y="1700"/>
                </a:cubicBezTo>
                <a:cubicBezTo>
                  <a:pt x="3346" y="1736"/>
                  <a:pt x="3319" y="1763"/>
                  <a:pt x="3292" y="1763"/>
                </a:cubicBezTo>
                <a:close/>
                <a:moveTo>
                  <a:pt x="3229" y="162"/>
                </a:moveTo>
                <a:lnTo>
                  <a:pt x="3229" y="16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1">
            <a:extLst>
              <a:ext uri="{FF2B5EF4-FFF2-40B4-BE49-F238E27FC236}">
                <a16:creationId xmlns:a16="http://schemas.microsoft.com/office/drawing/2014/main" id="{A9E8ADC0-FC87-A745-9D21-02BC3284A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305" y="8614898"/>
            <a:ext cx="2870997" cy="1334348"/>
          </a:xfrm>
          <a:custGeom>
            <a:avLst/>
            <a:gdLst>
              <a:gd name="T0" fmla="*/ 2770 w 2942"/>
              <a:gd name="T1" fmla="*/ 0 h 1368"/>
              <a:gd name="T2" fmla="*/ 2770 w 2942"/>
              <a:gd name="T3" fmla="*/ 0 h 1368"/>
              <a:gd name="T4" fmla="*/ 2941 w 2942"/>
              <a:gd name="T5" fmla="*/ 180 h 1368"/>
              <a:gd name="T6" fmla="*/ 2941 w 2942"/>
              <a:gd name="T7" fmla="*/ 1196 h 1368"/>
              <a:gd name="T8" fmla="*/ 2770 w 2942"/>
              <a:gd name="T9" fmla="*/ 1367 h 1368"/>
              <a:gd name="T10" fmla="*/ 180 w 2942"/>
              <a:gd name="T11" fmla="*/ 1367 h 1368"/>
              <a:gd name="T12" fmla="*/ 0 w 2942"/>
              <a:gd name="T13" fmla="*/ 1196 h 1368"/>
              <a:gd name="T14" fmla="*/ 0 w 2942"/>
              <a:gd name="T15" fmla="*/ 180 h 1368"/>
              <a:gd name="T16" fmla="*/ 180 w 2942"/>
              <a:gd name="T17" fmla="*/ 0 h 1368"/>
              <a:gd name="T18" fmla="*/ 2770 w 2942"/>
              <a:gd name="T19" fmla="*/ 0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42" h="1368">
                <a:moveTo>
                  <a:pt x="2770" y="0"/>
                </a:moveTo>
                <a:lnTo>
                  <a:pt x="2770" y="0"/>
                </a:lnTo>
                <a:cubicBezTo>
                  <a:pt x="2770" y="99"/>
                  <a:pt x="2851" y="180"/>
                  <a:pt x="2941" y="180"/>
                </a:cubicBezTo>
                <a:cubicBezTo>
                  <a:pt x="2941" y="1196"/>
                  <a:pt x="2941" y="1196"/>
                  <a:pt x="2941" y="1196"/>
                </a:cubicBezTo>
                <a:cubicBezTo>
                  <a:pt x="2851" y="1196"/>
                  <a:pt x="2770" y="1268"/>
                  <a:pt x="2770" y="1367"/>
                </a:cubicBezTo>
                <a:cubicBezTo>
                  <a:pt x="180" y="1367"/>
                  <a:pt x="180" y="1367"/>
                  <a:pt x="180" y="1367"/>
                </a:cubicBezTo>
                <a:cubicBezTo>
                  <a:pt x="180" y="1268"/>
                  <a:pt x="99" y="1196"/>
                  <a:pt x="0" y="1196"/>
                </a:cubicBezTo>
                <a:cubicBezTo>
                  <a:pt x="0" y="180"/>
                  <a:pt x="0" y="180"/>
                  <a:pt x="0" y="180"/>
                </a:cubicBezTo>
                <a:cubicBezTo>
                  <a:pt x="99" y="180"/>
                  <a:pt x="180" y="99"/>
                  <a:pt x="180" y="0"/>
                </a:cubicBezTo>
                <a:cubicBezTo>
                  <a:pt x="2770" y="0"/>
                  <a:pt x="2770" y="0"/>
                  <a:pt x="2770" y="0"/>
                </a:cubicBez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12">
            <a:extLst>
              <a:ext uri="{FF2B5EF4-FFF2-40B4-BE49-F238E27FC236}">
                <a16:creationId xmlns:a16="http://schemas.microsoft.com/office/drawing/2014/main" id="{5AD2D9C0-440D-C346-BF79-353A1FB54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5218" y="8748335"/>
            <a:ext cx="1071781" cy="1071781"/>
          </a:xfrm>
          <a:custGeom>
            <a:avLst/>
            <a:gdLst>
              <a:gd name="T0" fmla="*/ 1096 w 1097"/>
              <a:gd name="T1" fmla="*/ 548 h 1098"/>
              <a:gd name="T2" fmla="*/ 1096 w 1097"/>
              <a:gd name="T3" fmla="*/ 548 h 1098"/>
              <a:gd name="T4" fmla="*/ 548 w 1097"/>
              <a:gd name="T5" fmla="*/ 1097 h 1098"/>
              <a:gd name="T6" fmla="*/ 0 w 1097"/>
              <a:gd name="T7" fmla="*/ 548 h 1098"/>
              <a:gd name="T8" fmla="*/ 548 w 1097"/>
              <a:gd name="T9" fmla="*/ 0 h 1098"/>
              <a:gd name="T10" fmla="*/ 1096 w 1097"/>
              <a:gd name="T11" fmla="*/ 548 h 1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7" h="1098">
                <a:moveTo>
                  <a:pt x="1096" y="548"/>
                </a:moveTo>
                <a:lnTo>
                  <a:pt x="1096" y="548"/>
                </a:lnTo>
                <a:cubicBezTo>
                  <a:pt x="1096" y="855"/>
                  <a:pt x="844" y="1097"/>
                  <a:pt x="548" y="1097"/>
                </a:cubicBezTo>
                <a:cubicBezTo>
                  <a:pt x="242" y="1097"/>
                  <a:pt x="0" y="855"/>
                  <a:pt x="0" y="548"/>
                </a:cubicBezTo>
                <a:cubicBezTo>
                  <a:pt x="0" y="252"/>
                  <a:pt x="242" y="0"/>
                  <a:pt x="548" y="0"/>
                </a:cubicBezTo>
                <a:cubicBezTo>
                  <a:pt x="844" y="0"/>
                  <a:pt x="1096" y="252"/>
                  <a:pt x="1096" y="548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13">
            <a:extLst>
              <a:ext uri="{FF2B5EF4-FFF2-40B4-BE49-F238E27FC236}">
                <a16:creationId xmlns:a16="http://schemas.microsoft.com/office/drawing/2014/main" id="{5C9BB314-5C3E-2548-93FB-495258438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348" y="8933420"/>
            <a:ext cx="421826" cy="714521"/>
          </a:xfrm>
          <a:custGeom>
            <a:avLst/>
            <a:gdLst>
              <a:gd name="T0" fmla="*/ 431 w 432"/>
              <a:gd name="T1" fmla="*/ 477 h 730"/>
              <a:gd name="T2" fmla="*/ 431 w 432"/>
              <a:gd name="T3" fmla="*/ 477 h 730"/>
              <a:gd name="T4" fmla="*/ 377 w 432"/>
              <a:gd name="T5" fmla="*/ 603 h 730"/>
              <a:gd name="T6" fmla="*/ 243 w 432"/>
              <a:gd name="T7" fmla="*/ 657 h 730"/>
              <a:gd name="T8" fmla="*/ 243 w 432"/>
              <a:gd name="T9" fmla="*/ 729 h 730"/>
              <a:gd name="T10" fmla="*/ 198 w 432"/>
              <a:gd name="T11" fmla="*/ 729 h 730"/>
              <a:gd name="T12" fmla="*/ 198 w 432"/>
              <a:gd name="T13" fmla="*/ 657 h 730"/>
              <a:gd name="T14" fmla="*/ 54 w 432"/>
              <a:gd name="T15" fmla="*/ 603 h 730"/>
              <a:gd name="T16" fmla="*/ 0 w 432"/>
              <a:gd name="T17" fmla="*/ 477 h 730"/>
              <a:gd name="T18" fmla="*/ 153 w 432"/>
              <a:gd name="T19" fmla="*/ 477 h 730"/>
              <a:gd name="T20" fmla="*/ 198 w 432"/>
              <a:gd name="T21" fmla="*/ 540 h 730"/>
              <a:gd name="T22" fmla="*/ 198 w 432"/>
              <a:gd name="T23" fmla="*/ 415 h 730"/>
              <a:gd name="T24" fmla="*/ 126 w 432"/>
              <a:gd name="T25" fmla="*/ 396 h 730"/>
              <a:gd name="T26" fmla="*/ 81 w 432"/>
              <a:gd name="T27" fmla="*/ 379 h 730"/>
              <a:gd name="T28" fmla="*/ 54 w 432"/>
              <a:gd name="T29" fmla="*/ 360 h 730"/>
              <a:gd name="T30" fmla="*/ 36 w 432"/>
              <a:gd name="T31" fmla="*/ 333 h 730"/>
              <a:gd name="T32" fmla="*/ 18 w 432"/>
              <a:gd name="T33" fmla="*/ 316 h 730"/>
              <a:gd name="T34" fmla="*/ 0 w 432"/>
              <a:gd name="T35" fmla="*/ 244 h 730"/>
              <a:gd name="T36" fmla="*/ 54 w 432"/>
              <a:gd name="T37" fmla="*/ 117 h 730"/>
              <a:gd name="T38" fmla="*/ 198 w 432"/>
              <a:gd name="T39" fmla="*/ 64 h 730"/>
              <a:gd name="T40" fmla="*/ 198 w 432"/>
              <a:gd name="T41" fmla="*/ 0 h 730"/>
              <a:gd name="T42" fmla="*/ 243 w 432"/>
              <a:gd name="T43" fmla="*/ 0 h 730"/>
              <a:gd name="T44" fmla="*/ 243 w 432"/>
              <a:gd name="T45" fmla="*/ 64 h 730"/>
              <a:gd name="T46" fmla="*/ 377 w 432"/>
              <a:gd name="T47" fmla="*/ 108 h 730"/>
              <a:gd name="T48" fmla="*/ 431 w 432"/>
              <a:gd name="T49" fmla="*/ 244 h 730"/>
              <a:gd name="T50" fmla="*/ 288 w 432"/>
              <a:gd name="T51" fmla="*/ 244 h 730"/>
              <a:gd name="T52" fmla="*/ 243 w 432"/>
              <a:gd name="T53" fmla="*/ 180 h 730"/>
              <a:gd name="T54" fmla="*/ 243 w 432"/>
              <a:gd name="T55" fmla="*/ 307 h 730"/>
              <a:gd name="T56" fmla="*/ 350 w 432"/>
              <a:gd name="T57" fmla="*/ 343 h 730"/>
              <a:gd name="T58" fmla="*/ 431 w 432"/>
              <a:gd name="T59" fmla="*/ 477 h 730"/>
              <a:gd name="T60" fmla="*/ 198 w 432"/>
              <a:gd name="T61" fmla="*/ 180 h 730"/>
              <a:gd name="T62" fmla="*/ 198 w 432"/>
              <a:gd name="T63" fmla="*/ 180 h 730"/>
              <a:gd name="T64" fmla="*/ 144 w 432"/>
              <a:gd name="T65" fmla="*/ 225 h 730"/>
              <a:gd name="T66" fmla="*/ 198 w 432"/>
              <a:gd name="T67" fmla="*/ 297 h 730"/>
              <a:gd name="T68" fmla="*/ 198 w 432"/>
              <a:gd name="T69" fmla="*/ 180 h 730"/>
              <a:gd name="T70" fmla="*/ 243 w 432"/>
              <a:gd name="T71" fmla="*/ 540 h 730"/>
              <a:gd name="T72" fmla="*/ 243 w 432"/>
              <a:gd name="T73" fmla="*/ 540 h 730"/>
              <a:gd name="T74" fmla="*/ 279 w 432"/>
              <a:gd name="T75" fmla="*/ 495 h 730"/>
              <a:gd name="T76" fmla="*/ 243 w 432"/>
              <a:gd name="T77" fmla="*/ 432 h 730"/>
              <a:gd name="T78" fmla="*/ 243 w 432"/>
              <a:gd name="T79" fmla="*/ 54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2" h="730">
                <a:moveTo>
                  <a:pt x="431" y="477"/>
                </a:moveTo>
                <a:lnTo>
                  <a:pt x="431" y="477"/>
                </a:lnTo>
                <a:cubicBezTo>
                  <a:pt x="431" y="522"/>
                  <a:pt x="413" y="567"/>
                  <a:pt x="377" y="603"/>
                </a:cubicBezTo>
                <a:cubicBezTo>
                  <a:pt x="341" y="631"/>
                  <a:pt x="296" y="657"/>
                  <a:pt x="243" y="657"/>
                </a:cubicBezTo>
                <a:cubicBezTo>
                  <a:pt x="243" y="729"/>
                  <a:pt x="243" y="729"/>
                  <a:pt x="243" y="729"/>
                </a:cubicBezTo>
                <a:cubicBezTo>
                  <a:pt x="198" y="729"/>
                  <a:pt x="198" y="729"/>
                  <a:pt x="198" y="729"/>
                </a:cubicBezTo>
                <a:cubicBezTo>
                  <a:pt x="198" y="657"/>
                  <a:pt x="198" y="657"/>
                  <a:pt x="198" y="657"/>
                </a:cubicBezTo>
                <a:cubicBezTo>
                  <a:pt x="135" y="657"/>
                  <a:pt x="90" y="639"/>
                  <a:pt x="54" y="603"/>
                </a:cubicBezTo>
                <a:cubicBezTo>
                  <a:pt x="18" y="576"/>
                  <a:pt x="0" y="531"/>
                  <a:pt x="0" y="477"/>
                </a:cubicBezTo>
                <a:cubicBezTo>
                  <a:pt x="153" y="477"/>
                  <a:pt x="153" y="477"/>
                  <a:pt x="153" y="477"/>
                </a:cubicBezTo>
                <a:cubicBezTo>
                  <a:pt x="153" y="513"/>
                  <a:pt x="171" y="540"/>
                  <a:pt x="198" y="540"/>
                </a:cubicBezTo>
                <a:cubicBezTo>
                  <a:pt x="198" y="415"/>
                  <a:pt x="198" y="415"/>
                  <a:pt x="198" y="415"/>
                </a:cubicBezTo>
                <a:cubicBezTo>
                  <a:pt x="171" y="405"/>
                  <a:pt x="144" y="396"/>
                  <a:pt x="126" y="396"/>
                </a:cubicBezTo>
                <a:cubicBezTo>
                  <a:pt x="99" y="387"/>
                  <a:pt x="90" y="379"/>
                  <a:pt x="81" y="379"/>
                </a:cubicBezTo>
                <a:cubicBezTo>
                  <a:pt x="72" y="369"/>
                  <a:pt x="64" y="369"/>
                  <a:pt x="54" y="360"/>
                </a:cubicBezTo>
                <a:cubicBezTo>
                  <a:pt x="45" y="351"/>
                  <a:pt x="36" y="343"/>
                  <a:pt x="36" y="333"/>
                </a:cubicBezTo>
                <a:cubicBezTo>
                  <a:pt x="28" y="333"/>
                  <a:pt x="28" y="324"/>
                  <a:pt x="18" y="316"/>
                </a:cubicBezTo>
                <a:cubicBezTo>
                  <a:pt x="9" y="297"/>
                  <a:pt x="0" y="270"/>
                  <a:pt x="0" y="244"/>
                </a:cubicBezTo>
                <a:cubicBezTo>
                  <a:pt x="0" y="189"/>
                  <a:pt x="18" y="153"/>
                  <a:pt x="54" y="117"/>
                </a:cubicBezTo>
                <a:cubicBezTo>
                  <a:pt x="90" y="91"/>
                  <a:pt x="144" y="72"/>
                  <a:pt x="198" y="64"/>
                </a:cubicBezTo>
                <a:cubicBezTo>
                  <a:pt x="198" y="0"/>
                  <a:pt x="198" y="0"/>
                  <a:pt x="198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64"/>
                  <a:pt x="243" y="64"/>
                  <a:pt x="243" y="64"/>
                </a:cubicBezTo>
                <a:cubicBezTo>
                  <a:pt x="296" y="64"/>
                  <a:pt x="341" y="81"/>
                  <a:pt x="377" y="108"/>
                </a:cubicBezTo>
                <a:cubicBezTo>
                  <a:pt x="404" y="136"/>
                  <a:pt x="422" y="180"/>
                  <a:pt x="431" y="244"/>
                </a:cubicBezTo>
                <a:cubicBezTo>
                  <a:pt x="288" y="244"/>
                  <a:pt x="288" y="244"/>
                  <a:pt x="288" y="244"/>
                </a:cubicBezTo>
                <a:cubicBezTo>
                  <a:pt x="279" y="208"/>
                  <a:pt x="270" y="189"/>
                  <a:pt x="243" y="180"/>
                </a:cubicBezTo>
                <a:cubicBezTo>
                  <a:pt x="243" y="307"/>
                  <a:pt x="243" y="307"/>
                  <a:pt x="243" y="307"/>
                </a:cubicBezTo>
                <a:cubicBezTo>
                  <a:pt x="296" y="324"/>
                  <a:pt x="332" y="333"/>
                  <a:pt x="350" y="343"/>
                </a:cubicBezTo>
                <a:cubicBezTo>
                  <a:pt x="404" y="369"/>
                  <a:pt x="431" y="415"/>
                  <a:pt x="431" y="477"/>
                </a:cubicBezTo>
                <a:close/>
                <a:moveTo>
                  <a:pt x="198" y="180"/>
                </a:moveTo>
                <a:lnTo>
                  <a:pt x="198" y="180"/>
                </a:lnTo>
                <a:cubicBezTo>
                  <a:pt x="162" y="180"/>
                  <a:pt x="144" y="199"/>
                  <a:pt x="144" y="225"/>
                </a:cubicBezTo>
                <a:cubicBezTo>
                  <a:pt x="144" y="261"/>
                  <a:pt x="162" y="280"/>
                  <a:pt x="198" y="297"/>
                </a:cubicBezTo>
                <a:lnTo>
                  <a:pt x="198" y="180"/>
                </a:lnTo>
                <a:close/>
                <a:moveTo>
                  <a:pt x="243" y="540"/>
                </a:moveTo>
                <a:lnTo>
                  <a:pt x="243" y="540"/>
                </a:lnTo>
                <a:cubicBezTo>
                  <a:pt x="270" y="540"/>
                  <a:pt x="279" y="522"/>
                  <a:pt x="279" y="495"/>
                </a:cubicBezTo>
                <a:cubicBezTo>
                  <a:pt x="279" y="468"/>
                  <a:pt x="270" y="451"/>
                  <a:pt x="243" y="432"/>
                </a:cubicBezTo>
                <a:lnTo>
                  <a:pt x="243" y="54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14">
            <a:extLst>
              <a:ext uri="{FF2B5EF4-FFF2-40B4-BE49-F238E27FC236}">
                <a16:creationId xmlns:a16="http://schemas.microsoft.com/office/drawing/2014/main" id="{9A9D58DC-AE3B-7A42-B9A2-B5F906A6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915" y="3918857"/>
            <a:ext cx="8819605" cy="8828214"/>
          </a:xfrm>
          <a:custGeom>
            <a:avLst/>
            <a:gdLst>
              <a:gd name="T0" fmla="*/ 9034 w 9035"/>
              <a:gd name="T1" fmla="*/ 4526 h 9044"/>
              <a:gd name="T2" fmla="*/ 9034 w 9035"/>
              <a:gd name="T3" fmla="*/ 4526 h 9044"/>
              <a:gd name="T4" fmla="*/ 4517 w 9035"/>
              <a:gd name="T5" fmla="*/ 9043 h 9044"/>
              <a:gd name="T6" fmla="*/ 0 w 9035"/>
              <a:gd name="T7" fmla="*/ 4526 h 9044"/>
              <a:gd name="T8" fmla="*/ 4517 w 9035"/>
              <a:gd name="T9" fmla="*/ 0 h 9044"/>
              <a:gd name="T10" fmla="*/ 9034 w 9035"/>
              <a:gd name="T11" fmla="*/ 4526 h 9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35" h="9044">
                <a:moveTo>
                  <a:pt x="9034" y="4526"/>
                </a:moveTo>
                <a:lnTo>
                  <a:pt x="9034" y="4526"/>
                </a:lnTo>
                <a:cubicBezTo>
                  <a:pt x="9034" y="7018"/>
                  <a:pt x="7009" y="9043"/>
                  <a:pt x="4517" y="9043"/>
                </a:cubicBezTo>
                <a:cubicBezTo>
                  <a:pt x="2025" y="9043"/>
                  <a:pt x="0" y="7018"/>
                  <a:pt x="0" y="4526"/>
                </a:cubicBezTo>
                <a:cubicBezTo>
                  <a:pt x="0" y="2025"/>
                  <a:pt x="2025" y="0"/>
                  <a:pt x="4517" y="0"/>
                </a:cubicBezTo>
                <a:cubicBezTo>
                  <a:pt x="7009" y="0"/>
                  <a:pt x="9034" y="2025"/>
                  <a:pt x="9034" y="4526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15">
            <a:extLst>
              <a:ext uri="{FF2B5EF4-FFF2-40B4-BE49-F238E27FC236}">
                <a16:creationId xmlns:a16="http://schemas.microsoft.com/office/drawing/2014/main" id="{07E87935-2121-1A4F-AAF2-AB9DB463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5607" y="5218770"/>
            <a:ext cx="1583999" cy="1829346"/>
          </a:xfrm>
          <a:custGeom>
            <a:avLst/>
            <a:gdLst>
              <a:gd name="T0" fmla="*/ 0 w 1621"/>
              <a:gd name="T1" fmla="*/ 468 h 1873"/>
              <a:gd name="T2" fmla="*/ 0 w 1621"/>
              <a:gd name="T3" fmla="*/ 1404 h 1873"/>
              <a:gd name="T4" fmla="*/ 810 w 1621"/>
              <a:gd name="T5" fmla="*/ 1872 h 1873"/>
              <a:gd name="T6" fmla="*/ 1620 w 1621"/>
              <a:gd name="T7" fmla="*/ 1404 h 1873"/>
              <a:gd name="T8" fmla="*/ 1620 w 1621"/>
              <a:gd name="T9" fmla="*/ 468 h 1873"/>
              <a:gd name="T10" fmla="*/ 810 w 1621"/>
              <a:gd name="T11" fmla="*/ 0 h 1873"/>
              <a:gd name="T12" fmla="*/ 0 w 1621"/>
              <a:gd name="T13" fmla="*/ 468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1" h="1873">
                <a:moveTo>
                  <a:pt x="0" y="468"/>
                </a:moveTo>
                <a:lnTo>
                  <a:pt x="0" y="1404"/>
                </a:lnTo>
                <a:lnTo>
                  <a:pt x="810" y="1872"/>
                </a:lnTo>
                <a:lnTo>
                  <a:pt x="1620" y="1404"/>
                </a:lnTo>
                <a:lnTo>
                  <a:pt x="1620" y="468"/>
                </a:lnTo>
                <a:lnTo>
                  <a:pt x="810" y="0"/>
                </a:lnTo>
                <a:lnTo>
                  <a:pt x="0" y="4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16">
            <a:extLst>
              <a:ext uri="{FF2B5EF4-FFF2-40B4-BE49-F238E27FC236}">
                <a16:creationId xmlns:a16="http://schemas.microsoft.com/office/drawing/2014/main" id="{E25EFC0F-29D9-484D-97C8-4E1DF07D0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5607" y="9617812"/>
            <a:ext cx="1583999" cy="1829346"/>
          </a:xfrm>
          <a:custGeom>
            <a:avLst/>
            <a:gdLst>
              <a:gd name="T0" fmla="*/ 0 w 1621"/>
              <a:gd name="T1" fmla="*/ 468 h 1873"/>
              <a:gd name="T2" fmla="*/ 0 w 1621"/>
              <a:gd name="T3" fmla="*/ 1404 h 1873"/>
              <a:gd name="T4" fmla="*/ 810 w 1621"/>
              <a:gd name="T5" fmla="*/ 1872 h 1873"/>
              <a:gd name="T6" fmla="*/ 1620 w 1621"/>
              <a:gd name="T7" fmla="*/ 1404 h 1873"/>
              <a:gd name="T8" fmla="*/ 1620 w 1621"/>
              <a:gd name="T9" fmla="*/ 468 h 1873"/>
              <a:gd name="T10" fmla="*/ 810 w 1621"/>
              <a:gd name="T11" fmla="*/ 0 h 1873"/>
              <a:gd name="T12" fmla="*/ 0 w 1621"/>
              <a:gd name="T13" fmla="*/ 468 h 1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1" h="1873">
                <a:moveTo>
                  <a:pt x="0" y="468"/>
                </a:moveTo>
                <a:lnTo>
                  <a:pt x="0" y="1404"/>
                </a:lnTo>
                <a:lnTo>
                  <a:pt x="810" y="1872"/>
                </a:lnTo>
                <a:lnTo>
                  <a:pt x="1620" y="1404"/>
                </a:lnTo>
                <a:lnTo>
                  <a:pt x="1620" y="468"/>
                </a:lnTo>
                <a:lnTo>
                  <a:pt x="810" y="0"/>
                </a:lnTo>
                <a:lnTo>
                  <a:pt x="0" y="4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17">
            <a:extLst>
              <a:ext uri="{FF2B5EF4-FFF2-40B4-BE49-F238E27FC236}">
                <a16:creationId xmlns:a16="http://schemas.microsoft.com/office/drawing/2014/main" id="{E7E79016-15F7-8D4D-872A-AF42DCB1F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44" y="5227379"/>
            <a:ext cx="1566782" cy="1812128"/>
          </a:xfrm>
          <a:custGeom>
            <a:avLst/>
            <a:gdLst>
              <a:gd name="T0" fmla="*/ 0 w 1603"/>
              <a:gd name="T1" fmla="*/ 459 h 1855"/>
              <a:gd name="T2" fmla="*/ 0 w 1603"/>
              <a:gd name="T3" fmla="*/ 1386 h 1855"/>
              <a:gd name="T4" fmla="*/ 801 w 1603"/>
              <a:gd name="T5" fmla="*/ 1854 h 1855"/>
              <a:gd name="T6" fmla="*/ 1602 w 1603"/>
              <a:gd name="T7" fmla="*/ 1386 h 1855"/>
              <a:gd name="T8" fmla="*/ 1602 w 1603"/>
              <a:gd name="T9" fmla="*/ 459 h 1855"/>
              <a:gd name="T10" fmla="*/ 801 w 1603"/>
              <a:gd name="T11" fmla="*/ 0 h 1855"/>
              <a:gd name="T12" fmla="*/ 0 w 1603"/>
              <a:gd name="T13" fmla="*/ 459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3" h="1855">
                <a:moveTo>
                  <a:pt x="0" y="459"/>
                </a:moveTo>
                <a:lnTo>
                  <a:pt x="0" y="1386"/>
                </a:lnTo>
                <a:lnTo>
                  <a:pt x="801" y="1854"/>
                </a:lnTo>
                <a:lnTo>
                  <a:pt x="1602" y="1386"/>
                </a:lnTo>
                <a:lnTo>
                  <a:pt x="1602" y="459"/>
                </a:lnTo>
                <a:lnTo>
                  <a:pt x="801" y="0"/>
                </a:lnTo>
                <a:lnTo>
                  <a:pt x="0" y="4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8">
            <a:extLst>
              <a:ext uri="{FF2B5EF4-FFF2-40B4-BE49-F238E27FC236}">
                <a16:creationId xmlns:a16="http://schemas.microsoft.com/office/drawing/2014/main" id="{E307E8FC-D11C-AC47-A3B2-72B9CE7BD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44" y="9626421"/>
            <a:ext cx="1566782" cy="1812128"/>
          </a:xfrm>
          <a:custGeom>
            <a:avLst/>
            <a:gdLst>
              <a:gd name="T0" fmla="*/ 1602 w 1603"/>
              <a:gd name="T1" fmla="*/ 1386 h 1855"/>
              <a:gd name="T2" fmla="*/ 1602 w 1603"/>
              <a:gd name="T3" fmla="*/ 468 h 1855"/>
              <a:gd name="T4" fmla="*/ 801 w 1603"/>
              <a:gd name="T5" fmla="*/ 0 h 1855"/>
              <a:gd name="T6" fmla="*/ 0 w 1603"/>
              <a:gd name="T7" fmla="*/ 468 h 1855"/>
              <a:gd name="T8" fmla="*/ 0 w 1603"/>
              <a:gd name="T9" fmla="*/ 1386 h 1855"/>
              <a:gd name="T10" fmla="*/ 801 w 1603"/>
              <a:gd name="T11" fmla="*/ 1854 h 1855"/>
              <a:gd name="T12" fmla="*/ 1602 w 1603"/>
              <a:gd name="T13" fmla="*/ 1386 h 1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3" h="1855">
                <a:moveTo>
                  <a:pt x="1602" y="1386"/>
                </a:moveTo>
                <a:lnTo>
                  <a:pt x="1602" y="468"/>
                </a:lnTo>
                <a:lnTo>
                  <a:pt x="801" y="0"/>
                </a:lnTo>
                <a:lnTo>
                  <a:pt x="0" y="468"/>
                </a:lnTo>
                <a:lnTo>
                  <a:pt x="0" y="1386"/>
                </a:lnTo>
                <a:lnTo>
                  <a:pt x="801" y="1854"/>
                </a:lnTo>
                <a:lnTo>
                  <a:pt x="1602" y="13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9">
            <a:extLst>
              <a:ext uri="{FF2B5EF4-FFF2-40B4-BE49-F238E27FC236}">
                <a16:creationId xmlns:a16="http://schemas.microsoft.com/office/drawing/2014/main" id="{9291C348-1004-EB4E-8CFE-C330168F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2176" y="5649204"/>
            <a:ext cx="327131" cy="826434"/>
          </a:xfrm>
          <a:custGeom>
            <a:avLst/>
            <a:gdLst>
              <a:gd name="T0" fmla="*/ 270 w 334"/>
              <a:gd name="T1" fmla="*/ 846 h 847"/>
              <a:gd name="T2" fmla="*/ 270 w 334"/>
              <a:gd name="T3" fmla="*/ 846 h 847"/>
              <a:gd name="T4" fmla="*/ 54 w 334"/>
              <a:gd name="T5" fmla="*/ 846 h 847"/>
              <a:gd name="T6" fmla="*/ 27 w 334"/>
              <a:gd name="T7" fmla="*/ 828 h 847"/>
              <a:gd name="T8" fmla="*/ 9 w 334"/>
              <a:gd name="T9" fmla="*/ 576 h 847"/>
              <a:gd name="T10" fmla="*/ 117 w 334"/>
              <a:gd name="T11" fmla="*/ 54 h 847"/>
              <a:gd name="T12" fmla="*/ 144 w 334"/>
              <a:gd name="T13" fmla="*/ 18 h 847"/>
              <a:gd name="T14" fmla="*/ 162 w 334"/>
              <a:gd name="T15" fmla="*/ 0 h 847"/>
              <a:gd name="T16" fmla="*/ 162 w 334"/>
              <a:gd name="T17" fmla="*/ 0 h 847"/>
              <a:gd name="T18" fmla="*/ 180 w 334"/>
              <a:gd name="T19" fmla="*/ 18 h 847"/>
              <a:gd name="T20" fmla="*/ 189 w 334"/>
              <a:gd name="T21" fmla="*/ 27 h 847"/>
              <a:gd name="T22" fmla="*/ 315 w 334"/>
              <a:gd name="T23" fmla="*/ 603 h 847"/>
              <a:gd name="T24" fmla="*/ 288 w 334"/>
              <a:gd name="T25" fmla="*/ 603 h 847"/>
              <a:gd name="T26" fmla="*/ 315 w 334"/>
              <a:gd name="T27" fmla="*/ 603 h 847"/>
              <a:gd name="T28" fmla="*/ 288 w 334"/>
              <a:gd name="T29" fmla="*/ 828 h 847"/>
              <a:gd name="T30" fmla="*/ 270 w 334"/>
              <a:gd name="T31" fmla="*/ 846 h 847"/>
              <a:gd name="T32" fmla="*/ 72 w 334"/>
              <a:gd name="T33" fmla="*/ 801 h 847"/>
              <a:gd name="T34" fmla="*/ 72 w 334"/>
              <a:gd name="T35" fmla="*/ 801 h 847"/>
              <a:gd name="T36" fmla="*/ 243 w 334"/>
              <a:gd name="T37" fmla="*/ 801 h 847"/>
              <a:gd name="T38" fmla="*/ 270 w 334"/>
              <a:gd name="T39" fmla="*/ 603 h 847"/>
              <a:gd name="T40" fmla="*/ 162 w 334"/>
              <a:gd name="T41" fmla="*/ 72 h 847"/>
              <a:gd name="T42" fmla="*/ 54 w 334"/>
              <a:gd name="T43" fmla="*/ 576 h 847"/>
              <a:gd name="T44" fmla="*/ 72 w 334"/>
              <a:gd name="T45" fmla="*/ 801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34" h="847">
                <a:moveTo>
                  <a:pt x="270" y="846"/>
                </a:moveTo>
                <a:lnTo>
                  <a:pt x="270" y="846"/>
                </a:lnTo>
                <a:cubicBezTo>
                  <a:pt x="54" y="846"/>
                  <a:pt x="54" y="846"/>
                  <a:pt x="54" y="846"/>
                </a:cubicBezTo>
                <a:cubicBezTo>
                  <a:pt x="45" y="846"/>
                  <a:pt x="27" y="837"/>
                  <a:pt x="27" y="828"/>
                </a:cubicBezTo>
                <a:cubicBezTo>
                  <a:pt x="9" y="576"/>
                  <a:pt x="9" y="576"/>
                  <a:pt x="9" y="576"/>
                </a:cubicBezTo>
                <a:cubicBezTo>
                  <a:pt x="0" y="405"/>
                  <a:pt x="36" y="225"/>
                  <a:pt x="117" y="54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144" y="9"/>
                  <a:pt x="153" y="0"/>
                  <a:pt x="162" y="0"/>
                </a:cubicBezTo>
                <a:lnTo>
                  <a:pt x="162" y="0"/>
                </a:lnTo>
                <a:cubicBezTo>
                  <a:pt x="171" y="0"/>
                  <a:pt x="180" y="9"/>
                  <a:pt x="180" y="18"/>
                </a:cubicBezTo>
                <a:cubicBezTo>
                  <a:pt x="189" y="27"/>
                  <a:pt x="189" y="27"/>
                  <a:pt x="189" y="27"/>
                </a:cubicBezTo>
                <a:cubicBezTo>
                  <a:pt x="288" y="207"/>
                  <a:pt x="333" y="405"/>
                  <a:pt x="315" y="603"/>
                </a:cubicBezTo>
                <a:cubicBezTo>
                  <a:pt x="288" y="603"/>
                  <a:pt x="288" y="603"/>
                  <a:pt x="288" y="603"/>
                </a:cubicBezTo>
                <a:cubicBezTo>
                  <a:pt x="315" y="603"/>
                  <a:pt x="315" y="603"/>
                  <a:pt x="315" y="603"/>
                </a:cubicBezTo>
                <a:cubicBezTo>
                  <a:pt x="288" y="828"/>
                  <a:pt x="288" y="828"/>
                  <a:pt x="288" y="828"/>
                </a:cubicBezTo>
                <a:cubicBezTo>
                  <a:pt x="288" y="837"/>
                  <a:pt x="279" y="846"/>
                  <a:pt x="270" y="846"/>
                </a:cubicBezTo>
                <a:close/>
                <a:moveTo>
                  <a:pt x="72" y="801"/>
                </a:moveTo>
                <a:lnTo>
                  <a:pt x="72" y="801"/>
                </a:lnTo>
                <a:cubicBezTo>
                  <a:pt x="243" y="801"/>
                  <a:pt x="243" y="801"/>
                  <a:pt x="243" y="801"/>
                </a:cubicBezTo>
                <a:cubicBezTo>
                  <a:pt x="270" y="603"/>
                  <a:pt x="270" y="603"/>
                  <a:pt x="270" y="603"/>
                </a:cubicBezTo>
                <a:cubicBezTo>
                  <a:pt x="288" y="414"/>
                  <a:pt x="252" y="243"/>
                  <a:pt x="162" y="72"/>
                </a:cubicBezTo>
                <a:cubicBezTo>
                  <a:pt x="81" y="243"/>
                  <a:pt x="45" y="405"/>
                  <a:pt x="54" y="576"/>
                </a:cubicBezTo>
                <a:lnTo>
                  <a:pt x="72" y="8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0">
            <a:extLst>
              <a:ext uri="{FF2B5EF4-FFF2-40B4-BE49-F238E27FC236}">
                <a16:creationId xmlns:a16="http://schemas.microsoft.com/office/drawing/2014/main" id="{C7481A45-845A-EF40-8691-B9A0A4394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913" y="6256116"/>
            <a:ext cx="167871" cy="361565"/>
          </a:xfrm>
          <a:custGeom>
            <a:avLst/>
            <a:gdLst>
              <a:gd name="T0" fmla="*/ 144 w 172"/>
              <a:gd name="T1" fmla="*/ 369 h 370"/>
              <a:gd name="T2" fmla="*/ 144 w 172"/>
              <a:gd name="T3" fmla="*/ 369 h 370"/>
              <a:gd name="T4" fmla="*/ 126 w 172"/>
              <a:gd name="T5" fmla="*/ 360 h 370"/>
              <a:gd name="T6" fmla="*/ 9 w 172"/>
              <a:gd name="T7" fmla="*/ 207 h 370"/>
              <a:gd name="T8" fmla="*/ 9 w 172"/>
              <a:gd name="T9" fmla="*/ 171 h 370"/>
              <a:gd name="T10" fmla="*/ 45 w 172"/>
              <a:gd name="T11" fmla="*/ 180 h 370"/>
              <a:gd name="T12" fmla="*/ 126 w 172"/>
              <a:gd name="T13" fmla="*/ 279 h 370"/>
              <a:gd name="T14" fmla="*/ 126 w 172"/>
              <a:gd name="T15" fmla="*/ 234 h 370"/>
              <a:gd name="T16" fmla="*/ 18 w 172"/>
              <a:gd name="T17" fmla="*/ 36 h 370"/>
              <a:gd name="T18" fmla="*/ 27 w 172"/>
              <a:gd name="T19" fmla="*/ 0 h 370"/>
              <a:gd name="T20" fmla="*/ 63 w 172"/>
              <a:gd name="T21" fmla="*/ 9 h 370"/>
              <a:gd name="T22" fmla="*/ 162 w 172"/>
              <a:gd name="T23" fmla="*/ 216 h 370"/>
              <a:gd name="T24" fmla="*/ 171 w 172"/>
              <a:gd name="T25" fmla="*/ 225 h 370"/>
              <a:gd name="T26" fmla="*/ 171 w 172"/>
              <a:gd name="T27" fmla="*/ 342 h 370"/>
              <a:gd name="T28" fmla="*/ 153 w 172"/>
              <a:gd name="T29" fmla="*/ 360 h 370"/>
              <a:gd name="T30" fmla="*/ 144 w 172"/>
              <a:gd name="T31" fmla="*/ 36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370">
                <a:moveTo>
                  <a:pt x="144" y="369"/>
                </a:moveTo>
                <a:lnTo>
                  <a:pt x="144" y="369"/>
                </a:lnTo>
                <a:cubicBezTo>
                  <a:pt x="135" y="369"/>
                  <a:pt x="135" y="360"/>
                  <a:pt x="126" y="360"/>
                </a:cubicBezTo>
                <a:cubicBezTo>
                  <a:pt x="9" y="207"/>
                  <a:pt x="9" y="207"/>
                  <a:pt x="9" y="207"/>
                </a:cubicBezTo>
                <a:cubicBezTo>
                  <a:pt x="0" y="198"/>
                  <a:pt x="0" y="180"/>
                  <a:pt x="9" y="171"/>
                </a:cubicBezTo>
                <a:cubicBezTo>
                  <a:pt x="18" y="162"/>
                  <a:pt x="36" y="162"/>
                  <a:pt x="45" y="180"/>
                </a:cubicBezTo>
                <a:cubicBezTo>
                  <a:pt x="126" y="279"/>
                  <a:pt x="126" y="279"/>
                  <a:pt x="126" y="279"/>
                </a:cubicBezTo>
                <a:cubicBezTo>
                  <a:pt x="126" y="234"/>
                  <a:pt x="126" y="234"/>
                  <a:pt x="126" y="234"/>
                </a:cubicBezTo>
                <a:cubicBezTo>
                  <a:pt x="18" y="36"/>
                  <a:pt x="18" y="36"/>
                  <a:pt x="18" y="36"/>
                </a:cubicBezTo>
                <a:cubicBezTo>
                  <a:pt x="18" y="27"/>
                  <a:pt x="18" y="9"/>
                  <a:pt x="27" y="0"/>
                </a:cubicBezTo>
                <a:cubicBezTo>
                  <a:pt x="45" y="0"/>
                  <a:pt x="54" y="0"/>
                  <a:pt x="63" y="9"/>
                </a:cubicBezTo>
                <a:cubicBezTo>
                  <a:pt x="162" y="216"/>
                  <a:pt x="162" y="216"/>
                  <a:pt x="162" y="216"/>
                </a:cubicBezTo>
                <a:cubicBezTo>
                  <a:pt x="171" y="225"/>
                  <a:pt x="171" y="225"/>
                  <a:pt x="171" y="225"/>
                </a:cubicBezTo>
                <a:cubicBezTo>
                  <a:pt x="171" y="342"/>
                  <a:pt x="171" y="342"/>
                  <a:pt x="171" y="342"/>
                </a:cubicBezTo>
                <a:cubicBezTo>
                  <a:pt x="171" y="351"/>
                  <a:pt x="162" y="360"/>
                  <a:pt x="153" y="360"/>
                </a:cubicBezTo>
                <a:cubicBezTo>
                  <a:pt x="153" y="369"/>
                  <a:pt x="144" y="369"/>
                  <a:pt x="144" y="3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1">
            <a:extLst>
              <a:ext uri="{FF2B5EF4-FFF2-40B4-BE49-F238E27FC236}">
                <a16:creationId xmlns:a16="http://schemas.microsoft.com/office/drawing/2014/main" id="{C6FD5779-1A45-7843-ABB7-A472770E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91" y="6264725"/>
            <a:ext cx="159262" cy="352957"/>
          </a:xfrm>
          <a:custGeom>
            <a:avLst/>
            <a:gdLst>
              <a:gd name="T0" fmla="*/ 18 w 163"/>
              <a:gd name="T1" fmla="*/ 360 h 361"/>
              <a:gd name="T2" fmla="*/ 18 w 163"/>
              <a:gd name="T3" fmla="*/ 360 h 361"/>
              <a:gd name="T4" fmla="*/ 9 w 163"/>
              <a:gd name="T5" fmla="*/ 351 h 361"/>
              <a:gd name="T6" fmla="*/ 0 w 163"/>
              <a:gd name="T7" fmla="*/ 333 h 361"/>
              <a:gd name="T8" fmla="*/ 0 w 163"/>
              <a:gd name="T9" fmla="*/ 216 h 361"/>
              <a:gd name="T10" fmla="*/ 0 w 163"/>
              <a:gd name="T11" fmla="*/ 207 h 361"/>
              <a:gd name="T12" fmla="*/ 99 w 163"/>
              <a:gd name="T13" fmla="*/ 9 h 361"/>
              <a:gd name="T14" fmla="*/ 126 w 163"/>
              <a:gd name="T15" fmla="*/ 0 h 361"/>
              <a:gd name="T16" fmla="*/ 144 w 163"/>
              <a:gd name="T17" fmla="*/ 36 h 361"/>
              <a:gd name="T18" fmla="*/ 45 w 163"/>
              <a:gd name="T19" fmla="*/ 225 h 361"/>
              <a:gd name="T20" fmla="*/ 45 w 163"/>
              <a:gd name="T21" fmla="*/ 270 h 361"/>
              <a:gd name="T22" fmla="*/ 117 w 163"/>
              <a:gd name="T23" fmla="*/ 180 h 361"/>
              <a:gd name="T24" fmla="*/ 144 w 163"/>
              <a:gd name="T25" fmla="*/ 171 h 361"/>
              <a:gd name="T26" fmla="*/ 153 w 163"/>
              <a:gd name="T27" fmla="*/ 207 h 361"/>
              <a:gd name="T28" fmla="*/ 36 w 163"/>
              <a:gd name="T29" fmla="*/ 351 h 361"/>
              <a:gd name="T30" fmla="*/ 18 w 163"/>
              <a:gd name="T31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361">
                <a:moveTo>
                  <a:pt x="18" y="360"/>
                </a:moveTo>
                <a:lnTo>
                  <a:pt x="18" y="360"/>
                </a:lnTo>
                <a:cubicBezTo>
                  <a:pt x="18" y="360"/>
                  <a:pt x="18" y="360"/>
                  <a:pt x="9" y="351"/>
                </a:cubicBezTo>
                <a:cubicBezTo>
                  <a:pt x="0" y="351"/>
                  <a:pt x="0" y="342"/>
                  <a:pt x="0" y="333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216"/>
                  <a:pt x="0" y="216"/>
                  <a:pt x="0" y="207"/>
                </a:cubicBezTo>
                <a:cubicBezTo>
                  <a:pt x="99" y="9"/>
                  <a:pt x="99" y="9"/>
                  <a:pt x="99" y="9"/>
                </a:cubicBezTo>
                <a:cubicBezTo>
                  <a:pt x="108" y="0"/>
                  <a:pt x="117" y="0"/>
                  <a:pt x="126" y="0"/>
                </a:cubicBezTo>
                <a:cubicBezTo>
                  <a:pt x="144" y="9"/>
                  <a:pt x="144" y="18"/>
                  <a:pt x="144" y="36"/>
                </a:cubicBezTo>
                <a:cubicBezTo>
                  <a:pt x="45" y="225"/>
                  <a:pt x="45" y="225"/>
                  <a:pt x="45" y="225"/>
                </a:cubicBezTo>
                <a:cubicBezTo>
                  <a:pt x="45" y="270"/>
                  <a:pt x="45" y="270"/>
                  <a:pt x="45" y="270"/>
                </a:cubicBezTo>
                <a:cubicBezTo>
                  <a:pt x="117" y="180"/>
                  <a:pt x="117" y="180"/>
                  <a:pt x="117" y="180"/>
                </a:cubicBezTo>
                <a:cubicBezTo>
                  <a:pt x="126" y="171"/>
                  <a:pt x="135" y="162"/>
                  <a:pt x="144" y="171"/>
                </a:cubicBezTo>
                <a:cubicBezTo>
                  <a:pt x="153" y="180"/>
                  <a:pt x="162" y="198"/>
                  <a:pt x="153" y="207"/>
                </a:cubicBezTo>
                <a:cubicBezTo>
                  <a:pt x="36" y="351"/>
                  <a:pt x="36" y="351"/>
                  <a:pt x="36" y="351"/>
                </a:cubicBezTo>
                <a:cubicBezTo>
                  <a:pt x="36" y="351"/>
                  <a:pt x="27" y="360"/>
                  <a:pt x="18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2">
            <a:extLst>
              <a:ext uri="{FF2B5EF4-FFF2-40B4-BE49-F238E27FC236}">
                <a16:creationId xmlns:a16="http://schemas.microsoft.com/office/drawing/2014/main" id="{6952A00A-4644-DD40-8CE7-28984A91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263" y="6432596"/>
            <a:ext cx="142042" cy="90390"/>
          </a:xfrm>
          <a:custGeom>
            <a:avLst/>
            <a:gdLst>
              <a:gd name="T0" fmla="*/ 126 w 145"/>
              <a:gd name="T1" fmla="*/ 90 h 91"/>
              <a:gd name="T2" fmla="*/ 126 w 145"/>
              <a:gd name="T3" fmla="*/ 90 h 91"/>
              <a:gd name="T4" fmla="*/ 18 w 145"/>
              <a:gd name="T5" fmla="*/ 90 h 91"/>
              <a:gd name="T6" fmla="*/ 0 w 145"/>
              <a:gd name="T7" fmla="*/ 72 h 91"/>
              <a:gd name="T8" fmla="*/ 0 w 145"/>
              <a:gd name="T9" fmla="*/ 18 h 91"/>
              <a:gd name="T10" fmla="*/ 18 w 145"/>
              <a:gd name="T11" fmla="*/ 0 h 91"/>
              <a:gd name="T12" fmla="*/ 126 w 145"/>
              <a:gd name="T13" fmla="*/ 0 h 91"/>
              <a:gd name="T14" fmla="*/ 144 w 145"/>
              <a:gd name="T15" fmla="*/ 18 h 91"/>
              <a:gd name="T16" fmla="*/ 144 w 145"/>
              <a:gd name="T17" fmla="*/ 72 h 91"/>
              <a:gd name="T18" fmla="*/ 126 w 145"/>
              <a:gd name="T19" fmla="*/ 90 h 91"/>
              <a:gd name="T20" fmla="*/ 45 w 145"/>
              <a:gd name="T21" fmla="*/ 45 h 91"/>
              <a:gd name="T22" fmla="*/ 45 w 145"/>
              <a:gd name="T23" fmla="*/ 45 h 91"/>
              <a:gd name="T24" fmla="*/ 99 w 145"/>
              <a:gd name="T25" fmla="*/ 45 h 91"/>
              <a:gd name="T26" fmla="*/ 99 w 145"/>
              <a:gd name="T27" fmla="*/ 45 h 91"/>
              <a:gd name="T28" fmla="*/ 45 w 145"/>
              <a:gd name="T29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91">
                <a:moveTo>
                  <a:pt x="126" y="90"/>
                </a:moveTo>
                <a:lnTo>
                  <a:pt x="126" y="90"/>
                </a:lnTo>
                <a:cubicBezTo>
                  <a:pt x="18" y="90"/>
                  <a:pt x="18" y="90"/>
                  <a:pt x="18" y="90"/>
                </a:cubicBezTo>
                <a:cubicBezTo>
                  <a:pt x="9" y="90"/>
                  <a:pt x="0" y="81"/>
                  <a:pt x="0" y="7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44" y="81"/>
                  <a:pt x="135" y="90"/>
                  <a:pt x="126" y="90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99" y="45"/>
                  <a:pt x="99" y="45"/>
                  <a:pt x="99" y="45"/>
                </a:cubicBezTo>
                <a:lnTo>
                  <a:pt x="99" y="45"/>
                </a:lnTo>
                <a:cubicBezTo>
                  <a:pt x="45" y="45"/>
                  <a:pt x="45" y="45"/>
                  <a:pt x="45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3">
            <a:extLst>
              <a:ext uri="{FF2B5EF4-FFF2-40B4-BE49-F238E27FC236}">
                <a16:creationId xmlns:a16="http://schemas.microsoft.com/office/drawing/2014/main" id="{5E0104B8-3E9C-474B-9283-0585D5535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8263" y="5894551"/>
            <a:ext cx="142042" cy="133436"/>
          </a:xfrm>
          <a:custGeom>
            <a:avLst/>
            <a:gdLst>
              <a:gd name="T0" fmla="*/ 72 w 145"/>
              <a:gd name="T1" fmla="*/ 135 h 136"/>
              <a:gd name="T2" fmla="*/ 72 w 145"/>
              <a:gd name="T3" fmla="*/ 135 h 136"/>
              <a:gd name="T4" fmla="*/ 0 w 145"/>
              <a:gd name="T5" fmla="*/ 63 h 136"/>
              <a:gd name="T6" fmla="*/ 72 w 145"/>
              <a:gd name="T7" fmla="*/ 0 h 136"/>
              <a:gd name="T8" fmla="*/ 144 w 145"/>
              <a:gd name="T9" fmla="*/ 63 h 136"/>
              <a:gd name="T10" fmla="*/ 72 w 145"/>
              <a:gd name="T11" fmla="*/ 135 h 136"/>
              <a:gd name="T12" fmla="*/ 72 w 145"/>
              <a:gd name="T13" fmla="*/ 45 h 136"/>
              <a:gd name="T14" fmla="*/ 72 w 145"/>
              <a:gd name="T15" fmla="*/ 45 h 136"/>
              <a:gd name="T16" fmla="*/ 54 w 145"/>
              <a:gd name="T17" fmla="*/ 63 h 136"/>
              <a:gd name="T18" fmla="*/ 72 w 145"/>
              <a:gd name="T19" fmla="*/ 90 h 136"/>
              <a:gd name="T20" fmla="*/ 90 w 145"/>
              <a:gd name="T21" fmla="*/ 63 h 136"/>
              <a:gd name="T22" fmla="*/ 72 w 145"/>
              <a:gd name="T23" fmla="*/ 4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36">
                <a:moveTo>
                  <a:pt x="72" y="135"/>
                </a:moveTo>
                <a:lnTo>
                  <a:pt x="72" y="135"/>
                </a:lnTo>
                <a:cubicBezTo>
                  <a:pt x="36" y="135"/>
                  <a:pt x="0" y="108"/>
                  <a:pt x="0" y="63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4" y="27"/>
                  <a:pt x="144" y="63"/>
                </a:cubicBezTo>
                <a:cubicBezTo>
                  <a:pt x="144" y="108"/>
                  <a:pt x="108" y="135"/>
                  <a:pt x="72" y="135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63" y="45"/>
                  <a:pt x="54" y="54"/>
                  <a:pt x="54" y="63"/>
                </a:cubicBezTo>
                <a:cubicBezTo>
                  <a:pt x="54" y="81"/>
                  <a:pt x="63" y="90"/>
                  <a:pt x="72" y="90"/>
                </a:cubicBezTo>
                <a:cubicBezTo>
                  <a:pt x="81" y="90"/>
                  <a:pt x="90" y="81"/>
                  <a:pt x="90" y="63"/>
                </a:cubicBezTo>
                <a:cubicBezTo>
                  <a:pt x="90" y="54"/>
                  <a:pt x="81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4">
            <a:extLst>
              <a:ext uri="{FF2B5EF4-FFF2-40B4-BE49-F238E27FC236}">
                <a16:creationId xmlns:a16="http://schemas.microsoft.com/office/drawing/2014/main" id="{9ACDA87A-3AF6-914C-8350-FF198E1C7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306" y="6264725"/>
            <a:ext cx="43044" cy="352957"/>
          </a:xfrm>
          <a:custGeom>
            <a:avLst/>
            <a:gdLst>
              <a:gd name="T0" fmla="*/ 27 w 46"/>
              <a:gd name="T1" fmla="*/ 360 h 361"/>
              <a:gd name="T2" fmla="*/ 27 w 46"/>
              <a:gd name="T3" fmla="*/ 360 h 361"/>
              <a:gd name="T4" fmla="*/ 0 w 46"/>
              <a:gd name="T5" fmla="*/ 333 h 361"/>
              <a:gd name="T6" fmla="*/ 0 w 46"/>
              <a:gd name="T7" fmla="*/ 27 h 361"/>
              <a:gd name="T8" fmla="*/ 27 w 46"/>
              <a:gd name="T9" fmla="*/ 0 h 361"/>
              <a:gd name="T10" fmla="*/ 45 w 46"/>
              <a:gd name="T11" fmla="*/ 27 h 361"/>
              <a:gd name="T12" fmla="*/ 45 w 46"/>
              <a:gd name="T13" fmla="*/ 333 h 361"/>
              <a:gd name="T14" fmla="*/ 27 w 46"/>
              <a:gd name="T15" fmla="*/ 360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61">
                <a:moveTo>
                  <a:pt x="27" y="360"/>
                </a:moveTo>
                <a:lnTo>
                  <a:pt x="27" y="360"/>
                </a:lnTo>
                <a:cubicBezTo>
                  <a:pt x="18" y="360"/>
                  <a:pt x="0" y="342"/>
                  <a:pt x="0" y="33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33"/>
                  <a:pt x="45" y="333"/>
                  <a:pt x="45" y="333"/>
                </a:cubicBezTo>
                <a:cubicBezTo>
                  <a:pt x="45" y="342"/>
                  <a:pt x="36" y="360"/>
                  <a:pt x="27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5">
            <a:extLst>
              <a:ext uri="{FF2B5EF4-FFF2-40B4-BE49-F238E27FC236}">
                <a16:creationId xmlns:a16="http://schemas.microsoft.com/office/drawing/2014/main" id="{0271AB2A-F20D-F44F-9B06-436ACA6A1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046" y="10048247"/>
            <a:ext cx="968476" cy="43044"/>
          </a:xfrm>
          <a:custGeom>
            <a:avLst/>
            <a:gdLst>
              <a:gd name="T0" fmla="*/ 963 w 991"/>
              <a:gd name="T1" fmla="*/ 45 h 46"/>
              <a:gd name="T2" fmla="*/ 963 w 991"/>
              <a:gd name="T3" fmla="*/ 45 h 46"/>
              <a:gd name="T4" fmla="*/ 27 w 991"/>
              <a:gd name="T5" fmla="*/ 45 h 46"/>
              <a:gd name="T6" fmla="*/ 0 w 991"/>
              <a:gd name="T7" fmla="*/ 27 h 46"/>
              <a:gd name="T8" fmla="*/ 27 w 991"/>
              <a:gd name="T9" fmla="*/ 0 h 46"/>
              <a:gd name="T10" fmla="*/ 963 w 991"/>
              <a:gd name="T11" fmla="*/ 0 h 46"/>
              <a:gd name="T12" fmla="*/ 990 w 991"/>
              <a:gd name="T13" fmla="*/ 27 h 46"/>
              <a:gd name="T14" fmla="*/ 963 w 99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91" h="46">
                <a:moveTo>
                  <a:pt x="963" y="45"/>
                </a:moveTo>
                <a:lnTo>
                  <a:pt x="96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972" y="0"/>
                  <a:pt x="990" y="9"/>
                  <a:pt x="990" y="27"/>
                </a:cubicBezTo>
                <a:cubicBezTo>
                  <a:pt x="990" y="36"/>
                  <a:pt x="972" y="45"/>
                  <a:pt x="96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6">
            <a:extLst>
              <a:ext uri="{FF2B5EF4-FFF2-40B4-BE49-F238E27FC236}">
                <a16:creationId xmlns:a16="http://schemas.microsoft.com/office/drawing/2014/main" id="{39893CA4-3C50-6F45-BCA8-75824D35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655" y="10547551"/>
            <a:ext cx="959868" cy="43044"/>
          </a:xfrm>
          <a:custGeom>
            <a:avLst/>
            <a:gdLst>
              <a:gd name="T0" fmla="*/ 963 w 982"/>
              <a:gd name="T1" fmla="*/ 45 h 46"/>
              <a:gd name="T2" fmla="*/ 963 w 982"/>
              <a:gd name="T3" fmla="*/ 45 h 46"/>
              <a:gd name="T4" fmla="*/ 18 w 982"/>
              <a:gd name="T5" fmla="*/ 45 h 46"/>
              <a:gd name="T6" fmla="*/ 0 w 982"/>
              <a:gd name="T7" fmla="*/ 27 h 46"/>
              <a:gd name="T8" fmla="*/ 18 w 982"/>
              <a:gd name="T9" fmla="*/ 0 h 46"/>
              <a:gd name="T10" fmla="*/ 963 w 982"/>
              <a:gd name="T11" fmla="*/ 0 h 46"/>
              <a:gd name="T12" fmla="*/ 981 w 982"/>
              <a:gd name="T13" fmla="*/ 27 h 46"/>
              <a:gd name="T14" fmla="*/ 963 w 98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82" h="46">
                <a:moveTo>
                  <a:pt x="963" y="45"/>
                </a:moveTo>
                <a:lnTo>
                  <a:pt x="9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972" y="0"/>
                  <a:pt x="981" y="9"/>
                  <a:pt x="981" y="27"/>
                </a:cubicBezTo>
                <a:cubicBezTo>
                  <a:pt x="981" y="36"/>
                  <a:pt x="972" y="45"/>
                  <a:pt x="96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7">
            <a:extLst>
              <a:ext uri="{FF2B5EF4-FFF2-40B4-BE49-F238E27FC236}">
                <a16:creationId xmlns:a16="http://schemas.microsoft.com/office/drawing/2014/main" id="{65D12748-99BC-6A49-B6DA-8C3836FFA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6698" y="10048247"/>
            <a:ext cx="852260" cy="546651"/>
          </a:xfrm>
          <a:custGeom>
            <a:avLst/>
            <a:gdLst>
              <a:gd name="T0" fmla="*/ 855 w 874"/>
              <a:gd name="T1" fmla="*/ 558 h 559"/>
              <a:gd name="T2" fmla="*/ 855 w 874"/>
              <a:gd name="T3" fmla="*/ 558 h 559"/>
              <a:gd name="T4" fmla="*/ 27 w 874"/>
              <a:gd name="T5" fmla="*/ 558 h 559"/>
              <a:gd name="T6" fmla="*/ 0 w 874"/>
              <a:gd name="T7" fmla="*/ 540 h 559"/>
              <a:gd name="T8" fmla="*/ 0 w 874"/>
              <a:gd name="T9" fmla="*/ 27 h 559"/>
              <a:gd name="T10" fmla="*/ 27 w 874"/>
              <a:gd name="T11" fmla="*/ 0 h 559"/>
              <a:gd name="T12" fmla="*/ 855 w 874"/>
              <a:gd name="T13" fmla="*/ 0 h 559"/>
              <a:gd name="T14" fmla="*/ 873 w 874"/>
              <a:gd name="T15" fmla="*/ 27 h 559"/>
              <a:gd name="T16" fmla="*/ 873 w 874"/>
              <a:gd name="T17" fmla="*/ 540 h 559"/>
              <a:gd name="T18" fmla="*/ 855 w 874"/>
              <a:gd name="T19" fmla="*/ 558 h 559"/>
              <a:gd name="T20" fmla="*/ 45 w 874"/>
              <a:gd name="T21" fmla="*/ 513 h 559"/>
              <a:gd name="T22" fmla="*/ 45 w 874"/>
              <a:gd name="T23" fmla="*/ 513 h 559"/>
              <a:gd name="T24" fmla="*/ 828 w 874"/>
              <a:gd name="T25" fmla="*/ 513 h 559"/>
              <a:gd name="T26" fmla="*/ 828 w 874"/>
              <a:gd name="T27" fmla="*/ 45 h 559"/>
              <a:gd name="T28" fmla="*/ 45 w 874"/>
              <a:gd name="T29" fmla="*/ 45 h 559"/>
              <a:gd name="T30" fmla="*/ 45 w 874"/>
              <a:gd name="T31" fmla="*/ 513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74" h="559">
                <a:moveTo>
                  <a:pt x="855" y="558"/>
                </a:moveTo>
                <a:lnTo>
                  <a:pt x="855" y="558"/>
                </a:lnTo>
                <a:cubicBezTo>
                  <a:pt x="27" y="558"/>
                  <a:pt x="27" y="558"/>
                  <a:pt x="27" y="558"/>
                </a:cubicBezTo>
                <a:cubicBezTo>
                  <a:pt x="18" y="558"/>
                  <a:pt x="0" y="549"/>
                  <a:pt x="0" y="54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855" y="0"/>
                  <a:pt x="855" y="0"/>
                  <a:pt x="855" y="0"/>
                </a:cubicBezTo>
                <a:cubicBezTo>
                  <a:pt x="864" y="0"/>
                  <a:pt x="873" y="9"/>
                  <a:pt x="873" y="27"/>
                </a:cubicBezTo>
                <a:cubicBezTo>
                  <a:pt x="873" y="540"/>
                  <a:pt x="873" y="540"/>
                  <a:pt x="873" y="540"/>
                </a:cubicBezTo>
                <a:cubicBezTo>
                  <a:pt x="873" y="549"/>
                  <a:pt x="864" y="558"/>
                  <a:pt x="855" y="558"/>
                </a:cubicBezTo>
                <a:close/>
                <a:moveTo>
                  <a:pt x="45" y="513"/>
                </a:moveTo>
                <a:lnTo>
                  <a:pt x="45" y="513"/>
                </a:lnTo>
                <a:cubicBezTo>
                  <a:pt x="828" y="513"/>
                  <a:pt x="828" y="513"/>
                  <a:pt x="828" y="513"/>
                </a:cubicBezTo>
                <a:cubicBezTo>
                  <a:pt x="828" y="45"/>
                  <a:pt x="828" y="45"/>
                  <a:pt x="82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5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8">
            <a:extLst>
              <a:ext uri="{FF2B5EF4-FFF2-40B4-BE49-F238E27FC236}">
                <a16:creationId xmlns:a16="http://schemas.microsoft.com/office/drawing/2014/main" id="{3BCE6DBF-516A-FF46-835D-FF14BEBA3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915" y="10547551"/>
            <a:ext cx="43044" cy="344348"/>
          </a:xfrm>
          <a:custGeom>
            <a:avLst/>
            <a:gdLst>
              <a:gd name="T0" fmla="*/ 27 w 46"/>
              <a:gd name="T1" fmla="*/ 351 h 352"/>
              <a:gd name="T2" fmla="*/ 27 w 46"/>
              <a:gd name="T3" fmla="*/ 351 h 352"/>
              <a:gd name="T4" fmla="*/ 0 w 46"/>
              <a:gd name="T5" fmla="*/ 333 h 352"/>
              <a:gd name="T6" fmla="*/ 0 w 46"/>
              <a:gd name="T7" fmla="*/ 27 h 352"/>
              <a:gd name="T8" fmla="*/ 27 w 46"/>
              <a:gd name="T9" fmla="*/ 0 h 352"/>
              <a:gd name="T10" fmla="*/ 45 w 46"/>
              <a:gd name="T11" fmla="*/ 27 h 352"/>
              <a:gd name="T12" fmla="*/ 45 w 46"/>
              <a:gd name="T13" fmla="*/ 333 h 352"/>
              <a:gd name="T14" fmla="*/ 27 w 46"/>
              <a:gd name="T15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52">
                <a:moveTo>
                  <a:pt x="27" y="351"/>
                </a:moveTo>
                <a:lnTo>
                  <a:pt x="27" y="351"/>
                </a:lnTo>
                <a:cubicBezTo>
                  <a:pt x="9" y="351"/>
                  <a:pt x="0" y="342"/>
                  <a:pt x="0" y="33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33"/>
                  <a:pt x="45" y="333"/>
                  <a:pt x="45" y="333"/>
                </a:cubicBezTo>
                <a:cubicBezTo>
                  <a:pt x="45" y="342"/>
                  <a:pt x="36" y="351"/>
                  <a:pt x="27" y="3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9">
            <a:extLst>
              <a:ext uri="{FF2B5EF4-FFF2-40B4-BE49-F238E27FC236}">
                <a16:creationId xmlns:a16="http://schemas.microsoft.com/office/drawing/2014/main" id="{76FC4E0B-41CE-E847-A8AA-9A5F4BABC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174" y="10848856"/>
            <a:ext cx="512218" cy="167868"/>
          </a:xfrm>
          <a:custGeom>
            <a:avLst/>
            <a:gdLst>
              <a:gd name="T0" fmla="*/ 27 w 523"/>
              <a:gd name="T1" fmla="*/ 171 h 172"/>
              <a:gd name="T2" fmla="*/ 27 w 523"/>
              <a:gd name="T3" fmla="*/ 171 h 172"/>
              <a:gd name="T4" fmla="*/ 9 w 523"/>
              <a:gd name="T5" fmla="*/ 153 h 172"/>
              <a:gd name="T6" fmla="*/ 18 w 523"/>
              <a:gd name="T7" fmla="*/ 126 h 172"/>
              <a:gd name="T8" fmla="*/ 252 w 523"/>
              <a:gd name="T9" fmla="*/ 9 h 172"/>
              <a:gd name="T10" fmla="*/ 279 w 523"/>
              <a:gd name="T11" fmla="*/ 9 h 172"/>
              <a:gd name="T12" fmla="*/ 504 w 523"/>
              <a:gd name="T13" fmla="*/ 126 h 172"/>
              <a:gd name="T14" fmla="*/ 513 w 523"/>
              <a:gd name="T15" fmla="*/ 153 h 172"/>
              <a:gd name="T16" fmla="*/ 486 w 523"/>
              <a:gd name="T17" fmla="*/ 162 h 172"/>
              <a:gd name="T18" fmla="*/ 261 w 523"/>
              <a:gd name="T19" fmla="*/ 54 h 172"/>
              <a:gd name="T20" fmla="*/ 36 w 523"/>
              <a:gd name="T21" fmla="*/ 162 h 172"/>
              <a:gd name="T22" fmla="*/ 27 w 523"/>
              <a:gd name="T23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3" h="172">
                <a:moveTo>
                  <a:pt x="27" y="171"/>
                </a:moveTo>
                <a:lnTo>
                  <a:pt x="27" y="171"/>
                </a:lnTo>
                <a:cubicBezTo>
                  <a:pt x="18" y="171"/>
                  <a:pt x="9" y="162"/>
                  <a:pt x="9" y="153"/>
                </a:cubicBezTo>
                <a:cubicBezTo>
                  <a:pt x="0" y="144"/>
                  <a:pt x="9" y="135"/>
                  <a:pt x="18" y="126"/>
                </a:cubicBezTo>
                <a:cubicBezTo>
                  <a:pt x="252" y="9"/>
                  <a:pt x="252" y="9"/>
                  <a:pt x="252" y="9"/>
                </a:cubicBezTo>
                <a:cubicBezTo>
                  <a:pt x="261" y="0"/>
                  <a:pt x="270" y="0"/>
                  <a:pt x="279" y="9"/>
                </a:cubicBezTo>
                <a:cubicBezTo>
                  <a:pt x="504" y="126"/>
                  <a:pt x="504" y="126"/>
                  <a:pt x="504" y="126"/>
                </a:cubicBezTo>
                <a:cubicBezTo>
                  <a:pt x="522" y="135"/>
                  <a:pt x="522" y="144"/>
                  <a:pt x="513" y="153"/>
                </a:cubicBezTo>
                <a:cubicBezTo>
                  <a:pt x="513" y="171"/>
                  <a:pt x="495" y="171"/>
                  <a:pt x="486" y="162"/>
                </a:cubicBezTo>
                <a:cubicBezTo>
                  <a:pt x="261" y="54"/>
                  <a:pt x="261" y="54"/>
                  <a:pt x="261" y="54"/>
                </a:cubicBezTo>
                <a:cubicBezTo>
                  <a:pt x="36" y="162"/>
                  <a:pt x="36" y="162"/>
                  <a:pt x="36" y="162"/>
                </a:cubicBezTo>
                <a:cubicBezTo>
                  <a:pt x="36" y="171"/>
                  <a:pt x="27" y="171"/>
                  <a:pt x="27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0">
            <a:extLst>
              <a:ext uri="{FF2B5EF4-FFF2-40B4-BE49-F238E27FC236}">
                <a16:creationId xmlns:a16="http://schemas.microsoft.com/office/drawing/2014/main" id="{7095E87C-001F-FE42-896E-645DCDB76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306" y="10909117"/>
            <a:ext cx="43044" cy="107607"/>
          </a:xfrm>
          <a:custGeom>
            <a:avLst/>
            <a:gdLst>
              <a:gd name="T0" fmla="*/ 27 w 46"/>
              <a:gd name="T1" fmla="*/ 108 h 109"/>
              <a:gd name="T2" fmla="*/ 27 w 46"/>
              <a:gd name="T3" fmla="*/ 108 h 109"/>
              <a:gd name="T4" fmla="*/ 0 w 46"/>
              <a:gd name="T5" fmla="*/ 81 h 109"/>
              <a:gd name="T6" fmla="*/ 0 w 46"/>
              <a:gd name="T7" fmla="*/ 27 h 109"/>
              <a:gd name="T8" fmla="*/ 27 w 46"/>
              <a:gd name="T9" fmla="*/ 0 h 109"/>
              <a:gd name="T10" fmla="*/ 45 w 46"/>
              <a:gd name="T11" fmla="*/ 27 h 109"/>
              <a:gd name="T12" fmla="*/ 45 w 46"/>
              <a:gd name="T13" fmla="*/ 81 h 109"/>
              <a:gd name="T14" fmla="*/ 27 w 46"/>
              <a:gd name="T15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09">
                <a:moveTo>
                  <a:pt x="27" y="108"/>
                </a:moveTo>
                <a:lnTo>
                  <a:pt x="27" y="108"/>
                </a:lnTo>
                <a:cubicBezTo>
                  <a:pt x="18" y="108"/>
                  <a:pt x="0" y="99"/>
                  <a:pt x="0" y="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99"/>
                  <a:pt x="36" y="108"/>
                  <a:pt x="2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1">
            <a:extLst>
              <a:ext uri="{FF2B5EF4-FFF2-40B4-BE49-F238E27FC236}">
                <a16:creationId xmlns:a16="http://schemas.microsoft.com/office/drawing/2014/main" id="{375E8D13-42E5-D74F-8B36-D08D1979D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435" y="10151551"/>
            <a:ext cx="352957" cy="352957"/>
          </a:xfrm>
          <a:custGeom>
            <a:avLst/>
            <a:gdLst>
              <a:gd name="T0" fmla="*/ 342 w 361"/>
              <a:gd name="T1" fmla="*/ 171 h 361"/>
              <a:gd name="T2" fmla="*/ 342 w 361"/>
              <a:gd name="T3" fmla="*/ 171 h 361"/>
              <a:gd name="T4" fmla="*/ 189 w 361"/>
              <a:gd name="T5" fmla="*/ 171 h 361"/>
              <a:gd name="T6" fmla="*/ 216 w 361"/>
              <a:gd name="T7" fmla="*/ 18 h 361"/>
              <a:gd name="T8" fmla="*/ 207 w 361"/>
              <a:gd name="T9" fmla="*/ 9 h 361"/>
              <a:gd name="T10" fmla="*/ 180 w 361"/>
              <a:gd name="T11" fmla="*/ 0 h 361"/>
              <a:gd name="T12" fmla="*/ 54 w 361"/>
              <a:gd name="T13" fmla="*/ 54 h 361"/>
              <a:gd name="T14" fmla="*/ 0 w 361"/>
              <a:gd name="T15" fmla="*/ 180 h 361"/>
              <a:gd name="T16" fmla="*/ 54 w 361"/>
              <a:gd name="T17" fmla="*/ 306 h 361"/>
              <a:gd name="T18" fmla="*/ 54 w 361"/>
              <a:gd name="T19" fmla="*/ 306 h 361"/>
              <a:gd name="T20" fmla="*/ 54 w 361"/>
              <a:gd name="T21" fmla="*/ 315 h 361"/>
              <a:gd name="T22" fmla="*/ 180 w 361"/>
              <a:gd name="T23" fmla="*/ 360 h 361"/>
              <a:gd name="T24" fmla="*/ 306 w 361"/>
              <a:gd name="T25" fmla="*/ 306 h 361"/>
              <a:gd name="T26" fmla="*/ 360 w 361"/>
              <a:gd name="T27" fmla="*/ 180 h 361"/>
              <a:gd name="T28" fmla="*/ 342 w 361"/>
              <a:gd name="T29" fmla="*/ 171 h 361"/>
              <a:gd name="T30" fmla="*/ 72 w 361"/>
              <a:gd name="T31" fmla="*/ 72 h 361"/>
              <a:gd name="T32" fmla="*/ 72 w 361"/>
              <a:gd name="T33" fmla="*/ 72 h 361"/>
              <a:gd name="T34" fmla="*/ 180 w 361"/>
              <a:gd name="T35" fmla="*/ 27 h 361"/>
              <a:gd name="T36" fmla="*/ 189 w 361"/>
              <a:gd name="T37" fmla="*/ 27 h 361"/>
              <a:gd name="T38" fmla="*/ 171 w 361"/>
              <a:gd name="T39" fmla="*/ 180 h 361"/>
              <a:gd name="T40" fmla="*/ 63 w 361"/>
              <a:gd name="T41" fmla="*/ 279 h 361"/>
              <a:gd name="T42" fmla="*/ 27 w 361"/>
              <a:gd name="T43" fmla="*/ 180 h 361"/>
              <a:gd name="T44" fmla="*/ 72 w 361"/>
              <a:gd name="T45" fmla="*/ 72 h 361"/>
              <a:gd name="T46" fmla="*/ 288 w 361"/>
              <a:gd name="T47" fmla="*/ 288 h 361"/>
              <a:gd name="T48" fmla="*/ 288 w 361"/>
              <a:gd name="T49" fmla="*/ 288 h 361"/>
              <a:gd name="T50" fmla="*/ 180 w 361"/>
              <a:gd name="T51" fmla="*/ 342 h 361"/>
              <a:gd name="T52" fmla="*/ 81 w 361"/>
              <a:gd name="T53" fmla="*/ 297 h 361"/>
              <a:gd name="T54" fmla="*/ 180 w 361"/>
              <a:gd name="T55" fmla="*/ 198 h 361"/>
              <a:gd name="T56" fmla="*/ 333 w 361"/>
              <a:gd name="T57" fmla="*/ 198 h 361"/>
              <a:gd name="T58" fmla="*/ 288 w 361"/>
              <a:gd name="T59" fmla="*/ 288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1" h="361">
                <a:moveTo>
                  <a:pt x="342" y="171"/>
                </a:moveTo>
                <a:lnTo>
                  <a:pt x="342" y="171"/>
                </a:lnTo>
                <a:cubicBezTo>
                  <a:pt x="189" y="171"/>
                  <a:pt x="189" y="171"/>
                  <a:pt x="189" y="171"/>
                </a:cubicBezTo>
                <a:cubicBezTo>
                  <a:pt x="216" y="18"/>
                  <a:pt x="216" y="18"/>
                  <a:pt x="216" y="18"/>
                </a:cubicBezTo>
                <a:cubicBezTo>
                  <a:pt x="225" y="18"/>
                  <a:pt x="216" y="9"/>
                  <a:pt x="207" y="9"/>
                </a:cubicBezTo>
                <a:cubicBezTo>
                  <a:pt x="198" y="0"/>
                  <a:pt x="189" y="0"/>
                  <a:pt x="180" y="0"/>
                </a:cubicBezTo>
                <a:cubicBezTo>
                  <a:pt x="135" y="0"/>
                  <a:pt x="90" y="18"/>
                  <a:pt x="54" y="54"/>
                </a:cubicBezTo>
                <a:cubicBezTo>
                  <a:pt x="18" y="90"/>
                  <a:pt x="0" y="135"/>
                  <a:pt x="0" y="180"/>
                </a:cubicBezTo>
                <a:cubicBezTo>
                  <a:pt x="0" y="234"/>
                  <a:pt x="18" y="270"/>
                  <a:pt x="54" y="306"/>
                </a:cubicBezTo>
                <a:lnTo>
                  <a:pt x="54" y="306"/>
                </a:lnTo>
                <a:cubicBezTo>
                  <a:pt x="54" y="315"/>
                  <a:pt x="54" y="315"/>
                  <a:pt x="54" y="315"/>
                </a:cubicBezTo>
                <a:cubicBezTo>
                  <a:pt x="90" y="342"/>
                  <a:pt x="135" y="360"/>
                  <a:pt x="180" y="360"/>
                </a:cubicBezTo>
                <a:cubicBezTo>
                  <a:pt x="225" y="360"/>
                  <a:pt x="270" y="342"/>
                  <a:pt x="306" y="306"/>
                </a:cubicBezTo>
                <a:cubicBezTo>
                  <a:pt x="342" y="279"/>
                  <a:pt x="360" y="234"/>
                  <a:pt x="360" y="180"/>
                </a:cubicBezTo>
                <a:cubicBezTo>
                  <a:pt x="360" y="180"/>
                  <a:pt x="351" y="171"/>
                  <a:pt x="342" y="171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99" y="45"/>
                  <a:pt x="135" y="27"/>
                  <a:pt x="180" y="27"/>
                </a:cubicBezTo>
                <a:lnTo>
                  <a:pt x="189" y="27"/>
                </a:lnTo>
                <a:cubicBezTo>
                  <a:pt x="171" y="180"/>
                  <a:pt x="171" y="180"/>
                  <a:pt x="171" y="180"/>
                </a:cubicBezTo>
                <a:cubicBezTo>
                  <a:pt x="63" y="279"/>
                  <a:pt x="63" y="279"/>
                  <a:pt x="63" y="279"/>
                </a:cubicBezTo>
                <a:cubicBezTo>
                  <a:pt x="36" y="252"/>
                  <a:pt x="27" y="216"/>
                  <a:pt x="27" y="180"/>
                </a:cubicBezTo>
                <a:cubicBezTo>
                  <a:pt x="27" y="144"/>
                  <a:pt x="36" y="99"/>
                  <a:pt x="72" y="72"/>
                </a:cubicBezTo>
                <a:close/>
                <a:moveTo>
                  <a:pt x="288" y="288"/>
                </a:moveTo>
                <a:lnTo>
                  <a:pt x="288" y="288"/>
                </a:lnTo>
                <a:cubicBezTo>
                  <a:pt x="261" y="324"/>
                  <a:pt x="216" y="342"/>
                  <a:pt x="180" y="342"/>
                </a:cubicBezTo>
                <a:cubicBezTo>
                  <a:pt x="144" y="342"/>
                  <a:pt x="108" y="324"/>
                  <a:pt x="81" y="297"/>
                </a:cubicBezTo>
                <a:cubicBezTo>
                  <a:pt x="180" y="198"/>
                  <a:pt x="180" y="198"/>
                  <a:pt x="180" y="198"/>
                </a:cubicBezTo>
                <a:cubicBezTo>
                  <a:pt x="333" y="198"/>
                  <a:pt x="333" y="198"/>
                  <a:pt x="333" y="198"/>
                </a:cubicBezTo>
                <a:cubicBezTo>
                  <a:pt x="333" y="234"/>
                  <a:pt x="315" y="270"/>
                  <a:pt x="288" y="28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2">
            <a:extLst>
              <a:ext uri="{FF2B5EF4-FFF2-40B4-BE49-F238E27FC236}">
                <a16:creationId xmlns:a16="http://schemas.microsoft.com/office/drawing/2014/main" id="{D81291D3-DF17-854A-A5BA-2480DA807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350" y="10117116"/>
            <a:ext cx="185086" cy="193694"/>
          </a:xfrm>
          <a:custGeom>
            <a:avLst/>
            <a:gdLst>
              <a:gd name="T0" fmla="*/ 144 w 190"/>
              <a:gd name="T1" fmla="*/ 63 h 199"/>
              <a:gd name="T2" fmla="*/ 144 w 190"/>
              <a:gd name="T3" fmla="*/ 63 h 199"/>
              <a:gd name="T4" fmla="*/ 36 w 190"/>
              <a:gd name="T5" fmla="*/ 0 h 199"/>
              <a:gd name="T6" fmla="*/ 27 w 190"/>
              <a:gd name="T7" fmla="*/ 9 h 199"/>
              <a:gd name="T8" fmla="*/ 27 w 190"/>
              <a:gd name="T9" fmla="*/ 9 h 199"/>
              <a:gd name="T10" fmla="*/ 0 w 190"/>
              <a:gd name="T11" fmla="*/ 180 h 199"/>
              <a:gd name="T12" fmla="*/ 0 w 190"/>
              <a:gd name="T13" fmla="*/ 189 h 199"/>
              <a:gd name="T14" fmla="*/ 9 w 190"/>
              <a:gd name="T15" fmla="*/ 198 h 199"/>
              <a:gd name="T16" fmla="*/ 180 w 190"/>
              <a:gd name="T17" fmla="*/ 198 h 199"/>
              <a:gd name="T18" fmla="*/ 189 w 190"/>
              <a:gd name="T19" fmla="*/ 180 h 199"/>
              <a:gd name="T20" fmla="*/ 144 w 190"/>
              <a:gd name="T21" fmla="*/ 63 h 199"/>
              <a:gd name="T22" fmla="*/ 27 w 190"/>
              <a:gd name="T23" fmla="*/ 171 h 199"/>
              <a:gd name="T24" fmla="*/ 27 w 190"/>
              <a:gd name="T25" fmla="*/ 171 h 199"/>
              <a:gd name="T26" fmla="*/ 45 w 190"/>
              <a:gd name="T27" fmla="*/ 27 h 199"/>
              <a:gd name="T28" fmla="*/ 126 w 190"/>
              <a:gd name="T29" fmla="*/ 81 h 199"/>
              <a:gd name="T30" fmla="*/ 162 w 190"/>
              <a:gd name="T31" fmla="*/ 171 h 199"/>
              <a:gd name="T32" fmla="*/ 27 w 190"/>
              <a:gd name="T33" fmla="*/ 171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90" h="199">
                <a:moveTo>
                  <a:pt x="144" y="63"/>
                </a:moveTo>
                <a:lnTo>
                  <a:pt x="144" y="63"/>
                </a:lnTo>
                <a:cubicBezTo>
                  <a:pt x="117" y="36"/>
                  <a:pt x="81" y="9"/>
                  <a:pt x="36" y="0"/>
                </a:cubicBezTo>
                <a:cubicBezTo>
                  <a:pt x="36" y="0"/>
                  <a:pt x="36" y="0"/>
                  <a:pt x="27" y="9"/>
                </a:cubicBezTo>
                <a:lnTo>
                  <a:pt x="27" y="9"/>
                </a:lnTo>
                <a:cubicBezTo>
                  <a:pt x="0" y="180"/>
                  <a:pt x="0" y="180"/>
                  <a:pt x="0" y="180"/>
                </a:cubicBezTo>
                <a:lnTo>
                  <a:pt x="0" y="189"/>
                </a:lnTo>
                <a:lnTo>
                  <a:pt x="9" y="198"/>
                </a:lnTo>
                <a:cubicBezTo>
                  <a:pt x="180" y="198"/>
                  <a:pt x="180" y="198"/>
                  <a:pt x="180" y="198"/>
                </a:cubicBezTo>
                <a:cubicBezTo>
                  <a:pt x="189" y="198"/>
                  <a:pt x="189" y="189"/>
                  <a:pt x="189" y="180"/>
                </a:cubicBezTo>
                <a:cubicBezTo>
                  <a:pt x="189" y="135"/>
                  <a:pt x="171" y="99"/>
                  <a:pt x="144" y="63"/>
                </a:cubicBezTo>
                <a:close/>
                <a:moveTo>
                  <a:pt x="27" y="171"/>
                </a:moveTo>
                <a:lnTo>
                  <a:pt x="27" y="171"/>
                </a:lnTo>
                <a:cubicBezTo>
                  <a:pt x="45" y="27"/>
                  <a:pt x="45" y="27"/>
                  <a:pt x="45" y="27"/>
                </a:cubicBezTo>
                <a:cubicBezTo>
                  <a:pt x="81" y="36"/>
                  <a:pt x="108" y="54"/>
                  <a:pt x="126" y="81"/>
                </a:cubicBezTo>
                <a:cubicBezTo>
                  <a:pt x="153" y="108"/>
                  <a:pt x="162" y="135"/>
                  <a:pt x="162" y="171"/>
                </a:cubicBezTo>
                <a:lnTo>
                  <a:pt x="27" y="1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3">
            <a:extLst>
              <a:ext uri="{FF2B5EF4-FFF2-40B4-BE49-F238E27FC236}">
                <a16:creationId xmlns:a16="http://schemas.microsoft.com/office/drawing/2014/main" id="{9D2E1434-8FC4-9E4F-BB1E-8C0889A1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4695" y="10117116"/>
            <a:ext cx="142042" cy="378783"/>
          </a:xfrm>
          <a:custGeom>
            <a:avLst/>
            <a:gdLst>
              <a:gd name="T0" fmla="*/ 9 w 145"/>
              <a:gd name="T1" fmla="*/ 387 h 388"/>
              <a:gd name="T2" fmla="*/ 9 w 145"/>
              <a:gd name="T3" fmla="*/ 387 h 388"/>
              <a:gd name="T4" fmla="*/ 9 w 145"/>
              <a:gd name="T5" fmla="*/ 387 h 388"/>
              <a:gd name="T6" fmla="*/ 0 w 145"/>
              <a:gd name="T7" fmla="*/ 369 h 388"/>
              <a:gd name="T8" fmla="*/ 0 w 145"/>
              <a:gd name="T9" fmla="*/ 144 h 388"/>
              <a:gd name="T10" fmla="*/ 36 w 145"/>
              <a:gd name="T11" fmla="*/ 36 h 388"/>
              <a:gd name="T12" fmla="*/ 126 w 145"/>
              <a:gd name="T13" fmla="*/ 0 h 388"/>
              <a:gd name="T14" fmla="*/ 126 w 145"/>
              <a:gd name="T15" fmla="*/ 0 h 388"/>
              <a:gd name="T16" fmla="*/ 144 w 145"/>
              <a:gd name="T17" fmla="*/ 18 h 388"/>
              <a:gd name="T18" fmla="*/ 126 w 145"/>
              <a:gd name="T19" fmla="*/ 36 h 388"/>
              <a:gd name="T20" fmla="*/ 54 w 145"/>
              <a:gd name="T21" fmla="*/ 63 h 388"/>
              <a:gd name="T22" fmla="*/ 27 w 145"/>
              <a:gd name="T23" fmla="*/ 135 h 388"/>
              <a:gd name="T24" fmla="*/ 27 w 145"/>
              <a:gd name="T25" fmla="*/ 144 h 388"/>
              <a:gd name="T26" fmla="*/ 27 w 145"/>
              <a:gd name="T27" fmla="*/ 369 h 388"/>
              <a:gd name="T28" fmla="*/ 9 w 145"/>
              <a:gd name="T29" fmla="*/ 3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" h="388">
                <a:moveTo>
                  <a:pt x="9" y="387"/>
                </a:moveTo>
                <a:lnTo>
                  <a:pt x="9" y="387"/>
                </a:lnTo>
                <a:lnTo>
                  <a:pt x="9" y="387"/>
                </a:lnTo>
                <a:cubicBezTo>
                  <a:pt x="0" y="387"/>
                  <a:pt x="0" y="378"/>
                  <a:pt x="0" y="369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35"/>
                  <a:pt x="0" y="81"/>
                  <a:pt x="36" y="36"/>
                </a:cubicBezTo>
                <a:cubicBezTo>
                  <a:pt x="54" y="18"/>
                  <a:pt x="90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  <a:cubicBezTo>
                  <a:pt x="99" y="36"/>
                  <a:pt x="72" y="45"/>
                  <a:pt x="54" y="63"/>
                </a:cubicBezTo>
                <a:cubicBezTo>
                  <a:pt x="27" y="90"/>
                  <a:pt x="27" y="135"/>
                  <a:pt x="27" y="135"/>
                </a:cubicBezTo>
                <a:cubicBezTo>
                  <a:pt x="27" y="144"/>
                  <a:pt x="27" y="144"/>
                  <a:pt x="27" y="144"/>
                </a:cubicBezTo>
                <a:cubicBezTo>
                  <a:pt x="27" y="369"/>
                  <a:pt x="27" y="369"/>
                  <a:pt x="27" y="369"/>
                </a:cubicBezTo>
                <a:cubicBezTo>
                  <a:pt x="27" y="378"/>
                  <a:pt x="18" y="387"/>
                  <a:pt x="9" y="3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4">
            <a:extLst>
              <a:ext uri="{FF2B5EF4-FFF2-40B4-BE49-F238E27FC236}">
                <a16:creationId xmlns:a16="http://schemas.microsoft.com/office/drawing/2014/main" id="{085C472C-8A81-6646-A819-9A5D9984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95172" y="10216115"/>
            <a:ext cx="245349" cy="167871"/>
          </a:xfrm>
          <a:custGeom>
            <a:avLst/>
            <a:gdLst>
              <a:gd name="T0" fmla="*/ 234 w 253"/>
              <a:gd name="T1" fmla="*/ 171 h 172"/>
              <a:gd name="T2" fmla="*/ 234 w 253"/>
              <a:gd name="T3" fmla="*/ 171 h 172"/>
              <a:gd name="T4" fmla="*/ 234 w 253"/>
              <a:gd name="T5" fmla="*/ 171 h 172"/>
              <a:gd name="T6" fmla="*/ 225 w 253"/>
              <a:gd name="T7" fmla="*/ 162 h 172"/>
              <a:gd name="T8" fmla="*/ 225 w 253"/>
              <a:gd name="T9" fmla="*/ 162 h 172"/>
              <a:gd name="T10" fmla="*/ 198 w 253"/>
              <a:gd name="T11" fmla="*/ 81 h 172"/>
              <a:gd name="T12" fmla="*/ 117 w 253"/>
              <a:gd name="T13" fmla="*/ 54 h 172"/>
              <a:gd name="T14" fmla="*/ 117 w 253"/>
              <a:gd name="T15" fmla="*/ 54 h 172"/>
              <a:gd name="T16" fmla="*/ 18 w 253"/>
              <a:gd name="T17" fmla="*/ 36 h 172"/>
              <a:gd name="T18" fmla="*/ 0 w 253"/>
              <a:gd name="T19" fmla="*/ 27 h 172"/>
              <a:gd name="T20" fmla="*/ 9 w 253"/>
              <a:gd name="T21" fmla="*/ 9 h 172"/>
              <a:gd name="T22" fmla="*/ 126 w 253"/>
              <a:gd name="T23" fmla="*/ 18 h 172"/>
              <a:gd name="T24" fmla="*/ 216 w 253"/>
              <a:gd name="T25" fmla="*/ 54 h 172"/>
              <a:gd name="T26" fmla="*/ 252 w 253"/>
              <a:gd name="T27" fmla="*/ 162 h 172"/>
              <a:gd name="T28" fmla="*/ 234 w 253"/>
              <a:gd name="T2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3" h="172">
                <a:moveTo>
                  <a:pt x="234" y="171"/>
                </a:moveTo>
                <a:lnTo>
                  <a:pt x="234" y="171"/>
                </a:lnTo>
                <a:lnTo>
                  <a:pt x="234" y="171"/>
                </a:lnTo>
                <a:cubicBezTo>
                  <a:pt x="225" y="171"/>
                  <a:pt x="225" y="162"/>
                  <a:pt x="225" y="162"/>
                </a:cubicBezTo>
                <a:lnTo>
                  <a:pt x="225" y="162"/>
                </a:lnTo>
                <a:cubicBezTo>
                  <a:pt x="225" y="162"/>
                  <a:pt x="225" y="108"/>
                  <a:pt x="198" y="81"/>
                </a:cubicBezTo>
                <a:cubicBezTo>
                  <a:pt x="180" y="63"/>
                  <a:pt x="153" y="54"/>
                  <a:pt x="117" y="54"/>
                </a:cubicBezTo>
                <a:lnTo>
                  <a:pt x="117" y="54"/>
                </a:lnTo>
                <a:cubicBezTo>
                  <a:pt x="99" y="45"/>
                  <a:pt x="45" y="36"/>
                  <a:pt x="18" y="36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18"/>
                  <a:pt x="0" y="18"/>
                  <a:pt x="9" y="9"/>
                </a:cubicBezTo>
                <a:cubicBezTo>
                  <a:pt x="45" y="0"/>
                  <a:pt x="108" y="18"/>
                  <a:pt x="126" y="18"/>
                </a:cubicBezTo>
                <a:cubicBezTo>
                  <a:pt x="162" y="18"/>
                  <a:pt x="189" y="36"/>
                  <a:pt x="216" y="54"/>
                </a:cubicBezTo>
                <a:cubicBezTo>
                  <a:pt x="252" y="99"/>
                  <a:pt x="252" y="153"/>
                  <a:pt x="252" y="162"/>
                </a:cubicBezTo>
                <a:cubicBezTo>
                  <a:pt x="252" y="171"/>
                  <a:pt x="243" y="171"/>
                  <a:pt x="234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5">
            <a:extLst>
              <a:ext uri="{FF2B5EF4-FFF2-40B4-BE49-F238E27FC236}">
                <a16:creationId xmlns:a16="http://schemas.microsoft.com/office/drawing/2014/main" id="{A89ABE4F-FFBD-6347-AE0C-B4B0ACFD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303" y="10039638"/>
            <a:ext cx="370174" cy="193694"/>
          </a:xfrm>
          <a:custGeom>
            <a:avLst/>
            <a:gdLst>
              <a:gd name="T0" fmla="*/ 117 w 379"/>
              <a:gd name="T1" fmla="*/ 198 h 199"/>
              <a:gd name="T2" fmla="*/ 117 w 379"/>
              <a:gd name="T3" fmla="*/ 198 h 199"/>
              <a:gd name="T4" fmla="*/ 81 w 379"/>
              <a:gd name="T5" fmla="*/ 198 h 199"/>
              <a:gd name="T6" fmla="*/ 0 w 379"/>
              <a:gd name="T7" fmla="*/ 99 h 199"/>
              <a:gd name="T8" fmla="*/ 99 w 379"/>
              <a:gd name="T9" fmla="*/ 0 h 199"/>
              <a:gd name="T10" fmla="*/ 260 w 379"/>
              <a:gd name="T11" fmla="*/ 18 h 199"/>
              <a:gd name="T12" fmla="*/ 368 w 379"/>
              <a:gd name="T13" fmla="*/ 99 h 199"/>
              <a:gd name="T14" fmla="*/ 378 w 379"/>
              <a:gd name="T15" fmla="*/ 117 h 199"/>
              <a:gd name="T16" fmla="*/ 360 w 379"/>
              <a:gd name="T17" fmla="*/ 126 h 199"/>
              <a:gd name="T18" fmla="*/ 216 w 379"/>
              <a:gd name="T19" fmla="*/ 144 h 199"/>
              <a:gd name="T20" fmla="*/ 198 w 379"/>
              <a:gd name="T21" fmla="*/ 153 h 199"/>
              <a:gd name="T22" fmla="*/ 135 w 379"/>
              <a:gd name="T23" fmla="*/ 198 h 199"/>
              <a:gd name="T24" fmla="*/ 117 w 379"/>
              <a:gd name="T25" fmla="*/ 198 h 199"/>
              <a:gd name="T26" fmla="*/ 144 w 379"/>
              <a:gd name="T27" fmla="*/ 27 h 199"/>
              <a:gd name="T28" fmla="*/ 144 w 379"/>
              <a:gd name="T29" fmla="*/ 27 h 199"/>
              <a:gd name="T30" fmla="*/ 99 w 379"/>
              <a:gd name="T31" fmla="*/ 36 h 199"/>
              <a:gd name="T32" fmla="*/ 99 w 379"/>
              <a:gd name="T33" fmla="*/ 36 h 199"/>
              <a:gd name="T34" fmla="*/ 36 w 379"/>
              <a:gd name="T35" fmla="*/ 99 h 199"/>
              <a:gd name="T36" fmla="*/ 90 w 379"/>
              <a:gd name="T37" fmla="*/ 171 h 199"/>
              <a:gd name="T38" fmla="*/ 90 w 379"/>
              <a:gd name="T39" fmla="*/ 171 h 199"/>
              <a:gd name="T40" fmla="*/ 126 w 379"/>
              <a:gd name="T41" fmla="*/ 171 h 199"/>
              <a:gd name="T42" fmla="*/ 180 w 379"/>
              <a:gd name="T43" fmla="*/ 135 h 199"/>
              <a:gd name="T44" fmla="*/ 198 w 379"/>
              <a:gd name="T45" fmla="*/ 117 h 199"/>
              <a:gd name="T46" fmla="*/ 315 w 379"/>
              <a:gd name="T47" fmla="*/ 90 h 199"/>
              <a:gd name="T48" fmla="*/ 252 w 379"/>
              <a:gd name="T49" fmla="*/ 45 h 199"/>
              <a:gd name="T50" fmla="*/ 144 w 379"/>
              <a:gd name="T51" fmla="*/ 27 h 199"/>
              <a:gd name="T52" fmla="*/ 99 w 379"/>
              <a:gd name="T53" fmla="*/ 18 h 199"/>
              <a:gd name="T54" fmla="*/ 99 w 379"/>
              <a:gd name="T55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79" h="199">
                <a:moveTo>
                  <a:pt x="117" y="198"/>
                </a:moveTo>
                <a:lnTo>
                  <a:pt x="117" y="198"/>
                </a:lnTo>
                <a:cubicBezTo>
                  <a:pt x="99" y="198"/>
                  <a:pt x="90" y="198"/>
                  <a:pt x="81" y="198"/>
                </a:cubicBezTo>
                <a:cubicBezTo>
                  <a:pt x="36" y="180"/>
                  <a:pt x="0" y="144"/>
                  <a:pt x="0" y="99"/>
                </a:cubicBezTo>
                <a:cubicBezTo>
                  <a:pt x="9" y="45"/>
                  <a:pt x="45" y="9"/>
                  <a:pt x="99" y="0"/>
                </a:cubicBezTo>
                <a:cubicBezTo>
                  <a:pt x="135" y="0"/>
                  <a:pt x="198" y="0"/>
                  <a:pt x="260" y="18"/>
                </a:cubicBezTo>
                <a:cubicBezTo>
                  <a:pt x="306" y="36"/>
                  <a:pt x="342" y="63"/>
                  <a:pt x="368" y="99"/>
                </a:cubicBezTo>
                <a:cubicBezTo>
                  <a:pt x="378" y="108"/>
                  <a:pt x="378" y="108"/>
                  <a:pt x="378" y="117"/>
                </a:cubicBezTo>
                <a:cubicBezTo>
                  <a:pt x="368" y="126"/>
                  <a:pt x="368" y="126"/>
                  <a:pt x="360" y="126"/>
                </a:cubicBezTo>
                <a:cubicBezTo>
                  <a:pt x="296" y="108"/>
                  <a:pt x="243" y="117"/>
                  <a:pt x="216" y="144"/>
                </a:cubicBezTo>
                <a:cubicBezTo>
                  <a:pt x="216" y="144"/>
                  <a:pt x="207" y="153"/>
                  <a:pt x="198" y="153"/>
                </a:cubicBezTo>
                <a:cubicBezTo>
                  <a:pt x="188" y="171"/>
                  <a:pt x="162" y="189"/>
                  <a:pt x="135" y="198"/>
                </a:cubicBezTo>
                <a:cubicBezTo>
                  <a:pt x="126" y="198"/>
                  <a:pt x="117" y="198"/>
                  <a:pt x="117" y="198"/>
                </a:cubicBezTo>
                <a:close/>
                <a:moveTo>
                  <a:pt x="144" y="27"/>
                </a:moveTo>
                <a:lnTo>
                  <a:pt x="144" y="27"/>
                </a:lnTo>
                <a:cubicBezTo>
                  <a:pt x="126" y="27"/>
                  <a:pt x="117" y="27"/>
                  <a:pt x="99" y="36"/>
                </a:cubicBezTo>
                <a:lnTo>
                  <a:pt x="99" y="36"/>
                </a:lnTo>
                <a:cubicBezTo>
                  <a:pt x="63" y="36"/>
                  <a:pt x="36" y="63"/>
                  <a:pt x="36" y="99"/>
                </a:cubicBezTo>
                <a:cubicBezTo>
                  <a:pt x="36" y="126"/>
                  <a:pt x="54" y="162"/>
                  <a:pt x="90" y="171"/>
                </a:cubicBezTo>
                <a:lnTo>
                  <a:pt x="90" y="171"/>
                </a:lnTo>
                <a:cubicBezTo>
                  <a:pt x="99" y="171"/>
                  <a:pt x="117" y="171"/>
                  <a:pt x="126" y="171"/>
                </a:cubicBezTo>
                <a:cubicBezTo>
                  <a:pt x="152" y="162"/>
                  <a:pt x="162" y="153"/>
                  <a:pt x="180" y="135"/>
                </a:cubicBezTo>
                <a:cubicBezTo>
                  <a:pt x="188" y="126"/>
                  <a:pt x="188" y="126"/>
                  <a:pt x="198" y="117"/>
                </a:cubicBezTo>
                <a:cubicBezTo>
                  <a:pt x="224" y="99"/>
                  <a:pt x="270" y="81"/>
                  <a:pt x="315" y="90"/>
                </a:cubicBezTo>
                <a:cubicBezTo>
                  <a:pt x="296" y="72"/>
                  <a:pt x="279" y="63"/>
                  <a:pt x="252" y="45"/>
                </a:cubicBezTo>
                <a:cubicBezTo>
                  <a:pt x="216" y="36"/>
                  <a:pt x="180" y="27"/>
                  <a:pt x="144" y="27"/>
                </a:cubicBezTo>
                <a:close/>
                <a:moveTo>
                  <a:pt x="99" y="18"/>
                </a:moveTo>
                <a:lnTo>
                  <a:pt x="99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6">
            <a:extLst>
              <a:ext uri="{FF2B5EF4-FFF2-40B4-BE49-F238E27FC236}">
                <a16:creationId xmlns:a16="http://schemas.microsoft.com/office/drawing/2014/main" id="{B3606F50-D142-B246-9BF8-7456E7F19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304" y="10160160"/>
            <a:ext cx="292696" cy="176477"/>
          </a:xfrm>
          <a:custGeom>
            <a:avLst/>
            <a:gdLst>
              <a:gd name="T0" fmla="*/ 180 w 298"/>
              <a:gd name="T1" fmla="*/ 27 h 181"/>
              <a:gd name="T2" fmla="*/ 180 w 298"/>
              <a:gd name="T3" fmla="*/ 27 h 181"/>
              <a:gd name="T4" fmla="*/ 216 w 298"/>
              <a:gd name="T5" fmla="*/ 36 h 181"/>
              <a:gd name="T6" fmla="*/ 270 w 298"/>
              <a:gd name="T7" fmla="*/ 90 h 181"/>
              <a:gd name="T8" fmla="*/ 225 w 298"/>
              <a:gd name="T9" fmla="*/ 144 h 181"/>
              <a:gd name="T10" fmla="*/ 207 w 298"/>
              <a:gd name="T11" fmla="*/ 153 h 181"/>
              <a:gd name="T12" fmla="*/ 198 w 298"/>
              <a:gd name="T13" fmla="*/ 144 h 181"/>
              <a:gd name="T14" fmla="*/ 144 w 298"/>
              <a:gd name="T15" fmla="*/ 108 h 181"/>
              <a:gd name="T16" fmla="*/ 81 w 298"/>
              <a:gd name="T17" fmla="*/ 90 h 181"/>
              <a:gd name="T18" fmla="*/ 36 w 298"/>
              <a:gd name="T19" fmla="*/ 99 h 181"/>
              <a:gd name="T20" fmla="*/ 108 w 298"/>
              <a:gd name="T21" fmla="*/ 45 h 181"/>
              <a:gd name="T22" fmla="*/ 180 w 298"/>
              <a:gd name="T23" fmla="*/ 27 h 181"/>
              <a:gd name="T24" fmla="*/ 180 w 298"/>
              <a:gd name="T25" fmla="*/ 0 h 181"/>
              <a:gd name="T26" fmla="*/ 180 w 298"/>
              <a:gd name="T27" fmla="*/ 0 h 181"/>
              <a:gd name="T28" fmla="*/ 180 w 298"/>
              <a:gd name="T29" fmla="*/ 27 h 181"/>
              <a:gd name="T30" fmla="*/ 180 w 298"/>
              <a:gd name="T31" fmla="*/ 0 h 181"/>
              <a:gd name="T32" fmla="*/ 180 w 298"/>
              <a:gd name="T33" fmla="*/ 0 h 181"/>
              <a:gd name="T34" fmla="*/ 99 w 298"/>
              <a:gd name="T35" fmla="*/ 18 h 181"/>
              <a:gd name="T36" fmla="*/ 9 w 298"/>
              <a:gd name="T37" fmla="*/ 81 h 181"/>
              <a:gd name="T38" fmla="*/ 9 w 298"/>
              <a:gd name="T39" fmla="*/ 108 h 181"/>
              <a:gd name="T40" fmla="*/ 36 w 298"/>
              <a:gd name="T41" fmla="*/ 126 h 181"/>
              <a:gd name="T42" fmla="*/ 45 w 298"/>
              <a:gd name="T43" fmla="*/ 126 h 181"/>
              <a:gd name="T44" fmla="*/ 81 w 298"/>
              <a:gd name="T45" fmla="*/ 117 h 181"/>
              <a:gd name="T46" fmla="*/ 126 w 298"/>
              <a:gd name="T47" fmla="*/ 135 h 181"/>
              <a:gd name="T48" fmla="*/ 135 w 298"/>
              <a:gd name="T49" fmla="*/ 144 h 181"/>
              <a:gd name="T50" fmla="*/ 189 w 298"/>
              <a:gd name="T51" fmla="*/ 180 h 181"/>
              <a:gd name="T52" fmla="*/ 207 w 298"/>
              <a:gd name="T53" fmla="*/ 180 h 181"/>
              <a:gd name="T54" fmla="*/ 234 w 298"/>
              <a:gd name="T55" fmla="*/ 171 h 181"/>
              <a:gd name="T56" fmla="*/ 279 w 298"/>
              <a:gd name="T57" fmla="*/ 144 h 181"/>
              <a:gd name="T58" fmla="*/ 297 w 298"/>
              <a:gd name="T59" fmla="*/ 90 h 181"/>
              <a:gd name="T60" fmla="*/ 216 w 298"/>
              <a:gd name="T61" fmla="*/ 9 h 181"/>
              <a:gd name="T62" fmla="*/ 180 w 298"/>
              <a:gd name="T63" fmla="*/ 0 h 181"/>
              <a:gd name="T64" fmla="*/ 180 w 298"/>
              <a:gd name="T65" fmla="*/ 27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98" h="181">
                <a:moveTo>
                  <a:pt x="180" y="27"/>
                </a:moveTo>
                <a:lnTo>
                  <a:pt x="180" y="27"/>
                </a:lnTo>
                <a:cubicBezTo>
                  <a:pt x="198" y="27"/>
                  <a:pt x="207" y="36"/>
                  <a:pt x="216" y="36"/>
                </a:cubicBezTo>
                <a:cubicBezTo>
                  <a:pt x="243" y="36"/>
                  <a:pt x="270" y="63"/>
                  <a:pt x="270" y="90"/>
                </a:cubicBezTo>
                <a:cubicBezTo>
                  <a:pt x="270" y="117"/>
                  <a:pt x="252" y="135"/>
                  <a:pt x="225" y="144"/>
                </a:cubicBezTo>
                <a:cubicBezTo>
                  <a:pt x="225" y="144"/>
                  <a:pt x="216" y="153"/>
                  <a:pt x="207" y="153"/>
                </a:cubicBezTo>
                <a:cubicBezTo>
                  <a:pt x="198" y="153"/>
                  <a:pt x="198" y="144"/>
                  <a:pt x="198" y="144"/>
                </a:cubicBezTo>
                <a:cubicBezTo>
                  <a:pt x="171" y="144"/>
                  <a:pt x="153" y="126"/>
                  <a:pt x="144" y="108"/>
                </a:cubicBezTo>
                <a:cubicBezTo>
                  <a:pt x="126" y="99"/>
                  <a:pt x="108" y="90"/>
                  <a:pt x="81" y="90"/>
                </a:cubicBezTo>
                <a:cubicBezTo>
                  <a:pt x="63" y="90"/>
                  <a:pt x="54" y="90"/>
                  <a:pt x="36" y="99"/>
                </a:cubicBezTo>
                <a:cubicBezTo>
                  <a:pt x="45" y="81"/>
                  <a:pt x="72" y="63"/>
                  <a:pt x="108" y="45"/>
                </a:cubicBezTo>
                <a:cubicBezTo>
                  <a:pt x="135" y="36"/>
                  <a:pt x="162" y="27"/>
                  <a:pt x="180" y="27"/>
                </a:cubicBezTo>
                <a:lnTo>
                  <a:pt x="180" y="0"/>
                </a:lnTo>
                <a:lnTo>
                  <a:pt x="180" y="0"/>
                </a:lnTo>
                <a:cubicBezTo>
                  <a:pt x="180" y="27"/>
                  <a:pt x="180" y="27"/>
                  <a:pt x="180" y="27"/>
                </a:cubicBezTo>
                <a:cubicBezTo>
                  <a:pt x="180" y="0"/>
                  <a:pt x="180" y="0"/>
                  <a:pt x="180" y="0"/>
                </a:cubicBezTo>
                <a:lnTo>
                  <a:pt x="180" y="0"/>
                </a:lnTo>
                <a:cubicBezTo>
                  <a:pt x="153" y="0"/>
                  <a:pt x="126" y="9"/>
                  <a:pt x="99" y="18"/>
                </a:cubicBezTo>
                <a:cubicBezTo>
                  <a:pt x="63" y="36"/>
                  <a:pt x="36" y="54"/>
                  <a:pt x="9" y="81"/>
                </a:cubicBezTo>
                <a:cubicBezTo>
                  <a:pt x="9" y="90"/>
                  <a:pt x="0" y="99"/>
                  <a:pt x="9" y="108"/>
                </a:cubicBezTo>
                <a:cubicBezTo>
                  <a:pt x="18" y="117"/>
                  <a:pt x="27" y="126"/>
                  <a:pt x="36" y="126"/>
                </a:cubicBezTo>
                <a:cubicBezTo>
                  <a:pt x="36" y="126"/>
                  <a:pt x="36" y="126"/>
                  <a:pt x="45" y="126"/>
                </a:cubicBezTo>
                <a:cubicBezTo>
                  <a:pt x="54" y="126"/>
                  <a:pt x="72" y="117"/>
                  <a:pt x="81" y="117"/>
                </a:cubicBezTo>
                <a:cubicBezTo>
                  <a:pt x="99" y="117"/>
                  <a:pt x="117" y="126"/>
                  <a:pt x="126" y="135"/>
                </a:cubicBezTo>
                <a:cubicBezTo>
                  <a:pt x="126" y="135"/>
                  <a:pt x="126" y="135"/>
                  <a:pt x="135" y="144"/>
                </a:cubicBezTo>
                <a:cubicBezTo>
                  <a:pt x="144" y="153"/>
                  <a:pt x="162" y="171"/>
                  <a:pt x="189" y="180"/>
                </a:cubicBezTo>
                <a:cubicBezTo>
                  <a:pt x="198" y="180"/>
                  <a:pt x="198" y="180"/>
                  <a:pt x="207" y="180"/>
                </a:cubicBezTo>
                <a:cubicBezTo>
                  <a:pt x="216" y="180"/>
                  <a:pt x="225" y="180"/>
                  <a:pt x="234" y="171"/>
                </a:cubicBezTo>
                <a:cubicBezTo>
                  <a:pt x="252" y="171"/>
                  <a:pt x="270" y="162"/>
                  <a:pt x="279" y="144"/>
                </a:cubicBezTo>
                <a:cubicBezTo>
                  <a:pt x="297" y="126"/>
                  <a:pt x="297" y="108"/>
                  <a:pt x="297" y="90"/>
                </a:cubicBezTo>
                <a:cubicBezTo>
                  <a:pt x="297" y="45"/>
                  <a:pt x="261" y="9"/>
                  <a:pt x="216" y="9"/>
                </a:cubicBezTo>
                <a:cubicBezTo>
                  <a:pt x="207" y="0"/>
                  <a:pt x="198" y="0"/>
                  <a:pt x="180" y="0"/>
                </a:cubicBezTo>
                <a:lnTo>
                  <a:pt x="180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7">
            <a:extLst>
              <a:ext uri="{FF2B5EF4-FFF2-40B4-BE49-F238E27FC236}">
                <a16:creationId xmlns:a16="http://schemas.microsoft.com/office/drawing/2014/main" id="{31196202-A211-A44E-8AEE-718DDCA9A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2303" y="10099899"/>
            <a:ext cx="176480" cy="51652"/>
          </a:xfrm>
          <a:custGeom>
            <a:avLst/>
            <a:gdLst>
              <a:gd name="T0" fmla="*/ 18 w 181"/>
              <a:gd name="T1" fmla="*/ 54 h 55"/>
              <a:gd name="T2" fmla="*/ 18 w 181"/>
              <a:gd name="T3" fmla="*/ 54 h 55"/>
              <a:gd name="T4" fmla="*/ 9 w 181"/>
              <a:gd name="T5" fmla="*/ 36 h 55"/>
              <a:gd name="T6" fmla="*/ 18 w 181"/>
              <a:gd name="T7" fmla="*/ 18 h 55"/>
              <a:gd name="T8" fmla="*/ 162 w 181"/>
              <a:gd name="T9" fmla="*/ 0 h 55"/>
              <a:gd name="T10" fmla="*/ 180 w 181"/>
              <a:gd name="T11" fmla="*/ 9 h 55"/>
              <a:gd name="T12" fmla="*/ 162 w 181"/>
              <a:gd name="T13" fmla="*/ 27 h 55"/>
              <a:gd name="T14" fmla="*/ 27 w 181"/>
              <a:gd name="T15" fmla="*/ 54 h 55"/>
              <a:gd name="T16" fmla="*/ 18 w 181"/>
              <a:gd name="T17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9" y="45"/>
                  <a:pt x="9" y="36"/>
                </a:cubicBezTo>
                <a:cubicBezTo>
                  <a:pt x="0" y="36"/>
                  <a:pt x="9" y="27"/>
                  <a:pt x="18" y="18"/>
                </a:cubicBezTo>
                <a:cubicBezTo>
                  <a:pt x="18" y="18"/>
                  <a:pt x="108" y="0"/>
                  <a:pt x="162" y="0"/>
                </a:cubicBezTo>
                <a:cubicBezTo>
                  <a:pt x="171" y="0"/>
                  <a:pt x="180" y="9"/>
                  <a:pt x="180" y="9"/>
                </a:cubicBezTo>
                <a:cubicBezTo>
                  <a:pt x="180" y="18"/>
                  <a:pt x="171" y="27"/>
                  <a:pt x="162" y="27"/>
                </a:cubicBezTo>
                <a:cubicBezTo>
                  <a:pt x="117" y="27"/>
                  <a:pt x="27" y="54"/>
                  <a:pt x="27" y="54"/>
                </a:cubicBezTo>
                <a:cubicBezTo>
                  <a:pt x="18" y="54"/>
                  <a:pt x="18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8">
            <a:extLst>
              <a:ext uri="{FF2B5EF4-FFF2-40B4-BE49-F238E27FC236}">
                <a16:creationId xmlns:a16="http://schemas.microsoft.com/office/drawing/2014/main" id="{7215470B-987A-A041-BB97-5182A0532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2563" y="10108507"/>
            <a:ext cx="73175" cy="64564"/>
          </a:xfrm>
          <a:custGeom>
            <a:avLst/>
            <a:gdLst>
              <a:gd name="T0" fmla="*/ 54 w 73"/>
              <a:gd name="T1" fmla="*/ 63 h 64"/>
              <a:gd name="T2" fmla="*/ 54 w 73"/>
              <a:gd name="T3" fmla="*/ 63 h 64"/>
              <a:gd name="T4" fmla="*/ 45 w 73"/>
              <a:gd name="T5" fmla="*/ 63 h 64"/>
              <a:gd name="T6" fmla="*/ 0 w 73"/>
              <a:gd name="T7" fmla="*/ 27 h 64"/>
              <a:gd name="T8" fmla="*/ 0 w 73"/>
              <a:gd name="T9" fmla="*/ 0 h 64"/>
              <a:gd name="T10" fmla="*/ 18 w 73"/>
              <a:gd name="T11" fmla="*/ 0 h 64"/>
              <a:gd name="T12" fmla="*/ 63 w 73"/>
              <a:gd name="T13" fmla="*/ 45 h 64"/>
              <a:gd name="T14" fmla="*/ 72 w 73"/>
              <a:gd name="T15" fmla="*/ 63 h 64"/>
              <a:gd name="T16" fmla="*/ 54 w 73"/>
              <a:gd name="T17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" h="64">
                <a:moveTo>
                  <a:pt x="54" y="63"/>
                </a:moveTo>
                <a:lnTo>
                  <a:pt x="54" y="63"/>
                </a:lnTo>
                <a:cubicBezTo>
                  <a:pt x="54" y="63"/>
                  <a:pt x="54" y="63"/>
                  <a:pt x="45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9"/>
                  <a:pt x="0" y="0"/>
                </a:cubicBezTo>
                <a:cubicBezTo>
                  <a:pt x="9" y="0"/>
                  <a:pt x="18" y="0"/>
                  <a:pt x="18" y="0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45"/>
                  <a:pt x="72" y="54"/>
                  <a:pt x="72" y="63"/>
                </a:cubicBezTo>
                <a:cubicBezTo>
                  <a:pt x="63" y="63"/>
                  <a:pt x="63" y="63"/>
                  <a:pt x="5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9">
            <a:extLst>
              <a:ext uri="{FF2B5EF4-FFF2-40B4-BE49-F238E27FC236}">
                <a16:creationId xmlns:a16="http://schemas.microsoft.com/office/drawing/2014/main" id="{85283F3E-2411-E147-9C29-50A037721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217" y="10345245"/>
            <a:ext cx="835043" cy="675784"/>
          </a:xfrm>
          <a:custGeom>
            <a:avLst/>
            <a:gdLst>
              <a:gd name="T0" fmla="*/ 666 w 855"/>
              <a:gd name="T1" fmla="*/ 693 h 694"/>
              <a:gd name="T2" fmla="*/ 594 w 855"/>
              <a:gd name="T3" fmla="*/ 639 h 694"/>
              <a:gd name="T4" fmla="*/ 576 w 855"/>
              <a:gd name="T5" fmla="*/ 558 h 694"/>
              <a:gd name="T6" fmla="*/ 459 w 855"/>
              <a:gd name="T7" fmla="*/ 567 h 694"/>
              <a:gd name="T8" fmla="*/ 351 w 855"/>
              <a:gd name="T9" fmla="*/ 630 h 694"/>
              <a:gd name="T10" fmla="*/ 216 w 855"/>
              <a:gd name="T11" fmla="*/ 639 h 694"/>
              <a:gd name="T12" fmla="*/ 153 w 855"/>
              <a:gd name="T13" fmla="*/ 468 h 694"/>
              <a:gd name="T14" fmla="*/ 45 w 855"/>
              <a:gd name="T15" fmla="*/ 405 h 694"/>
              <a:gd name="T16" fmla="*/ 0 w 855"/>
              <a:gd name="T17" fmla="*/ 360 h 694"/>
              <a:gd name="T18" fmla="*/ 45 w 855"/>
              <a:gd name="T19" fmla="*/ 234 h 694"/>
              <a:gd name="T20" fmla="*/ 153 w 855"/>
              <a:gd name="T21" fmla="*/ 117 h 694"/>
              <a:gd name="T22" fmla="*/ 99 w 855"/>
              <a:gd name="T23" fmla="*/ 18 h 694"/>
              <a:gd name="T24" fmla="*/ 261 w 855"/>
              <a:gd name="T25" fmla="*/ 36 h 694"/>
              <a:gd name="T26" fmla="*/ 459 w 855"/>
              <a:gd name="T27" fmla="*/ 36 h 694"/>
              <a:gd name="T28" fmla="*/ 854 w 855"/>
              <a:gd name="T29" fmla="*/ 315 h 694"/>
              <a:gd name="T30" fmla="*/ 801 w 855"/>
              <a:gd name="T31" fmla="*/ 468 h 694"/>
              <a:gd name="T32" fmla="*/ 738 w 855"/>
              <a:gd name="T33" fmla="*/ 594 h 694"/>
              <a:gd name="T34" fmla="*/ 666 w 855"/>
              <a:gd name="T35" fmla="*/ 693 h 694"/>
              <a:gd name="T36" fmla="*/ 639 w 855"/>
              <a:gd name="T37" fmla="*/ 630 h 694"/>
              <a:gd name="T38" fmla="*/ 693 w 855"/>
              <a:gd name="T39" fmla="*/ 621 h 694"/>
              <a:gd name="T40" fmla="*/ 702 w 855"/>
              <a:gd name="T41" fmla="*/ 540 h 694"/>
              <a:gd name="T42" fmla="*/ 774 w 855"/>
              <a:gd name="T43" fmla="*/ 414 h 694"/>
              <a:gd name="T44" fmla="*/ 711 w 855"/>
              <a:gd name="T45" fmla="*/ 153 h 694"/>
              <a:gd name="T46" fmla="*/ 414 w 855"/>
              <a:gd name="T47" fmla="*/ 90 h 694"/>
              <a:gd name="T48" fmla="*/ 252 w 855"/>
              <a:gd name="T49" fmla="*/ 72 h 694"/>
              <a:gd name="T50" fmla="*/ 198 w 855"/>
              <a:gd name="T51" fmla="*/ 108 h 694"/>
              <a:gd name="T52" fmla="*/ 198 w 855"/>
              <a:gd name="T53" fmla="*/ 144 h 694"/>
              <a:gd name="T54" fmla="*/ 54 w 855"/>
              <a:gd name="T55" fmla="*/ 279 h 694"/>
              <a:gd name="T56" fmla="*/ 45 w 855"/>
              <a:gd name="T57" fmla="*/ 360 h 694"/>
              <a:gd name="T58" fmla="*/ 63 w 855"/>
              <a:gd name="T59" fmla="*/ 369 h 694"/>
              <a:gd name="T60" fmla="*/ 162 w 855"/>
              <a:gd name="T61" fmla="*/ 423 h 694"/>
              <a:gd name="T62" fmla="*/ 261 w 855"/>
              <a:gd name="T63" fmla="*/ 630 h 694"/>
              <a:gd name="T64" fmla="*/ 306 w 855"/>
              <a:gd name="T65" fmla="*/ 630 h 694"/>
              <a:gd name="T66" fmla="*/ 315 w 855"/>
              <a:gd name="T67" fmla="*/ 513 h 694"/>
              <a:gd name="T68" fmla="*/ 459 w 855"/>
              <a:gd name="T69" fmla="*/ 522 h 694"/>
              <a:gd name="T70" fmla="*/ 603 w 855"/>
              <a:gd name="T71" fmla="*/ 513 h 694"/>
              <a:gd name="T72" fmla="*/ 630 w 855"/>
              <a:gd name="T73" fmla="*/ 576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5" h="694">
                <a:moveTo>
                  <a:pt x="666" y="693"/>
                </a:moveTo>
                <a:lnTo>
                  <a:pt x="666" y="693"/>
                </a:lnTo>
                <a:cubicBezTo>
                  <a:pt x="630" y="693"/>
                  <a:pt x="603" y="675"/>
                  <a:pt x="594" y="648"/>
                </a:cubicBezTo>
                <a:cubicBezTo>
                  <a:pt x="594" y="639"/>
                  <a:pt x="594" y="639"/>
                  <a:pt x="594" y="639"/>
                </a:cubicBezTo>
                <a:cubicBezTo>
                  <a:pt x="585" y="576"/>
                  <a:pt x="585" y="576"/>
                  <a:pt x="585" y="576"/>
                </a:cubicBezTo>
                <a:cubicBezTo>
                  <a:pt x="585" y="567"/>
                  <a:pt x="585" y="567"/>
                  <a:pt x="576" y="558"/>
                </a:cubicBezTo>
                <a:lnTo>
                  <a:pt x="576" y="558"/>
                </a:lnTo>
                <a:cubicBezTo>
                  <a:pt x="540" y="558"/>
                  <a:pt x="495" y="567"/>
                  <a:pt x="459" y="567"/>
                </a:cubicBezTo>
                <a:cubicBezTo>
                  <a:pt x="423" y="567"/>
                  <a:pt x="387" y="567"/>
                  <a:pt x="351" y="558"/>
                </a:cubicBezTo>
                <a:cubicBezTo>
                  <a:pt x="351" y="630"/>
                  <a:pt x="351" y="630"/>
                  <a:pt x="351" y="630"/>
                </a:cubicBezTo>
                <a:cubicBezTo>
                  <a:pt x="351" y="666"/>
                  <a:pt x="315" y="693"/>
                  <a:pt x="279" y="693"/>
                </a:cubicBezTo>
                <a:cubicBezTo>
                  <a:pt x="252" y="693"/>
                  <a:pt x="225" y="675"/>
                  <a:pt x="216" y="639"/>
                </a:cubicBezTo>
                <a:cubicBezTo>
                  <a:pt x="180" y="486"/>
                  <a:pt x="180" y="486"/>
                  <a:pt x="180" y="486"/>
                </a:cubicBezTo>
                <a:cubicBezTo>
                  <a:pt x="180" y="477"/>
                  <a:pt x="162" y="477"/>
                  <a:pt x="153" y="468"/>
                </a:cubicBezTo>
                <a:cubicBezTo>
                  <a:pt x="135" y="468"/>
                  <a:pt x="108" y="459"/>
                  <a:pt x="99" y="441"/>
                </a:cubicBezTo>
                <a:cubicBezTo>
                  <a:pt x="81" y="423"/>
                  <a:pt x="63" y="414"/>
                  <a:pt x="45" y="405"/>
                </a:cubicBezTo>
                <a:cubicBezTo>
                  <a:pt x="36" y="405"/>
                  <a:pt x="36" y="405"/>
                  <a:pt x="27" y="405"/>
                </a:cubicBezTo>
                <a:cubicBezTo>
                  <a:pt x="9" y="396"/>
                  <a:pt x="0" y="378"/>
                  <a:pt x="0" y="360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52"/>
                  <a:pt x="18" y="234"/>
                  <a:pt x="45" y="234"/>
                </a:cubicBezTo>
                <a:cubicBezTo>
                  <a:pt x="63" y="234"/>
                  <a:pt x="72" y="216"/>
                  <a:pt x="90" y="189"/>
                </a:cubicBezTo>
                <a:cubicBezTo>
                  <a:pt x="99" y="171"/>
                  <a:pt x="117" y="144"/>
                  <a:pt x="153" y="117"/>
                </a:cubicBezTo>
                <a:cubicBezTo>
                  <a:pt x="99" y="63"/>
                  <a:pt x="99" y="63"/>
                  <a:pt x="99" y="63"/>
                </a:cubicBezTo>
                <a:cubicBezTo>
                  <a:pt x="90" y="45"/>
                  <a:pt x="90" y="27"/>
                  <a:pt x="99" y="18"/>
                </a:cubicBezTo>
                <a:cubicBezTo>
                  <a:pt x="108" y="0"/>
                  <a:pt x="126" y="0"/>
                  <a:pt x="144" y="0"/>
                </a:cubicBezTo>
                <a:cubicBezTo>
                  <a:pt x="180" y="9"/>
                  <a:pt x="252" y="27"/>
                  <a:pt x="261" y="36"/>
                </a:cubicBezTo>
                <a:cubicBezTo>
                  <a:pt x="288" y="45"/>
                  <a:pt x="360" y="45"/>
                  <a:pt x="405" y="36"/>
                </a:cubicBezTo>
                <a:cubicBezTo>
                  <a:pt x="423" y="36"/>
                  <a:pt x="441" y="36"/>
                  <a:pt x="459" y="36"/>
                </a:cubicBezTo>
                <a:cubicBezTo>
                  <a:pt x="567" y="36"/>
                  <a:pt x="666" y="63"/>
                  <a:pt x="738" y="117"/>
                </a:cubicBezTo>
                <a:cubicBezTo>
                  <a:pt x="818" y="171"/>
                  <a:pt x="854" y="243"/>
                  <a:pt x="854" y="315"/>
                </a:cubicBezTo>
                <a:cubicBezTo>
                  <a:pt x="854" y="360"/>
                  <a:pt x="846" y="405"/>
                  <a:pt x="810" y="441"/>
                </a:cubicBezTo>
                <a:cubicBezTo>
                  <a:pt x="810" y="450"/>
                  <a:pt x="801" y="459"/>
                  <a:pt x="801" y="468"/>
                </a:cubicBezTo>
                <a:cubicBezTo>
                  <a:pt x="774" y="495"/>
                  <a:pt x="756" y="513"/>
                  <a:pt x="746" y="549"/>
                </a:cubicBezTo>
                <a:cubicBezTo>
                  <a:pt x="746" y="567"/>
                  <a:pt x="738" y="576"/>
                  <a:pt x="738" y="594"/>
                </a:cubicBezTo>
                <a:cubicBezTo>
                  <a:pt x="738" y="603"/>
                  <a:pt x="738" y="612"/>
                  <a:pt x="738" y="621"/>
                </a:cubicBezTo>
                <a:cubicBezTo>
                  <a:pt x="729" y="666"/>
                  <a:pt x="702" y="693"/>
                  <a:pt x="666" y="693"/>
                </a:cubicBezTo>
                <a:close/>
                <a:moveTo>
                  <a:pt x="639" y="630"/>
                </a:moveTo>
                <a:lnTo>
                  <a:pt x="639" y="630"/>
                </a:lnTo>
                <a:cubicBezTo>
                  <a:pt x="639" y="639"/>
                  <a:pt x="648" y="648"/>
                  <a:pt x="666" y="648"/>
                </a:cubicBezTo>
                <a:cubicBezTo>
                  <a:pt x="675" y="648"/>
                  <a:pt x="684" y="639"/>
                  <a:pt x="693" y="621"/>
                </a:cubicBezTo>
                <a:cubicBezTo>
                  <a:pt x="693" y="612"/>
                  <a:pt x="693" y="594"/>
                  <a:pt x="693" y="585"/>
                </a:cubicBezTo>
                <a:cubicBezTo>
                  <a:pt x="693" y="567"/>
                  <a:pt x="702" y="549"/>
                  <a:pt x="702" y="540"/>
                </a:cubicBezTo>
                <a:cubicBezTo>
                  <a:pt x="720" y="495"/>
                  <a:pt x="738" y="468"/>
                  <a:pt x="765" y="432"/>
                </a:cubicBezTo>
                <a:cubicBezTo>
                  <a:pt x="765" y="432"/>
                  <a:pt x="774" y="423"/>
                  <a:pt x="774" y="414"/>
                </a:cubicBezTo>
                <a:cubicBezTo>
                  <a:pt x="801" y="387"/>
                  <a:pt x="810" y="351"/>
                  <a:pt x="810" y="315"/>
                </a:cubicBezTo>
                <a:cubicBezTo>
                  <a:pt x="810" y="252"/>
                  <a:pt x="774" y="198"/>
                  <a:pt x="711" y="153"/>
                </a:cubicBezTo>
                <a:cubicBezTo>
                  <a:pt x="648" y="108"/>
                  <a:pt x="558" y="81"/>
                  <a:pt x="459" y="81"/>
                </a:cubicBezTo>
                <a:cubicBezTo>
                  <a:pt x="441" y="81"/>
                  <a:pt x="423" y="81"/>
                  <a:pt x="414" y="90"/>
                </a:cubicBezTo>
                <a:lnTo>
                  <a:pt x="405" y="90"/>
                </a:lnTo>
                <a:cubicBezTo>
                  <a:pt x="396" y="90"/>
                  <a:pt x="288" y="90"/>
                  <a:pt x="252" y="72"/>
                </a:cubicBezTo>
                <a:cubicBezTo>
                  <a:pt x="234" y="72"/>
                  <a:pt x="189" y="54"/>
                  <a:pt x="153" y="54"/>
                </a:cubicBezTo>
                <a:cubicBezTo>
                  <a:pt x="198" y="108"/>
                  <a:pt x="198" y="108"/>
                  <a:pt x="198" y="108"/>
                </a:cubicBezTo>
                <a:cubicBezTo>
                  <a:pt x="207" y="108"/>
                  <a:pt x="207" y="117"/>
                  <a:pt x="207" y="126"/>
                </a:cubicBezTo>
                <a:cubicBezTo>
                  <a:pt x="207" y="135"/>
                  <a:pt x="198" y="135"/>
                  <a:pt x="198" y="144"/>
                </a:cubicBezTo>
                <a:cubicBezTo>
                  <a:pt x="162" y="171"/>
                  <a:pt x="144" y="198"/>
                  <a:pt x="126" y="216"/>
                </a:cubicBezTo>
                <a:cubicBezTo>
                  <a:pt x="108" y="243"/>
                  <a:pt x="90" y="270"/>
                  <a:pt x="54" y="279"/>
                </a:cubicBezTo>
                <a:cubicBezTo>
                  <a:pt x="45" y="279"/>
                  <a:pt x="45" y="279"/>
                  <a:pt x="45" y="279"/>
                </a:cubicBezTo>
                <a:cubicBezTo>
                  <a:pt x="45" y="360"/>
                  <a:pt x="45" y="360"/>
                  <a:pt x="45" y="360"/>
                </a:cubicBezTo>
                <a:lnTo>
                  <a:pt x="45" y="360"/>
                </a:lnTo>
                <a:cubicBezTo>
                  <a:pt x="54" y="360"/>
                  <a:pt x="54" y="360"/>
                  <a:pt x="63" y="369"/>
                </a:cubicBezTo>
                <a:cubicBezTo>
                  <a:pt x="81" y="378"/>
                  <a:pt x="108" y="387"/>
                  <a:pt x="135" y="414"/>
                </a:cubicBezTo>
                <a:cubicBezTo>
                  <a:pt x="135" y="414"/>
                  <a:pt x="153" y="423"/>
                  <a:pt x="162" y="423"/>
                </a:cubicBezTo>
                <a:cubicBezTo>
                  <a:pt x="189" y="432"/>
                  <a:pt x="216" y="441"/>
                  <a:pt x="225" y="477"/>
                </a:cubicBezTo>
                <a:cubicBezTo>
                  <a:pt x="261" y="630"/>
                  <a:pt x="261" y="630"/>
                  <a:pt x="261" y="630"/>
                </a:cubicBezTo>
                <a:cubicBezTo>
                  <a:pt x="261" y="639"/>
                  <a:pt x="270" y="648"/>
                  <a:pt x="279" y="648"/>
                </a:cubicBezTo>
                <a:cubicBezTo>
                  <a:pt x="297" y="648"/>
                  <a:pt x="306" y="639"/>
                  <a:pt x="306" y="630"/>
                </a:cubicBezTo>
                <a:cubicBezTo>
                  <a:pt x="306" y="531"/>
                  <a:pt x="306" y="531"/>
                  <a:pt x="306" y="531"/>
                </a:cubicBezTo>
                <a:cubicBezTo>
                  <a:pt x="306" y="522"/>
                  <a:pt x="306" y="513"/>
                  <a:pt x="315" y="513"/>
                </a:cubicBezTo>
                <a:cubicBezTo>
                  <a:pt x="315" y="504"/>
                  <a:pt x="324" y="504"/>
                  <a:pt x="333" y="504"/>
                </a:cubicBezTo>
                <a:cubicBezTo>
                  <a:pt x="369" y="513"/>
                  <a:pt x="414" y="522"/>
                  <a:pt x="459" y="522"/>
                </a:cubicBezTo>
                <a:cubicBezTo>
                  <a:pt x="495" y="522"/>
                  <a:pt x="540" y="513"/>
                  <a:pt x="576" y="504"/>
                </a:cubicBezTo>
                <a:cubicBezTo>
                  <a:pt x="585" y="504"/>
                  <a:pt x="594" y="504"/>
                  <a:pt x="603" y="513"/>
                </a:cubicBezTo>
                <a:cubicBezTo>
                  <a:pt x="612" y="531"/>
                  <a:pt x="612" y="531"/>
                  <a:pt x="612" y="531"/>
                </a:cubicBezTo>
                <a:cubicBezTo>
                  <a:pt x="621" y="540"/>
                  <a:pt x="630" y="558"/>
                  <a:pt x="630" y="576"/>
                </a:cubicBezTo>
                <a:lnTo>
                  <a:pt x="639" y="6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0">
            <a:extLst>
              <a:ext uri="{FF2B5EF4-FFF2-40B4-BE49-F238E27FC236}">
                <a16:creationId xmlns:a16="http://schemas.microsoft.com/office/drawing/2014/main" id="{6B96F6C0-5E93-744C-879C-30BFFBBE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999" y="10461464"/>
            <a:ext cx="193694" cy="133433"/>
          </a:xfrm>
          <a:custGeom>
            <a:avLst/>
            <a:gdLst>
              <a:gd name="T0" fmla="*/ 18 w 199"/>
              <a:gd name="T1" fmla="*/ 135 h 136"/>
              <a:gd name="T2" fmla="*/ 18 w 199"/>
              <a:gd name="T3" fmla="*/ 135 h 136"/>
              <a:gd name="T4" fmla="*/ 0 w 199"/>
              <a:gd name="T5" fmla="*/ 117 h 136"/>
              <a:gd name="T6" fmla="*/ 9 w 199"/>
              <a:gd name="T7" fmla="*/ 99 h 136"/>
              <a:gd name="T8" fmla="*/ 62 w 199"/>
              <a:gd name="T9" fmla="*/ 81 h 136"/>
              <a:gd name="T10" fmla="*/ 54 w 199"/>
              <a:gd name="T11" fmla="*/ 72 h 136"/>
              <a:gd name="T12" fmla="*/ 45 w 199"/>
              <a:gd name="T13" fmla="*/ 27 h 136"/>
              <a:gd name="T14" fmla="*/ 90 w 199"/>
              <a:gd name="T15" fmla="*/ 0 h 136"/>
              <a:gd name="T16" fmla="*/ 126 w 199"/>
              <a:gd name="T17" fmla="*/ 27 h 136"/>
              <a:gd name="T18" fmla="*/ 126 w 199"/>
              <a:gd name="T19" fmla="*/ 63 h 136"/>
              <a:gd name="T20" fmla="*/ 170 w 199"/>
              <a:gd name="T21" fmla="*/ 54 h 136"/>
              <a:gd name="T22" fmla="*/ 189 w 199"/>
              <a:gd name="T23" fmla="*/ 63 h 136"/>
              <a:gd name="T24" fmla="*/ 180 w 199"/>
              <a:gd name="T25" fmla="*/ 81 h 136"/>
              <a:gd name="T26" fmla="*/ 126 w 199"/>
              <a:gd name="T27" fmla="*/ 90 h 136"/>
              <a:gd name="T28" fmla="*/ 108 w 199"/>
              <a:gd name="T29" fmla="*/ 90 h 136"/>
              <a:gd name="T30" fmla="*/ 62 w 199"/>
              <a:gd name="T31" fmla="*/ 117 h 136"/>
              <a:gd name="T32" fmla="*/ 18 w 199"/>
              <a:gd name="T33" fmla="*/ 126 h 136"/>
              <a:gd name="T34" fmla="*/ 18 w 199"/>
              <a:gd name="T35" fmla="*/ 135 h 136"/>
              <a:gd name="T36" fmla="*/ 90 w 199"/>
              <a:gd name="T37" fmla="*/ 27 h 136"/>
              <a:gd name="T38" fmla="*/ 90 w 199"/>
              <a:gd name="T39" fmla="*/ 27 h 136"/>
              <a:gd name="T40" fmla="*/ 90 w 199"/>
              <a:gd name="T41" fmla="*/ 27 h 136"/>
              <a:gd name="T42" fmla="*/ 72 w 199"/>
              <a:gd name="T43" fmla="*/ 36 h 136"/>
              <a:gd name="T44" fmla="*/ 72 w 199"/>
              <a:gd name="T45" fmla="*/ 54 h 136"/>
              <a:gd name="T46" fmla="*/ 90 w 199"/>
              <a:gd name="T47" fmla="*/ 63 h 136"/>
              <a:gd name="T48" fmla="*/ 98 w 199"/>
              <a:gd name="T49" fmla="*/ 54 h 136"/>
              <a:gd name="T50" fmla="*/ 98 w 199"/>
              <a:gd name="T51" fmla="*/ 36 h 136"/>
              <a:gd name="T52" fmla="*/ 90 w 199"/>
              <a:gd name="T53" fmla="*/ 27 h 136"/>
              <a:gd name="T54" fmla="*/ 98 w 199"/>
              <a:gd name="T55" fmla="*/ 36 h 136"/>
              <a:gd name="T56" fmla="*/ 98 w 199"/>
              <a:gd name="T57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99" h="136">
                <a:moveTo>
                  <a:pt x="18" y="135"/>
                </a:moveTo>
                <a:lnTo>
                  <a:pt x="18" y="135"/>
                </a:lnTo>
                <a:cubicBezTo>
                  <a:pt x="9" y="135"/>
                  <a:pt x="9" y="126"/>
                  <a:pt x="0" y="117"/>
                </a:cubicBezTo>
                <a:cubicBezTo>
                  <a:pt x="0" y="108"/>
                  <a:pt x="9" y="108"/>
                  <a:pt x="9" y="99"/>
                </a:cubicBezTo>
                <a:cubicBezTo>
                  <a:pt x="26" y="99"/>
                  <a:pt x="45" y="90"/>
                  <a:pt x="62" y="81"/>
                </a:cubicBezTo>
                <a:lnTo>
                  <a:pt x="54" y="72"/>
                </a:lnTo>
                <a:cubicBezTo>
                  <a:pt x="45" y="63"/>
                  <a:pt x="36" y="45"/>
                  <a:pt x="45" y="27"/>
                </a:cubicBezTo>
                <a:cubicBezTo>
                  <a:pt x="54" y="9"/>
                  <a:pt x="72" y="0"/>
                  <a:pt x="90" y="0"/>
                </a:cubicBezTo>
                <a:cubicBezTo>
                  <a:pt x="108" y="0"/>
                  <a:pt x="126" y="9"/>
                  <a:pt x="126" y="27"/>
                </a:cubicBezTo>
                <a:cubicBezTo>
                  <a:pt x="134" y="36"/>
                  <a:pt x="134" y="45"/>
                  <a:pt x="126" y="63"/>
                </a:cubicBezTo>
                <a:cubicBezTo>
                  <a:pt x="144" y="63"/>
                  <a:pt x="162" y="54"/>
                  <a:pt x="170" y="54"/>
                </a:cubicBezTo>
                <a:cubicBezTo>
                  <a:pt x="180" y="54"/>
                  <a:pt x="189" y="54"/>
                  <a:pt x="189" y="63"/>
                </a:cubicBezTo>
                <a:cubicBezTo>
                  <a:pt x="198" y="72"/>
                  <a:pt x="189" y="81"/>
                  <a:pt x="180" y="81"/>
                </a:cubicBezTo>
                <a:cubicBezTo>
                  <a:pt x="180" y="81"/>
                  <a:pt x="153" y="90"/>
                  <a:pt x="126" y="90"/>
                </a:cubicBezTo>
                <a:cubicBezTo>
                  <a:pt x="117" y="90"/>
                  <a:pt x="108" y="90"/>
                  <a:pt x="108" y="90"/>
                </a:cubicBezTo>
                <a:cubicBezTo>
                  <a:pt x="90" y="99"/>
                  <a:pt x="81" y="108"/>
                  <a:pt x="62" y="117"/>
                </a:cubicBezTo>
                <a:cubicBezTo>
                  <a:pt x="45" y="126"/>
                  <a:pt x="18" y="126"/>
                  <a:pt x="18" y="126"/>
                </a:cubicBezTo>
                <a:cubicBezTo>
                  <a:pt x="18" y="135"/>
                  <a:pt x="18" y="135"/>
                  <a:pt x="18" y="135"/>
                </a:cubicBezTo>
                <a:close/>
                <a:moveTo>
                  <a:pt x="90" y="27"/>
                </a:moveTo>
                <a:lnTo>
                  <a:pt x="90" y="27"/>
                </a:lnTo>
                <a:lnTo>
                  <a:pt x="90" y="27"/>
                </a:lnTo>
                <a:cubicBezTo>
                  <a:pt x="81" y="27"/>
                  <a:pt x="81" y="36"/>
                  <a:pt x="72" y="36"/>
                </a:cubicBezTo>
                <a:cubicBezTo>
                  <a:pt x="72" y="45"/>
                  <a:pt x="72" y="45"/>
                  <a:pt x="72" y="54"/>
                </a:cubicBezTo>
                <a:cubicBezTo>
                  <a:pt x="81" y="54"/>
                  <a:pt x="81" y="54"/>
                  <a:pt x="90" y="63"/>
                </a:cubicBezTo>
                <a:cubicBezTo>
                  <a:pt x="98" y="54"/>
                  <a:pt x="98" y="54"/>
                  <a:pt x="98" y="54"/>
                </a:cubicBezTo>
                <a:cubicBezTo>
                  <a:pt x="98" y="45"/>
                  <a:pt x="98" y="36"/>
                  <a:pt x="98" y="36"/>
                </a:cubicBezTo>
                <a:cubicBezTo>
                  <a:pt x="98" y="27"/>
                  <a:pt x="90" y="27"/>
                  <a:pt x="90" y="27"/>
                </a:cubicBezTo>
                <a:close/>
                <a:moveTo>
                  <a:pt x="98" y="36"/>
                </a:moveTo>
                <a:lnTo>
                  <a:pt x="9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1">
            <a:extLst>
              <a:ext uri="{FF2B5EF4-FFF2-40B4-BE49-F238E27FC236}">
                <a16:creationId xmlns:a16="http://schemas.microsoft.com/office/drawing/2014/main" id="{5EA6D1BE-9690-D54F-A19B-55D5EA5A3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7694" y="10564769"/>
            <a:ext cx="43044" cy="43044"/>
          </a:xfrm>
          <a:custGeom>
            <a:avLst/>
            <a:gdLst>
              <a:gd name="T0" fmla="*/ 0 w 46"/>
              <a:gd name="T1" fmla="*/ 18 h 46"/>
              <a:gd name="T2" fmla="*/ 0 w 46"/>
              <a:gd name="T3" fmla="*/ 18 h 46"/>
              <a:gd name="T4" fmla="*/ 18 w 46"/>
              <a:gd name="T5" fmla="*/ 0 h 46"/>
              <a:gd name="T6" fmla="*/ 45 w 46"/>
              <a:gd name="T7" fmla="*/ 18 h 46"/>
              <a:gd name="T8" fmla="*/ 18 w 46"/>
              <a:gd name="T9" fmla="*/ 45 h 46"/>
              <a:gd name="T10" fmla="*/ 0 w 46"/>
              <a:gd name="T11" fmla="*/ 18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46">
                <a:moveTo>
                  <a:pt x="0" y="18"/>
                </a:move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ubicBezTo>
                  <a:pt x="9" y="45"/>
                  <a:pt x="0" y="36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2">
            <a:extLst>
              <a:ext uri="{FF2B5EF4-FFF2-40B4-BE49-F238E27FC236}">
                <a16:creationId xmlns:a16="http://schemas.microsoft.com/office/drawing/2014/main" id="{B586A1B9-C8B3-3445-9D07-DF21E4DB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000" y="10470073"/>
            <a:ext cx="210912" cy="73172"/>
          </a:xfrm>
          <a:custGeom>
            <a:avLst/>
            <a:gdLst>
              <a:gd name="T0" fmla="*/ 189 w 217"/>
              <a:gd name="T1" fmla="*/ 72 h 73"/>
              <a:gd name="T2" fmla="*/ 189 w 217"/>
              <a:gd name="T3" fmla="*/ 72 h 73"/>
              <a:gd name="T4" fmla="*/ 180 w 217"/>
              <a:gd name="T5" fmla="*/ 72 h 73"/>
              <a:gd name="T6" fmla="*/ 99 w 217"/>
              <a:gd name="T7" fmla="*/ 54 h 73"/>
              <a:gd name="T8" fmla="*/ 27 w 217"/>
              <a:gd name="T9" fmla="*/ 54 h 73"/>
              <a:gd name="T10" fmla="*/ 0 w 217"/>
              <a:gd name="T11" fmla="*/ 36 h 73"/>
              <a:gd name="T12" fmla="*/ 18 w 217"/>
              <a:gd name="T13" fmla="*/ 9 h 73"/>
              <a:gd name="T14" fmla="*/ 99 w 217"/>
              <a:gd name="T15" fmla="*/ 9 h 73"/>
              <a:gd name="T16" fmla="*/ 198 w 217"/>
              <a:gd name="T17" fmla="*/ 27 h 73"/>
              <a:gd name="T18" fmla="*/ 207 w 217"/>
              <a:gd name="T19" fmla="*/ 54 h 73"/>
              <a:gd name="T20" fmla="*/ 189 w 217"/>
              <a:gd name="T21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73">
                <a:moveTo>
                  <a:pt x="189" y="72"/>
                </a:moveTo>
                <a:lnTo>
                  <a:pt x="189" y="72"/>
                </a:lnTo>
                <a:cubicBezTo>
                  <a:pt x="189" y="72"/>
                  <a:pt x="189" y="72"/>
                  <a:pt x="180" y="72"/>
                </a:cubicBezTo>
                <a:cubicBezTo>
                  <a:pt x="153" y="63"/>
                  <a:pt x="135" y="54"/>
                  <a:pt x="99" y="54"/>
                </a:cubicBezTo>
                <a:cubicBezTo>
                  <a:pt x="81" y="45"/>
                  <a:pt x="45" y="54"/>
                  <a:pt x="27" y="54"/>
                </a:cubicBezTo>
                <a:cubicBezTo>
                  <a:pt x="18" y="54"/>
                  <a:pt x="0" y="45"/>
                  <a:pt x="0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45" y="0"/>
                  <a:pt x="81" y="0"/>
                  <a:pt x="99" y="9"/>
                </a:cubicBezTo>
                <a:cubicBezTo>
                  <a:pt x="144" y="9"/>
                  <a:pt x="162" y="18"/>
                  <a:pt x="198" y="27"/>
                </a:cubicBezTo>
                <a:cubicBezTo>
                  <a:pt x="207" y="27"/>
                  <a:pt x="216" y="45"/>
                  <a:pt x="207" y="54"/>
                </a:cubicBezTo>
                <a:cubicBezTo>
                  <a:pt x="207" y="63"/>
                  <a:pt x="198" y="72"/>
                  <a:pt x="189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3">
            <a:extLst>
              <a:ext uri="{FF2B5EF4-FFF2-40B4-BE49-F238E27FC236}">
                <a16:creationId xmlns:a16="http://schemas.microsoft.com/office/drawing/2014/main" id="{9615DC9F-4880-0045-B4ED-AA9BD12A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1217" y="5946203"/>
            <a:ext cx="835043" cy="675784"/>
          </a:xfrm>
          <a:custGeom>
            <a:avLst/>
            <a:gdLst>
              <a:gd name="T0" fmla="*/ 666 w 855"/>
              <a:gd name="T1" fmla="*/ 693 h 694"/>
              <a:gd name="T2" fmla="*/ 594 w 855"/>
              <a:gd name="T3" fmla="*/ 639 h 694"/>
              <a:gd name="T4" fmla="*/ 576 w 855"/>
              <a:gd name="T5" fmla="*/ 558 h 694"/>
              <a:gd name="T6" fmla="*/ 459 w 855"/>
              <a:gd name="T7" fmla="*/ 567 h 694"/>
              <a:gd name="T8" fmla="*/ 351 w 855"/>
              <a:gd name="T9" fmla="*/ 621 h 694"/>
              <a:gd name="T10" fmla="*/ 216 w 855"/>
              <a:gd name="T11" fmla="*/ 639 h 694"/>
              <a:gd name="T12" fmla="*/ 153 w 855"/>
              <a:gd name="T13" fmla="*/ 468 h 694"/>
              <a:gd name="T14" fmla="*/ 45 w 855"/>
              <a:gd name="T15" fmla="*/ 405 h 694"/>
              <a:gd name="T16" fmla="*/ 0 w 855"/>
              <a:gd name="T17" fmla="*/ 360 h 694"/>
              <a:gd name="T18" fmla="*/ 45 w 855"/>
              <a:gd name="T19" fmla="*/ 225 h 694"/>
              <a:gd name="T20" fmla="*/ 153 w 855"/>
              <a:gd name="T21" fmla="*/ 117 h 694"/>
              <a:gd name="T22" fmla="*/ 99 w 855"/>
              <a:gd name="T23" fmla="*/ 18 h 694"/>
              <a:gd name="T24" fmla="*/ 261 w 855"/>
              <a:gd name="T25" fmla="*/ 27 h 694"/>
              <a:gd name="T26" fmla="*/ 459 w 855"/>
              <a:gd name="T27" fmla="*/ 36 h 694"/>
              <a:gd name="T28" fmla="*/ 854 w 855"/>
              <a:gd name="T29" fmla="*/ 315 h 694"/>
              <a:gd name="T30" fmla="*/ 801 w 855"/>
              <a:gd name="T31" fmla="*/ 459 h 694"/>
              <a:gd name="T32" fmla="*/ 738 w 855"/>
              <a:gd name="T33" fmla="*/ 594 h 694"/>
              <a:gd name="T34" fmla="*/ 666 w 855"/>
              <a:gd name="T35" fmla="*/ 693 h 694"/>
              <a:gd name="T36" fmla="*/ 639 w 855"/>
              <a:gd name="T37" fmla="*/ 630 h 694"/>
              <a:gd name="T38" fmla="*/ 693 w 855"/>
              <a:gd name="T39" fmla="*/ 621 h 694"/>
              <a:gd name="T40" fmla="*/ 702 w 855"/>
              <a:gd name="T41" fmla="*/ 531 h 694"/>
              <a:gd name="T42" fmla="*/ 774 w 855"/>
              <a:gd name="T43" fmla="*/ 414 h 694"/>
              <a:gd name="T44" fmla="*/ 711 w 855"/>
              <a:gd name="T45" fmla="*/ 153 h 694"/>
              <a:gd name="T46" fmla="*/ 414 w 855"/>
              <a:gd name="T47" fmla="*/ 81 h 694"/>
              <a:gd name="T48" fmla="*/ 252 w 855"/>
              <a:gd name="T49" fmla="*/ 72 h 694"/>
              <a:gd name="T50" fmla="*/ 198 w 855"/>
              <a:gd name="T51" fmla="*/ 108 h 694"/>
              <a:gd name="T52" fmla="*/ 198 w 855"/>
              <a:gd name="T53" fmla="*/ 135 h 694"/>
              <a:gd name="T54" fmla="*/ 54 w 855"/>
              <a:gd name="T55" fmla="*/ 270 h 694"/>
              <a:gd name="T56" fmla="*/ 45 w 855"/>
              <a:gd name="T57" fmla="*/ 360 h 694"/>
              <a:gd name="T58" fmla="*/ 63 w 855"/>
              <a:gd name="T59" fmla="*/ 360 h 694"/>
              <a:gd name="T60" fmla="*/ 162 w 855"/>
              <a:gd name="T61" fmla="*/ 423 h 694"/>
              <a:gd name="T62" fmla="*/ 261 w 855"/>
              <a:gd name="T63" fmla="*/ 630 h 694"/>
              <a:gd name="T64" fmla="*/ 306 w 855"/>
              <a:gd name="T65" fmla="*/ 621 h 694"/>
              <a:gd name="T66" fmla="*/ 315 w 855"/>
              <a:gd name="T67" fmla="*/ 504 h 694"/>
              <a:gd name="T68" fmla="*/ 459 w 855"/>
              <a:gd name="T69" fmla="*/ 522 h 694"/>
              <a:gd name="T70" fmla="*/ 603 w 855"/>
              <a:gd name="T71" fmla="*/ 513 h 694"/>
              <a:gd name="T72" fmla="*/ 630 w 855"/>
              <a:gd name="T73" fmla="*/ 567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55" h="694">
                <a:moveTo>
                  <a:pt x="666" y="693"/>
                </a:moveTo>
                <a:lnTo>
                  <a:pt x="666" y="693"/>
                </a:lnTo>
                <a:cubicBezTo>
                  <a:pt x="630" y="693"/>
                  <a:pt x="603" y="675"/>
                  <a:pt x="594" y="639"/>
                </a:cubicBezTo>
                <a:lnTo>
                  <a:pt x="594" y="639"/>
                </a:lnTo>
                <a:cubicBezTo>
                  <a:pt x="585" y="576"/>
                  <a:pt x="585" y="576"/>
                  <a:pt x="585" y="576"/>
                </a:cubicBezTo>
                <a:cubicBezTo>
                  <a:pt x="585" y="567"/>
                  <a:pt x="585" y="558"/>
                  <a:pt x="576" y="558"/>
                </a:cubicBezTo>
                <a:cubicBezTo>
                  <a:pt x="576" y="549"/>
                  <a:pt x="576" y="549"/>
                  <a:pt x="576" y="549"/>
                </a:cubicBezTo>
                <a:cubicBezTo>
                  <a:pt x="540" y="558"/>
                  <a:pt x="495" y="567"/>
                  <a:pt x="459" y="567"/>
                </a:cubicBezTo>
                <a:cubicBezTo>
                  <a:pt x="423" y="567"/>
                  <a:pt x="387" y="558"/>
                  <a:pt x="351" y="558"/>
                </a:cubicBezTo>
                <a:cubicBezTo>
                  <a:pt x="351" y="621"/>
                  <a:pt x="351" y="621"/>
                  <a:pt x="351" y="621"/>
                </a:cubicBezTo>
                <a:cubicBezTo>
                  <a:pt x="351" y="657"/>
                  <a:pt x="315" y="693"/>
                  <a:pt x="279" y="693"/>
                </a:cubicBezTo>
                <a:cubicBezTo>
                  <a:pt x="252" y="693"/>
                  <a:pt x="225" y="666"/>
                  <a:pt x="216" y="639"/>
                </a:cubicBezTo>
                <a:cubicBezTo>
                  <a:pt x="180" y="477"/>
                  <a:pt x="180" y="477"/>
                  <a:pt x="180" y="477"/>
                </a:cubicBezTo>
                <a:cubicBezTo>
                  <a:pt x="180" y="477"/>
                  <a:pt x="162" y="468"/>
                  <a:pt x="153" y="468"/>
                </a:cubicBezTo>
                <a:cubicBezTo>
                  <a:pt x="135" y="459"/>
                  <a:pt x="108" y="450"/>
                  <a:pt x="99" y="441"/>
                </a:cubicBezTo>
                <a:cubicBezTo>
                  <a:pt x="81" y="423"/>
                  <a:pt x="63" y="414"/>
                  <a:pt x="45" y="405"/>
                </a:cubicBezTo>
                <a:cubicBezTo>
                  <a:pt x="36" y="405"/>
                  <a:pt x="36" y="405"/>
                  <a:pt x="27" y="396"/>
                </a:cubicBezTo>
                <a:cubicBezTo>
                  <a:pt x="9" y="396"/>
                  <a:pt x="0" y="378"/>
                  <a:pt x="0" y="360"/>
                </a:cubicBezTo>
                <a:cubicBezTo>
                  <a:pt x="0" y="279"/>
                  <a:pt x="0" y="279"/>
                  <a:pt x="0" y="279"/>
                </a:cubicBezTo>
                <a:cubicBezTo>
                  <a:pt x="0" y="252"/>
                  <a:pt x="18" y="234"/>
                  <a:pt x="45" y="225"/>
                </a:cubicBezTo>
                <a:cubicBezTo>
                  <a:pt x="63" y="225"/>
                  <a:pt x="72" y="216"/>
                  <a:pt x="90" y="189"/>
                </a:cubicBezTo>
                <a:cubicBezTo>
                  <a:pt x="99" y="171"/>
                  <a:pt x="117" y="144"/>
                  <a:pt x="153" y="117"/>
                </a:cubicBezTo>
                <a:cubicBezTo>
                  <a:pt x="99" y="54"/>
                  <a:pt x="99" y="54"/>
                  <a:pt x="99" y="54"/>
                </a:cubicBezTo>
                <a:cubicBezTo>
                  <a:pt x="90" y="45"/>
                  <a:pt x="90" y="27"/>
                  <a:pt x="99" y="18"/>
                </a:cubicBezTo>
                <a:cubicBezTo>
                  <a:pt x="108" y="0"/>
                  <a:pt x="126" y="0"/>
                  <a:pt x="144" y="0"/>
                </a:cubicBezTo>
                <a:cubicBezTo>
                  <a:pt x="180" y="0"/>
                  <a:pt x="252" y="27"/>
                  <a:pt x="261" y="27"/>
                </a:cubicBezTo>
                <a:cubicBezTo>
                  <a:pt x="288" y="36"/>
                  <a:pt x="360" y="36"/>
                  <a:pt x="405" y="36"/>
                </a:cubicBezTo>
                <a:cubicBezTo>
                  <a:pt x="423" y="36"/>
                  <a:pt x="441" y="36"/>
                  <a:pt x="459" y="36"/>
                </a:cubicBezTo>
                <a:cubicBezTo>
                  <a:pt x="567" y="36"/>
                  <a:pt x="666" y="63"/>
                  <a:pt x="738" y="117"/>
                </a:cubicBezTo>
                <a:cubicBezTo>
                  <a:pt x="818" y="162"/>
                  <a:pt x="854" y="234"/>
                  <a:pt x="854" y="315"/>
                </a:cubicBezTo>
                <a:cubicBezTo>
                  <a:pt x="854" y="360"/>
                  <a:pt x="846" y="396"/>
                  <a:pt x="810" y="441"/>
                </a:cubicBezTo>
                <a:cubicBezTo>
                  <a:pt x="810" y="450"/>
                  <a:pt x="801" y="459"/>
                  <a:pt x="801" y="459"/>
                </a:cubicBezTo>
                <a:cubicBezTo>
                  <a:pt x="774" y="495"/>
                  <a:pt x="756" y="513"/>
                  <a:pt x="746" y="549"/>
                </a:cubicBezTo>
                <a:cubicBezTo>
                  <a:pt x="746" y="558"/>
                  <a:pt x="738" y="576"/>
                  <a:pt x="738" y="594"/>
                </a:cubicBezTo>
                <a:cubicBezTo>
                  <a:pt x="738" y="594"/>
                  <a:pt x="738" y="603"/>
                  <a:pt x="738" y="621"/>
                </a:cubicBezTo>
                <a:cubicBezTo>
                  <a:pt x="729" y="657"/>
                  <a:pt x="702" y="693"/>
                  <a:pt x="666" y="693"/>
                </a:cubicBezTo>
                <a:close/>
                <a:moveTo>
                  <a:pt x="639" y="630"/>
                </a:moveTo>
                <a:lnTo>
                  <a:pt x="639" y="630"/>
                </a:lnTo>
                <a:cubicBezTo>
                  <a:pt x="639" y="639"/>
                  <a:pt x="648" y="648"/>
                  <a:pt x="666" y="648"/>
                </a:cubicBezTo>
                <a:cubicBezTo>
                  <a:pt x="675" y="648"/>
                  <a:pt x="684" y="630"/>
                  <a:pt x="693" y="621"/>
                </a:cubicBezTo>
                <a:cubicBezTo>
                  <a:pt x="693" y="603"/>
                  <a:pt x="693" y="594"/>
                  <a:pt x="693" y="585"/>
                </a:cubicBezTo>
                <a:cubicBezTo>
                  <a:pt x="693" y="567"/>
                  <a:pt x="702" y="549"/>
                  <a:pt x="702" y="531"/>
                </a:cubicBezTo>
                <a:cubicBezTo>
                  <a:pt x="720" y="486"/>
                  <a:pt x="738" y="459"/>
                  <a:pt x="765" y="432"/>
                </a:cubicBezTo>
                <a:cubicBezTo>
                  <a:pt x="765" y="423"/>
                  <a:pt x="774" y="423"/>
                  <a:pt x="774" y="414"/>
                </a:cubicBezTo>
                <a:cubicBezTo>
                  <a:pt x="801" y="378"/>
                  <a:pt x="810" y="351"/>
                  <a:pt x="810" y="315"/>
                </a:cubicBezTo>
                <a:cubicBezTo>
                  <a:pt x="810" y="252"/>
                  <a:pt x="774" y="198"/>
                  <a:pt x="711" y="153"/>
                </a:cubicBezTo>
                <a:cubicBezTo>
                  <a:pt x="648" y="108"/>
                  <a:pt x="558" y="81"/>
                  <a:pt x="459" y="81"/>
                </a:cubicBezTo>
                <a:cubicBezTo>
                  <a:pt x="441" y="81"/>
                  <a:pt x="423" y="81"/>
                  <a:pt x="414" y="81"/>
                </a:cubicBezTo>
                <a:lnTo>
                  <a:pt x="405" y="81"/>
                </a:lnTo>
                <a:cubicBezTo>
                  <a:pt x="396" y="81"/>
                  <a:pt x="288" y="90"/>
                  <a:pt x="252" y="72"/>
                </a:cubicBezTo>
                <a:cubicBezTo>
                  <a:pt x="234" y="63"/>
                  <a:pt x="189" y="54"/>
                  <a:pt x="153" y="45"/>
                </a:cubicBezTo>
                <a:cubicBezTo>
                  <a:pt x="198" y="108"/>
                  <a:pt x="198" y="108"/>
                  <a:pt x="198" y="108"/>
                </a:cubicBezTo>
                <a:cubicBezTo>
                  <a:pt x="207" y="108"/>
                  <a:pt x="207" y="117"/>
                  <a:pt x="207" y="126"/>
                </a:cubicBezTo>
                <a:lnTo>
                  <a:pt x="198" y="135"/>
                </a:lnTo>
                <a:cubicBezTo>
                  <a:pt x="162" y="162"/>
                  <a:pt x="144" y="189"/>
                  <a:pt x="126" y="216"/>
                </a:cubicBezTo>
                <a:cubicBezTo>
                  <a:pt x="108" y="243"/>
                  <a:pt x="90" y="270"/>
                  <a:pt x="54" y="270"/>
                </a:cubicBezTo>
                <a:cubicBezTo>
                  <a:pt x="45" y="270"/>
                  <a:pt x="45" y="279"/>
                  <a:pt x="45" y="279"/>
                </a:cubicBezTo>
                <a:cubicBezTo>
                  <a:pt x="45" y="360"/>
                  <a:pt x="45" y="360"/>
                  <a:pt x="45" y="360"/>
                </a:cubicBezTo>
                <a:lnTo>
                  <a:pt x="45" y="360"/>
                </a:lnTo>
                <a:cubicBezTo>
                  <a:pt x="54" y="360"/>
                  <a:pt x="54" y="360"/>
                  <a:pt x="63" y="360"/>
                </a:cubicBezTo>
                <a:cubicBezTo>
                  <a:pt x="81" y="369"/>
                  <a:pt x="108" y="387"/>
                  <a:pt x="135" y="414"/>
                </a:cubicBezTo>
                <a:cubicBezTo>
                  <a:pt x="135" y="414"/>
                  <a:pt x="153" y="423"/>
                  <a:pt x="162" y="423"/>
                </a:cubicBezTo>
                <a:cubicBezTo>
                  <a:pt x="189" y="432"/>
                  <a:pt x="216" y="441"/>
                  <a:pt x="225" y="468"/>
                </a:cubicBezTo>
                <a:cubicBezTo>
                  <a:pt x="261" y="630"/>
                  <a:pt x="261" y="630"/>
                  <a:pt x="261" y="630"/>
                </a:cubicBezTo>
                <a:cubicBezTo>
                  <a:pt x="261" y="639"/>
                  <a:pt x="270" y="648"/>
                  <a:pt x="279" y="648"/>
                </a:cubicBezTo>
                <a:cubicBezTo>
                  <a:pt x="297" y="648"/>
                  <a:pt x="306" y="639"/>
                  <a:pt x="306" y="621"/>
                </a:cubicBezTo>
                <a:cubicBezTo>
                  <a:pt x="306" y="522"/>
                  <a:pt x="306" y="522"/>
                  <a:pt x="306" y="522"/>
                </a:cubicBezTo>
                <a:cubicBezTo>
                  <a:pt x="306" y="522"/>
                  <a:pt x="306" y="513"/>
                  <a:pt x="315" y="504"/>
                </a:cubicBezTo>
                <a:cubicBezTo>
                  <a:pt x="315" y="504"/>
                  <a:pt x="324" y="504"/>
                  <a:pt x="333" y="504"/>
                </a:cubicBezTo>
                <a:cubicBezTo>
                  <a:pt x="369" y="513"/>
                  <a:pt x="414" y="522"/>
                  <a:pt x="459" y="522"/>
                </a:cubicBezTo>
                <a:cubicBezTo>
                  <a:pt x="495" y="522"/>
                  <a:pt x="540" y="513"/>
                  <a:pt x="576" y="504"/>
                </a:cubicBezTo>
                <a:cubicBezTo>
                  <a:pt x="585" y="504"/>
                  <a:pt x="594" y="504"/>
                  <a:pt x="603" y="513"/>
                </a:cubicBezTo>
                <a:cubicBezTo>
                  <a:pt x="612" y="522"/>
                  <a:pt x="612" y="522"/>
                  <a:pt x="612" y="522"/>
                </a:cubicBezTo>
                <a:cubicBezTo>
                  <a:pt x="621" y="540"/>
                  <a:pt x="630" y="549"/>
                  <a:pt x="630" y="567"/>
                </a:cubicBezTo>
                <a:lnTo>
                  <a:pt x="639" y="6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4">
            <a:extLst>
              <a:ext uri="{FF2B5EF4-FFF2-40B4-BE49-F238E27FC236}">
                <a16:creationId xmlns:a16="http://schemas.microsoft.com/office/drawing/2014/main" id="{CF190D25-28BF-F647-9A28-4C46EB76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5999" y="6053813"/>
            <a:ext cx="193694" cy="133433"/>
          </a:xfrm>
          <a:custGeom>
            <a:avLst/>
            <a:gdLst>
              <a:gd name="T0" fmla="*/ 18 w 199"/>
              <a:gd name="T1" fmla="*/ 135 h 136"/>
              <a:gd name="T2" fmla="*/ 18 w 199"/>
              <a:gd name="T3" fmla="*/ 135 h 136"/>
              <a:gd name="T4" fmla="*/ 0 w 199"/>
              <a:gd name="T5" fmla="*/ 126 h 136"/>
              <a:gd name="T6" fmla="*/ 9 w 199"/>
              <a:gd name="T7" fmla="*/ 108 h 136"/>
              <a:gd name="T8" fmla="*/ 62 w 199"/>
              <a:gd name="T9" fmla="*/ 90 h 136"/>
              <a:gd name="T10" fmla="*/ 54 w 199"/>
              <a:gd name="T11" fmla="*/ 72 h 136"/>
              <a:gd name="T12" fmla="*/ 45 w 199"/>
              <a:gd name="T13" fmla="*/ 27 h 136"/>
              <a:gd name="T14" fmla="*/ 90 w 199"/>
              <a:gd name="T15" fmla="*/ 9 h 136"/>
              <a:gd name="T16" fmla="*/ 126 w 199"/>
              <a:gd name="T17" fmla="*/ 27 h 136"/>
              <a:gd name="T18" fmla="*/ 126 w 199"/>
              <a:gd name="T19" fmla="*/ 63 h 136"/>
              <a:gd name="T20" fmla="*/ 170 w 199"/>
              <a:gd name="T21" fmla="*/ 63 h 136"/>
              <a:gd name="T22" fmla="*/ 189 w 199"/>
              <a:gd name="T23" fmla="*/ 72 h 136"/>
              <a:gd name="T24" fmla="*/ 180 w 199"/>
              <a:gd name="T25" fmla="*/ 90 h 136"/>
              <a:gd name="T26" fmla="*/ 126 w 199"/>
              <a:gd name="T27" fmla="*/ 99 h 136"/>
              <a:gd name="T28" fmla="*/ 108 w 199"/>
              <a:gd name="T29" fmla="*/ 99 h 136"/>
              <a:gd name="T30" fmla="*/ 62 w 199"/>
              <a:gd name="T31" fmla="*/ 117 h 136"/>
              <a:gd name="T32" fmla="*/ 18 w 199"/>
              <a:gd name="T33" fmla="*/ 135 h 136"/>
              <a:gd name="T34" fmla="*/ 90 w 199"/>
              <a:gd name="T35" fmla="*/ 36 h 136"/>
              <a:gd name="T36" fmla="*/ 90 w 199"/>
              <a:gd name="T37" fmla="*/ 36 h 136"/>
              <a:gd name="T38" fmla="*/ 90 w 199"/>
              <a:gd name="T39" fmla="*/ 36 h 136"/>
              <a:gd name="T40" fmla="*/ 72 w 199"/>
              <a:gd name="T41" fmla="*/ 45 h 136"/>
              <a:gd name="T42" fmla="*/ 72 w 199"/>
              <a:gd name="T43" fmla="*/ 54 h 136"/>
              <a:gd name="T44" fmla="*/ 90 w 199"/>
              <a:gd name="T45" fmla="*/ 63 h 136"/>
              <a:gd name="T46" fmla="*/ 98 w 199"/>
              <a:gd name="T47" fmla="*/ 54 h 136"/>
              <a:gd name="T48" fmla="*/ 98 w 199"/>
              <a:gd name="T49" fmla="*/ 36 h 136"/>
              <a:gd name="T50" fmla="*/ 90 w 199"/>
              <a:gd name="T51" fmla="*/ 36 h 136"/>
              <a:gd name="T52" fmla="*/ 98 w 199"/>
              <a:gd name="T53" fmla="*/ 36 h 136"/>
              <a:gd name="T54" fmla="*/ 98 w 199"/>
              <a:gd name="T55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99" h="136">
                <a:moveTo>
                  <a:pt x="18" y="135"/>
                </a:moveTo>
                <a:lnTo>
                  <a:pt x="18" y="135"/>
                </a:lnTo>
                <a:cubicBezTo>
                  <a:pt x="9" y="135"/>
                  <a:pt x="9" y="135"/>
                  <a:pt x="0" y="126"/>
                </a:cubicBezTo>
                <a:cubicBezTo>
                  <a:pt x="0" y="117"/>
                  <a:pt x="9" y="108"/>
                  <a:pt x="9" y="108"/>
                </a:cubicBezTo>
                <a:cubicBezTo>
                  <a:pt x="26" y="108"/>
                  <a:pt x="45" y="99"/>
                  <a:pt x="62" y="90"/>
                </a:cubicBezTo>
                <a:cubicBezTo>
                  <a:pt x="62" y="81"/>
                  <a:pt x="54" y="81"/>
                  <a:pt x="54" y="72"/>
                </a:cubicBezTo>
                <a:cubicBezTo>
                  <a:pt x="45" y="63"/>
                  <a:pt x="36" y="54"/>
                  <a:pt x="45" y="27"/>
                </a:cubicBezTo>
                <a:cubicBezTo>
                  <a:pt x="54" y="18"/>
                  <a:pt x="72" y="0"/>
                  <a:pt x="90" y="9"/>
                </a:cubicBezTo>
                <a:cubicBezTo>
                  <a:pt x="108" y="9"/>
                  <a:pt x="126" y="18"/>
                  <a:pt x="126" y="27"/>
                </a:cubicBezTo>
                <a:cubicBezTo>
                  <a:pt x="134" y="45"/>
                  <a:pt x="134" y="54"/>
                  <a:pt x="126" y="63"/>
                </a:cubicBezTo>
                <a:cubicBezTo>
                  <a:pt x="144" y="63"/>
                  <a:pt x="162" y="63"/>
                  <a:pt x="170" y="63"/>
                </a:cubicBezTo>
                <a:cubicBezTo>
                  <a:pt x="180" y="63"/>
                  <a:pt x="189" y="63"/>
                  <a:pt x="189" y="72"/>
                </a:cubicBezTo>
                <a:cubicBezTo>
                  <a:pt x="198" y="81"/>
                  <a:pt x="189" y="90"/>
                  <a:pt x="180" y="90"/>
                </a:cubicBezTo>
                <a:cubicBezTo>
                  <a:pt x="180" y="90"/>
                  <a:pt x="153" y="90"/>
                  <a:pt x="126" y="99"/>
                </a:cubicBezTo>
                <a:cubicBezTo>
                  <a:pt x="117" y="99"/>
                  <a:pt x="108" y="99"/>
                  <a:pt x="108" y="99"/>
                </a:cubicBezTo>
                <a:cubicBezTo>
                  <a:pt x="90" y="108"/>
                  <a:pt x="81" y="117"/>
                  <a:pt x="62" y="117"/>
                </a:cubicBezTo>
                <a:cubicBezTo>
                  <a:pt x="45" y="135"/>
                  <a:pt x="18" y="135"/>
                  <a:pt x="18" y="135"/>
                </a:cubicBezTo>
                <a:close/>
                <a:moveTo>
                  <a:pt x="90" y="36"/>
                </a:moveTo>
                <a:lnTo>
                  <a:pt x="90" y="36"/>
                </a:lnTo>
                <a:lnTo>
                  <a:pt x="90" y="36"/>
                </a:lnTo>
                <a:cubicBezTo>
                  <a:pt x="81" y="36"/>
                  <a:pt x="81" y="36"/>
                  <a:pt x="72" y="45"/>
                </a:cubicBezTo>
                <a:lnTo>
                  <a:pt x="72" y="54"/>
                </a:lnTo>
                <a:cubicBezTo>
                  <a:pt x="81" y="63"/>
                  <a:pt x="81" y="63"/>
                  <a:pt x="90" y="63"/>
                </a:cubicBezTo>
                <a:cubicBezTo>
                  <a:pt x="98" y="63"/>
                  <a:pt x="98" y="63"/>
                  <a:pt x="98" y="54"/>
                </a:cubicBezTo>
                <a:cubicBezTo>
                  <a:pt x="98" y="54"/>
                  <a:pt x="98" y="45"/>
                  <a:pt x="98" y="36"/>
                </a:cubicBezTo>
                <a:lnTo>
                  <a:pt x="90" y="36"/>
                </a:lnTo>
                <a:close/>
                <a:moveTo>
                  <a:pt x="98" y="36"/>
                </a:moveTo>
                <a:lnTo>
                  <a:pt x="98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5">
            <a:extLst>
              <a:ext uri="{FF2B5EF4-FFF2-40B4-BE49-F238E27FC236}">
                <a16:creationId xmlns:a16="http://schemas.microsoft.com/office/drawing/2014/main" id="{DF1D5F75-7CE7-D44E-A65F-40CA55C7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7694" y="6157117"/>
            <a:ext cx="43044" cy="51652"/>
          </a:xfrm>
          <a:custGeom>
            <a:avLst/>
            <a:gdLst>
              <a:gd name="T0" fmla="*/ 0 w 46"/>
              <a:gd name="T1" fmla="*/ 27 h 55"/>
              <a:gd name="T2" fmla="*/ 0 w 46"/>
              <a:gd name="T3" fmla="*/ 27 h 55"/>
              <a:gd name="T4" fmla="*/ 18 w 46"/>
              <a:gd name="T5" fmla="*/ 0 h 55"/>
              <a:gd name="T6" fmla="*/ 45 w 46"/>
              <a:gd name="T7" fmla="*/ 27 h 55"/>
              <a:gd name="T8" fmla="*/ 18 w 46"/>
              <a:gd name="T9" fmla="*/ 54 h 55"/>
              <a:gd name="T10" fmla="*/ 0 w 46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6" h="55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45"/>
                  <a:pt x="36" y="54"/>
                  <a:pt x="18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6">
            <a:extLst>
              <a:ext uri="{FF2B5EF4-FFF2-40B4-BE49-F238E27FC236}">
                <a16:creationId xmlns:a16="http://schemas.microsoft.com/office/drawing/2014/main" id="{1B0BF811-44CD-2343-84CC-77A44E5EA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0000" y="6071030"/>
            <a:ext cx="210912" cy="64564"/>
          </a:xfrm>
          <a:custGeom>
            <a:avLst/>
            <a:gdLst>
              <a:gd name="T0" fmla="*/ 189 w 217"/>
              <a:gd name="T1" fmla="*/ 63 h 64"/>
              <a:gd name="T2" fmla="*/ 189 w 217"/>
              <a:gd name="T3" fmla="*/ 63 h 64"/>
              <a:gd name="T4" fmla="*/ 180 w 217"/>
              <a:gd name="T5" fmla="*/ 63 h 64"/>
              <a:gd name="T6" fmla="*/ 99 w 217"/>
              <a:gd name="T7" fmla="*/ 45 h 64"/>
              <a:gd name="T8" fmla="*/ 27 w 217"/>
              <a:gd name="T9" fmla="*/ 54 h 64"/>
              <a:gd name="T10" fmla="*/ 0 w 217"/>
              <a:gd name="T11" fmla="*/ 36 h 64"/>
              <a:gd name="T12" fmla="*/ 18 w 217"/>
              <a:gd name="T13" fmla="*/ 9 h 64"/>
              <a:gd name="T14" fmla="*/ 99 w 217"/>
              <a:gd name="T15" fmla="*/ 0 h 64"/>
              <a:gd name="T16" fmla="*/ 198 w 217"/>
              <a:gd name="T17" fmla="*/ 18 h 64"/>
              <a:gd name="T18" fmla="*/ 207 w 217"/>
              <a:gd name="T19" fmla="*/ 54 h 64"/>
              <a:gd name="T20" fmla="*/ 189 w 217"/>
              <a:gd name="T21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7" h="64">
                <a:moveTo>
                  <a:pt x="189" y="63"/>
                </a:moveTo>
                <a:lnTo>
                  <a:pt x="189" y="63"/>
                </a:lnTo>
                <a:cubicBezTo>
                  <a:pt x="189" y="63"/>
                  <a:pt x="189" y="63"/>
                  <a:pt x="180" y="63"/>
                </a:cubicBezTo>
                <a:cubicBezTo>
                  <a:pt x="153" y="54"/>
                  <a:pt x="135" y="54"/>
                  <a:pt x="99" y="45"/>
                </a:cubicBezTo>
                <a:cubicBezTo>
                  <a:pt x="81" y="45"/>
                  <a:pt x="45" y="45"/>
                  <a:pt x="27" y="54"/>
                </a:cubicBezTo>
                <a:cubicBezTo>
                  <a:pt x="18" y="54"/>
                  <a:pt x="0" y="45"/>
                  <a:pt x="0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45" y="0"/>
                  <a:pt x="81" y="0"/>
                  <a:pt x="99" y="0"/>
                </a:cubicBezTo>
                <a:cubicBezTo>
                  <a:pt x="144" y="9"/>
                  <a:pt x="162" y="9"/>
                  <a:pt x="198" y="18"/>
                </a:cubicBezTo>
                <a:cubicBezTo>
                  <a:pt x="207" y="27"/>
                  <a:pt x="216" y="36"/>
                  <a:pt x="207" y="54"/>
                </a:cubicBezTo>
                <a:cubicBezTo>
                  <a:pt x="207" y="63"/>
                  <a:pt x="198" y="63"/>
                  <a:pt x="189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7">
            <a:extLst>
              <a:ext uri="{FF2B5EF4-FFF2-40B4-BE49-F238E27FC236}">
                <a16:creationId xmlns:a16="http://schemas.microsoft.com/office/drawing/2014/main" id="{F6325477-71DA-FB48-B7C4-D21CC42FB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1391" y="5631987"/>
            <a:ext cx="309913" cy="309913"/>
          </a:xfrm>
          <a:custGeom>
            <a:avLst/>
            <a:gdLst>
              <a:gd name="T0" fmla="*/ 117 w 316"/>
              <a:gd name="T1" fmla="*/ 306 h 316"/>
              <a:gd name="T2" fmla="*/ 117 w 316"/>
              <a:gd name="T3" fmla="*/ 306 h 316"/>
              <a:gd name="T4" fmla="*/ 27 w 316"/>
              <a:gd name="T5" fmla="*/ 234 h 316"/>
              <a:gd name="T6" fmla="*/ 9 w 316"/>
              <a:gd name="T7" fmla="*/ 126 h 316"/>
              <a:gd name="T8" fmla="*/ 81 w 316"/>
              <a:gd name="T9" fmla="*/ 27 h 316"/>
              <a:gd name="T10" fmla="*/ 198 w 316"/>
              <a:gd name="T11" fmla="*/ 18 h 316"/>
              <a:gd name="T12" fmla="*/ 288 w 316"/>
              <a:gd name="T13" fmla="*/ 81 h 316"/>
              <a:gd name="T14" fmla="*/ 306 w 316"/>
              <a:gd name="T15" fmla="*/ 198 h 316"/>
              <a:gd name="T16" fmla="*/ 234 w 316"/>
              <a:gd name="T17" fmla="*/ 288 h 316"/>
              <a:gd name="T18" fmla="*/ 117 w 316"/>
              <a:gd name="T19" fmla="*/ 306 h 316"/>
              <a:gd name="T20" fmla="*/ 189 w 316"/>
              <a:gd name="T21" fmla="*/ 36 h 316"/>
              <a:gd name="T22" fmla="*/ 189 w 316"/>
              <a:gd name="T23" fmla="*/ 36 h 316"/>
              <a:gd name="T24" fmla="*/ 27 w 316"/>
              <a:gd name="T25" fmla="*/ 126 h 316"/>
              <a:gd name="T26" fmla="*/ 126 w 316"/>
              <a:gd name="T27" fmla="*/ 288 h 316"/>
              <a:gd name="T28" fmla="*/ 288 w 316"/>
              <a:gd name="T29" fmla="*/ 198 h 316"/>
              <a:gd name="T30" fmla="*/ 189 w 316"/>
              <a:gd name="T31" fmla="*/ 3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6" h="316">
                <a:moveTo>
                  <a:pt x="117" y="306"/>
                </a:moveTo>
                <a:lnTo>
                  <a:pt x="117" y="306"/>
                </a:lnTo>
                <a:cubicBezTo>
                  <a:pt x="81" y="297"/>
                  <a:pt x="45" y="270"/>
                  <a:pt x="27" y="234"/>
                </a:cubicBezTo>
                <a:cubicBezTo>
                  <a:pt x="9" y="198"/>
                  <a:pt x="0" y="162"/>
                  <a:pt x="9" y="126"/>
                </a:cubicBezTo>
                <a:cubicBezTo>
                  <a:pt x="27" y="81"/>
                  <a:pt x="45" y="54"/>
                  <a:pt x="81" y="27"/>
                </a:cubicBezTo>
                <a:cubicBezTo>
                  <a:pt x="117" y="9"/>
                  <a:pt x="162" y="0"/>
                  <a:pt x="198" y="18"/>
                </a:cubicBezTo>
                <a:cubicBezTo>
                  <a:pt x="234" y="27"/>
                  <a:pt x="270" y="54"/>
                  <a:pt x="288" y="81"/>
                </a:cubicBezTo>
                <a:cubicBezTo>
                  <a:pt x="306" y="117"/>
                  <a:pt x="315" y="162"/>
                  <a:pt x="306" y="198"/>
                </a:cubicBezTo>
                <a:cubicBezTo>
                  <a:pt x="297" y="234"/>
                  <a:pt x="270" y="270"/>
                  <a:pt x="234" y="288"/>
                </a:cubicBezTo>
                <a:cubicBezTo>
                  <a:pt x="198" y="315"/>
                  <a:pt x="162" y="315"/>
                  <a:pt x="117" y="306"/>
                </a:cubicBezTo>
                <a:close/>
                <a:moveTo>
                  <a:pt x="189" y="36"/>
                </a:moveTo>
                <a:lnTo>
                  <a:pt x="189" y="36"/>
                </a:lnTo>
                <a:cubicBezTo>
                  <a:pt x="126" y="9"/>
                  <a:pt x="45" y="54"/>
                  <a:pt x="27" y="126"/>
                </a:cubicBezTo>
                <a:cubicBezTo>
                  <a:pt x="9" y="198"/>
                  <a:pt x="54" y="270"/>
                  <a:pt x="126" y="288"/>
                </a:cubicBezTo>
                <a:cubicBezTo>
                  <a:pt x="198" y="306"/>
                  <a:pt x="270" y="261"/>
                  <a:pt x="288" y="198"/>
                </a:cubicBezTo>
                <a:cubicBezTo>
                  <a:pt x="306" y="126"/>
                  <a:pt x="261" y="54"/>
                  <a:pt x="18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8">
            <a:extLst>
              <a:ext uri="{FF2B5EF4-FFF2-40B4-BE49-F238E27FC236}">
                <a16:creationId xmlns:a16="http://schemas.microsoft.com/office/drawing/2014/main" id="{739D8C56-3E8E-1149-B9D7-600514D6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7217" y="5666422"/>
            <a:ext cx="253955" cy="245347"/>
          </a:xfrm>
          <a:custGeom>
            <a:avLst/>
            <a:gdLst>
              <a:gd name="T0" fmla="*/ 99 w 262"/>
              <a:gd name="T1" fmla="*/ 234 h 253"/>
              <a:gd name="T2" fmla="*/ 99 w 262"/>
              <a:gd name="T3" fmla="*/ 234 h 253"/>
              <a:gd name="T4" fmla="*/ 18 w 262"/>
              <a:gd name="T5" fmla="*/ 99 h 253"/>
              <a:gd name="T6" fmla="*/ 162 w 262"/>
              <a:gd name="T7" fmla="*/ 9 h 253"/>
              <a:gd name="T8" fmla="*/ 243 w 262"/>
              <a:gd name="T9" fmla="*/ 153 h 253"/>
              <a:gd name="T10" fmla="*/ 99 w 262"/>
              <a:gd name="T11" fmla="*/ 234 h 253"/>
              <a:gd name="T12" fmla="*/ 153 w 262"/>
              <a:gd name="T13" fmla="*/ 27 h 253"/>
              <a:gd name="T14" fmla="*/ 153 w 262"/>
              <a:gd name="T15" fmla="*/ 27 h 253"/>
              <a:gd name="T16" fmla="*/ 36 w 262"/>
              <a:gd name="T17" fmla="*/ 99 h 253"/>
              <a:gd name="T18" fmla="*/ 108 w 262"/>
              <a:gd name="T19" fmla="*/ 216 h 253"/>
              <a:gd name="T20" fmla="*/ 225 w 262"/>
              <a:gd name="T21" fmla="*/ 153 h 253"/>
              <a:gd name="T22" fmla="*/ 153 w 262"/>
              <a:gd name="T23" fmla="*/ 27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2" h="253">
                <a:moveTo>
                  <a:pt x="99" y="234"/>
                </a:moveTo>
                <a:lnTo>
                  <a:pt x="99" y="234"/>
                </a:lnTo>
                <a:cubicBezTo>
                  <a:pt x="36" y="216"/>
                  <a:pt x="0" y="153"/>
                  <a:pt x="18" y="99"/>
                </a:cubicBezTo>
                <a:cubicBezTo>
                  <a:pt x="36" y="36"/>
                  <a:pt x="99" y="0"/>
                  <a:pt x="162" y="9"/>
                </a:cubicBezTo>
                <a:cubicBezTo>
                  <a:pt x="225" y="27"/>
                  <a:pt x="261" y="90"/>
                  <a:pt x="243" y="153"/>
                </a:cubicBezTo>
                <a:cubicBezTo>
                  <a:pt x="225" y="216"/>
                  <a:pt x="162" y="252"/>
                  <a:pt x="99" y="234"/>
                </a:cubicBezTo>
                <a:close/>
                <a:moveTo>
                  <a:pt x="153" y="27"/>
                </a:moveTo>
                <a:lnTo>
                  <a:pt x="153" y="27"/>
                </a:lnTo>
                <a:cubicBezTo>
                  <a:pt x="108" y="18"/>
                  <a:pt x="54" y="45"/>
                  <a:pt x="36" y="99"/>
                </a:cubicBezTo>
                <a:cubicBezTo>
                  <a:pt x="27" y="153"/>
                  <a:pt x="54" y="207"/>
                  <a:pt x="108" y="216"/>
                </a:cubicBezTo>
                <a:cubicBezTo>
                  <a:pt x="162" y="234"/>
                  <a:pt x="216" y="198"/>
                  <a:pt x="225" y="153"/>
                </a:cubicBezTo>
                <a:cubicBezTo>
                  <a:pt x="243" y="99"/>
                  <a:pt x="207" y="45"/>
                  <a:pt x="153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9">
            <a:extLst>
              <a:ext uri="{FF2B5EF4-FFF2-40B4-BE49-F238E27FC236}">
                <a16:creationId xmlns:a16="http://schemas.microsoft.com/office/drawing/2014/main" id="{75A8C381-6B13-8C45-8725-081C126D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304" y="5735291"/>
            <a:ext cx="81781" cy="98999"/>
          </a:xfrm>
          <a:custGeom>
            <a:avLst/>
            <a:gdLst>
              <a:gd name="T0" fmla="*/ 27 w 82"/>
              <a:gd name="T1" fmla="*/ 99 h 100"/>
              <a:gd name="T2" fmla="*/ 27 w 82"/>
              <a:gd name="T3" fmla="*/ 99 h 100"/>
              <a:gd name="T4" fmla="*/ 9 w 82"/>
              <a:gd name="T5" fmla="*/ 90 h 100"/>
              <a:gd name="T6" fmla="*/ 9 w 82"/>
              <a:gd name="T7" fmla="*/ 81 h 100"/>
              <a:gd name="T8" fmla="*/ 9 w 82"/>
              <a:gd name="T9" fmla="*/ 81 h 100"/>
              <a:gd name="T10" fmla="*/ 45 w 82"/>
              <a:gd name="T11" fmla="*/ 90 h 100"/>
              <a:gd name="T12" fmla="*/ 54 w 82"/>
              <a:gd name="T13" fmla="*/ 81 h 100"/>
              <a:gd name="T14" fmla="*/ 36 w 82"/>
              <a:gd name="T15" fmla="*/ 54 h 100"/>
              <a:gd name="T16" fmla="*/ 27 w 82"/>
              <a:gd name="T17" fmla="*/ 45 h 100"/>
              <a:gd name="T18" fmla="*/ 18 w 82"/>
              <a:gd name="T19" fmla="*/ 27 h 100"/>
              <a:gd name="T20" fmla="*/ 36 w 82"/>
              <a:gd name="T21" fmla="*/ 9 h 100"/>
              <a:gd name="T22" fmla="*/ 81 w 82"/>
              <a:gd name="T23" fmla="*/ 18 h 100"/>
              <a:gd name="T24" fmla="*/ 81 w 82"/>
              <a:gd name="T25" fmla="*/ 27 h 100"/>
              <a:gd name="T26" fmla="*/ 72 w 82"/>
              <a:gd name="T27" fmla="*/ 27 h 100"/>
              <a:gd name="T28" fmla="*/ 36 w 82"/>
              <a:gd name="T29" fmla="*/ 18 h 100"/>
              <a:gd name="T30" fmla="*/ 27 w 82"/>
              <a:gd name="T31" fmla="*/ 27 h 100"/>
              <a:gd name="T32" fmla="*/ 45 w 82"/>
              <a:gd name="T33" fmla="*/ 45 h 100"/>
              <a:gd name="T34" fmla="*/ 63 w 82"/>
              <a:gd name="T35" fmla="*/ 63 h 100"/>
              <a:gd name="T36" fmla="*/ 63 w 82"/>
              <a:gd name="T37" fmla="*/ 81 h 100"/>
              <a:gd name="T38" fmla="*/ 45 w 82"/>
              <a:gd name="T39" fmla="*/ 99 h 100"/>
              <a:gd name="T40" fmla="*/ 27 w 82"/>
              <a:gd name="T41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2" h="100">
                <a:moveTo>
                  <a:pt x="27" y="99"/>
                </a:moveTo>
                <a:lnTo>
                  <a:pt x="27" y="99"/>
                </a:lnTo>
                <a:cubicBezTo>
                  <a:pt x="18" y="99"/>
                  <a:pt x="18" y="90"/>
                  <a:pt x="9" y="90"/>
                </a:cubicBezTo>
                <a:cubicBezTo>
                  <a:pt x="9" y="81"/>
                  <a:pt x="0" y="81"/>
                  <a:pt x="9" y="81"/>
                </a:cubicBezTo>
                <a:cubicBezTo>
                  <a:pt x="9" y="81"/>
                  <a:pt x="9" y="72"/>
                  <a:pt x="9" y="81"/>
                </a:cubicBezTo>
                <a:cubicBezTo>
                  <a:pt x="27" y="90"/>
                  <a:pt x="36" y="90"/>
                  <a:pt x="45" y="90"/>
                </a:cubicBezTo>
                <a:cubicBezTo>
                  <a:pt x="54" y="90"/>
                  <a:pt x="54" y="81"/>
                  <a:pt x="54" y="81"/>
                </a:cubicBezTo>
                <a:cubicBezTo>
                  <a:pt x="54" y="72"/>
                  <a:pt x="45" y="63"/>
                  <a:pt x="36" y="54"/>
                </a:cubicBezTo>
                <a:lnTo>
                  <a:pt x="27" y="45"/>
                </a:lnTo>
                <a:cubicBezTo>
                  <a:pt x="18" y="36"/>
                  <a:pt x="18" y="27"/>
                  <a:pt x="18" y="27"/>
                </a:cubicBezTo>
                <a:cubicBezTo>
                  <a:pt x="18" y="18"/>
                  <a:pt x="27" y="9"/>
                  <a:pt x="36" y="9"/>
                </a:cubicBezTo>
                <a:cubicBezTo>
                  <a:pt x="45" y="0"/>
                  <a:pt x="63" y="9"/>
                  <a:pt x="81" y="18"/>
                </a:cubicBezTo>
                <a:cubicBezTo>
                  <a:pt x="81" y="18"/>
                  <a:pt x="81" y="18"/>
                  <a:pt x="81" y="27"/>
                </a:cubicBezTo>
                <a:lnTo>
                  <a:pt x="72" y="27"/>
                </a:lnTo>
                <a:cubicBezTo>
                  <a:pt x="63" y="18"/>
                  <a:pt x="45" y="18"/>
                  <a:pt x="36" y="18"/>
                </a:cubicBezTo>
                <a:cubicBezTo>
                  <a:pt x="36" y="18"/>
                  <a:pt x="36" y="18"/>
                  <a:pt x="27" y="27"/>
                </a:cubicBezTo>
                <a:cubicBezTo>
                  <a:pt x="27" y="36"/>
                  <a:pt x="36" y="45"/>
                  <a:pt x="45" y="45"/>
                </a:cubicBezTo>
                <a:cubicBezTo>
                  <a:pt x="54" y="54"/>
                  <a:pt x="54" y="54"/>
                  <a:pt x="63" y="63"/>
                </a:cubicBezTo>
                <a:cubicBezTo>
                  <a:pt x="63" y="72"/>
                  <a:pt x="63" y="72"/>
                  <a:pt x="63" y="81"/>
                </a:cubicBezTo>
                <a:cubicBezTo>
                  <a:pt x="63" y="90"/>
                  <a:pt x="54" y="99"/>
                  <a:pt x="45" y="99"/>
                </a:cubicBezTo>
                <a:cubicBezTo>
                  <a:pt x="45" y="99"/>
                  <a:pt x="36" y="99"/>
                  <a:pt x="27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0">
            <a:extLst>
              <a:ext uri="{FF2B5EF4-FFF2-40B4-BE49-F238E27FC236}">
                <a16:creationId xmlns:a16="http://schemas.microsoft.com/office/drawing/2014/main" id="{9B82A193-835F-3A41-B224-85A4732C9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9259" y="5718074"/>
            <a:ext cx="8609" cy="17217"/>
          </a:xfrm>
          <a:custGeom>
            <a:avLst/>
            <a:gdLst>
              <a:gd name="T0" fmla="*/ 0 w 10"/>
              <a:gd name="T1" fmla="*/ 18 h 19"/>
              <a:gd name="T2" fmla="*/ 0 w 10"/>
              <a:gd name="T3" fmla="*/ 18 h 19"/>
              <a:gd name="T4" fmla="*/ 0 w 10"/>
              <a:gd name="T5" fmla="*/ 18 h 19"/>
              <a:gd name="T6" fmla="*/ 0 w 10"/>
              <a:gd name="T7" fmla="*/ 9 h 19"/>
              <a:gd name="T8" fmla="*/ 9 w 10"/>
              <a:gd name="T9" fmla="*/ 0 h 19"/>
              <a:gd name="T10" fmla="*/ 9 w 10"/>
              <a:gd name="T11" fmla="*/ 9 h 19"/>
              <a:gd name="T12" fmla="*/ 9 w 10"/>
              <a:gd name="T13" fmla="*/ 18 h 19"/>
              <a:gd name="T14" fmla="*/ 0 w 10"/>
              <a:gd name="T15" fmla="*/ 18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" h="19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9" y="0"/>
                  <a:pt x="9" y="9"/>
                </a:cubicBezTo>
                <a:cubicBezTo>
                  <a:pt x="9" y="18"/>
                  <a:pt x="9" y="18"/>
                  <a:pt x="9" y="18"/>
                </a:cubicBezTo>
                <a:lnTo>
                  <a:pt x="0" y="1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1">
            <a:extLst>
              <a:ext uri="{FF2B5EF4-FFF2-40B4-BE49-F238E27FC236}">
                <a16:creationId xmlns:a16="http://schemas.microsoft.com/office/drawing/2014/main" id="{8218EC06-FC70-6D44-93B1-38CF8DBED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0521" y="5834290"/>
            <a:ext cx="17217" cy="25826"/>
          </a:xfrm>
          <a:custGeom>
            <a:avLst/>
            <a:gdLst>
              <a:gd name="T0" fmla="*/ 9 w 19"/>
              <a:gd name="T1" fmla="*/ 18 h 28"/>
              <a:gd name="T2" fmla="*/ 9 w 19"/>
              <a:gd name="T3" fmla="*/ 18 h 28"/>
              <a:gd name="T4" fmla="*/ 0 w 19"/>
              <a:gd name="T5" fmla="*/ 18 h 28"/>
              <a:gd name="T6" fmla="*/ 9 w 19"/>
              <a:gd name="T7" fmla="*/ 9 h 28"/>
              <a:gd name="T8" fmla="*/ 9 w 19"/>
              <a:gd name="T9" fmla="*/ 0 h 28"/>
              <a:gd name="T10" fmla="*/ 18 w 19"/>
              <a:gd name="T11" fmla="*/ 9 h 28"/>
              <a:gd name="T12" fmla="*/ 9 w 19"/>
              <a:gd name="T13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28">
                <a:moveTo>
                  <a:pt x="9" y="18"/>
                </a:moveTo>
                <a:lnTo>
                  <a:pt x="9" y="18"/>
                </a:lnTo>
                <a:cubicBezTo>
                  <a:pt x="0" y="18"/>
                  <a:pt x="0" y="18"/>
                  <a:pt x="0" y="18"/>
                </a:cubicBezTo>
                <a:cubicBezTo>
                  <a:pt x="9" y="9"/>
                  <a:pt x="9" y="9"/>
                  <a:pt x="9" y="9"/>
                </a:cubicBezTo>
                <a:cubicBezTo>
                  <a:pt x="9" y="0"/>
                  <a:pt x="9" y="0"/>
                  <a:pt x="9" y="0"/>
                </a:cubicBezTo>
                <a:cubicBezTo>
                  <a:pt x="18" y="0"/>
                  <a:pt x="18" y="9"/>
                  <a:pt x="18" y="9"/>
                </a:cubicBezTo>
                <a:cubicBezTo>
                  <a:pt x="9" y="18"/>
                  <a:pt x="9" y="27"/>
                  <a:pt x="9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CuadroTexto 554">
            <a:extLst>
              <a:ext uri="{FF2B5EF4-FFF2-40B4-BE49-F238E27FC236}">
                <a16:creationId xmlns:a16="http://schemas.microsoft.com/office/drawing/2014/main" id="{5D5BB049-3139-5245-8AC7-AA0BE18936E5}"/>
              </a:ext>
            </a:extLst>
          </p:cNvPr>
          <p:cNvSpPr txBox="1"/>
          <p:nvPr/>
        </p:nvSpPr>
        <p:spPr>
          <a:xfrm>
            <a:off x="10305136" y="422107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CDC890CC-A34F-4840-93D1-D9176786C022}"/>
              </a:ext>
            </a:extLst>
          </p:cNvPr>
          <p:cNvSpPr txBox="1"/>
          <p:nvPr/>
        </p:nvSpPr>
        <p:spPr>
          <a:xfrm>
            <a:off x="2451398" y="193753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24E3C1FF-B63B-1D44-B95D-26BB8D7FC2F3}"/>
              </a:ext>
            </a:extLst>
          </p:cNvPr>
          <p:cNvSpPr txBox="1"/>
          <p:nvPr/>
        </p:nvSpPr>
        <p:spPr>
          <a:xfrm>
            <a:off x="17817350" y="531044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id="{A8BECDF8-E5CB-FA44-B604-A88E38F5BAD6}"/>
              </a:ext>
            </a:extLst>
          </p:cNvPr>
          <p:cNvSpPr/>
          <p:nvPr/>
        </p:nvSpPr>
        <p:spPr>
          <a:xfrm>
            <a:off x="17788781" y="600309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" name="CuadroTexto 395">
            <a:extLst>
              <a:ext uri="{FF2B5EF4-FFF2-40B4-BE49-F238E27FC236}">
                <a16:creationId xmlns:a16="http://schemas.microsoft.com/office/drawing/2014/main" id="{46B1A019-3421-3E4A-ACA5-81692FA5A219}"/>
              </a:ext>
            </a:extLst>
          </p:cNvPr>
          <p:cNvSpPr txBox="1"/>
          <p:nvPr/>
        </p:nvSpPr>
        <p:spPr>
          <a:xfrm>
            <a:off x="17845300" y="97296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id="{CFBE3EF2-F397-BF49-9A51-7F5DCF9572E6}"/>
              </a:ext>
            </a:extLst>
          </p:cNvPr>
          <p:cNvSpPr/>
          <p:nvPr/>
        </p:nvSpPr>
        <p:spPr>
          <a:xfrm>
            <a:off x="17816731" y="1042234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5F6AB203-0C1D-5E4F-BFB7-4D7FF9B9C32E}"/>
              </a:ext>
            </a:extLst>
          </p:cNvPr>
          <p:cNvSpPr txBox="1"/>
          <p:nvPr/>
        </p:nvSpPr>
        <p:spPr>
          <a:xfrm>
            <a:off x="4151656" y="534809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7644B0DA-806A-814A-AAC7-595A9112F831}"/>
              </a:ext>
            </a:extLst>
          </p:cNvPr>
          <p:cNvSpPr/>
          <p:nvPr/>
        </p:nvSpPr>
        <p:spPr>
          <a:xfrm>
            <a:off x="1983249" y="604074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" name="CuadroTexto 395">
            <a:extLst>
              <a:ext uri="{FF2B5EF4-FFF2-40B4-BE49-F238E27FC236}">
                <a16:creationId xmlns:a16="http://schemas.microsoft.com/office/drawing/2014/main" id="{8A167318-F19A-8443-BE8A-44E0CE0B8B0D}"/>
              </a:ext>
            </a:extLst>
          </p:cNvPr>
          <p:cNvSpPr txBox="1"/>
          <p:nvPr/>
        </p:nvSpPr>
        <p:spPr>
          <a:xfrm>
            <a:off x="4151655" y="971954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id="{2B4A6AC7-711A-3C4C-91DE-C7DDEF1D044A}"/>
              </a:ext>
            </a:extLst>
          </p:cNvPr>
          <p:cNvSpPr/>
          <p:nvPr/>
        </p:nvSpPr>
        <p:spPr>
          <a:xfrm>
            <a:off x="1983248" y="10412191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uadroTexto 728">
            <a:extLst>
              <a:ext uri="{FF2B5EF4-FFF2-40B4-BE49-F238E27FC236}">
                <a16:creationId xmlns:a16="http://schemas.microsoft.com/office/drawing/2014/main" id="{6BF3F34E-54B8-B940-8DD8-F65E13CA6D06}"/>
              </a:ext>
            </a:extLst>
          </p:cNvPr>
          <p:cNvSpPr txBox="1"/>
          <p:nvPr/>
        </p:nvSpPr>
        <p:spPr>
          <a:xfrm>
            <a:off x="10305136" y="581135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30" name="CuadroTexto 729">
            <a:extLst>
              <a:ext uri="{FF2B5EF4-FFF2-40B4-BE49-F238E27FC236}">
                <a16:creationId xmlns:a16="http://schemas.microsoft.com/office/drawing/2014/main" id="{A4F9E390-851A-EB45-8901-39D23343B573}"/>
              </a:ext>
            </a:extLst>
          </p:cNvPr>
          <p:cNvSpPr txBox="1"/>
          <p:nvPr/>
        </p:nvSpPr>
        <p:spPr>
          <a:xfrm>
            <a:off x="2451398" y="20965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67" name="Freeform 162">
            <a:extLst>
              <a:ext uri="{FF2B5EF4-FFF2-40B4-BE49-F238E27FC236}">
                <a16:creationId xmlns:a16="http://schemas.microsoft.com/office/drawing/2014/main" id="{32C29473-C967-4D4E-8B18-3F54A636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10070341"/>
            <a:ext cx="2875062" cy="61058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163">
            <a:extLst>
              <a:ext uri="{FF2B5EF4-FFF2-40B4-BE49-F238E27FC236}">
                <a16:creationId xmlns:a16="http://schemas.microsoft.com/office/drawing/2014/main" id="{0CBD0B43-CFB4-3941-B2EB-9823761DD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9363593"/>
            <a:ext cx="2875062" cy="620207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164">
            <a:extLst>
              <a:ext uri="{FF2B5EF4-FFF2-40B4-BE49-F238E27FC236}">
                <a16:creationId xmlns:a16="http://schemas.microsoft.com/office/drawing/2014/main" id="{1E291B6C-B949-604B-A13F-4405ACCC2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8666464"/>
            <a:ext cx="2875062" cy="61058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3"/>
                  <a:pt x="2590" y="557"/>
                  <a:pt x="2527" y="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165">
            <a:extLst>
              <a:ext uri="{FF2B5EF4-FFF2-40B4-BE49-F238E27FC236}">
                <a16:creationId xmlns:a16="http://schemas.microsoft.com/office/drawing/2014/main" id="{D9606E93-3B19-B341-A498-A8553E1D2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7959717"/>
            <a:ext cx="2875062" cy="610592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166">
            <a:extLst>
              <a:ext uri="{FF2B5EF4-FFF2-40B4-BE49-F238E27FC236}">
                <a16:creationId xmlns:a16="http://schemas.microsoft.com/office/drawing/2014/main" id="{00802740-AE1C-8948-8C1E-51F6AB1CC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7257779"/>
            <a:ext cx="2875062" cy="610592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9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9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167">
            <a:extLst>
              <a:ext uri="{FF2B5EF4-FFF2-40B4-BE49-F238E27FC236}">
                <a16:creationId xmlns:a16="http://schemas.microsoft.com/office/drawing/2014/main" id="{49720303-9C7C-0E46-B264-609FA593E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6551034"/>
            <a:ext cx="2875062" cy="620204"/>
          </a:xfrm>
          <a:custGeom>
            <a:avLst/>
            <a:gdLst>
              <a:gd name="T0" fmla="*/ 2527 w 2636"/>
              <a:gd name="T1" fmla="*/ 567 h 568"/>
              <a:gd name="T2" fmla="*/ 2527 w 2636"/>
              <a:gd name="T3" fmla="*/ 567 h 568"/>
              <a:gd name="T4" fmla="*/ 99 w 2636"/>
              <a:gd name="T5" fmla="*/ 567 h 568"/>
              <a:gd name="T6" fmla="*/ 0 w 2636"/>
              <a:gd name="T7" fmla="*/ 459 h 568"/>
              <a:gd name="T8" fmla="*/ 0 w 2636"/>
              <a:gd name="T9" fmla="*/ 108 h 568"/>
              <a:gd name="T10" fmla="*/ 99 w 2636"/>
              <a:gd name="T11" fmla="*/ 0 h 568"/>
              <a:gd name="T12" fmla="*/ 2527 w 2636"/>
              <a:gd name="T13" fmla="*/ 0 h 568"/>
              <a:gd name="T14" fmla="*/ 2635 w 2636"/>
              <a:gd name="T15" fmla="*/ 108 h 568"/>
              <a:gd name="T16" fmla="*/ 2635 w 2636"/>
              <a:gd name="T17" fmla="*/ 459 h 568"/>
              <a:gd name="T18" fmla="*/ 2527 w 263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108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22"/>
                  <a:pt x="2590" y="567"/>
                  <a:pt x="2527" y="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168">
            <a:extLst>
              <a:ext uri="{FF2B5EF4-FFF2-40B4-BE49-F238E27FC236}">
                <a16:creationId xmlns:a16="http://schemas.microsoft.com/office/drawing/2014/main" id="{9F3F9BD7-ADB3-4B45-AED7-00AE7200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5853903"/>
            <a:ext cx="2875062" cy="605782"/>
          </a:xfrm>
          <a:custGeom>
            <a:avLst/>
            <a:gdLst>
              <a:gd name="T0" fmla="*/ 2527 w 2636"/>
              <a:gd name="T1" fmla="*/ 556 h 557"/>
              <a:gd name="T2" fmla="*/ 2527 w 2636"/>
              <a:gd name="T3" fmla="*/ 556 h 557"/>
              <a:gd name="T4" fmla="*/ 99 w 2636"/>
              <a:gd name="T5" fmla="*/ 556 h 557"/>
              <a:gd name="T6" fmla="*/ 0 w 2636"/>
              <a:gd name="T7" fmla="*/ 457 h 557"/>
              <a:gd name="T8" fmla="*/ 0 w 2636"/>
              <a:gd name="T9" fmla="*/ 98 h 557"/>
              <a:gd name="T10" fmla="*/ 99 w 2636"/>
              <a:gd name="T11" fmla="*/ 0 h 557"/>
              <a:gd name="T12" fmla="*/ 2527 w 2636"/>
              <a:gd name="T13" fmla="*/ 0 h 557"/>
              <a:gd name="T14" fmla="*/ 2635 w 2636"/>
              <a:gd name="T15" fmla="*/ 98 h 557"/>
              <a:gd name="T16" fmla="*/ 2635 w 2636"/>
              <a:gd name="T17" fmla="*/ 457 h 557"/>
              <a:gd name="T18" fmla="*/ 2527 w 2636"/>
              <a:gd name="T19" fmla="*/ 556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7">
                <a:moveTo>
                  <a:pt x="2527" y="556"/>
                </a:moveTo>
                <a:lnTo>
                  <a:pt x="2527" y="556"/>
                </a:lnTo>
                <a:cubicBezTo>
                  <a:pt x="99" y="556"/>
                  <a:pt x="99" y="556"/>
                  <a:pt x="99" y="556"/>
                </a:cubicBezTo>
                <a:cubicBezTo>
                  <a:pt x="45" y="556"/>
                  <a:pt x="0" y="511"/>
                  <a:pt x="0" y="457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8"/>
                </a:cubicBezTo>
                <a:cubicBezTo>
                  <a:pt x="2635" y="457"/>
                  <a:pt x="2635" y="457"/>
                  <a:pt x="2635" y="457"/>
                </a:cubicBezTo>
                <a:cubicBezTo>
                  <a:pt x="2635" y="511"/>
                  <a:pt x="2590" y="556"/>
                  <a:pt x="2527" y="5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169">
            <a:extLst>
              <a:ext uri="{FF2B5EF4-FFF2-40B4-BE49-F238E27FC236}">
                <a16:creationId xmlns:a16="http://schemas.microsoft.com/office/drawing/2014/main" id="{8D876CB4-327A-8A4E-BD9C-9A83A50B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5147158"/>
            <a:ext cx="2875062" cy="610589"/>
          </a:xfrm>
          <a:custGeom>
            <a:avLst/>
            <a:gdLst>
              <a:gd name="T0" fmla="*/ 2527 w 2636"/>
              <a:gd name="T1" fmla="*/ 558 h 559"/>
              <a:gd name="T2" fmla="*/ 2527 w 2636"/>
              <a:gd name="T3" fmla="*/ 558 h 559"/>
              <a:gd name="T4" fmla="*/ 99 w 2636"/>
              <a:gd name="T5" fmla="*/ 558 h 559"/>
              <a:gd name="T6" fmla="*/ 0 w 2636"/>
              <a:gd name="T7" fmla="*/ 459 h 559"/>
              <a:gd name="T8" fmla="*/ 0 w 2636"/>
              <a:gd name="T9" fmla="*/ 99 h 559"/>
              <a:gd name="T10" fmla="*/ 99 w 2636"/>
              <a:gd name="T11" fmla="*/ 0 h 559"/>
              <a:gd name="T12" fmla="*/ 2527 w 2636"/>
              <a:gd name="T13" fmla="*/ 0 h 559"/>
              <a:gd name="T14" fmla="*/ 2635 w 2636"/>
              <a:gd name="T15" fmla="*/ 99 h 559"/>
              <a:gd name="T16" fmla="*/ 2635 w 2636"/>
              <a:gd name="T17" fmla="*/ 459 h 559"/>
              <a:gd name="T18" fmla="*/ 2527 w 263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5"/>
                  <a:pt x="2635" y="99"/>
                </a:cubicBezTo>
                <a:cubicBezTo>
                  <a:pt x="2635" y="459"/>
                  <a:pt x="2635" y="459"/>
                  <a:pt x="2635" y="459"/>
                </a:cubicBezTo>
                <a:cubicBezTo>
                  <a:pt x="2635" y="513"/>
                  <a:pt x="2590" y="558"/>
                  <a:pt x="2527" y="5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170">
            <a:extLst>
              <a:ext uri="{FF2B5EF4-FFF2-40B4-BE49-F238E27FC236}">
                <a16:creationId xmlns:a16="http://schemas.microsoft.com/office/drawing/2014/main" id="{80DB8128-9388-FA41-8756-D59DDA6D5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977" y="4445220"/>
            <a:ext cx="2875062" cy="610589"/>
          </a:xfrm>
          <a:custGeom>
            <a:avLst/>
            <a:gdLst>
              <a:gd name="T0" fmla="*/ 2527 w 2636"/>
              <a:gd name="T1" fmla="*/ 557 h 558"/>
              <a:gd name="T2" fmla="*/ 2527 w 2636"/>
              <a:gd name="T3" fmla="*/ 557 h 558"/>
              <a:gd name="T4" fmla="*/ 99 w 2636"/>
              <a:gd name="T5" fmla="*/ 557 h 558"/>
              <a:gd name="T6" fmla="*/ 0 w 2636"/>
              <a:gd name="T7" fmla="*/ 458 h 558"/>
              <a:gd name="T8" fmla="*/ 0 w 2636"/>
              <a:gd name="T9" fmla="*/ 98 h 558"/>
              <a:gd name="T10" fmla="*/ 99 w 2636"/>
              <a:gd name="T11" fmla="*/ 0 h 558"/>
              <a:gd name="T12" fmla="*/ 2527 w 2636"/>
              <a:gd name="T13" fmla="*/ 0 h 558"/>
              <a:gd name="T14" fmla="*/ 2635 w 2636"/>
              <a:gd name="T15" fmla="*/ 98 h 558"/>
              <a:gd name="T16" fmla="*/ 2635 w 2636"/>
              <a:gd name="T17" fmla="*/ 458 h 558"/>
              <a:gd name="T18" fmla="*/ 2527 w 263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6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4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90" y="0"/>
                  <a:pt x="2635" y="44"/>
                  <a:pt x="2635" y="98"/>
                </a:cubicBezTo>
                <a:cubicBezTo>
                  <a:pt x="2635" y="458"/>
                  <a:pt x="2635" y="458"/>
                  <a:pt x="2635" y="458"/>
                </a:cubicBezTo>
                <a:cubicBezTo>
                  <a:pt x="2635" y="512"/>
                  <a:pt x="2590" y="557"/>
                  <a:pt x="2527" y="5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171">
            <a:extLst>
              <a:ext uri="{FF2B5EF4-FFF2-40B4-BE49-F238E27FC236}">
                <a16:creationId xmlns:a16="http://schemas.microsoft.com/office/drawing/2014/main" id="{763482D4-34CD-9E4E-96C5-2E5C0E3F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665" y="8108760"/>
            <a:ext cx="2423129" cy="2432745"/>
          </a:xfrm>
          <a:custGeom>
            <a:avLst/>
            <a:gdLst>
              <a:gd name="T0" fmla="*/ 2221 w 2222"/>
              <a:gd name="T1" fmla="*/ 1115 h 2232"/>
              <a:gd name="T2" fmla="*/ 2221 w 2222"/>
              <a:gd name="T3" fmla="*/ 1115 h 2232"/>
              <a:gd name="T4" fmla="*/ 1115 w 2222"/>
              <a:gd name="T5" fmla="*/ 2231 h 2232"/>
              <a:gd name="T6" fmla="*/ 0 w 2222"/>
              <a:gd name="T7" fmla="*/ 1115 h 2232"/>
              <a:gd name="T8" fmla="*/ 1115 w 2222"/>
              <a:gd name="T9" fmla="*/ 0 h 2232"/>
              <a:gd name="T10" fmla="*/ 2221 w 2222"/>
              <a:gd name="T11" fmla="*/ 1115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2" h="2232">
                <a:moveTo>
                  <a:pt x="2221" y="1115"/>
                </a:moveTo>
                <a:lnTo>
                  <a:pt x="2221" y="1115"/>
                </a:lnTo>
                <a:cubicBezTo>
                  <a:pt x="2221" y="1727"/>
                  <a:pt x="1727" y="2231"/>
                  <a:pt x="1115" y="2231"/>
                </a:cubicBezTo>
                <a:cubicBezTo>
                  <a:pt x="494" y="2231"/>
                  <a:pt x="0" y="1727"/>
                  <a:pt x="0" y="1115"/>
                </a:cubicBezTo>
                <a:cubicBezTo>
                  <a:pt x="0" y="504"/>
                  <a:pt x="494" y="0"/>
                  <a:pt x="1115" y="0"/>
                </a:cubicBezTo>
                <a:cubicBezTo>
                  <a:pt x="1727" y="0"/>
                  <a:pt x="2221" y="504"/>
                  <a:pt x="2221" y="1115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172">
            <a:extLst>
              <a:ext uri="{FF2B5EF4-FFF2-40B4-BE49-F238E27FC236}">
                <a16:creationId xmlns:a16="http://schemas.microsoft.com/office/drawing/2014/main" id="{E8FBFCBC-E99D-4E46-B7A1-6FC99500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280" y="10070341"/>
            <a:ext cx="2865446" cy="610589"/>
          </a:xfrm>
          <a:custGeom>
            <a:avLst/>
            <a:gdLst>
              <a:gd name="T0" fmla="*/ 2526 w 2626"/>
              <a:gd name="T1" fmla="*/ 558 h 559"/>
              <a:gd name="T2" fmla="*/ 2526 w 2626"/>
              <a:gd name="T3" fmla="*/ 558 h 559"/>
              <a:gd name="T4" fmla="*/ 99 w 2626"/>
              <a:gd name="T5" fmla="*/ 558 h 559"/>
              <a:gd name="T6" fmla="*/ 0 w 2626"/>
              <a:gd name="T7" fmla="*/ 459 h 559"/>
              <a:gd name="T8" fmla="*/ 0 w 2626"/>
              <a:gd name="T9" fmla="*/ 99 h 559"/>
              <a:gd name="T10" fmla="*/ 99 w 2626"/>
              <a:gd name="T11" fmla="*/ 0 h 559"/>
              <a:gd name="T12" fmla="*/ 2526 w 2626"/>
              <a:gd name="T13" fmla="*/ 0 h 559"/>
              <a:gd name="T14" fmla="*/ 2625 w 2626"/>
              <a:gd name="T15" fmla="*/ 99 h 559"/>
              <a:gd name="T16" fmla="*/ 2625 w 2626"/>
              <a:gd name="T17" fmla="*/ 459 h 559"/>
              <a:gd name="T18" fmla="*/ 2526 w 262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6" h="559">
                <a:moveTo>
                  <a:pt x="2526" y="558"/>
                </a:moveTo>
                <a:lnTo>
                  <a:pt x="2526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80" y="0"/>
                  <a:pt x="2625" y="45"/>
                  <a:pt x="2625" y="99"/>
                </a:cubicBezTo>
                <a:cubicBezTo>
                  <a:pt x="2625" y="459"/>
                  <a:pt x="2625" y="459"/>
                  <a:pt x="2625" y="459"/>
                </a:cubicBezTo>
                <a:cubicBezTo>
                  <a:pt x="2625" y="513"/>
                  <a:pt x="2580" y="558"/>
                  <a:pt x="2526" y="5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173">
            <a:extLst>
              <a:ext uri="{FF2B5EF4-FFF2-40B4-BE49-F238E27FC236}">
                <a16:creationId xmlns:a16="http://schemas.microsoft.com/office/drawing/2014/main" id="{4F3DB0BE-920D-9E45-87E0-F24708814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280" y="9363593"/>
            <a:ext cx="2865446" cy="620207"/>
          </a:xfrm>
          <a:custGeom>
            <a:avLst/>
            <a:gdLst>
              <a:gd name="T0" fmla="*/ 2526 w 2626"/>
              <a:gd name="T1" fmla="*/ 567 h 568"/>
              <a:gd name="T2" fmla="*/ 2526 w 2626"/>
              <a:gd name="T3" fmla="*/ 567 h 568"/>
              <a:gd name="T4" fmla="*/ 99 w 2626"/>
              <a:gd name="T5" fmla="*/ 567 h 568"/>
              <a:gd name="T6" fmla="*/ 0 w 2626"/>
              <a:gd name="T7" fmla="*/ 459 h 568"/>
              <a:gd name="T8" fmla="*/ 0 w 2626"/>
              <a:gd name="T9" fmla="*/ 108 h 568"/>
              <a:gd name="T10" fmla="*/ 99 w 2626"/>
              <a:gd name="T11" fmla="*/ 0 h 568"/>
              <a:gd name="T12" fmla="*/ 2526 w 2626"/>
              <a:gd name="T13" fmla="*/ 0 h 568"/>
              <a:gd name="T14" fmla="*/ 2625 w 2626"/>
              <a:gd name="T15" fmla="*/ 108 h 568"/>
              <a:gd name="T16" fmla="*/ 2625 w 2626"/>
              <a:gd name="T17" fmla="*/ 459 h 568"/>
              <a:gd name="T18" fmla="*/ 2526 w 2626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6" h="568">
                <a:moveTo>
                  <a:pt x="2526" y="567"/>
                </a:moveTo>
                <a:lnTo>
                  <a:pt x="2526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80" y="0"/>
                  <a:pt x="2625" y="45"/>
                  <a:pt x="2625" y="108"/>
                </a:cubicBezTo>
                <a:cubicBezTo>
                  <a:pt x="2625" y="459"/>
                  <a:pt x="2625" y="459"/>
                  <a:pt x="2625" y="459"/>
                </a:cubicBezTo>
                <a:cubicBezTo>
                  <a:pt x="2625" y="522"/>
                  <a:pt x="2580" y="567"/>
                  <a:pt x="2526" y="5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174">
            <a:extLst>
              <a:ext uri="{FF2B5EF4-FFF2-40B4-BE49-F238E27FC236}">
                <a16:creationId xmlns:a16="http://schemas.microsoft.com/office/drawing/2014/main" id="{0E1F5756-4F23-9F42-A216-60347EBE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280" y="8666464"/>
            <a:ext cx="2865446" cy="610589"/>
          </a:xfrm>
          <a:custGeom>
            <a:avLst/>
            <a:gdLst>
              <a:gd name="T0" fmla="*/ 2526 w 2626"/>
              <a:gd name="T1" fmla="*/ 557 h 558"/>
              <a:gd name="T2" fmla="*/ 2526 w 2626"/>
              <a:gd name="T3" fmla="*/ 557 h 558"/>
              <a:gd name="T4" fmla="*/ 99 w 2626"/>
              <a:gd name="T5" fmla="*/ 557 h 558"/>
              <a:gd name="T6" fmla="*/ 0 w 2626"/>
              <a:gd name="T7" fmla="*/ 458 h 558"/>
              <a:gd name="T8" fmla="*/ 0 w 2626"/>
              <a:gd name="T9" fmla="*/ 99 h 558"/>
              <a:gd name="T10" fmla="*/ 99 w 2626"/>
              <a:gd name="T11" fmla="*/ 0 h 558"/>
              <a:gd name="T12" fmla="*/ 2526 w 2626"/>
              <a:gd name="T13" fmla="*/ 0 h 558"/>
              <a:gd name="T14" fmla="*/ 2625 w 2626"/>
              <a:gd name="T15" fmla="*/ 99 h 558"/>
              <a:gd name="T16" fmla="*/ 2625 w 2626"/>
              <a:gd name="T17" fmla="*/ 458 h 558"/>
              <a:gd name="T18" fmla="*/ 2526 w 262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6" h="558">
                <a:moveTo>
                  <a:pt x="2526" y="557"/>
                </a:moveTo>
                <a:lnTo>
                  <a:pt x="2526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80" y="0"/>
                  <a:pt x="2625" y="45"/>
                  <a:pt x="2625" y="99"/>
                </a:cubicBezTo>
                <a:cubicBezTo>
                  <a:pt x="2625" y="458"/>
                  <a:pt x="2625" y="458"/>
                  <a:pt x="2625" y="458"/>
                </a:cubicBezTo>
                <a:cubicBezTo>
                  <a:pt x="2625" y="513"/>
                  <a:pt x="2580" y="557"/>
                  <a:pt x="2526" y="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175">
            <a:extLst>
              <a:ext uri="{FF2B5EF4-FFF2-40B4-BE49-F238E27FC236}">
                <a16:creationId xmlns:a16="http://schemas.microsoft.com/office/drawing/2014/main" id="{1F1F162F-ADF1-C548-B651-FEB4B36B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280" y="7959717"/>
            <a:ext cx="2865446" cy="610592"/>
          </a:xfrm>
          <a:custGeom>
            <a:avLst/>
            <a:gdLst>
              <a:gd name="T0" fmla="*/ 2526 w 2626"/>
              <a:gd name="T1" fmla="*/ 558 h 559"/>
              <a:gd name="T2" fmla="*/ 2526 w 2626"/>
              <a:gd name="T3" fmla="*/ 558 h 559"/>
              <a:gd name="T4" fmla="*/ 99 w 2626"/>
              <a:gd name="T5" fmla="*/ 558 h 559"/>
              <a:gd name="T6" fmla="*/ 0 w 2626"/>
              <a:gd name="T7" fmla="*/ 459 h 559"/>
              <a:gd name="T8" fmla="*/ 0 w 2626"/>
              <a:gd name="T9" fmla="*/ 99 h 559"/>
              <a:gd name="T10" fmla="*/ 99 w 2626"/>
              <a:gd name="T11" fmla="*/ 0 h 559"/>
              <a:gd name="T12" fmla="*/ 2526 w 2626"/>
              <a:gd name="T13" fmla="*/ 0 h 559"/>
              <a:gd name="T14" fmla="*/ 2625 w 2626"/>
              <a:gd name="T15" fmla="*/ 99 h 559"/>
              <a:gd name="T16" fmla="*/ 2625 w 2626"/>
              <a:gd name="T17" fmla="*/ 459 h 559"/>
              <a:gd name="T18" fmla="*/ 2526 w 2626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6" h="559">
                <a:moveTo>
                  <a:pt x="2526" y="558"/>
                </a:moveTo>
                <a:lnTo>
                  <a:pt x="2526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80" y="0"/>
                  <a:pt x="2625" y="45"/>
                  <a:pt x="2625" y="99"/>
                </a:cubicBezTo>
                <a:cubicBezTo>
                  <a:pt x="2625" y="459"/>
                  <a:pt x="2625" y="459"/>
                  <a:pt x="2625" y="459"/>
                </a:cubicBezTo>
                <a:cubicBezTo>
                  <a:pt x="2625" y="513"/>
                  <a:pt x="2580" y="558"/>
                  <a:pt x="2526" y="55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176">
            <a:extLst>
              <a:ext uri="{FF2B5EF4-FFF2-40B4-BE49-F238E27FC236}">
                <a16:creationId xmlns:a16="http://schemas.microsoft.com/office/drawing/2014/main" id="{30444E63-BECA-D641-8865-971163012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280" y="7257779"/>
            <a:ext cx="2865446" cy="610592"/>
          </a:xfrm>
          <a:custGeom>
            <a:avLst/>
            <a:gdLst>
              <a:gd name="T0" fmla="*/ 2526 w 2626"/>
              <a:gd name="T1" fmla="*/ 557 h 558"/>
              <a:gd name="T2" fmla="*/ 2526 w 2626"/>
              <a:gd name="T3" fmla="*/ 557 h 558"/>
              <a:gd name="T4" fmla="*/ 99 w 2626"/>
              <a:gd name="T5" fmla="*/ 557 h 558"/>
              <a:gd name="T6" fmla="*/ 0 w 2626"/>
              <a:gd name="T7" fmla="*/ 458 h 558"/>
              <a:gd name="T8" fmla="*/ 0 w 2626"/>
              <a:gd name="T9" fmla="*/ 99 h 558"/>
              <a:gd name="T10" fmla="*/ 99 w 2626"/>
              <a:gd name="T11" fmla="*/ 0 h 558"/>
              <a:gd name="T12" fmla="*/ 2526 w 2626"/>
              <a:gd name="T13" fmla="*/ 0 h 558"/>
              <a:gd name="T14" fmla="*/ 2625 w 2626"/>
              <a:gd name="T15" fmla="*/ 99 h 558"/>
              <a:gd name="T16" fmla="*/ 2625 w 2626"/>
              <a:gd name="T17" fmla="*/ 458 h 558"/>
              <a:gd name="T18" fmla="*/ 2526 w 2626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6" h="558">
                <a:moveTo>
                  <a:pt x="2526" y="557"/>
                </a:moveTo>
                <a:lnTo>
                  <a:pt x="2526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2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6" y="0"/>
                  <a:pt x="2526" y="0"/>
                  <a:pt x="2526" y="0"/>
                </a:cubicBezTo>
                <a:cubicBezTo>
                  <a:pt x="2580" y="0"/>
                  <a:pt x="2625" y="45"/>
                  <a:pt x="2625" y="99"/>
                </a:cubicBezTo>
                <a:cubicBezTo>
                  <a:pt x="2625" y="458"/>
                  <a:pt x="2625" y="458"/>
                  <a:pt x="2625" y="458"/>
                </a:cubicBezTo>
                <a:cubicBezTo>
                  <a:pt x="2625" y="512"/>
                  <a:pt x="2580" y="557"/>
                  <a:pt x="2526" y="55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177">
            <a:extLst>
              <a:ext uri="{FF2B5EF4-FFF2-40B4-BE49-F238E27FC236}">
                <a16:creationId xmlns:a16="http://schemas.microsoft.com/office/drawing/2014/main" id="{A2F8BD85-F4CB-3443-AEDF-83C44946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5353" y="8108760"/>
            <a:ext cx="2432745" cy="2432745"/>
          </a:xfrm>
          <a:custGeom>
            <a:avLst/>
            <a:gdLst>
              <a:gd name="T0" fmla="*/ 2229 w 2230"/>
              <a:gd name="T1" fmla="*/ 1115 h 2232"/>
              <a:gd name="T2" fmla="*/ 2229 w 2230"/>
              <a:gd name="T3" fmla="*/ 1115 h 2232"/>
              <a:gd name="T4" fmla="*/ 1114 w 2230"/>
              <a:gd name="T5" fmla="*/ 2231 h 2232"/>
              <a:gd name="T6" fmla="*/ 0 w 2230"/>
              <a:gd name="T7" fmla="*/ 1115 h 2232"/>
              <a:gd name="T8" fmla="*/ 1114 w 2230"/>
              <a:gd name="T9" fmla="*/ 0 h 2232"/>
              <a:gd name="T10" fmla="*/ 2229 w 2230"/>
              <a:gd name="T11" fmla="*/ 1115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0" h="2232">
                <a:moveTo>
                  <a:pt x="2229" y="1115"/>
                </a:moveTo>
                <a:lnTo>
                  <a:pt x="2229" y="1115"/>
                </a:lnTo>
                <a:cubicBezTo>
                  <a:pt x="2229" y="1727"/>
                  <a:pt x="1726" y="2231"/>
                  <a:pt x="1114" y="2231"/>
                </a:cubicBezTo>
                <a:cubicBezTo>
                  <a:pt x="494" y="2231"/>
                  <a:pt x="0" y="1727"/>
                  <a:pt x="0" y="1115"/>
                </a:cubicBezTo>
                <a:cubicBezTo>
                  <a:pt x="0" y="504"/>
                  <a:pt x="494" y="0"/>
                  <a:pt x="1114" y="0"/>
                </a:cubicBezTo>
                <a:cubicBezTo>
                  <a:pt x="1726" y="0"/>
                  <a:pt x="2229" y="504"/>
                  <a:pt x="2229" y="1115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178">
            <a:extLst>
              <a:ext uri="{FF2B5EF4-FFF2-40B4-BE49-F238E27FC236}">
                <a16:creationId xmlns:a16="http://schemas.microsoft.com/office/drawing/2014/main" id="{745D17F6-C605-F64A-BBC4-24117500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968" y="10070341"/>
            <a:ext cx="2865446" cy="610589"/>
          </a:xfrm>
          <a:custGeom>
            <a:avLst/>
            <a:gdLst>
              <a:gd name="T0" fmla="*/ 2527 w 2627"/>
              <a:gd name="T1" fmla="*/ 558 h 559"/>
              <a:gd name="T2" fmla="*/ 2527 w 2627"/>
              <a:gd name="T3" fmla="*/ 558 h 559"/>
              <a:gd name="T4" fmla="*/ 99 w 2627"/>
              <a:gd name="T5" fmla="*/ 558 h 559"/>
              <a:gd name="T6" fmla="*/ 0 w 2627"/>
              <a:gd name="T7" fmla="*/ 459 h 559"/>
              <a:gd name="T8" fmla="*/ 0 w 2627"/>
              <a:gd name="T9" fmla="*/ 99 h 559"/>
              <a:gd name="T10" fmla="*/ 99 w 2627"/>
              <a:gd name="T11" fmla="*/ 0 h 559"/>
              <a:gd name="T12" fmla="*/ 2527 w 2627"/>
              <a:gd name="T13" fmla="*/ 0 h 559"/>
              <a:gd name="T14" fmla="*/ 2626 w 2627"/>
              <a:gd name="T15" fmla="*/ 99 h 559"/>
              <a:gd name="T16" fmla="*/ 2626 w 2627"/>
              <a:gd name="T17" fmla="*/ 459 h 559"/>
              <a:gd name="T18" fmla="*/ 2527 w 2627"/>
              <a:gd name="T19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7" h="559">
                <a:moveTo>
                  <a:pt x="2527" y="558"/>
                </a:moveTo>
                <a:lnTo>
                  <a:pt x="2527" y="558"/>
                </a:lnTo>
                <a:cubicBezTo>
                  <a:pt x="99" y="558"/>
                  <a:pt x="99" y="558"/>
                  <a:pt x="99" y="558"/>
                </a:cubicBezTo>
                <a:cubicBezTo>
                  <a:pt x="45" y="558"/>
                  <a:pt x="0" y="513"/>
                  <a:pt x="0" y="45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81" y="0"/>
                  <a:pt x="2626" y="45"/>
                  <a:pt x="2626" y="99"/>
                </a:cubicBezTo>
                <a:cubicBezTo>
                  <a:pt x="2626" y="459"/>
                  <a:pt x="2626" y="459"/>
                  <a:pt x="2626" y="459"/>
                </a:cubicBezTo>
                <a:cubicBezTo>
                  <a:pt x="2626" y="513"/>
                  <a:pt x="2581" y="558"/>
                  <a:pt x="2527" y="5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179">
            <a:extLst>
              <a:ext uri="{FF2B5EF4-FFF2-40B4-BE49-F238E27FC236}">
                <a16:creationId xmlns:a16="http://schemas.microsoft.com/office/drawing/2014/main" id="{14CB6C7C-BE18-784D-B11E-484A1667D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968" y="9363593"/>
            <a:ext cx="2865446" cy="620207"/>
          </a:xfrm>
          <a:custGeom>
            <a:avLst/>
            <a:gdLst>
              <a:gd name="T0" fmla="*/ 2527 w 2627"/>
              <a:gd name="T1" fmla="*/ 567 h 568"/>
              <a:gd name="T2" fmla="*/ 2527 w 2627"/>
              <a:gd name="T3" fmla="*/ 567 h 568"/>
              <a:gd name="T4" fmla="*/ 99 w 2627"/>
              <a:gd name="T5" fmla="*/ 567 h 568"/>
              <a:gd name="T6" fmla="*/ 0 w 2627"/>
              <a:gd name="T7" fmla="*/ 459 h 568"/>
              <a:gd name="T8" fmla="*/ 0 w 2627"/>
              <a:gd name="T9" fmla="*/ 108 h 568"/>
              <a:gd name="T10" fmla="*/ 99 w 2627"/>
              <a:gd name="T11" fmla="*/ 0 h 568"/>
              <a:gd name="T12" fmla="*/ 2527 w 2627"/>
              <a:gd name="T13" fmla="*/ 0 h 568"/>
              <a:gd name="T14" fmla="*/ 2626 w 2627"/>
              <a:gd name="T15" fmla="*/ 108 h 568"/>
              <a:gd name="T16" fmla="*/ 2626 w 2627"/>
              <a:gd name="T17" fmla="*/ 459 h 568"/>
              <a:gd name="T18" fmla="*/ 2527 w 2627"/>
              <a:gd name="T19" fmla="*/ 567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7" h="568">
                <a:moveTo>
                  <a:pt x="2527" y="567"/>
                </a:moveTo>
                <a:lnTo>
                  <a:pt x="2527" y="567"/>
                </a:lnTo>
                <a:cubicBezTo>
                  <a:pt x="99" y="567"/>
                  <a:pt x="99" y="567"/>
                  <a:pt x="99" y="567"/>
                </a:cubicBezTo>
                <a:cubicBezTo>
                  <a:pt x="45" y="567"/>
                  <a:pt x="0" y="522"/>
                  <a:pt x="0" y="459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81" y="0"/>
                  <a:pt x="2626" y="45"/>
                  <a:pt x="2626" y="108"/>
                </a:cubicBezTo>
                <a:cubicBezTo>
                  <a:pt x="2626" y="459"/>
                  <a:pt x="2626" y="459"/>
                  <a:pt x="2626" y="459"/>
                </a:cubicBezTo>
                <a:cubicBezTo>
                  <a:pt x="2626" y="522"/>
                  <a:pt x="2581" y="567"/>
                  <a:pt x="2527" y="56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180">
            <a:extLst>
              <a:ext uri="{FF2B5EF4-FFF2-40B4-BE49-F238E27FC236}">
                <a16:creationId xmlns:a16="http://schemas.microsoft.com/office/drawing/2014/main" id="{99599E42-EB2C-C34B-90D6-F7EF3DEFD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7968" y="8666464"/>
            <a:ext cx="2865446" cy="610589"/>
          </a:xfrm>
          <a:custGeom>
            <a:avLst/>
            <a:gdLst>
              <a:gd name="T0" fmla="*/ 2527 w 2627"/>
              <a:gd name="T1" fmla="*/ 557 h 558"/>
              <a:gd name="T2" fmla="*/ 2527 w 2627"/>
              <a:gd name="T3" fmla="*/ 557 h 558"/>
              <a:gd name="T4" fmla="*/ 99 w 2627"/>
              <a:gd name="T5" fmla="*/ 557 h 558"/>
              <a:gd name="T6" fmla="*/ 0 w 2627"/>
              <a:gd name="T7" fmla="*/ 458 h 558"/>
              <a:gd name="T8" fmla="*/ 0 w 2627"/>
              <a:gd name="T9" fmla="*/ 99 h 558"/>
              <a:gd name="T10" fmla="*/ 99 w 2627"/>
              <a:gd name="T11" fmla="*/ 0 h 558"/>
              <a:gd name="T12" fmla="*/ 2527 w 2627"/>
              <a:gd name="T13" fmla="*/ 0 h 558"/>
              <a:gd name="T14" fmla="*/ 2626 w 2627"/>
              <a:gd name="T15" fmla="*/ 99 h 558"/>
              <a:gd name="T16" fmla="*/ 2626 w 2627"/>
              <a:gd name="T17" fmla="*/ 458 h 558"/>
              <a:gd name="T18" fmla="*/ 2527 w 2627"/>
              <a:gd name="T19" fmla="*/ 557 h 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27" h="558">
                <a:moveTo>
                  <a:pt x="2527" y="557"/>
                </a:moveTo>
                <a:lnTo>
                  <a:pt x="2527" y="557"/>
                </a:lnTo>
                <a:cubicBezTo>
                  <a:pt x="99" y="557"/>
                  <a:pt x="99" y="557"/>
                  <a:pt x="99" y="557"/>
                </a:cubicBezTo>
                <a:cubicBezTo>
                  <a:pt x="45" y="557"/>
                  <a:pt x="0" y="513"/>
                  <a:pt x="0" y="45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2527" y="0"/>
                  <a:pt x="2527" y="0"/>
                  <a:pt x="2527" y="0"/>
                </a:cubicBezTo>
                <a:cubicBezTo>
                  <a:pt x="2581" y="0"/>
                  <a:pt x="2626" y="45"/>
                  <a:pt x="2626" y="99"/>
                </a:cubicBezTo>
                <a:cubicBezTo>
                  <a:pt x="2626" y="458"/>
                  <a:pt x="2626" y="458"/>
                  <a:pt x="2626" y="458"/>
                </a:cubicBezTo>
                <a:cubicBezTo>
                  <a:pt x="2626" y="513"/>
                  <a:pt x="2581" y="557"/>
                  <a:pt x="2527" y="55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181">
            <a:extLst>
              <a:ext uri="{FF2B5EF4-FFF2-40B4-BE49-F238E27FC236}">
                <a16:creationId xmlns:a16="http://schemas.microsoft.com/office/drawing/2014/main" id="{314D4BA9-7FA7-3844-9418-B43783A7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041" y="8108760"/>
            <a:ext cx="2432745" cy="2432745"/>
          </a:xfrm>
          <a:custGeom>
            <a:avLst/>
            <a:gdLst>
              <a:gd name="T0" fmla="*/ 2230 w 2231"/>
              <a:gd name="T1" fmla="*/ 1115 h 2232"/>
              <a:gd name="T2" fmla="*/ 2230 w 2231"/>
              <a:gd name="T3" fmla="*/ 1115 h 2232"/>
              <a:gd name="T4" fmla="*/ 1115 w 2231"/>
              <a:gd name="T5" fmla="*/ 2231 h 2232"/>
              <a:gd name="T6" fmla="*/ 0 w 2231"/>
              <a:gd name="T7" fmla="*/ 1115 h 2232"/>
              <a:gd name="T8" fmla="*/ 1115 w 2231"/>
              <a:gd name="T9" fmla="*/ 0 h 2232"/>
              <a:gd name="T10" fmla="*/ 2230 w 2231"/>
              <a:gd name="T11" fmla="*/ 1115 h 2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1" h="2232">
                <a:moveTo>
                  <a:pt x="2230" y="1115"/>
                </a:moveTo>
                <a:lnTo>
                  <a:pt x="2230" y="1115"/>
                </a:lnTo>
                <a:cubicBezTo>
                  <a:pt x="2230" y="1727"/>
                  <a:pt x="1736" y="2231"/>
                  <a:pt x="1115" y="2231"/>
                </a:cubicBezTo>
                <a:cubicBezTo>
                  <a:pt x="504" y="2231"/>
                  <a:pt x="0" y="1727"/>
                  <a:pt x="0" y="1115"/>
                </a:cubicBezTo>
                <a:cubicBezTo>
                  <a:pt x="0" y="504"/>
                  <a:pt x="504" y="0"/>
                  <a:pt x="1115" y="0"/>
                </a:cubicBezTo>
                <a:cubicBezTo>
                  <a:pt x="1736" y="0"/>
                  <a:pt x="2230" y="504"/>
                  <a:pt x="2230" y="111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368">
            <a:extLst>
              <a:ext uri="{FF2B5EF4-FFF2-40B4-BE49-F238E27FC236}">
                <a16:creationId xmlns:a16="http://schemas.microsoft.com/office/drawing/2014/main" id="{E845012D-344D-1F44-9DC4-A6E68E3DC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02" y="8325109"/>
            <a:ext cx="2009659" cy="2000043"/>
          </a:xfrm>
          <a:custGeom>
            <a:avLst/>
            <a:gdLst>
              <a:gd name="T0" fmla="*/ 1844 w 1845"/>
              <a:gd name="T1" fmla="*/ 917 h 1836"/>
              <a:gd name="T2" fmla="*/ 1844 w 1845"/>
              <a:gd name="T3" fmla="*/ 917 h 1836"/>
              <a:gd name="T4" fmla="*/ 926 w 1845"/>
              <a:gd name="T5" fmla="*/ 1835 h 1836"/>
              <a:gd name="T6" fmla="*/ 0 w 1845"/>
              <a:gd name="T7" fmla="*/ 917 h 1836"/>
              <a:gd name="T8" fmla="*/ 926 w 1845"/>
              <a:gd name="T9" fmla="*/ 0 h 1836"/>
              <a:gd name="T10" fmla="*/ 1844 w 1845"/>
              <a:gd name="T11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5" h="1836">
                <a:moveTo>
                  <a:pt x="1844" y="917"/>
                </a:moveTo>
                <a:lnTo>
                  <a:pt x="1844" y="917"/>
                </a:lnTo>
                <a:cubicBezTo>
                  <a:pt x="1844" y="1421"/>
                  <a:pt x="1430" y="1835"/>
                  <a:pt x="926" y="1835"/>
                </a:cubicBezTo>
                <a:cubicBezTo>
                  <a:pt x="413" y="1835"/>
                  <a:pt x="0" y="1421"/>
                  <a:pt x="0" y="917"/>
                </a:cubicBezTo>
                <a:cubicBezTo>
                  <a:pt x="0" y="414"/>
                  <a:pt x="413" y="0"/>
                  <a:pt x="926" y="0"/>
                </a:cubicBezTo>
                <a:cubicBezTo>
                  <a:pt x="1430" y="0"/>
                  <a:pt x="1844" y="414"/>
                  <a:pt x="1844" y="91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369">
            <a:extLst>
              <a:ext uri="{FF2B5EF4-FFF2-40B4-BE49-F238E27FC236}">
                <a16:creationId xmlns:a16="http://schemas.microsoft.com/office/drawing/2014/main" id="{8133C69B-F797-1643-88DC-504A8487B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1705" y="8325109"/>
            <a:ext cx="2000043" cy="2000043"/>
          </a:xfrm>
          <a:custGeom>
            <a:avLst/>
            <a:gdLst>
              <a:gd name="T0" fmla="*/ 1835 w 1836"/>
              <a:gd name="T1" fmla="*/ 917 h 1836"/>
              <a:gd name="T2" fmla="*/ 1835 w 1836"/>
              <a:gd name="T3" fmla="*/ 917 h 1836"/>
              <a:gd name="T4" fmla="*/ 917 w 1836"/>
              <a:gd name="T5" fmla="*/ 1835 h 1836"/>
              <a:gd name="T6" fmla="*/ 0 w 1836"/>
              <a:gd name="T7" fmla="*/ 917 h 1836"/>
              <a:gd name="T8" fmla="*/ 917 w 1836"/>
              <a:gd name="T9" fmla="*/ 0 h 1836"/>
              <a:gd name="T10" fmla="*/ 1835 w 1836"/>
              <a:gd name="T11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6" h="1836">
                <a:moveTo>
                  <a:pt x="1835" y="917"/>
                </a:moveTo>
                <a:lnTo>
                  <a:pt x="1835" y="917"/>
                </a:lnTo>
                <a:cubicBezTo>
                  <a:pt x="1835" y="1421"/>
                  <a:pt x="1421" y="1835"/>
                  <a:pt x="917" y="1835"/>
                </a:cubicBezTo>
                <a:cubicBezTo>
                  <a:pt x="413" y="1835"/>
                  <a:pt x="0" y="1421"/>
                  <a:pt x="0" y="917"/>
                </a:cubicBezTo>
                <a:cubicBezTo>
                  <a:pt x="0" y="414"/>
                  <a:pt x="413" y="0"/>
                  <a:pt x="917" y="0"/>
                </a:cubicBezTo>
                <a:cubicBezTo>
                  <a:pt x="1421" y="0"/>
                  <a:pt x="1835" y="414"/>
                  <a:pt x="1835" y="91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370">
            <a:extLst>
              <a:ext uri="{FF2B5EF4-FFF2-40B4-BE49-F238E27FC236}">
                <a16:creationId xmlns:a16="http://schemas.microsoft.com/office/drawing/2014/main" id="{6D33A3CD-E317-E642-843E-47C79C69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393" y="8325109"/>
            <a:ext cx="2000043" cy="2000043"/>
          </a:xfrm>
          <a:custGeom>
            <a:avLst/>
            <a:gdLst>
              <a:gd name="T0" fmla="*/ 1834 w 1835"/>
              <a:gd name="T1" fmla="*/ 917 h 1836"/>
              <a:gd name="T2" fmla="*/ 1834 w 1835"/>
              <a:gd name="T3" fmla="*/ 917 h 1836"/>
              <a:gd name="T4" fmla="*/ 917 w 1835"/>
              <a:gd name="T5" fmla="*/ 1835 h 1836"/>
              <a:gd name="T6" fmla="*/ 0 w 1835"/>
              <a:gd name="T7" fmla="*/ 917 h 1836"/>
              <a:gd name="T8" fmla="*/ 917 w 1835"/>
              <a:gd name="T9" fmla="*/ 0 h 1836"/>
              <a:gd name="T10" fmla="*/ 1834 w 1835"/>
              <a:gd name="T11" fmla="*/ 917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35" h="1836">
                <a:moveTo>
                  <a:pt x="1834" y="917"/>
                </a:moveTo>
                <a:lnTo>
                  <a:pt x="1834" y="917"/>
                </a:lnTo>
                <a:cubicBezTo>
                  <a:pt x="1834" y="1421"/>
                  <a:pt x="1430" y="1835"/>
                  <a:pt x="917" y="1835"/>
                </a:cubicBezTo>
                <a:cubicBezTo>
                  <a:pt x="413" y="1835"/>
                  <a:pt x="0" y="1421"/>
                  <a:pt x="0" y="917"/>
                </a:cubicBezTo>
                <a:cubicBezTo>
                  <a:pt x="0" y="414"/>
                  <a:pt x="413" y="0"/>
                  <a:pt x="917" y="0"/>
                </a:cubicBezTo>
                <a:cubicBezTo>
                  <a:pt x="1430" y="0"/>
                  <a:pt x="1834" y="414"/>
                  <a:pt x="1834" y="91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371">
            <a:extLst>
              <a:ext uri="{FF2B5EF4-FFF2-40B4-BE49-F238E27FC236}">
                <a16:creationId xmlns:a16="http://schemas.microsoft.com/office/drawing/2014/main" id="{5791196B-FDD0-4543-BA77-6B1539A23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525" y="8805889"/>
            <a:ext cx="293277" cy="1067331"/>
          </a:xfrm>
          <a:custGeom>
            <a:avLst/>
            <a:gdLst>
              <a:gd name="T0" fmla="*/ 252 w 271"/>
              <a:gd name="T1" fmla="*/ 980 h 981"/>
              <a:gd name="T2" fmla="*/ 252 w 271"/>
              <a:gd name="T3" fmla="*/ 980 h 981"/>
              <a:gd name="T4" fmla="*/ 19 w 271"/>
              <a:gd name="T5" fmla="*/ 980 h 981"/>
              <a:gd name="T6" fmla="*/ 0 w 271"/>
              <a:gd name="T7" fmla="*/ 953 h 981"/>
              <a:gd name="T8" fmla="*/ 0 w 271"/>
              <a:gd name="T9" fmla="*/ 27 h 981"/>
              <a:gd name="T10" fmla="*/ 19 w 271"/>
              <a:gd name="T11" fmla="*/ 0 h 981"/>
              <a:gd name="T12" fmla="*/ 252 w 271"/>
              <a:gd name="T13" fmla="*/ 0 h 981"/>
              <a:gd name="T14" fmla="*/ 270 w 271"/>
              <a:gd name="T15" fmla="*/ 27 h 981"/>
              <a:gd name="T16" fmla="*/ 270 w 271"/>
              <a:gd name="T17" fmla="*/ 953 h 981"/>
              <a:gd name="T18" fmla="*/ 252 w 271"/>
              <a:gd name="T19" fmla="*/ 980 h 981"/>
              <a:gd name="T20" fmla="*/ 46 w 271"/>
              <a:gd name="T21" fmla="*/ 935 h 981"/>
              <a:gd name="T22" fmla="*/ 46 w 271"/>
              <a:gd name="T23" fmla="*/ 935 h 981"/>
              <a:gd name="T24" fmla="*/ 225 w 271"/>
              <a:gd name="T25" fmla="*/ 935 h 981"/>
              <a:gd name="T26" fmla="*/ 225 w 271"/>
              <a:gd name="T27" fmla="*/ 45 h 981"/>
              <a:gd name="T28" fmla="*/ 46 w 271"/>
              <a:gd name="T29" fmla="*/ 45 h 981"/>
              <a:gd name="T30" fmla="*/ 46 w 271"/>
              <a:gd name="T31" fmla="*/ 935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1" h="981">
                <a:moveTo>
                  <a:pt x="252" y="980"/>
                </a:moveTo>
                <a:lnTo>
                  <a:pt x="252" y="980"/>
                </a:lnTo>
                <a:cubicBezTo>
                  <a:pt x="19" y="980"/>
                  <a:pt x="19" y="980"/>
                  <a:pt x="19" y="980"/>
                </a:cubicBezTo>
                <a:cubicBezTo>
                  <a:pt x="10" y="980"/>
                  <a:pt x="0" y="962"/>
                  <a:pt x="0" y="9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0" y="0"/>
                  <a:pt x="19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61" y="0"/>
                  <a:pt x="270" y="9"/>
                  <a:pt x="270" y="27"/>
                </a:cubicBezTo>
                <a:cubicBezTo>
                  <a:pt x="270" y="953"/>
                  <a:pt x="270" y="953"/>
                  <a:pt x="270" y="953"/>
                </a:cubicBezTo>
                <a:cubicBezTo>
                  <a:pt x="270" y="962"/>
                  <a:pt x="261" y="980"/>
                  <a:pt x="252" y="980"/>
                </a:cubicBezTo>
                <a:close/>
                <a:moveTo>
                  <a:pt x="46" y="935"/>
                </a:moveTo>
                <a:lnTo>
                  <a:pt x="46" y="935"/>
                </a:lnTo>
                <a:cubicBezTo>
                  <a:pt x="225" y="935"/>
                  <a:pt x="225" y="935"/>
                  <a:pt x="225" y="935"/>
                </a:cubicBezTo>
                <a:cubicBezTo>
                  <a:pt x="225" y="45"/>
                  <a:pt x="225" y="45"/>
                  <a:pt x="225" y="45"/>
                </a:cubicBezTo>
                <a:cubicBezTo>
                  <a:pt x="46" y="45"/>
                  <a:pt x="46" y="45"/>
                  <a:pt x="46" y="45"/>
                </a:cubicBezTo>
                <a:lnTo>
                  <a:pt x="46" y="9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372">
            <a:extLst>
              <a:ext uri="{FF2B5EF4-FFF2-40B4-BE49-F238E27FC236}">
                <a16:creationId xmlns:a16="http://schemas.microsoft.com/office/drawing/2014/main" id="{9EC650A8-536D-064F-9FE9-C9B721678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0028" y="8930892"/>
            <a:ext cx="177887" cy="177890"/>
          </a:xfrm>
          <a:custGeom>
            <a:avLst/>
            <a:gdLst>
              <a:gd name="T0" fmla="*/ 81 w 163"/>
              <a:gd name="T1" fmla="*/ 161 h 162"/>
              <a:gd name="T2" fmla="*/ 81 w 163"/>
              <a:gd name="T3" fmla="*/ 161 h 162"/>
              <a:gd name="T4" fmla="*/ 0 w 163"/>
              <a:gd name="T5" fmla="*/ 80 h 162"/>
              <a:gd name="T6" fmla="*/ 81 w 163"/>
              <a:gd name="T7" fmla="*/ 0 h 162"/>
              <a:gd name="T8" fmla="*/ 162 w 163"/>
              <a:gd name="T9" fmla="*/ 80 h 162"/>
              <a:gd name="T10" fmla="*/ 81 w 163"/>
              <a:gd name="T11" fmla="*/ 161 h 162"/>
              <a:gd name="T12" fmla="*/ 81 w 163"/>
              <a:gd name="T13" fmla="*/ 45 h 162"/>
              <a:gd name="T14" fmla="*/ 81 w 163"/>
              <a:gd name="T15" fmla="*/ 45 h 162"/>
              <a:gd name="T16" fmla="*/ 45 w 163"/>
              <a:gd name="T17" fmla="*/ 80 h 162"/>
              <a:gd name="T18" fmla="*/ 81 w 163"/>
              <a:gd name="T19" fmla="*/ 116 h 162"/>
              <a:gd name="T20" fmla="*/ 117 w 163"/>
              <a:gd name="T21" fmla="*/ 80 h 162"/>
              <a:gd name="T22" fmla="*/ 81 w 163"/>
              <a:gd name="T23" fmla="*/ 4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2">
                <a:moveTo>
                  <a:pt x="81" y="161"/>
                </a:moveTo>
                <a:lnTo>
                  <a:pt x="81" y="161"/>
                </a:lnTo>
                <a:cubicBezTo>
                  <a:pt x="36" y="161"/>
                  <a:pt x="0" y="126"/>
                  <a:pt x="0" y="80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0"/>
                </a:cubicBezTo>
                <a:cubicBezTo>
                  <a:pt x="162" y="126"/>
                  <a:pt x="126" y="161"/>
                  <a:pt x="81" y="161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4" y="45"/>
                  <a:pt x="45" y="63"/>
                  <a:pt x="45" y="80"/>
                </a:cubicBezTo>
                <a:cubicBezTo>
                  <a:pt x="45" y="99"/>
                  <a:pt x="64" y="116"/>
                  <a:pt x="81" y="116"/>
                </a:cubicBezTo>
                <a:cubicBezTo>
                  <a:pt x="100" y="116"/>
                  <a:pt x="117" y="99"/>
                  <a:pt x="117" y="80"/>
                </a:cubicBezTo>
                <a:cubicBezTo>
                  <a:pt x="117" y="63"/>
                  <a:pt x="100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373">
            <a:extLst>
              <a:ext uri="{FF2B5EF4-FFF2-40B4-BE49-F238E27FC236}">
                <a16:creationId xmlns:a16="http://schemas.microsoft.com/office/drawing/2014/main" id="{CDD9F047-F867-5347-9D3B-777C35B37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643" y="9176091"/>
            <a:ext cx="158656" cy="629820"/>
          </a:xfrm>
          <a:custGeom>
            <a:avLst/>
            <a:gdLst>
              <a:gd name="T0" fmla="*/ 126 w 145"/>
              <a:gd name="T1" fmla="*/ 576 h 577"/>
              <a:gd name="T2" fmla="*/ 126 w 145"/>
              <a:gd name="T3" fmla="*/ 576 h 577"/>
              <a:gd name="T4" fmla="*/ 27 w 145"/>
              <a:gd name="T5" fmla="*/ 576 h 577"/>
              <a:gd name="T6" fmla="*/ 0 w 145"/>
              <a:gd name="T7" fmla="*/ 549 h 577"/>
              <a:gd name="T8" fmla="*/ 0 w 145"/>
              <a:gd name="T9" fmla="*/ 19 h 577"/>
              <a:gd name="T10" fmla="*/ 27 w 145"/>
              <a:gd name="T11" fmla="*/ 0 h 577"/>
              <a:gd name="T12" fmla="*/ 126 w 145"/>
              <a:gd name="T13" fmla="*/ 0 h 577"/>
              <a:gd name="T14" fmla="*/ 144 w 145"/>
              <a:gd name="T15" fmla="*/ 19 h 577"/>
              <a:gd name="T16" fmla="*/ 144 w 145"/>
              <a:gd name="T17" fmla="*/ 549 h 577"/>
              <a:gd name="T18" fmla="*/ 126 w 145"/>
              <a:gd name="T19" fmla="*/ 576 h 577"/>
              <a:gd name="T20" fmla="*/ 45 w 145"/>
              <a:gd name="T21" fmla="*/ 531 h 577"/>
              <a:gd name="T22" fmla="*/ 45 w 145"/>
              <a:gd name="T23" fmla="*/ 531 h 577"/>
              <a:gd name="T24" fmla="*/ 99 w 145"/>
              <a:gd name="T25" fmla="*/ 531 h 577"/>
              <a:gd name="T26" fmla="*/ 99 w 145"/>
              <a:gd name="T27" fmla="*/ 46 h 577"/>
              <a:gd name="T28" fmla="*/ 45 w 145"/>
              <a:gd name="T29" fmla="*/ 46 h 577"/>
              <a:gd name="T30" fmla="*/ 45 w 145"/>
              <a:gd name="T31" fmla="*/ 531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577">
                <a:moveTo>
                  <a:pt x="126" y="576"/>
                </a:moveTo>
                <a:lnTo>
                  <a:pt x="126" y="576"/>
                </a:lnTo>
                <a:cubicBezTo>
                  <a:pt x="27" y="576"/>
                  <a:pt x="27" y="576"/>
                  <a:pt x="27" y="576"/>
                </a:cubicBezTo>
                <a:cubicBezTo>
                  <a:pt x="9" y="576"/>
                  <a:pt x="0" y="558"/>
                  <a:pt x="0" y="54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10"/>
                  <a:pt x="144" y="19"/>
                </a:cubicBezTo>
                <a:cubicBezTo>
                  <a:pt x="144" y="549"/>
                  <a:pt x="144" y="549"/>
                  <a:pt x="144" y="549"/>
                </a:cubicBezTo>
                <a:cubicBezTo>
                  <a:pt x="144" y="558"/>
                  <a:pt x="135" y="576"/>
                  <a:pt x="126" y="576"/>
                </a:cubicBezTo>
                <a:close/>
                <a:moveTo>
                  <a:pt x="45" y="531"/>
                </a:moveTo>
                <a:lnTo>
                  <a:pt x="45" y="531"/>
                </a:lnTo>
                <a:cubicBezTo>
                  <a:pt x="99" y="531"/>
                  <a:pt x="99" y="531"/>
                  <a:pt x="99" y="531"/>
                </a:cubicBezTo>
                <a:cubicBezTo>
                  <a:pt x="99" y="46"/>
                  <a:pt x="99" y="46"/>
                  <a:pt x="99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5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374">
            <a:extLst>
              <a:ext uri="{FF2B5EF4-FFF2-40B4-BE49-F238E27FC236}">
                <a16:creationId xmlns:a16="http://schemas.microsoft.com/office/drawing/2014/main" id="{1D12F8CD-8AE6-024A-B725-B46C77600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724" y="8805889"/>
            <a:ext cx="302890" cy="1067331"/>
          </a:xfrm>
          <a:custGeom>
            <a:avLst/>
            <a:gdLst>
              <a:gd name="T0" fmla="*/ 252 w 280"/>
              <a:gd name="T1" fmla="*/ 980 h 981"/>
              <a:gd name="T2" fmla="*/ 252 w 280"/>
              <a:gd name="T3" fmla="*/ 980 h 981"/>
              <a:gd name="T4" fmla="*/ 27 w 280"/>
              <a:gd name="T5" fmla="*/ 980 h 981"/>
              <a:gd name="T6" fmla="*/ 0 w 280"/>
              <a:gd name="T7" fmla="*/ 953 h 981"/>
              <a:gd name="T8" fmla="*/ 0 w 280"/>
              <a:gd name="T9" fmla="*/ 27 h 981"/>
              <a:gd name="T10" fmla="*/ 27 w 280"/>
              <a:gd name="T11" fmla="*/ 0 h 981"/>
              <a:gd name="T12" fmla="*/ 252 w 280"/>
              <a:gd name="T13" fmla="*/ 0 h 981"/>
              <a:gd name="T14" fmla="*/ 279 w 280"/>
              <a:gd name="T15" fmla="*/ 27 h 981"/>
              <a:gd name="T16" fmla="*/ 279 w 280"/>
              <a:gd name="T17" fmla="*/ 953 h 981"/>
              <a:gd name="T18" fmla="*/ 252 w 280"/>
              <a:gd name="T19" fmla="*/ 980 h 981"/>
              <a:gd name="T20" fmla="*/ 45 w 280"/>
              <a:gd name="T21" fmla="*/ 935 h 981"/>
              <a:gd name="T22" fmla="*/ 45 w 280"/>
              <a:gd name="T23" fmla="*/ 935 h 981"/>
              <a:gd name="T24" fmla="*/ 234 w 280"/>
              <a:gd name="T25" fmla="*/ 935 h 981"/>
              <a:gd name="T26" fmla="*/ 234 w 280"/>
              <a:gd name="T27" fmla="*/ 45 h 981"/>
              <a:gd name="T28" fmla="*/ 45 w 280"/>
              <a:gd name="T29" fmla="*/ 45 h 981"/>
              <a:gd name="T30" fmla="*/ 45 w 280"/>
              <a:gd name="T31" fmla="*/ 935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981">
                <a:moveTo>
                  <a:pt x="252" y="980"/>
                </a:moveTo>
                <a:lnTo>
                  <a:pt x="252" y="980"/>
                </a:lnTo>
                <a:cubicBezTo>
                  <a:pt x="27" y="980"/>
                  <a:pt x="27" y="980"/>
                  <a:pt x="27" y="980"/>
                </a:cubicBezTo>
                <a:cubicBezTo>
                  <a:pt x="18" y="980"/>
                  <a:pt x="0" y="962"/>
                  <a:pt x="0" y="9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252" y="0"/>
                  <a:pt x="252" y="0"/>
                  <a:pt x="252" y="0"/>
                </a:cubicBezTo>
                <a:cubicBezTo>
                  <a:pt x="270" y="0"/>
                  <a:pt x="279" y="9"/>
                  <a:pt x="279" y="27"/>
                </a:cubicBezTo>
                <a:cubicBezTo>
                  <a:pt x="279" y="953"/>
                  <a:pt x="279" y="953"/>
                  <a:pt x="279" y="953"/>
                </a:cubicBezTo>
                <a:cubicBezTo>
                  <a:pt x="279" y="962"/>
                  <a:pt x="270" y="980"/>
                  <a:pt x="252" y="980"/>
                </a:cubicBezTo>
                <a:close/>
                <a:moveTo>
                  <a:pt x="45" y="935"/>
                </a:moveTo>
                <a:lnTo>
                  <a:pt x="45" y="935"/>
                </a:lnTo>
                <a:cubicBezTo>
                  <a:pt x="234" y="935"/>
                  <a:pt x="234" y="935"/>
                  <a:pt x="234" y="935"/>
                </a:cubicBezTo>
                <a:cubicBezTo>
                  <a:pt x="234" y="45"/>
                  <a:pt x="234" y="45"/>
                  <a:pt x="234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93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375">
            <a:extLst>
              <a:ext uri="{FF2B5EF4-FFF2-40B4-BE49-F238E27FC236}">
                <a16:creationId xmlns:a16="http://schemas.microsoft.com/office/drawing/2014/main" id="{F464C628-B33A-A04E-A5B6-F7CD5CD2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840" y="8930892"/>
            <a:ext cx="177890" cy="177890"/>
          </a:xfrm>
          <a:custGeom>
            <a:avLst/>
            <a:gdLst>
              <a:gd name="T0" fmla="*/ 81 w 163"/>
              <a:gd name="T1" fmla="*/ 161 h 162"/>
              <a:gd name="T2" fmla="*/ 81 w 163"/>
              <a:gd name="T3" fmla="*/ 161 h 162"/>
              <a:gd name="T4" fmla="*/ 0 w 163"/>
              <a:gd name="T5" fmla="*/ 80 h 162"/>
              <a:gd name="T6" fmla="*/ 81 w 163"/>
              <a:gd name="T7" fmla="*/ 0 h 162"/>
              <a:gd name="T8" fmla="*/ 162 w 163"/>
              <a:gd name="T9" fmla="*/ 80 h 162"/>
              <a:gd name="T10" fmla="*/ 81 w 163"/>
              <a:gd name="T11" fmla="*/ 161 h 162"/>
              <a:gd name="T12" fmla="*/ 81 w 163"/>
              <a:gd name="T13" fmla="*/ 45 h 162"/>
              <a:gd name="T14" fmla="*/ 81 w 163"/>
              <a:gd name="T15" fmla="*/ 45 h 162"/>
              <a:gd name="T16" fmla="*/ 45 w 163"/>
              <a:gd name="T17" fmla="*/ 80 h 162"/>
              <a:gd name="T18" fmla="*/ 81 w 163"/>
              <a:gd name="T19" fmla="*/ 116 h 162"/>
              <a:gd name="T20" fmla="*/ 117 w 163"/>
              <a:gd name="T21" fmla="*/ 80 h 162"/>
              <a:gd name="T22" fmla="*/ 81 w 163"/>
              <a:gd name="T23" fmla="*/ 45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62">
                <a:moveTo>
                  <a:pt x="81" y="161"/>
                </a:moveTo>
                <a:lnTo>
                  <a:pt x="81" y="161"/>
                </a:lnTo>
                <a:cubicBezTo>
                  <a:pt x="36" y="161"/>
                  <a:pt x="0" y="126"/>
                  <a:pt x="0" y="80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0"/>
                </a:cubicBezTo>
                <a:cubicBezTo>
                  <a:pt x="162" y="126"/>
                  <a:pt x="126" y="161"/>
                  <a:pt x="81" y="161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0"/>
                </a:cubicBezTo>
                <a:cubicBezTo>
                  <a:pt x="45" y="99"/>
                  <a:pt x="63" y="116"/>
                  <a:pt x="81" y="116"/>
                </a:cubicBezTo>
                <a:cubicBezTo>
                  <a:pt x="99" y="116"/>
                  <a:pt x="117" y="99"/>
                  <a:pt x="117" y="80"/>
                </a:cubicBezTo>
                <a:cubicBezTo>
                  <a:pt x="117" y="63"/>
                  <a:pt x="9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376">
            <a:extLst>
              <a:ext uri="{FF2B5EF4-FFF2-40B4-BE49-F238E27FC236}">
                <a16:creationId xmlns:a16="http://schemas.microsoft.com/office/drawing/2014/main" id="{C6E2F44B-1783-0E40-BECC-621C3E6F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455" y="9176091"/>
            <a:ext cx="158659" cy="629820"/>
          </a:xfrm>
          <a:custGeom>
            <a:avLst/>
            <a:gdLst>
              <a:gd name="T0" fmla="*/ 117 w 145"/>
              <a:gd name="T1" fmla="*/ 576 h 577"/>
              <a:gd name="T2" fmla="*/ 117 w 145"/>
              <a:gd name="T3" fmla="*/ 576 h 577"/>
              <a:gd name="T4" fmla="*/ 18 w 145"/>
              <a:gd name="T5" fmla="*/ 576 h 577"/>
              <a:gd name="T6" fmla="*/ 0 w 145"/>
              <a:gd name="T7" fmla="*/ 549 h 577"/>
              <a:gd name="T8" fmla="*/ 0 w 145"/>
              <a:gd name="T9" fmla="*/ 27 h 577"/>
              <a:gd name="T10" fmla="*/ 18 w 145"/>
              <a:gd name="T11" fmla="*/ 0 h 577"/>
              <a:gd name="T12" fmla="*/ 117 w 145"/>
              <a:gd name="T13" fmla="*/ 0 h 577"/>
              <a:gd name="T14" fmla="*/ 144 w 145"/>
              <a:gd name="T15" fmla="*/ 27 h 577"/>
              <a:gd name="T16" fmla="*/ 144 w 145"/>
              <a:gd name="T17" fmla="*/ 549 h 577"/>
              <a:gd name="T18" fmla="*/ 117 w 145"/>
              <a:gd name="T19" fmla="*/ 576 h 577"/>
              <a:gd name="T20" fmla="*/ 45 w 145"/>
              <a:gd name="T21" fmla="*/ 531 h 577"/>
              <a:gd name="T22" fmla="*/ 45 w 145"/>
              <a:gd name="T23" fmla="*/ 531 h 577"/>
              <a:gd name="T24" fmla="*/ 99 w 145"/>
              <a:gd name="T25" fmla="*/ 531 h 577"/>
              <a:gd name="T26" fmla="*/ 99 w 145"/>
              <a:gd name="T27" fmla="*/ 46 h 577"/>
              <a:gd name="T28" fmla="*/ 45 w 145"/>
              <a:gd name="T29" fmla="*/ 46 h 577"/>
              <a:gd name="T30" fmla="*/ 45 w 145"/>
              <a:gd name="T31" fmla="*/ 531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577">
                <a:moveTo>
                  <a:pt x="117" y="576"/>
                </a:moveTo>
                <a:lnTo>
                  <a:pt x="117" y="576"/>
                </a:lnTo>
                <a:cubicBezTo>
                  <a:pt x="18" y="576"/>
                  <a:pt x="18" y="576"/>
                  <a:pt x="18" y="576"/>
                </a:cubicBezTo>
                <a:cubicBezTo>
                  <a:pt x="9" y="576"/>
                  <a:pt x="0" y="558"/>
                  <a:pt x="0" y="549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9" y="0"/>
                  <a:pt x="18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44" y="10"/>
                  <a:pt x="144" y="27"/>
                </a:cubicBezTo>
                <a:cubicBezTo>
                  <a:pt x="144" y="549"/>
                  <a:pt x="144" y="549"/>
                  <a:pt x="144" y="549"/>
                </a:cubicBezTo>
                <a:cubicBezTo>
                  <a:pt x="144" y="558"/>
                  <a:pt x="135" y="576"/>
                  <a:pt x="117" y="576"/>
                </a:cubicBezTo>
                <a:close/>
                <a:moveTo>
                  <a:pt x="45" y="531"/>
                </a:moveTo>
                <a:lnTo>
                  <a:pt x="45" y="531"/>
                </a:lnTo>
                <a:cubicBezTo>
                  <a:pt x="99" y="531"/>
                  <a:pt x="99" y="531"/>
                  <a:pt x="99" y="531"/>
                </a:cubicBezTo>
                <a:cubicBezTo>
                  <a:pt x="99" y="46"/>
                  <a:pt x="99" y="46"/>
                  <a:pt x="99" y="46"/>
                </a:cubicBezTo>
                <a:cubicBezTo>
                  <a:pt x="45" y="46"/>
                  <a:pt x="45" y="46"/>
                  <a:pt x="45" y="46"/>
                </a:cubicBezTo>
                <a:lnTo>
                  <a:pt x="45" y="5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377">
            <a:extLst>
              <a:ext uri="{FF2B5EF4-FFF2-40B4-BE49-F238E27FC236}">
                <a16:creationId xmlns:a16="http://schemas.microsoft.com/office/drawing/2014/main" id="{CBD14ADD-9E30-3D44-B816-8652AFC36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576" y="8777042"/>
            <a:ext cx="591357" cy="1100987"/>
          </a:xfrm>
          <a:custGeom>
            <a:avLst/>
            <a:gdLst>
              <a:gd name="T0" fmla="*/ 297 w 541"/>
              <a:gd name="T1" fmla="*/ 1007 h 1008"/>
              <a:gd name="T2" fmla="*/ 297 w 541"/>
              <a:gd name="T3" fmla="*/ 1007 h 1008"/>
              <a:gd name="T4" fmla="*/ 279 w 541"/>
              <a:gd name="T5" fmla="*/ 989 h 1008"/>
              <a:gd name="T6" fmla="*/ 0 w 541"/>
              <a:gd name="T7" fmla="*/ 99 h 1008"/>
              <a:gd name="T8" fmla="*/ 0 w 541"/>
              <a:gd name="T9" fmla="*/ 81 h 1008"/>
              <a:gd name="T10" fmla="*/ 9 w 541"/>
              <a:gd name="T11" fmla="*/ 72 h 1008"/>
              <a:gd name="T12" fmla="*/ 234 w 541"/>
              <a:gd name="T13" fmla="*/ 9 h 1008"/>
              <a:gd name="T14" fmla="*/ 261 w 541"/>
              <a:gd name="T15" fmla="*/ 18 h 1008"/>
              <a:gd name="T16" fmla="*/ 540 w 541"/>
              <a:gd name="T17" fmla="*/ 908 h 1008"/>
              <a:gd name="T18" fmla="*/ 540 w 541"/>
              <a:gd name="T19" fmla="*/ 917 h 1008"/>
              <a:gd name="T20" fmla="*/ 522 w 541"/>
              <a:gd name="T21" fmla="*/ 935 h 1008"/>
              <a:gd name="T22" fmla="*/ 306 w 541"/>
              <a:gd name="T23" fmla="*/ 998 h 1008"/>
              <a:gd name="T24" fmla="*/ 297 w 541"/>
              <a:gd name="T25" fmla="*/ 1007 h 1008"/>
              <a:gd name="T26" fmla="*/ 45 w 541"/>
              <a:gd name="T27" fmla="*/ 108 h 1008"/>
              <a:gd name="T28" fmla="*/ 45 w 541"/>
              <a:gd name="T29" fmla="*/ 108 h 1008"/>
              <a:gd name="T30" fmla="*/ 315 w 541"/>
              <a:gd name="T31" fmla="*/ 953 h 1008"/>
              <a:gd name="T32" fmla="*/ 486 w 541"/>
              <a:gd name="T33" fmla="*/ 899 h 1008"/>
              <a:gd name="T34" fmla="*/ 225 w 541"/>
              <a:gd name="T35" fmla="*/ 54 h 1008"/>
              <a:gd name="T36" fmla="*/ 45 w 541"/>
              <a:gd name="T37" fmla="*/ 1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1" h="1008">
                <a:moveTo>
                  <a:pt x="297" y="1007"/>
                </a:moveTo>
                <a:lnTo>
                  <a:pt x="297" y="1007"/>
                </a:lnTo>
                <a:cubicBezTo>
                  <a:pt x="288" y="1007"/>
                  <a:pt x="279" y="998"/>
                  <a:pt x="279" y="989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99"/>
                  <a:pt x="0" y="90"/>
                  <a:pt x="0" y="81"/>
                </a:cubicBezTo>
                <a:lnTo>
                  <a:pt x="9" y="72"/>
                </a:lnTo>
                <a:cubicBezTo>
                  <a:pt x="234" y="9"/>
                  <a:pt x="234" y="9"/>
                  <a:pt x="234" y="9"/>
                </a:cubicBezTo>
                <a:cubicBezTo>
                  <a:pt x="243" y="0"/>
                  <a:pt x="252" y="9"/>
                  <a:pt x="261" y="18"/>
                </a:cubicBezTo>
                <a:cubicBezTo>
                  <a:pt x="540" y="908"/>
                  <a:pt x="540" y="908"/>
                  <a:pt x="540" y="908"/>
                </a:cubicBezTo>
                <a:lnTo>
                  <a:pt x="540" y="917"/>
                </a:lnTo>
                <a:cubicBezTo>
                  <a:pt x="540" y="926"/>
                  <a:pt x="531" y="935"/>
                  <a:pt x="522" y="935"/>
                </a:cubicBezTo>
                <a:cubicBezTo>
                  <a:pt x="306" y="998"/>
                  <a:pt x="306" y="998"/>
                  <a:pt x="306" y="998"/>
                </a:cubicBezTo>
                <a:cubicBezTo>
                  <a:pt x="306" y="1007"/>
                  <a:pt x="306" y="1007"/>
                  <a:pt x="297" y="1007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315" y="953"/>
                  <a:pt x="315" y="953"/>
                  <a:pt x="315" y="953"/>
                </a:cubicBezTo>
                <a:cubicBezTo>
                  <a:pt x="486" y="899"/>
                  <a:pt x="486" y="899"/>
                  <a:pt x="486" y="899"/>
                </a:cubicBezTo>
                <a:cubicBezTo>
                  <a:pt x="225" y="54"/>
                  <a:pt x="225" y="54"/>
                  <a:pt x="225" y="54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378">
            <a:extLst>
              <a:ext uri="{FF2B5EF4-FFF2-40B4-BE49-F238E27FC236}">
                <a16:creationId xmlns:a16="http://schemas.microsoft.com/office/drawing/2014/main" id="{3380A356-CE52-7744-9B58-4B356C1C6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32" y="8921276"/>
            <a:ext cx="187503" cy="187506"/>
          </a:xfrm>
          <a:custGeom>
            <a:avLst/>
            <a:gdLst>
              <a:gd name="T0" fmla="*/ 90 w 172"/>
              <a:gd name="T1" fmla="*/ 170 h 171"/>
              <a:gd name="T2" fmla="*/ 90 w 172"/>
              <a:gd name="T3" fmla="*/ 170 h 171"/>
              <a:gd name="T4" fmla="*/ 54 w 172"/>
              <a:gd name="T5" fmla="*/ 161 h 171"/>
              <a:gd name="T6" fmla="*/ 18 w 172"/>
              <a:gd name="T7" fmla="*/ 117 h 171"/>
              <a:gd name="T8" fmla="*/ 63 w 172"/>
              <a:gd name="T9" fmla="*/ 18 h 171"/>
              <a:gd name="T10" fmla="*/ 171 w 172"/>
              <a:gd name="T11" fmla="*/ 72 h 171"/>
              <a:gd name="T12" fmla="*/ 171 w 172"/>
              <a:gd name="T13" fmla="*/ 72 h 171"/>
              <a:gd name="T14" fmla="*/ 162 w 172"/>
              <a:gd name="T15" fmla="*/ 125 h 171"/>
              <a:gd name="T16" fmla="*/ 117 w 172"/>
              <a:gd name="T17" fmla="*/ 170 h 171"/>
              <a:gd name="T18" fmla="*/ 90 w 172"/>
              <a:gd name="T19" fmla="*/ 170 h 171"/>
              <a:gd name="T20" fmla="*/ 90 w 172"/>
              <a:gd name="T21" fmla="*/ 54 h 171"/>
              <a:gd name="T22" fmla="*/ 90 w 172"/>
              <a:gd name="T23" fmla="*/ 54 h 171"/>
              <a:gd name="T24" fmla="*/ 81 w 172"/>
              <a:gd name="T25" fmla="*/ 63 h 171"/>
              <a:gd name="T26" fmla="*/ 54 w 172"/>
              <a:gd name="T27" fmla="*/ 99 h 171"/>
              <a:gd name="T28" fmla="*/ 72 w 172"/>
              <a:gd name="T29" fmla="*/ 125 h 171"/>
              <a:gd name="T30" fmla="*/ 99 w 172"/>
              <a:gd name="T31" fmla="*/ 125 h 171"/>
              <a:gd name="T32" fmla="*/ 126 w 172"/>
              <a:gd name="T33" fmla="*/ 108 h 171"/>
              <a:gd name="T34" fmla="*/ 126 w 172"/>
              <a:gd name="T35" fmla="*/ 81 h 171"/>
              <a:gd name="T36" fmla="*/ 126 w 172"/>
              <a:gd name="T37" fmla="*/ 81 h 171"/>
              <a:gd name="T38" fmla="*/ 90 w 172"/>
              <a:gd name="T39" fmla="*/ 54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2" h="171">
                <a:moveTo>
                  <a:pt x="90" y="170"/>
                </a:moveTo>
                <a:lnTo>
                  <a:pt x="90" y="170"/>
                </a:lnTo>
                <a:cubicBezTo>
                  <a:pt x="81" y="170"/>
                  <a:pt x="63" y="170"/>
                  <a:pt x="54" y="161"/>
                </a:cubicBezTo>
                <a:cubicBezTo>
                  <a:pt x="36" y="153"/>
                  <a:pt x="18" y="135"/>
                  <a:pt x="18" y="117"/>
                </a:cubicBezTo>
                <a:cubicBezTo>
                  <a:pt x="0" y="72"/>
                  <a:pt x="27" y="27"/>
                  <a:pt x="63" y="18"/>
                </a:cubicBezTo>
                <a:cubicBezTo>
                  <a:pt x="108" y="0"/>
                  <a:pt x="153" y="27"/>
                  <a:pt x="171" y="72"/>
                </a:cubicBezTo>
                <a:lnTo>
                  <a:pt x="171" y="72"/>
                </a:lnTo>
                <a:cubicBezTo>
                  <a:pt x="171" y="89"/>
                  <a:pt x="171" y="108"/>
                  <a:pt x="162" y="125"/>
                </a:cubicBezTo>
                <a:cubicBezTo>
                  <a:pt x="153" y="144"/>
                  <a:pt x="135" y="161"/>
                  <a:pt x="117" y="170"/>
                </a:cubicBezTo>
                <a:cubicBezTo>
                  <a:pt x="108" y="170"/>
                  <a:pt x="99" y="170"/>
                  <a:pt x="90" y="170"/>
                </a:cubicBezTo>
                <a:close/>
                <a:moveTo>
                  <a:pt x="90" y="54"/>
                </a:moveTo>
                <a:lnTo>
                  <a:pt x="90" y="54"/>
                </a:lnTo>
                <a:lnTo>
                  <a:pt x="81" y="63"/>
                </a:lnTo>
                <a:cubicBezTo>
                  <a:pt x="63" y="63"/>
                  <a:pt x="54" y="81"/>
                  <a:pt x="54" y="99"/>
                </a:cubicBezTo>
                <a:cubicBezTo>
                  <a:pt x="63" y="108"/>
                  <a:pt x="63" y="117"/>
                  <a:pt x="72" y="125"/>
                </a:cubicBezTo>
                <a:cubicBezTo>
                  <a:pt x="81" y="125"/>
                  <a:pt x="90" y="125"/>
                  <a:pt x="99" y="125"/>
                </a:cubicBezTo>
                <a:cubicBezTo>
                  <a:pt x="108" y="125"/>
                  <a:pt x="117" y="117"/>
                  <a:pt x="126" y="108"/>
                </a:cubicBezTo>
                <a:cubicBezTo>
                  <a:pt x="126" y="99"/>
                  <a:pt x="126" y="89"/>
                  <a:pt x="126" y="81"/>
                </a:cubicBezTo>
                <a:lnTo>
                  <a:pt x="126" y="81"/>
                </a:lnTo>
                <a:cubicBezTo>
                  <a:pt x="117" y="72"/>
                  <a:pt x="108" y="54"/>
                  <a:pt x="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379">
            <a:extLst>
              <a:ext uri="{FF2B5EF4-FFF2-40B4-BE49-F238E27FC236}">
                <a16:creationId xmlns:a16="http://schemas.microsoft.com/office/drawing/2014/main" id="{FE4B0E43-E1A9-2D44-80D9-7207393FA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657" y="9147244"/>
            <a:ext cx="326930" cy="639435"/>
          </a:xfrm>
          <a:custGeom>
            <a:avLst/>
            <a:gdLst>
              <a:gd name="T0" fmla="*/ 180 w 298"/>
              <a:gd name="T1" fmla="*/ 584 h 585"/>
              <a:gd name="T2" fmla="*/ 180 w 298"/>
              <a:gd name="T3" fmla="*/ 584 h 585"/>
              <a:gd name="T4" fmla="*/ 162 w 298"/>
              <a:gd name="T5" fmla="*/ 566 h 585"/>
              <a:gd name="T6" fmla="*/ 0 w 298"/>
              <a:gd name="T7" fmla="*/ 62 h 585"/>
              <a:gd name="T8" fmla="*/ 0 w 298"/>
              <a:gd name="T9" fmla="*/ 45 h 585"/>
              <a:gd name="T10" fmla="*/ 18 w 298"/>
              <a:gd name="T11" fmla="*/ 36 h 585"/>
              <a:gd name="T12" fmla="*/ 108 w 298"/>
              <a:gd name="T13" fmla="*/ 9 h 585"/>
              <a:gd name="T14" fmla="*/ 135 w 298"/>
              <a:gd name="T15" fmla="*/ 17 h 585"/>
              <a:gd name="T16" fmla="*/ 297 w 298"/>
              <a:gd name="T17" fmla="*/ 521 h 585"/>
              <a:gd name="T18" fmla="*/ 297 w 298"/>
              <a:gd name="T19" fmla="*/ 539 h 585"/>
              <a:gd name="T20" fmla="*/ 279 w 298"/>
              <a:gd name="T21" fmla="*/ 548 h 585"/>
              <a:gd name="T22" fmla="*/ 189 w 298"/>
              <a:gd name="T23" fmla="*/ 584 h 585"/>
              <a:gd name="T24" fmla="*/ 180 w 298"/>
              <a:gd name="T25" fmla="*/ 584 h 585"/>
              <a:gd name="T26" fmla="*/ 54 w 298"/>
              <a:gd name="T27" fmla="*/ 72 h 585"/>
              <a:gd name="T28" fmla="*/ 54 w 298"/>
              <a:gd name="T29" fmla="*/ 72 h 585"/>
              <a:gd name="T30" fmla="*/ 198 w 298"/>
              <a:gd name="T31" fmla="*/ 530 h 585"/>
              <a:gd name="T32" fmla="*/ 243 w 298"/>
              <a:gd name="T33" fmla="*/ 512 h 585"/>
              <a:gd name="T34" fmla="*/ 99 w 298"/>
              <a:gd name="T35" fmla="*/ 53 h 585"/>
              <a:gd name="T36" fmla="*/ 54 w 298"/>
              <a:gd name="T37" fmla="*/ 72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8" h="585">
                <a:moveTo>
                  <a:pt x="180" y="584"/>
                </a:moveTo>
                <a:lnTo>
                  <a:pt x="180" y="584"/>
                </a:lnTo>
                <a:cubicBezTo>
                  <a:pt x="171" y="584"/>
                  <a:pt x="162" y="575"/>
                  <a:pt x="162" y="566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0" y="53"/>
                  <a:pt x="0" y="45"/>
                </a:cubicBezTo>
                <a:cubicBezTo>
                  <a:pt x="9" y="45"/>
                  <a:pt x="9" y="36"/>
                  <a:pt x="18" y="36"/>
                </a:cubicBezTo>
                <a:cubicBezTo>
                  <a:pt x="108" y="9"/>
                  <a:pt x="108" y="9"/>
                  <a:pt x="108" y="9"/>
                </a:cubicBezTo>
                <a:cubicBezTo>
                  <a:pt x="117" y="0"/>
                  <a:pt x="135" y="9"/>
                  <a:pt x="135" y="17"/>
                </a:cubicBezTo>
                <a:cubicBezTo>
                  <a:pt x="297" y="521"/>
                  <a:pt x="297" y="521"/>
                  <a:pt x="297" y="521"/>
                </a:cubicBezTo>
                <a:cubicBezTo>
                  <a:pt x="297" y="530"/>
                  <a:pt x="297" y="530"/>
                  <a:pt x="297" y="539"/>
                </a:cubicBezTo>
                <a:cubicBezTo>
                  <a:pt x="288" y="548"/>
                  <a:pt x="288" y="548"/>
                  <a:pt x="279" y="548"/>
                </a:cubicBezTo>
                <a:cubicBezTo>
                  <a:pt x="189" y="584"/>
                  <a:pt x="189" y="584"/>
                  <a:pt x="189" y="584"/>
                </a:cubicBezTo>
                <a:lnTo>
                  <a:pt x="180" y="584"/>
                </a:lnTo>
                <a:close/>
                <a:moveTo>
                  <a:pt x="54" y="72"/>
                </a:moveTo>
                <a:lnTo>
                  <a:pt x="54" y="72"/>
                </a:lnTo>
                <a:cubicBezTo>
                  <a:pt x="198" y="530"/>
                  <a:pt x="198" y="530"/>
                  <a:pt x="198" y="530"/>
                </a:cubicBezTo>
                <a:cubicBezTo>
                  <a:pt x="243" y="512"/>
                  <a:pt x="243" y="512"/>
                  <a:pt x="243" y="512"/>
                </a:cubicBezTo>
                <a:cubicBezTo>
                  <a:pt x="99" y="53"/>
                  <a:pt x="99" y="53"/>
                  <a:pt x="99" y="53"/>
                </a:cubicBezTo>
                <a:lnTo>
                  <a:pt x="54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380">
            <a:extLst>
              <a:ext uri="{FF2B5EF4-FFF2-40B4-BE49-F238E27FC236}">
                <a16:creationId xmlns:a16="http://schemas.microsoft.com/office/drawing/2014/main" id="{E2B1C198-D9FE-1541-A256-535542CB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9982" y="8882814"/>
            <a:ext cx="1158680" cy="216352"/>
          </a:xfrm>
          <a:custGeom>
            <a:avLst/>
            <a:gdLst>
              <a:gd name="T0" fmla="*/ 963 w 1063"/>
              <a:gd name="T1" fmla="*/ 197 h 198"/>
              <a:gd name="T2" fmla="*/ 963 w 1063"/>
              <a:gd name="T3" fmla="*/ 197 h 198"/>
              <a:gd name="T4" fmla="*/ 819 w 1063"/>
              <a:gd name="T5" fmla="*/ 197 h 198"/>
              <a:gd name="T6" fmla="*/ 792 w 1063"/>
              <a:gd name="T7" fmla="*/ 171 h 198"/>
              <a:gd name="T8" fmla="*/ 819 w 1063"/>
              <a:gd name="T9" fmla="*/ 144 h 198"/>
              <a:gd name="T10" fmla="*/ 963 w 1063"/>
              <a:gd name="T11" fmla="*/ 144 h 198"/>
              <a:gd name="T12" fmla="*/ 1008 w 1063"/>
              <a:gd name="T13" fmla="*/ 99 h 198"/>
              <a:gd name="T14" fmla="*/ 963 w 1063"/>
              <a:gd name="T15" fmla="*/ 54 h 198"/>
              <a:gd name="T16" fmla="*/ 99 w 1063"/>
              <a:gd name="T17" fmla="*/ 54 h 198"/>
              <a:gd name="T18" fmla="*/ 54 w 1063"/>
              <a:gd name="T19" fmla="*/ 99 h 198"/>
              <a:gd name="T20" fmla="*/ 99 w 1063"/>
              <a:gd name="T21" fmla="*/ 144 h 198"/>
              <a:gd name="T22" fmla="*/ 234 w 1063"/>
              <a:gd name="T23" fmla="*/ 144 h 198"/>
              <a:gd name="T24" fmla="*/ 261 w 1063"/>
              <a:gd name="T25" fmla="*/ 171 h 198"/>
              <a:gd name="T26" fmla="*/ 234 w 1063"/>
              <a:gd name="T27" fmla="*/ 197 h 198"/>
              <a:gd name="T28" fmla="*/ 99 w 1063"/>
              <a:gd name="T29" fmla="*/ 197 h 198"/>
              <a:gd name="T30" fmla="*/ 0 w 1063"/>
              <a:gd name="T31" fmla="*/ 99 h 198"/>
              <a:gd name="T32" fmla="*/ 99 w 1063"/>
              <a:gd name="T33" fmla="*/ 0 h 198"/>
              <a:gd name="T34" fmla="*/ 963 w 1063"/>
              <a:gd name="T35" fmla="*/ 0 h 198"/>
              <a:gd name="T36" fmla="*/ 1062 w 1063"/>
              <a:gd name="T37" fmla="*/ 99 h 198"/>
              <a:gd name="T38" fmla="*/ 963 w 1063"/>
              <a:gd name="T39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3" h="198">
                <a:moveTo>
                  <a:pt x="963" y="197"/>
                </a:moveTo>
                <a:lnTo>
                  <a:pt x="963" y="197"/>
                </a:lnTo>
                <a:cubicBezTo>
                  <a:pt x="819" y="197"/>
                  <a:pt x="819" y="197"/>
                  <a:pt x="819" y="197"/>
                </a:cubicBezTo>
                <a:cubicBezTo>
                  <a:pt x="810" y="197"/>
                  <a:pt x="792" y="189"/>
                  <a:pt x="792" y="171"/>
                </a:cubicBezTo>
                <a:cubicBezTo>
                  <a:pt x="792" y="153"/>
                  <a:pt x="810" y="144"/>
                  <a:pt x="819" y="144"/>
                </a:cubicBezTo>
                <a:cubicBezTo>
                  <a:pt x="963" y="144"/>
                  <a:pt x="963" y="144"/>
                  <a:pt x="963" y="144"/>
                </a:cubicBezTo>
                <a:cubicBezTo>
                  <a:pt x="981" y="144"/>
                  <a:pt x="1008" y="125"/>
                  <a:pt x="1008" y="99"/>
                </a:cubicBezTo>
                <a:cubicBezTo>
                  <a:pt x="1008" y="72"/>
                  <a:pt x="981" y="54"/>
                  <a:pt x="963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72" y="54"/>
                  <a:pt x="54" y="72"/>
                  <a:pt x="54" y="99"/>
                </a:cubicBezTo>
                <a:cubicBezTo>
                  <a:pt x="54" y="125"/>
                  <a:pt x="72" y="144"/>
                  <a:pt x="99" y="144"/>
                </a:cubicBezTo>
                <a:cubicBezTo>
                  <a:pt x="234" y="144"/>
                  <a:pt x="234" y="144"/>
                  <a:pt x="234" y="144"/>
                </a:cubicBezTo>
                <a:cubicBezTo>
                  <a:pt x="252" y="144"/>
                  <a:pt x="261" y="153"/>
                  <a:pt x="261" y="171"/>
                </a:cubicBezTo>
                <a:cubicBezTo>
                  <a:pt x="261" y="189"/>
                  <a:pt x="252" y="197"/>
                  <a:pt x="234" y="197"/>
                </a:cubicBezTo>
                <a:cubicBezTo>
                  <a:pt x="99" y="197"/>
                  <a:pt x="99" y="197"/>
                  <a:pt x="99" y="197"/>
                </a:cubicBezTo>
                <a:cubicBezTo>
                  <a:pt x="46" y="197"/>
                  <a:pt x="0" y="153"/>
                  <a:pt x="0" y="99"/>
                </a:cubicBezTo>
                <a:cubicBezTo>
                  <a:pt x="0" y="45"/>
                  <a:pt x="46" y="0"/>
                  <a:pt x="99" y="0"/>
                </a:cubicBezTo>
                <a:cubicBezTo>
                  <a:pt x="963" y="0"/>
                  <a:pt x="963" y="0"/>
                  <a:pt x="963" y="0"/>
                </a:cubicBezTo>
                <a:cubicBezTo>
                  <a:pt x="1017" y="0"/>
                  <a:pt x="1062" y="45"/>
                  <a:pt x="1062" y="99"/>
                </a:cubicBezTo>
                <a:cubicBezTo>
                  <a:pt x="1062" y="153"/>
                  <a:pt x="1017" y="197"/>
                  <a:pt x="963" y="1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381">
            <a:extLst>
              <a:ext uri="{FF2B5EF4-FFF2-40B4-BE49-F238E27FC236}">
                <a16:creationId xmlns:a16="http://schemas.microsoft.com/office/drawing/2014/main" id="{CBB09496-6185-EB48-AE43-A5FFEECF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5565" y="8974163"/>
            <a:ext cx="687513" cy="793285"/>
          </a:xfrm>
          <a:custGeom>
            <a:avLst/>
            <a:gdLst>
              <a:gd name="T0" fmla="*/ 585 w 631"/>
              <a:gd name="T1" fmla="*/ 728 h 729"/>
              <a:gd name="T2" fmla="*/ 585 w 631"/>
              <a:gd name="T3" fmla="*/ 728 h 729"/>
              <a:gd name="T4" fmla="*/ 45 w 631"/>
              <a:gd name="T5" fmla="*/ 728 h 729"/>
              <a:gd name="T6" fmla="*/ 0 w 631"/>
              <a:gd name="T7" fmla="*/ 683 h 729"/>
              <a:gd name="T8" fmla="*/ 0 w 631"/>
              <a:gd name="T9" fmla="*/ 27 h 729"/>
              <a:gd name="T10" fmla="*/ 27 w 631"/>
              <a:gd name="T11" fmla="*/ 0 h 729"/>
              <a:gd name="T12" fmla="*/ 54 w 631"/>
              <a:gd name="T13" fmla="*/ 27 h 729"/>
              <a:gd name="T14" fmla="*/ 54 w 631"/>
              <a:gd name="T15" fmla="*/ 674 h 729"/>
              <a:gd name="T16" fmla="*/ 576 w 631"/>
              <a:gd name="T17" fmla="*/ 674 h 729"/>
              <a:gd name="T18" fmla="*/ 576 w 631"/>
              <a:gd name="T19" fmla="*/ 27 h 729"/>
              <a:gd name="T20" fmla="*/ 603 w 631"/>
              <a:gd name="T21" fmla="*/ 0 h 729"/>
              <a:gd name="T22" fmla="*/ 630 w 631"/>
              <a:gd name="T23" fmla="*/ 27 h 729"/>
              <a:gd name="T24" fmla="*/ 630 w 631"/>
              <a:gd name="T25" fmla="*/ 683 h 729"/>
              <a:gd name="T26" fmla="*/ 585 w 631"/>
              <a:gd name="T27" fmla="*/ 728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1" h="729">
                <a:moveTo>
                  <a:pt x="585" y="728"/>
                </a:moveTo>
                <a:lnTo>
                  <a:pt x="585" y="728"/>
                </a:lnTo>
                <a:cubicBezTo>
                  <a:pt x="45" y="728"/>
                  <a:pt x="45" y="728"/>
                  <a:pt x="45" y="728"/>
                </a:cubicBezTo>
                <a:cubicBezTo>
                  <a:pt x="18" y="728"/>
                  <a:pt x="0" y="710"/>
                  <a:pt x="0" y="68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45" y="0"/>
                  <a:pt x="54" y="9"/>
                  <a:pt x="54" y="27"/>
                </a:cubicBezTo>
                <a:cubicBezTo>
                  <a:pt x="54" y="674"/>
                  <a:pt x="54" y="674"/>
                  <a:pt x="54" y="674"/>
                </a:cubicBezTo>
                <a:cubicBezTo>
                  <a:pt x="576" y="674"/>
                  <a:pt x="576" y="674"/>
                  <a:pt x="576" y="674"/>
                </a:cubicBezTo>
                <a:cubicBezTo>
                  <a:pt x="576" y="27"/>
                  <a:pt x="576" y="27"/>
                  <a:pt x="576" y="27"/>
                </a:cubicBezTo>
                <a:cubicBezTo>
                  <a:pt x="576" y="9"/>
                  <a:pt x="585" y="0"/>
                  <a:pt x="603" y="0"/>
                </a:cubicBezTo>
                <a:cubicBezTo>
                  <a:pt x="621" y="0"/>
                  <a:pt x="630" y="9"/>
                  <a:pt x="630" y="27"/>
                </a:cubicBezTo>
                <a:cubicBezTo>
                  <a:pt x="630" y="683"/>
                  <a:pt x="630" y="683"/>
                  <a:pt x="630" y="683"/>
                </a:cubicBezTo>
                <a:cubicBezTo>
                  <a:pt x="630" y="710"/>
                  <a:pt x="612" y="728"/>
                  <a:pt x="585" y="72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382">
            <a:extLst>
              <a:ext uri="{FF2B5EF4-FFF2-40B4-BE49-F238E27FC236}">
                <a16:creationId xmlns:a16="http://schemas.microsoft.com/office/drawing/2014/main" id="{919EFD53-2122-114C-ABC9-81B399782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2299" y="8974163"/>
            <a:ext cx="274046" cy="274043"/>
          </a:xfrm>
          <a:custGeom>
            <a:avLst/>
            <a:gdLst>
              <a:gd name="T0" fmla="*/ 126 w 253"/>
              <a:gd name="T1" fmla="*/ 54 h 252"/>
              <a:gd name="T2" fmla="*/ 126 w 253"/>
              <a:gd name="T3" fmla="*/ 54 h 252"/>
              <a:gd name="T4" fmla="*/ 198 w 253"/>
              <a:gd name="T5" fmla="*/ 125 h 252"/>
              <a:gd name="T6" fmla="*/ 126 w 253"/>
              <a:gd name="T7" fmla="*/ 198 h 252"/>
              <a:gd name="T8" fmla="*/ 54 w 253"/>
              <a:gd name="T9" fmla="*/ 125 h 252"/>
              <a:gd name="T10" fmla="*/ 126 w 253"/>
              <a:gd name="T11" fmla="*/ 54 h 252"/>
              <a:gd name="T12" fmla="*/ 126 w 253"/>
              <a:gd name="T13" fmla="*/ 0 h 252"/>
              <a:gd name="T14" fmla="*/ 126 w 253"/>
              <a:gd name="T15" fmla="*/ 0 h 252"/>
              <a:gd name="T16" fmla="*/ 0 w 253"/>
              <a:gd name="T17" fmla="*/ 125 h 252"/>
              <a:gd name="T18" fmla="*/ 126 w 253"/>
              <a:gd name="T19" fmla="*/ 251 h 252"/>
              <a:gd name="T20" fmla="*/ 252 w 253"/>
              <a:gd name="T21" fmla="*/ 125 h 252"/>
              <a:gd name="T22" fmla="*/ 126 w 253"/>
              <a:gd name="T23" fmla="*/ 0 h 252"/>
              <a:gd name="T24" fmla="*/ 126 w 253"/>
              <a:gd name="T25" fmla="*/ 5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3" h="252">
                <a:moveTo>
                  <a:pt x="126" y="54"/>
                </a:moveTo>
                <a:lnTo>
                  <a:pt x="126" y="54"/>
                </a:lnTo>
                <a:cubicBezTo>
                  <a:pt x="162" y="54"/>
                  <a:pt x="198" y="90"/>
                  <a:pt x="198" y="125"/>
                </a:cubicBezTo>
                <a:cubicBezTo>
                  <a:pt x="198" y="162"/>
                  <a:pt x="162" y="198"/>
                  <a:pt x="126" y="198"/>
                </a:cubicBezTo>
                <a:cubicBezTo>
                  <a:pt x="90" y="198"/>
                  <a:pt x="54" y="162"/>
                  <a:pt x="54" y="125"/>
                </a:cubicBezTo>
                <a:cubicBezTo>
                  <a:pt x="54" y="90"/>
                  <a:pt x="90" y="54"/>
                  <a:pt x="126" y="54"/>
                </a:cubicBezTo>
                <a:lnTo>
                  <a:pt x="126" y="0"/>
                </a:lnTo>
                <a:lnTo>
                  <a:pt x="126" y="0"/>
                </a:lnTo>
                <a:cubicBezTo>
                  <a:pt x="54" y="0"/>
                  <a:pt x="0" y="54"/>
                  <a:pt x="0" y="125"/>
                </a:cubicBezTo>
                <a:cubicBezTo>
                  <a:pt x="0" y="198"/>
                  <a:pt x="54" y="251"/>
                  <a:pt x="126" y="251"/>
                </a:cubicBezTo>
                <a:cubicBezTo>
                  <a:pt x="198" y="251"/>
                  <a:pt x="252" y="198"/>
                  <a:pt x="252" y="125"/>
                </a:cubicBezTo>
                <a:cubicBezTo>
                  <a:pt x="252" y="54"/>
                  <a:pt x="198" y="0"/>
                  <a:pt x="126" y="0"/>
                </a:cubicBezTo>
                <a:lnTo>
                  <a:pt x="12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383">
            <a:extLst>
              <a:ext uri="{FF2B5EF4-FFF2-40B4-BE49-F238E27FC236}">
                <a16:creationId xmlns:a16="http://schemas.microsoft.com/office/drawing/2014/main" id="{3A8B67FB-E6DB-3C45-90B1-FCA1CF77F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5759" y="8974163"/>
            <a:ext cx="451933" cy="668282"/>
          </a:xfrm>
          <a:custGeom>
            <a:avLst/>
            <a:gdLst>
              <a:gd name="T0" fmla="*/ 333 w 415"/>
              <a:gd name="T1" fmla="*/ 611 h 612"/>
              <a:gd name="T2" fmla="*/ 333 w 415"/>
              <a:gd name="T3" fmla="*/ 611 h 612"/>
              <a:gd name="T4" fmla="*/ 81 w 415"/>
              <a:gd name="T5" fmla="*/ 611 h 612"/>
              <a:gd name="T6" fmla="*/ 54 w 415"/>
              <a:gd name="T7" fmla="*/ 584 h 612"/>
              <a:gd name="T8" fmla="*/ 27 w 415"/>
              <a:gd name="T9" fmla="*/ 557 h 612"/>
              <a:gd name="T10" fmla="*/ 0 w 415"/>
              <a:gd name="T11" fmla="*/ 530 h 612"/>
              <a:gd name="T12" fmla="*/ 0 w 415"/>
              <a:gd name="T13" fmla="*/ 27 h 612"/>
              <a:gd name="T14" fmla="*/ 27 w 415"/>
              <a:gd name="T15" fmla="*/ 0 h 612"/>
              <a:gd name="T16" fmla="*/ 54 w 415"/>
              <a:gd name="T17" fmla="*/ 27 h 612"/>
              <a:gd name="T18" fmla="*/ 54 w 415"/>
              <a:gd name="T19" fmla="*/ 512 h 612"/>
              <a:gd name="T20" fmla="*/ 108 w 415"/>
              <a:gd name="T21" fmla="*/ 557 h 612"/>
              <a:gd name="T22" fmla="*/ 306 w 415"/>
              <a:gd name="T23" fmla="*/ 557 h 612"/>
              <a:gd name="T24" fmla="*/ 360 w 415"/>
              <a:gd name="T25" fmla="*/ 512 h 612"/>
              <a:gd name="T26" fmla="*/ 360 w 415"/>
              <a:gd name="T27" fmla="*/ 27 h 612"/>
              <a:gd name="T28" fmla="*/ 387 w 415"/>
              <a:gd name="T29" fmla="*/ 0 h 612"/>
              <a:gd name="T30" fmla="*/ 414 w 415"/>
              <a:gd name="T31" fmla="*/ 27 h 612"/>
              <a:gd name="T32" fmla="*/ 414 w 415"/>
              <a:gd name="T33" fmla="*/ 530 h 612"/>
              <a:gd name="T34" fmla="*/ 387 w 415"/>
              <a:gd name="T35" fmla="*/ 557 h 612"/>
              <a:gd name="T36" fmla="*/ 360 w 415"/>
              <a:gd name="T37" fmla="*/ 584 h 612"/>
              <a:gd name="T38" fmla="*/ 333 w 415"/>
              <a:gd name="T39" fmla="*/ 611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15" h="612">
                <a:moveTo>
                  <a:pt x="333" y="611"/>
                </a:moveTo>
                <a:lnTo>
                  <a:pt x="333" y="611"/>
                </a:lnTo>
                <a:cubicBezTo>
                  <a:pt x="81" y="611"/>
                  <a:pt x="81" y="611"/>
                  <a:pt x="81" y="611"/>
                </a:cubicBezTo>
                <a:cubicBezTo>
                  <a:pt x="63" y="611"/>
                  <a:pt x="54" y="602"/>
                  <a:pt x="54" y="584"/>
                </a:cubicBezTo>
                <a:cubicBezTo>
                  <a:pt x="54" y="575"/>
                  <a:pt x="36" y="557"/>
                  <a:pt x="27" y="557"/>
                </a:cubicBezTo>
                <a:cubicBezTo>
                  <a:pt x="9" y="557"/>
                  <a:pt x="0" y="548"/>
                  <a:pt x="0" y="53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512"/>
                  <a:pt x="54" y="512"/>
                  <a:pt x="54" y="512"/>
                </a:cubicBezTo>
                <a:cubicBezTo>
                  <a:pt x="72" y="521"/>
                  <a:pt x="99" y="539"/>
                  <a:pt x="108" y="557"/>
                </a:cubicBezTo>
                <a:cubicBezTo>
                  <a:pt x="306" y="557"/>
                  <a:pt x="306" y="557"/>
                  <a:pt x="306" y="557"/>
                </a:cubicBezTo>
                <a:cubicBezTo>
                  <a:pt x="315" y="539"/>
                  <a:pt x="333" y="521"/>
                  <a:pt x="360" y="512"/>
                </a:cubicBezTo>
                <a:cubicBezTo>
                  <a:pt x="360" y="27"/>
                  <a:pt x="360" y="27"/>
                  <a:pt x="360" y="27"/>
                </a:cubicBezTo>
                <a:cubicBezTo>
                  <a:pt x="360" y="9"/>
                  <a:pt x="369" y="0"/>
                  <a:pt x="387" y="0"/>
                </a:cubicBezTo>
                <a:cubicBezTo>
                  <a:pt x="405" y="0"/>
                  <a:pt x="414" y="9"/>
                  <a:pt x="414" y="27"/>
                </a:cubicBezTo>
                <a:cubicBezTo>
                  <a:pt x="414" y="530"/>
                  <a:pt x="414" y="530"/>
                  <a:pt x="414" y="530"/>
                </a:cubicBezTo>
                <a:cubicBezTo>
                  <a:pt x="414" y="548"/>
                  <a:pt x="405" y="557"/>
                  <a:pt x="387" y="557"/>
                </a:cubicBezTo>
                <a:cubicBezTo>
                  <a:pt x="369" y="557"/>
                  <a:pt x="360" y="575"/>
                  <a:pt x="360" y="584"/>
                </a:cubicBezTo>
                <a:cubicBezTo>
                  <a:pt x="360" y="602"/>
                  <a:pt x="351" y="611"/>
                  <a:pt x="333" y="6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384">
            <a:extLst>
              <a:ext uri="{FF2B5EF4-FFF2-40B4-BE49-F238E27FC236}">
                <a16:creationId xmlns:a16="http://schemas.microsoft.com/office/drawing/2014/main" id="{5BA0C245-326A-0C4A-BC54-40AC4A7F9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9368" y="8676080"/>
            <a:ext cx="923097" cy="923097"/>
          </a:xfrm>
          <a:custGeom>
            <a:avLst/>
            <a:gdLst>
              <a:gd name="T0" fmla="*/ 216 w 847"/>
              <a:gd name="T1" fmla="*/ 845 h 846"/>
              <a:gd name="T2" fmla="*/ 216 w 847"/>
              <a:gd name="T3" fmla="*/ 845 h 846"/>
              <a:gd name="T4" fmla="*/ 198 w 847"/>
              <a:gd name="T5" fmla="*/ 836 h 846"/>
              <a:gd name="T6" fmla="*/ 9 w 847"/>
              <a:gd name="T7" fmla="*/ 647 h 846"/>
              <a:gd name="T8" fmla="*/ 9 w 847"/>
              <a:gd name="T9" fmla="*/ 612 h 846"/>
              <a:gd name="T10" fmla="*/ 207 w 847"/>
              <a:gd name="T11" fmla="*/ 378 h 846"/>
              <a:gd name="T12" fmla="*/ 756 w 847"/>
              <a:gd name="T13" fmla="*/ 18 h 846"/>
              <a:gd name="T14" fmla="*/ 810 w 847"/>
              <a:gd name="T15" fmla="*/ 9 h 846"/>
              <a:gd name="T16" fmla="*/ 837 w 847"/>
              <a:gd name="T17" fmla="*/ 9 h 846"/>
              <a:gd name="T18" fmla="*/ 846 w 847"/>
              <a:gd name="T19" fmla="*/ 36 h 846"/>
              <a:gd name="T20" fmla="*/ 837 w 847"/>
              <a:gd name="T21" fmla="*/ 54 h 846"/>
              <a:gd name="T22" fmla="*/ 441 w 847"/>
              <a:gd name="T23" fmla="*/ 665 h 846"/>
              <a:gd name="T24" fmla="*/ 441 w 847"/>
              <a:gd name="T25" fmla="*/ 665 h 846"/>
              <a:gd name="T26" fmla="*/ 234 w 847"/>
              <a:gd name="T27" fmla="*/ 836 h 846"/>
              <a:gd name="T28" fmla="*/ 216 w 847"/>
              <a:gd name="T29" fmla="*/ 845 h 846"/>
              <a:gd name="T30" fmla="*/ 72 w 847"/>
              <a:gd name="T31" fmla="*/ 629 h 846"/>
              <a:gd name="T32" fmla="*/ 72 w 847"/>
              <a:gd name="T33" fmla="*/ 629 h 846"/>
              <a:gd name="T34" fmla="*/ 216 w 847"/>
              <a:gd name="T35" fmla="*/ 773 h 846"/>
              <a:gd name="T36" fmla="*/ 414 w 847"/>
              <a:gd name="T37" fmla="*/ 620 h 846"/>
              <a:gd name="T38" fmla="*/ 774 w 847"/>
              <a:gd name="T39" fmla="*/ 72 h 846"/>
              <a:gd name="T40" fmla="*/ 252 w 847"/>
              <a:gd name="T41" fmla="*/ 414 h 846"/>
              <a:gd name="T42" fmla="*/ 72 w 847"/>
              <a:gd name="T43" fmla="*/ 629 h 846"/>
              <a:gd name="T44" fmla="*/ 423 w 847"/>
              <a:gd name="T45" fmla="*/ 638 h 846"/>
              <a:gd name="T46" fmla="*/ 423 w 847"/>
              <a:gd name="T47" fmla="*/ 63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847" h="846">
                <a:moveTo>
                  <a:pt x="216" y="845"/>
                </a:moveTo>
                <a:lnTo>
                  <a:pt x="216" y="845"/>
                </a:lnTo>
                <a:cubicBezTo>
                  <a:pt x="207" y="845"/>
                  <a:pt x="207" y="836"/>
                  <a:pt x="198" y="836"/>
                </a:cubicBezTo>
                <a:cubicBezTo>
                  <a:pt x="9" y="647"/>
                  <a:pt x="9" y="647"/>
                  <a:pt x="9" y="647"/>
                </a:cubicBezTo>
                <a:cubicBezTo>
                  <a:pt x="0" y="638"/>
                  <a:pt x="0" y="620"/>
                  <a:pt x="9" y="612"/>
                </a:cubicBezTo>
                <a:cubicBezTo>
                  <a:pt x="207" y="378"/>
                  <a:pt x="207" y="378"/>
                  <a:pt x="207" y="378"/>
                </a:cubicBezTo>
                <a:cubicBezTo>
                  <a:pt x="351" y="216"/>
                  <a:pt x="531" y="99"/>
                  <a:pt x="756" y="18"/>
                </a:cubicBezTo>
                <a:cubicBezTo>
                  <a:pt x="810" y="9"/>
                  <a:pt x="810" y="9"/>
                  <a:pt x="810" y="9"/>
                </a:cubicBezTo>
                <a:cubicBezTo>
                  <a:pt x="819" y="0"/>
                  <a:pt x="828" y="9"/>
                  <a:pt x="837" y="9"/>
                </a:cubicBezTo>
                <a:cubicBezTo>
                  <a:pt x="846" y="18"/>
                  <a:pt x="846" y="27"/>
                  <a:pt x="846" y="36"/>
                </a:cubicBezTo>
                <a:cubicBezTo>
                  <a:pt x="837" y="54"/>
                  <a:pt x="837" y="54"/>
                  <a:pt x="837" y="54"/>
                </a:cubicBezTo>
                <a:cubicBezTo>
                  <a:pt x="765" y="306"/>
                  <a:pt x="639" y="504"/>
                  <a:pt x="441" y="665"/>
                </a:cubicBezTo>
                <a:lnTo>
                  <a:pt x="441" y="665"/>
                </a:lnTo>
                <a:cubicBezTo>
                  <a:pt x="234" y="836"/>
                  <a:pt x="234" y="836"/>
                  <a:pt x="234" y="836"/>
                </a:cubicBezTo>
                <a:cubicBezTo>
                  <a:pt x="234" y="836"/>
                  <a:pt x="225" y="845"/>
                  <a:pt x="216" y="845"/>
                </a:cubicBezTo>
                <a:close/>
                <a:moveTo>
                  <a:pt x="72" y="629"/>
                </a:moveTo>
                <a:lnTo>
                  <a:pt x="72" y="629"/>
                </a:lnTo>
                <a:cubicBezTo>
                  <a:pt x="216" y="773"/>
                  <a:pt x="216" y="773"/>
                  <a:pt x="216" y="773"/>
                </a:cubicBezTo>
                <a:cubicBezTo>
                  <a:pt x="414" y="620"/>
                  <a:pt x="414" y="620"/>
                  <a:pt x="414" y="620"/>
                </a:cubicBezTo>
                <a:cubicBezTo>
                  <a:pt x="585" y="477"/>
                  <a:pt x="702" y="297"/>
                  <a:pt x="774" y="72"/>
                </a:cubicBezTo>
                <a:cubicBezTo>
                  <a:pt x="558" y="144"/>
                  <a:pt x="378" y="261"/>
                  <a:pt x="252" y="414"/>
                </a:cubicBezTo>
                <a:lnTo>
                  <a:pt x="72" y="629"/>
                </a:lnTo>
                <a:close/>
                <a:moveTo>
                  <a:pt x="423" y="638"/>
                </a:moveTo>
                <a:lnTo>
                  <a:pt x="423" y="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385">
            <a:extLst>
              <a:ext uri="{FF2B5EF4-FFF2-40B4-BE49-F238E27FC236}">
                <a16:creationId xmlns:a16="http://schemas.microsoft.com/office/drawing/2014/main" id="{1B18A3AA-3237-DD44-AD89-E75AC6C05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2065" y="9382824"/>
            <a:ext cx="264430" cy="461548"/>
          </a:xfrm>
          <a:custGeom>
            <a:avLst/>
            <a:gdLst>
              <a:gd name="T0" fmla="*/ 27 w 244"/>
              <a:gd name="T1" fmla="*/ 423 h 424"/>
              <a:gd name="T2" fmla="*/ 27 w 244"/>
              <a:gd name="T3" fmla="*/ 423 h 424"/>
              <a:gd name="T4" fmla="*/ 18 w 244"/>
              <a:gd name="T5" fmla="*/ 423 h 424"/>
              <a:gd name="T6" fmla="*/ 0 w 244"/>
              <a:gd name="T7" fmla="*/ 387 h 424"/>
              <a:gd name="T8" fmla="*/ 27 w 244"/>
              <a:gd name="T9" fmla="*/ 153 h 424"/>
              <a:gd name="T10" fmla="*/ 63 w 244"/>
              <a:gd name="T11" fmla="*/ 126 h 424"/>
              <a:gd name="T12" fmla="*/ 81 w 244"/>
              <a:gd name="T13" fmla="*/ 162 h 424"/>
              <a:gd name="T14" fmla="*/ 63 w 244"/>
              <a:gd name="T15" fmla="*/ 315 h 424"/>
              <a:gd name="T16" fmla="*/ 99 w 244"/>
              <a:gd name="T17" fmla="*/ 279 h 424"/>
              <a:gd name="T18" fmla="*/ 189 w 244"/>
              <a:gd name="T19" fmla="*/ 18 h 424"/>
              <a:gd name="T20" fmla="*/ 225 w 244"/>
              <a:gd name="T21" fmla="*/ 0 h 424"/>
              <a:gd name="T22" fmla="*/ 243 w 244"/>
              <a:gd name="T23" fmla="*/ 36 h 424"/>
              <a:gd name="T24" fmla="*/ 153 w 244"/>
              <a:gd name="T25" fmla="*/ 306 h 424"/>
              <a:gd name="T26" fmla="*/ 144 w 244"/>
              <a:gd name="T27" fmla="*/ 315 h 424"/>
              <a:gd name="T28" fmla="*/ 54 w 244"/>
              <a:gd name="T29" fmla="*/ 414 h 424"/>
              <a:gd name="T30" fmla="*/ 27 w 244"/>
              <a:gd name="T31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4" h="424">
                <a:moveTo>
                  <a:pt x="27" y="423"/>
                </a:moveTo>
                <a:lnTo>
                  <a:pt x="27" y="423"/>
                </a:lnTo>
                <a:lnTo>
                  <a:pt x="18" y="423"/>
                </a:lnTo>
                <a:cubicBezTo>
                  <a:pt x="9" y="414"/>
                  <a:pt x="0" y="405"/>
                  <a:pt x="0" y="387"/>
                </a:cubicBezTo>
                <a:cubicBezTo>
                  <a:pt x="27" y="153"/>
                  <a:pt x="27" y="153"/>
                  <a:pt x="27" y="153"/>
                </a:cubicBezTo>
                <a:cubicBezTo>
                  <a:pt x="36" y="144"/>
                  <a:pt x="45" y="126"/>
                  <a:pt x="63" y="126"/>
                </a:cubicBezTo>
                <a:cubicBezTo>
                  <a:pt x="72" y="135"/>
                  <a:pt x="90" y="144"/>
                  <a:pt x="81" y="162"/>
                </a:cubicBezTo>
                <a:cubicBezTo>
                  <a:pt x="63" y="315"/>
                  <a:pt x="63" y="315"/>
                  <a:pt x="63" y="315"/>
                </a:cubicBezTo>
                <a:cubicBezTo>
                  <a:pt x="99" y="279"/>
                  <a:pt x="99" y="279"/>
                  <a:pt x="99" y="279"/>
                </a:cubicBezTo>
                <a:cubicBezTo>
                  <a:pt x="189" y="18"/>
                  <a:pt x="189" y="18"/>
                  <a:pt x="189" y="18"/>
                </a:cubicBezTo>
                <a:cubicBezTo>
                  <a:pt x="198" y="9"/>
                  <a:pt x="207" y="0"/>
                  <a:pt x="225" y="0"/>
                </a:cubicBezTo>
                <a:cubicBezTo>
                  <a:pt x="243" y="9"/>
                  <a:pt x="243" y="18"/>
                  <a:pt x="243" y="36"/>
                </a:cubicBezTo>
                <a:cubicBezTo>
                  <a:pt x="153" y="306"/>
                  <a:pt x="153" y="306"/>
                  <a:pt x="153" y="306"/>
                </a:cubicBezTo>
                <a:cubicBezTo>
                  <a:pt x="153" y="306"/>
                  <a:pt x="153" y="315"/>
                  <a:pt x="144" y="315"/>
                </a:cubicBezTo>
                <a:cubicBezTo>
                  <a:pt x="54" y="414"/>
                  <a:pt x="54" y="414"/>
                  <a:pt x="54" y="414"/>
                </a:cubicBezTo>
                <a:cubicBezTo>
                  <a:pt x="45" y="423"/>
                  <a:pt x="36" y="423"/>
                  <a:pt x="27" y="4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386">
            <a:extLst>
              <a:ext uri="{FF2B5EF4-FFF2-40B4-BE49-F238E27FC236}">
                <a16:creationId xmlns:a16="http://schemas.microsoft.com/office/drawing/2014/main" id="{489BF4FC-0EF1-1748-98EC-2AAAEC43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3788" y="9156860"/>
            <a:ext cx="451933" cy="264427"/>
          </a:xfrm>
          <a:custGeom>
            <a:avLst/>
            <a:gdLst>
              <a:gd name="T0" fmla="*/ 27 w 415"/>
              <a:gd name="T1" fmla="*/ 242 h 243"/>
              <a:gd name="T2" fmla="*/ 27 w 415"/>
              <a:gd name="T3" fmla="*/ 242 h 243"/>
              <a:gd name="T4" fmla="*/ 0 w 415"/>
              <a:gd name="T5" fmla="*/ 224 h 243"/>
              <a:gd name="T6" fmla="*/ 9 w 415"/>
              <a:gd name="T7" fmla="*/ 188 h 243"/>
              <a:gd name="T8" fmla="*/ 108 w 415"/>
              <a:gd name="T9" fmla="*/ 89 h 243"/>
              <a:gd name="T10" fmla="*/ 117 w 415"/>
              <a:gd name="T11" fmla="*/ 89 h 243"/>
              <a:gd name="T12" fmla="*/ 378 w 415"/>
              <a:gd name="T13" fmla="*/ 0 h 243"/>
              <a:gd name="T14" fmla="*/ 414 w 415"/>
              <a:gd name="T15" fmla="*/ 17 h 243"/>
              <a:gd name="T16" fmla="*/ 396 w 415"/>
              <a:gd name="T17" fmla="*/ 53 h 243"/>
              <a:gd name="T18" fmla="*/ 144 w 415"/>
              <a:gd name="T19" fmla="*/ 135 h 243"/>
              <a:gd name="T20" fmla="*/ 108 w 415"/>
              <a:gd name="T21" fmla="*/ 171 h 243"/>
              <a:gd name="T22" fmla="*/ 243 w 415"/>
              <a:gd name="T23" fmla="*/ 161 h 243"/>
              <a:gd name="T24" fmla="*/ 279 w 415"/>
              <a:gd name="T25" fmla="*/ 179 h 243"/>
              <a:gd name="T26" fmla="*/ 252 w 415"/>
              <a:gd name="T27" fmla="*/ 215 h 243"/>
              <a:gd name="T28" fmla="*/ 36 w 415"/>
              <a:gd name="T29" fmla="*/ 242 h 243"/>
              <a:gd name="T30" fmla="*/ 27 w 415"/>
              <a:gd name="T31" fmla="*/ 242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5" h="243">
                <a:moveTo>
                  <a:pt x="27" y="242"/>
                </a:moveTo>
                <a:lnTo>
                  <a:pt x="27" y="242"/>
                </a:lnTo>
                <a:cubicBezTo>
                  <a:pt x="18" y="242"/>
                  <a:pt x="9" y="233"/>
                  <a:pt x="0" y="224"/>
                </a:cubicBezTo>
                <a:cubicBezTo>
                  <a:pt x="0" y="215"/>
                  <a:pt x="0" y="197"/>
                  <a:pt x="9" y="188"/>
                </a:cubicBezTo>
                <a:cubicBezTo>
                  <a:pt x="108" y="89"/>
                  <a:pt x="108" y="89"/>
                  <a:pt x="108" y="89"/>
                </a:cubicBezTo>
                <a:lnTo>
                  <a:pt x="117" y="89"/>
                </a:lnTo>
                <a:cubicBezTo>
                  <a:pt x="378" y="0"/>
                  <a:pt x="378" y="0"/>
                  <a:pt x="378" y="0"/>
                </a:cubicBezTo>
                <a:cubicBezTo>
                  <a:pt x="387" y="0"/>
                  <a:pt x="405" y="8"/>
                  <a:pt x="414" y="17"/>
                </a:cubicBezTo>
                <a:cubicBezTo>
                  <a:pt x="414" y="36"/>
                  <a:pt x="405" y="53"/>
                  <a:pt x="396" y="53"/>
                </a:cubicBezTo>
                <a:cubicBezTo>
                  <a:pt x="144" y="135"/>
                  <a:pt x="144" y="135"/>
                  <a:pt x="144" y="135"/>
                </a:cubicBezTo>
                <a:cubicBezTo>
                  <a:pt x="108" y="171"/>
                  <a:pt x="108" y="171"/>
                  <a:pt x="108" y="171"/>
                </a:cubicBezTo>
                <a:cubicBezTo>
                  <a:pt x="243" y="161"/>
                  <a:pt x="243" y="161"/>
                  <a:pt x="243" y="161"/>
                </a:cubicBezTo>
                <a:cubicBezTo>
                  <a:pt x="261" y="152"/>
                  <a:pt x="270" y="171"/>
                  <a:pt x="279" y="179"/>
                </a:cubicBezTo>
                <a:cubicBezTo>
                  <a:pt x="279" y="197"/>
                  <a:pt x="270" y="215"/>
                  <a:pt x="252" y="215"/>
                </a:cubicBezTo>
                <a:cubicBezTo>
                  <a:pt x="36" y="242"/>
                  <a:pt x="36" y="242"/>
                  <a:pt x="36" y="242"/>
                </a:cubicBezTo>
                <a:cubicBezTo>
                  <a:pt x="27" y="242"/>
                  <a:pt x="27" y="242"/>
                  <a:pt x="27" y="2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387">
            <a:extLst>
              <a:ext uri="{FF2B5EF4-FFF2-40B4-BE49-F238E27FC236}">
                <a16:creationId xmlns:a16="http://schemas.microsoft.com/office/drawing/2014/main" id="{0C23E95B-1038-FB40-9460-6D45D8CCA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8984" y="9382824"/>
            <a:ext cx="206737" cy="206737"/>
          </a:xfrm>
          <a:custGeom>
            <a:avLst/>
            <a:gdLst>
              <a:gd name="T0" fmla="*/ 117 w 190"/>
              <a:gd name="T1" fmla="*/ 189 h 190"/>
              <a:gd name="T2" fmla="*/ 117 w 190"/>
              <a:gd name="T3" fmla="*/ 189 h 190"/>
              <a:gd name="T4" fmla="*/ 99 w 190"/>
              <a:gd name="T5" fmla="*/ 180 h 190"/>
              <a:gd name="T6" fmla="*/ 9 w 190"/>
              <a:gd name="T7" fmla="*/ 90 h 190"/>
              <a:gd name="T8" fmla="*/ 9 w 190"/>
              <a:gd name="T9" fmla="*/ 54 h 190"/>
              <a:gd name="T10" fmla="*/ 54 w 190"/>
              <a:gd name="T11" fmla="*/ 9 h 190"/>
              <a:gd name="T12" fmla="*/ 90 w 190"/>
              <a:gd name="T13" fmla="*/ 9 h 190"/>
              <a:gd name="T14" fmla="*/ 180 w 190"/>
              <a:gd name="T15" fmla="*/ 99 h 190"/>
              <a:gd name="T16" fmla="*/ 180 w 190"/>
              <a:gd name="T17" fmla="*/ 144 h 190"/>
              <a:gd name="T18" fmla="*/ 144 w 190"/>
              <a:gd name="T19" fmla="*/ 180 h 190"/>
              <a:gd name="T20" fmla="*/ 117 w 190"/>
              <a:gd name="T21" fmla="*/ 189 h 190"/>
              <a:gd name="T22" fmla="*/ 72 w 190"/>
              <a:gd name="T23" fmla="*/ 72 h 190"/>
              <a:gd name="T24" fmla="*/ 72 w 190"/>
              <a:gd name="T25" fmla="*/ 72 h 190"/>
              <a:gd name="T26" fmla="*/ 117 w 190"/>
              <a:gd name="T27" fmla="*/ 117 h 190"/>
              <a:gd name="T28" fmla="*/ 117 w 190"/>
              <a:gd name="T29" fmla="*/ 117 h 190"/>
              <a:gd name="T30" fmla="*/ 72 w 190"/>
              <a:gd name="T31" fmla="*/ 72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190">
                <a:moveTo>
                  <a:pt x="117" y="189"/>
                </a:moveTo>
                <a:lnTo>
                  <a:pt x="117" y="189"/>
                </a:lnTo>
                <a:cubicBezTo>
                  <a:pt x="117" y="189"/>
                  <a:pt x="108" y="189"/>
                  <a:pt x="99" y="180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81"/>
                  <a:pt x="0" y="63"/>
                  <a:pt x="9" y="54"/>
                </a:cubicBezTo>
                <a:cubicBezTo>
                  <a:pt x="54" y="9"/>
                  <a:pt x="54" y="9"/>
                  <a:pt x="54" y="9"/>
                </a:cubicBezTo>
                <a:cubicBezTo>
                  <a:pt x="63" y="0"/>
                  <a:pt x="81" y="0"/>
                  <a:pt x="90" y="9"/>
                </a:cubicBezTo>
                <a:cubicBezTo>
                  <a:pt x="180" y="99"/>
                  <a:pt x="180" y="99"/>
                  <a:pt x="180" y="99"/>
                </a:cubicBezTo>
                <a:cubicBezTo>
                  <a:pt x="189" y="108"/>
                  <a:pt x="189" y="126"/>
                  <a:pt x="180" y="144"/>
                </a:cubicBezTo>
                <a:cubicBezTo>
                  <a:pt x="144" y="180"/>
                  <a:pt x="144" y="180"/>
                  <a:pt x="144" y="180"/>
                </a:cubicBezTo>
                <a:cubicBezTo>
                  <a:pt x="135" y="189"/>
                  <a:pt x="126" y="189"/>
                  <a:pt x="117" y="189"/>
                </a:cubicBezTo>
                <a:close/>
                <a:moveTo>
                  <a:pt x="72" y="72"/>
                </a:moveTo>
                <a:lnTo>
                  <a:pt x="72" y="72"/>
                </a:lnTo>
                <a:cubicBezTo>
                  <a:pt x="117" y="117"/>
                  <a:pt x="117" y="117"/>
                  <a:pt x="117" y="117"/>
                </a:cubicBezTo>
                <a:lnTo>
                  <a:pt x="117" y="117"/>
                </a:lnTo>
                <a:cubicBezTo>
                  <a:pt x="72" y="72"/>
                  <a:pt x="72" y="72"/>
                  <a:pt x="72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388">
            <a:extLst>
              <a:ext uri="{FF2B5EF4-FFF2-40B4-BE49-F238E27FC236}">
                <a16:creationId xmlns:a16="http://schemas.microsoft.com/office/drawing/2014/main" id="{61CDE18A-B09D-F644-AC3D-2AB9EE55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8995" y="8892429"/>
            <a:ext cx="206737" cy="187506"/>
          </a:xfrm>
          <a:custGeom>
            <a:avLst/>
            <a:gdLst>
              <a:gd name="T0" fmla="*/ 90 w 190"/>
              <a:gd name="T1" fmla="*/ 171 h 172"/>
              <a:gd name="T2" fmla="*/ 90 w 190"/>
              <a:gd name="T3" fmla="*/ 171 h 172"/>
              <a:gd name="T4" fmla="*/ 36 w 190"/>
              <a:gd name="T5" fmla="*/ 144 h 172"/>
              <a:gd name="T6" fmla="*/ 36 w 190"/>
              <a:gd name="T7" fmla="*/ 27 h 172"/>
              <a:gd name="T8" fmla="*/ 153 w 190"/>
              <a:gd name="T9" fmla="*/ 27 h 172"/>
              <a:gd name="T10" fmla="*/ 153 w 190"/>
              <a:gd name="T11" fmla="*/ 144 h 172"/>
              <a:gd name="T12" fmla="*/ 153 w 190"/>
              <a:gd name="T13" fmla="*/ 144 h 172"/>
              <a:gd name="T14" fmla="*/ 153 w 190"/>
              <a:gd name="T15" fmla="*/ 144 h 172"/>
              <a:gd name="T16" fmla="*/ 90 w 190"/>
              <a:gd name="T17" fmla="*/ 171 h 172"/>
              <a:gd name="T18" fmla="*/ 90 w 190"/>
              <a:gd name="T19" fmla="*/ 63 h 172"/>
              <a:gd name="T20" fmla="*/ 90 w 190"/>
              <a:gd name="T21" fmla="*/ 63 h 172"/>
              <a:gd name="T22" fmla="*/ 72 w 190"/>
              <a:gd name="T23" fmla="*/ 72 h 172"/>
              <a:gd name="T24" fmla="*/ 72 w 190"/>
              <a:gd name="T25" fmla="*/ 108 h 172"/>
              <a:gd name="T26" fmla="*/ 90 w 190"/>
              <a:gd name="T27" fmla="*/ 116 h 172"/>
              <a:gd name="T28" fmla="*/ 117 w 190"/>
              <a:gd name="T29" fmla="*/ 108 h 172"/>
              <a:gd name="T30" fmla="*/ 117 w 190"/>
              <a:gd name="T31" fmla="*/ 108 h 172"/>
              <a:gd name="T32" fmla="*/ 117 w 190"/>
              <a:gd name="T33" fmla="*/ 72 h 172"/>
              <a:gd name="T34" fmla="*/ 90 w 190"/>
              <a:gd name="T35" fmla="*/ 63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90" h="172">
                <a:moveTo>
                  <a:pt x="90" y="171"/>
                </a:moveTo>
                <a:lnTo>
                  <a:pt x="90" y="171"/>
                </a:lnTo>
                <a:cubicBezTo>
                  <a:pt x="72" y="171"/>
                  <a:pt x="54" y="162"/>
                  <a:pt x="36" y="144"/>
                </a:cubicBezTo>
                <a:cubicBezTo>
                  <a:pt x="0" y="116"/>
                  <a:pt x="0" y="63"/>
                  <a:pt x="36" y="27"/>
                </a:cubicBezTo>
                <a:cubicBezTo>
                  <a:pt x="72" y="0"/>
                  <a:pt x="117" y="0"/>
                  <a:pt x="153" y="27"/>
                </a:cubicBezTo>
                <a:cubicBezTo>
                  <a:pt x="189" y="63"/>
                  <a:pt x="189" y="116"/>
                  <a:pt x="153" y="144"/>
                </a:cubicBezTo>
                <a:lnTo>
                  <a:pt x="153" y="144"/>
                </a:lnTo>
                <a:lnTo>
                  <a:pt x="153" y="144"/>
                </a:lnTo>
                <a:cubicBezTo>
                  <a:pt x="135" y="162"/>
                  <a:pt x="117" y="171"/>
                  <a:pt x="90" y="171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90" y="63"/>
                  <a:pt x="81" y="63"/>
                  <a:pt x="72" y="72"/>
                </a:cubicBezTo>
                <a:cubicBezTo>
                  <a:pt x="63" y="81"/>
                  <a:pt x="63" y="99"/>
                  <a:pt x="72" y="108"/>
                </a:cubicBezTo>
                <a:cubicBezTo>
                  <a:pt x="81" y="116"/>
                  <a:pt x="90" y="116"/>
                  <a:pt x="90" y="116"/>
                </a:cubicBezTo>
                <a:cubicBezTo>
                  <a:pt x="99" y="116"/>
                  <a:pt x="108" y="116"/>
                  <a:pt x="117" y="108"/>
                </a:cubicBezTo>
                <a:lnTo>
                  <a:pt x="117" y="108"/>
                </a:lnTo>
                <a:cubicBezTo>
                  <a:pt x="126" y="99"/>
                  <a:pt x="126" y="81"/>
                  <a:pt x="117" y="72"/>
                </a:cubicBezTo>
                <a:cubicBezTo>
                  <a:pt x="108" y="63"/>
                  <a:pt x="99" y="63"/>
                  <a:pt x="9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389">
            <a:extLst>
              <a:ext uri="{FF2B5EF4-FFF2-40B4-BE49-F238E27FC236}">
                <a16:creationId xmlns:a16="http://schemas.microsoft.com/office/drawing/2014/main" id="{78E4AB12-F495-9C41-B85E-56C52716E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0522" y="9277053"/>
            <a:ext cx="365392" cy="355777"/>
          </a:xfrm>
          <a:custGeom>
            <a:avLst/>
            <a:gdLst>
              <a:gd name="T0" fmla="*/ 36 w 334"/>
              <a:gd name="T1" fmla="*/ 324 h 325"/>
              <a:gd name="T2" fmla="*/ 36 w 334"/>
              <a:gd name="T3" fmla="*/ 324 h 325"/>
              <a:gd name="T4" fmla="*/ 9 w 334"/>
              <a:gd name="T5" fmla="*/ 315 h 325"/>
              <a:gd name="T6" fmla="*/ 9 w 334"/>
              <a:gd name="T7" fmla="*/ 279 h 325"/>
              <a:gd name="T8" fmla="*/ 279 w 334"/>
              <a:gd name="T9" fmla="*/ 9 h 325"/>
              <a:gd name="T10" fmla="*/ 324 w 334"/>
              <a:gd name="T11" fmla="*/ 9 h 325"/>
              <a:gd name="T12" fmla="*/ 324 w 334"/>
              <a:gd name="T13" fmla="*/ 45 h 325"/>
              <a:gd name="T14" fmla="*/ 54 w 334"/>
              <a:gd name="T15" fmla="*/ 315 h 325"/>
              <a:gd name="T16" fmla="*/ 36 w 334"/>
              <a:gd name="T17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4" h="325">
                <a:moveTo>
                  <a:pt x="36" y="324"/>
                </a:moveTo>
                <a:lnTo>
                  <a:pt x="36" y="324"/>
                </a:lnTo>
                <a:cubicBezTo>
                  <a:pt x="27" y="324"/>
                  <a:pt x="18" y="324"/>
                  <a:pt x="9" y="315"/>
                </a:cubicBezTo>
                <a:cubicBezTo>
                  <a:pt x="0" y="306"/>
                  <a:pt x="0" y="288"/>
                  <a:pt x="9" y="279"/>
                </a:cubicBezTo>
                <a:cubicBezTo>
                  <a:pt x="279" y="9"/>
                  <a:pt x="279" y="9"/>
                  <a:pt x="279" y="9"/>
                </a:cubicBezTo>
                <a:cubicBezTo>
                  <a:pt x="288" y="0"/>
                  <a:pt x="306" y="0"/>
                  <a:pt x="324" y="9"/>
                </a:cubicBezTo>
                <a:cubicBezTo>
                  <a:pt x="333" y="18"/>
                  <a:pt x="333" y="36"/>
                  <a:pt x="324" y="45"/>
                </a:cubicBezTo>
                <a:cubicBezTo>
                  <a:pt x="54" y="315"/>
                  <a:pt x="54" y="315"/>
                  <a:pt x="54" y="315"/>
                </a:cubicBezTo>
                <a:cubicBezTo>
                  <a:pt x="45" y="324"/>
                  <a:pt x="36" y="324"/>
                  <a:pt x="36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390">
            <a:extLst>
              <a:ext uri="{FF2B5EF4-FFF2-40B4-BE49-F238E27FC236}">
                <a16:creationId xmlns:a16="http://schemas.microsoft.com/office/drawing/2014/main" id="{132ACFFE-CC86-9C4D-BF02-E08D0904E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3976" y="9503021"/>
            <a:ext cx="158659" cy="158656"/>
          </a:xfrm>
          <a:custGeom>
            <a:avLst/>
            <a:gdLst>
              <a:gd name="T0" fmla="*/ 27 w 145"/>
              <a:gd name="T1" fmla="*/ 144 h 145"/>
              <a:gd name="T2" fmla="*/ 27 w 145"/>
              <a:gd name="T3" fmla="*/ 144 h 145"/>
              <a:gd name="T4" fmla="*/ 10 w 145"/>
              <a:gd name="T5" fmla="*/ 135 h 145"/>
              <a:gd name="T6" fmla="*/ 10 w 145"/>
              <a:gd name="T7" fmla="*/ 99 h 145"/>
              <a:gd name="T8" fmla="*/ 99 w 145"/>
              <a:gd name="T9" fmla="*/ 9 h 145"/>
              <a:gd name="T10" fmla="*/ 135 w 145"/>
              <a:gd name="T11" fmla="*/ 9 h 145"/>
              <a:gd name="T12" fmla="*/ 135 w 145"/>
              <a:gd name="T13" fmla="*/ 45 h 145"/>
              <a:gd name="T14" fmla="*/ 46 w 145"/>
              <a:gd name="T15" fmla="*/ 135 h 145"/>
              <a:gd name="T16" fmla="*/ 27 w 145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145">
                <a:moveTo>
                  <a:pt x="27" y="144"/>
                </a:moveTo>
                <a:lnTo>
                  <a:pt x="27" y="144"/>
                </a:lnTo>
                <a:cubicBezTo>
                  <a:pt x="18" y="144"/>
                  <a:pt x="10" y="144"/>
                  <a:pt x="10" y="135"/>
                </a:cubicBezTo>
                <a:cubicBezTo>
                  <a:pt x="0" y="126"/>
                  <a:pt x="0" y="108"/>
                  <a:pt x="10" y="99"/>
                </a:cubicBezTo>
                <a:cubicBezTo>
                  <a:pt x="99" y="9"/>
                  <a:pt x="99" y="9"/>
                  <a:pt x="99" y="9"/>
                </a:cubicBezTo>
                <a:cubicBezTo>
                  <a:pt x="108" y="0"/>
                  <a:pt x="126" y="0"/>
                  <a:pt x="135" y="9"/>
                </a:cubicBezTo>
                <a:cubicBezTo>
                  <a:pt x="144" y="18"/>
                  <a:pt x="144" y="36"/>
                  <a:pt x="135" y="45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46" y="144"/>
                  <a:pt x="36" y="144"/>
                  <a:pt x="2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391">
            <a:extLst>
              <a:ext uri="{FF2B5EF4-FFF2-40B4-BE49-F238E27FC236}">
                <a16:creationId xmlns:a16="http://schemas.microsoft.com/office/drawing/2014/main" id="{9FD13948-0357-DF45-9646-8DD3B5410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1285" y="9676101"/>
            <a:ext cx="225968" cy="216349"/>
          </a:xfrm>
          <a:custGeom>
            <a:avLst/>
            <a:gdLst>
              <a:gd name="T0" fmla="*/ 27 w 208"/>
              <a:gd name="T1" fmla="*/ 198 h 199"/>
              <a:gd name="T2" fmla="*/ 27 w 208"/>
              <a:gd name="T3" fmla="*/ 198 h 199"/>
              <a:gd name="T4" fmla="*/ 9 w 208"/>
              <a:gd name="T5" fmla="*/ 189 h 199"/>
              <a:gd name="T6" fmla="*/ 9 w 208"/>
              <a:gd name="T7" fmla="*/ 153 h 199"/>
              <a:gd name="T8" fmla="*/ 153 w 208"/>
              <a:gd name="T9" fmla="*/ 9 h 199"/>
              <a:gd name="T10" fmla="*/ 189 w 208"/>
              <a:gd name="T11" fmla="*/ 9 h 199"/>
              <a:gd name="T12" fmla="*/ 189 w 208"/>
              <a:gd name="T13" fmla="*/ 54 h 199"/>
              <a:gd name="T14" fmla="*/ 45 w 208"/>
              <a:gd name="T15" fmla="*/ 189 h 199"/>
              <a:gd name="T16" fmla="*/ 27 w 208"/>
              <a:gd name="T17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" h="199">
                <a:moveTo>
                  <a:pt x="27" y="198"/>
                </a:moveTo>
                <a:lnTo>
                  <a:pt x="27" y="198"/>
                </a:lnTo>
                <a:cubicBezTo>
                  <a:pt x="18" y="198"/>
                  <a:pt x="18" y="198"/>
                  <a:pt x="9" y="189"/>
                </a:cubicBezTo>
                <a:cubicBezTo>
                  <a:pt x="0" y="180"/>
                  <a:pt x="0" y="162"/>
                  <a:pt x="9" y="153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80" y="0"/>
                  <a:pt x="189" y="9"/>
                </a:cubicBezTo>
                <a:cubicBezTo>
                  <a:pt x="207" y="18"/>
                  <a:pt x="207" y="36"/>
                  <a:pt x="189" y="54"/>
                </a:cubicBezTo>
                <a:cubicBezTo>
                  <a:pt x="45" y="189"/>
                  <a:pt x="45" y="189"/>
                  <a:pt x="45" y="189"/>
                </a:cubicBezTo>
                <a:cubicBezTo>
                  <a:pt x="45" y="198"/>
                  <a:pt x="36" y="198"/>
                  <a:pt x="27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392">
            <a:extLst>
              <a:ext uri="{FF2B5EF4-FFF2-40B4-BE49-F238E27FC236}">
                <a16:creationId xmlns:a16="http://schemas.microsoft.com/office/drawing/2014/main" id="{240F5A98-D998-9041-B98F-3F452848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6869" y="9815526"/>
            <a:ext cx="168271" cy="158659"/>
          </a:xfrm>
          <a:custGeom>
            <a:avLst/>
            <a:gdLst>
              <a:gd name="T0" fmla="*/ 36 w 154"/>
              <a:gd name="T1" fmla="*/ 144 h 145"/>
              <a:gd name="T2" fmla="*/ 36 w 154"/>
              <a:gd name="T3" fmla="*/ 144 h 145"/>
              <a:gd name="T4" fmla="*/ 18 w 154"/>
              <a:gd name="T5" fmla="*/ 135 h 145"/>
              <a:gd name="T6" fmla="*/ 18 w 154"/>
              <a:gd name="T7" fmla="*/ 90 h 145"/>
              <a:gd name="T8" fmla="*/ 99 w 154"/>
              <a:gd name="T9" fmla="*/ 9 h 145"/>
              <a:gd name="T10" fmla="*/ 144 w 154"/>
              <a:gd name="T11" fmla="*/ 9 h 145"/>
              <a:gd name="T12" fmla="*/ 144 w 154"/>
              <a:gd name="T13" fmla="*/ 45 h 145"/>
              <a:gd name="T14" fmla="*/ 54 w 154"/>
              <a:gd name="T15" fmla="*/ 135 h 145"/>
              <a:gd name="T16" fmla="*/ 36 w 154"/>
              <a:gd name="T17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45">
                <a:moveTo>
                  <a:pt x="36" y="144"/>
                </a:moveTo>
                <a:lnTo>
                  <a:pt x="36" y="144"/>
                </a:lnTo>
                <a:cubicBezTo>
                  <a:pt x="27" y="144"/>
                  <a:pt x="18" y="135"/>
                  <a:pt x="18" y="135"/>
                </a:cubicBezTo>
                <a:cubicBezTo>
                  <a:pt x="0" y="117"/>
                  <a:pt x="0" y="99"/>
                  <a:pt x="18" y="90"/>
                </a:cubicBezTo>
                <a:cubicBezTo>
                  <a:pt x="99" y="9"/>
                  <a:pt x="99" y="9"/>
                  <a:pt x="99" y="9"/>
                </a:cubicBezTo>
                <a:cubicBezTo>
                  <a:pt x="117" y="0"/>
                  <a:pt x="135" y="0"/>
                  <a:pt x="144" y="9"/>
                </a:cubicBezTo>
                <a:cubicBezTo>
                  <a:pt x="153" y="18"/>
                  <a:pt x="153" y="36"/>
                  <a:pt x="144" y="45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45" y="135"/>
                  <a:pt x="45" y="144"/>
                  <a:pt x="3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C95D20-98A3-1647-AD1B-8A592E21295D}"/>
              </a:ext>
            </a:extLst>
          </p:cNvPr>
          <p:cNvGrpSpPr/>
          <p:nvPr/>
        </p:nvGrpSpPr>
        <p:grpSpPr>
          <a:xfrm>
            <a:off x="2817863" y="10935744"/>
            <a:ext cx="4436476" cy="1592908"/>
            <a:chOff x="9850546" y="11350030"/>
            <a:chExt cx="4436476" cy="1592908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48A9353F-198C-CF40-9081-2FFF9473A7F4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6C1F7FB7-78B7-0B4D-928A-039DE971DE1B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E2CA4A4-29B0-384B-A6D9-152D6DB0724C}"/>
              </a:ext>
            </a:extLst>
          </p:cNvPr>
          <p:cNvGrpSpPr/>
          <p:nvPr/>
        </p:nvGrpSpPr>
        <p:grpSpPr>
          <a:xfrm>
            <a:off x="9730765" y="10935744"/>
            <a:ext cx="4436476" cy="1592908"/>
            <a:chOff x="9850546" y="11350030"/>
            <a:chExt cx="4436476" cy="159290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05819CD6-6885-B74C-AA9D-2F75966CB2F3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7804777-FF6B-2F44-880E-2E0022C4D235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BAE591-F8A7-9F46-A47C-F0349D2D18C5}"/>
              </a:ext>
            </a:extLst>
          </p:cNvPr>
          <p:cNvGrpSpPr/>
          <p:nvPr/>
        </p:nvGrpSpPr>
        <p:grpSpPr>
          <a:xfrm>
            <a:off x="16883218" y="10935744"/>
            <a:ext cx="4436476" cy="1592908"/>
            <a:chOff x="9850546" y="11350030"/>
            <a:chExt cx="4436476" cy="1592908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CCB95310-54FE-1E43-8489-0022779CC104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8E1D29FF-21C1-E847-A650-14D5F3FC3F46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Freeform 406">
            <a:extLst>
              <a:ext uri="{FF2B5EF4-FFF2-40B4-BE49-F238E27FC236}">
                <a16:creationId xmlns:a16="http://schemas.microsoft.com/office/drawing/2014/main" id="{102E05F7-C672-6840-A83E-D8C40339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882" y="11056803"/>
            <a:ext cx="2712737" cy="1018482"/>
          </a:xfrm>
          <a:custGeom>
            <a:avLst/>
            <a:gdLst>
              <a:gd name="T0" fmla="*/ 2390 w 2477"/>
              <a:gd name="T1" fmla="*/ 931 h 932"/>
              <a:gd name="T2" fmla="*/ 2390 w 2477"/>
              <a:gd name="T3" fmla="*/ 931 h 932"/>
              <a:gd name="T4" fmla="*/ 86 w 2477"/>
              <a:gd name="T5" fmla="*/ 931 h 932"/>
              <a:gd name="T6" fmla="*/ 18 w 2477"/>
              <a:gd name="T7" fmla="*/ 837 h 932"/>
              <a:gd name="T8" fmla="*/ 299 w 2477"/>
              <a:gd name="T9" fmla="*/ 52 h 932"/>
              <a:gd name="T10" fmla="*/ 367 w 2477"/>
              <a:gd name="T11" fmla="*/ 0 h 932"/>
              <a:gd name="T12" fmla="*/ 2109 w 2477"/>
              <a:gd name="T13" fmla="*/ 0 h 932"/>
              <a:gd name="T14" fmla="*/ 2177 w 2477"/>
              <a:gd name="T15" fmla="*/ 52 h 932"/>
              <a:gd name="T16" fmla="*/ 2459 w 2477"/>
              <a:gd name="T17" fmla="*/ 837 h 932"/>
              <a:gd name="T18" fmla="*/ 2390 w 2477"/>
              <a:gd name="T19" fmla="*/ 93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7" h="932">
                <a:moveTo>
                  <a:pt x="2390" y="931"/>
                </a:moveTo>
                <a:lnTo>
                  <a:pt x="2390" y="931"/>
                </a:lnTo>
                <a:cubicBezTo>
                  <a:pt x="86" y="931"/>
                  <a:pt x="86" y="931"/>
                  <a:pt x="86" y="931"/>
                </a:cubicBezTo>
                <a:cubicBezTo>
                  <a:pt x="34" y="931"/>
                  <a:pt x="0" y="879"/>
                  <a:pt x="18" y="837"/>
                </a:cubicBezTo>
                <a:cubicBezTo>
                  <a:pt x="299" y="52"/>
                  <a:pt x="299" y="52"/>
                  <a:pt x="299" y="52"/>
                </a:cubicBezTo>
                <a:cubicBezTo>
                  <a:pt x="308" y="26"/>
                  <a:pt x="333" y="0"/>
                  <a:pt x="367" y="0"/>
                </a:cubicBezTo>
                <a:cubicBezTo>
                  <a:pt x="2109" y="0"/>
                  <a:pt x="2109" y="0"/>
                  <a:pt x="2109" y="0"/>
                </a:cubicBezTo>
                <a:cubicBezTo>
                  <a:pt x="2143" y="0"/>
                  <a:pt x="2169" y="26"/>
                  <a:pt x="2177" y="52"/>
                </a:cubicBezTo>
                <a:cubicBezTo>
                  <a:pt x="2459" y="837"/>
                  <a:pt x="2459" y="837"/>
                  <a:pt x="2459" y="837"/>
                </a:cubicBezTo>
                <a:cubicBezTo>
                  <a:pt x="2476" y="879"/>
                  <a:pt x="2442" y="931"/>
                  <a:pt x="2390" y="931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07">
            <a:extLst>
              <a:ext uri="{FF2B5EF4-FFF2-40B4-BE49-F238E27FC236}">
                <a16:creationId xmlns:a16="http://schemas.microsoft.com/office/drawing/2014/main" id="{EA0A3ED2-87E0-444B-A9B8-189CA5CD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5581" y="11056803"/>
            <a:ext cx="2698258" cy="1018482"/>
          </a:xfrm>
          <a:custGeom>
            <a:avLst/>
            <a:gdLst>
              <a:gd name="T0" fmla="*/ 2389 w 2467"/>
              <a:gd name="T1" fmla="*/ 931 h 932"/>
              <a:gd name="T2" fmla="*/ 2389 w 2467"/>
              <a:gd name="T3" fmla="*/ 931 h 932"/>
              <a:gd name="T4" fmla="*/ 86 w 2467"/>
              <a:gd name="T5" fmla="*/ 931 h 932"/>
              <a:gd name="T6" fmla="*/ 17 w 2467"/>
              <a:gd name="T7" fmla="*/ 837 h 932"/>
              <a:gd name="T8" fmla="*/ 299 w 2467"/>
              <a:gd name="T9" fmla="*/ 52 h 932"/>
              <a:gd name="T10" fmla="*/ 359 w 2467"/>
              <a:gd name="T11" fmla="*/ 0 h 932"/>
              <a:gd name="T12" fmla="*/ 2108 w 2467"/>
              <a:gd name="T13" fmla="*/ 0 h 932"/>
              <a:gd name="T14" fmla="*/ 2176 w 2467"/>
              <a:gd name="T15" fmla="*/ 52 h 932"/>
              <a:gd name="T16" fmla="*/ 2449 w 2467"/>
              <a:gd name="T17" fmla="*/ 837 h 932"/>
              <a:gd name="T18" fmla="*/ 2389 w 2467"/>
              <a:gd name="T19" fmla="*/ 93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7" h="932">
                <a:moveTo>
                  <a:pt x="2389" y="931"/>
                </a:moveTo>
                <a:lnTo>
                  <a:pt x="2389" y="931"/>
                </a:lnTo>
                <a:cubicBezTo>
                  <a:pt x="86" y="931"/>
                  <a:pt x="86" y="931"/>
                  <a:pt x="86" y="931"/>
                </a:cubicBezTo>
                <a:cubicBezTo>
                  <a:pt x="34" y="931"/>
                  <a:pt x="0" y="879"/>
                  <a:pt x="17" y="837"/>
                </a:cubicBezTo>
                <a:cubicBezTo>
                  <a:pt x="299" y="52"/>
                  <a:pt x="299" y="52"/>
                  <a:pt x="299" y="52"/>
                </a:cubicBezTo>
                <a:cubicBezTo>
                  <a:pt x="308" y="26"/>
                  <a:pt x="333" y="0"/>
                  <a:pt x="359" y="0"/>
                </a:cubicBezTo>
                <a:cubicBezTo>
                  <a:pt x="2108" y="0"/>
                  <a:pt x="2108" y="0"/>
                  <a:pt x="2108" y="0"/>
                </a:cubicBezTo>
                <a:cubicBezTo>
                  <a:pt x="2133" y="0"/>
                  <a:pt x="2159" y="26"/>
                  <a:pt x="2176" y="52"/>
                </a:cubicBezTo>
                <a:cubicBezTo>
                  <a:pt x="2449" y="837"/>
                  <a:pt x="2449" y="837"/>
                  <a:pt x="2449" y="837"/>
                </a:cubicBezTo>
                <a:cubicBezTo>
                  <a:pt x="2466" y="879"/>
                  <a:pt x="2432" y="931"/>
                  <a:pt x="2389" y="931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08">
            <a:extLst>
              <a:ext uri="{FF2B5EF4-FFF2-40B4-BE49-F238E27FC236}">
                <a16:creationId xmlns:a16="http://schemas.microsoft.com/office/drawing/2014/main" id="{9358C197-3D59-014E-8A3E-0EFB5731F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454" y="11056803"/>
            <a:ext cx="2703084" cy="1018482"/>
          </a:xfrm>
          <a:custGeom>
            <a:avLst/>
            <a:gdLst>
              <a:gd name="T0" fmla="*/ 2382 w 2468"/>
              <a:gd name="T1" fmla="*/ 931 h 932"/>
              <a:gd name="T2" fmla="*/ 2382 w 2468"/>
              <a:gd name="T3" fmla="*/ 931 h 932"/>
              <a:gd name="T4" fmla="*/ 77 w 2468"/>
              <a:gd name="T5" fmla="*/ 931 h 932"/>
              <a:gd name="T6" fmla="*/ 9 w 2468"/>
              <a:gd name="T7" fmla="*/ 837 h 932"/>
              <a:gd name="T8" fmla="*/ 291 w 2468"/>
              <a:gd name="T9" fmla="*/ 52 h 932"/>
              <a:gd name="T10" fmla="*/ 359 w 2468"/>
              <a:gd name="T11" fmla="*/ 0 h 932"/>
              <a:gd name="T12" fmla="*/ 2100 w 2468"/>
              <a:gd name="T13" fmla="*/ 0 h 932"/>
              <a:gd name="T14" fmla="*/ 2168 w 2468"/>
              <a:gd name="T15" fmla="*/ 52 h 932"/>
              <a:gd name="T16" fmla="*/ 2450 w 2468"/>
              <a:gd name="T17" fmla="*/ 837 h 932"/>
              <a:gd name="T18" fmla="*/ 2382 w 2468"/>
              <a:gd name="T19" fmla="*/ 931 h 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8" h="932">
                <a:moveTo>
                  <a:pt x="2382" y="931"/>
                </a:moveTo>
                <a:lnTo>
                  <a:pt x="2382" y="931"/>
                </a:lnTo>
                <a:cubicBezTo>
                  <a:pt x="77" y="931"/>
                  <a:pt x="77" y="931"/>
                  <a:pt x="77" y="931"/>
                </a:cubicBezTo>
                <a:cubicBezTo>
                  <a:pt x="35" y="931"/>
                  <a:pt x="0" y="879"/>
                  <a:pt x="9" y="837"/>
                </a:cubicBezTo>
                <a:cubicBezTo>
                  <a:pt x="291" y="52"/>
                  <a:pt x="291" y="52"/>
                  <a:pt x="291" y="52"/>
                </a:cubicBezTo>
                <a:cubicBezTo>
                  <a:pt x="299" y="26"/>
                  <a:pt x="325" y="0"/>
                  <a:pt x="359" y="0"/>
                </a:cubicBezTo>
                <a:cubicBezTo>
                  <a:pt x="2100" y="0"/>
                  <a:pt x="2100" y="0"/>
                  <a:pt x="2100" y="0"/>
                </a:cubicBezTo>
                <a:cubicBezTo>
                  <a:pt x="2134" y="0"/>
                  <a:pt x="2160" y="26"/>
                  <a:pt x="2168" y="52"/>
                </a:cubicBezTo>
                <a:cubicBezTo>
                  <a:pt x="2450" y="837"/>
                  <a:pt x="2450" y="837"/>
                  <a:pt x="2450" y="837"/>
                </a:cubicBezTo>
                <a:cubicBezTo>
                  <a:pt x="2467" y="879"/>
                  <a:pt x="2433" y="931"/>
                  <a:pt x="2382" y="931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09">
            <a:extLst>
              <a:ext uri="{FF2B5EF4-FFF2-40B4-BE49-F238E27FC236}">
                <a16:creationId xmlns:a16="http://schemas.microsoft.com/office/drawing/2014/main" id="{6F579F39-51F8-824A-B30D-84D94FCB0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686" y="12133208"/>
            <a:ext cx="2703084" cy="1018485"/>
          </a:xfrm>
          <a:custGeom>
            <a:avLst/>
            <a:gdLst>
              <a:gd name="T0" fmla="*/ 2390 w 2468"/>
              <a:gd name="T1" fmla="*/ 930 h 931"/>
              <a:gd name="T2" fmla="*/ 2390 w 2468"/>
              <a:gd name="T3" fmla="*/ 930 h 931"/>
              <a:gd name="T4" fmla="*/ 85 w 2468"/>
              <a:gd name="T5" fmla="*/ 930 h 931"/>
              <a:gd name="T6" fmla="*/ 17 w 2468"/>
              <a:gd name="T7" fmla="*/ 836 h 931"/>
              <a:gd name="T8" fmla="*/ 299 w 2468"/>
              <a:gd name="T9" fmla="*/ 51 h 931"/>
              <a:gd name="T10" fmla="*/ 359 w 2468"/>
              <a:gd name="T11" fmla="*/ 0 h 931"/>
              <a:gd name="T12" fmla="*/ 2108 w 2468"/>
              <a:gd name="T13" fmla="*/ 0 h 931"/>
              <a:gd name="T14" fmla="*/ 2177 w 2468"/>
              <a:gd name="T15" fmla="*/ 51 h 931"/>
              <a:gd name="T16" fmla="*/ 2450 w 2468"/>
              <a:gd name="T17" fmla="*/ 836 h 931"/>
              <a:gd name="T18" fmla="*/ 2390 w 2468"/>
              <a:gd name="T19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8" h="931">
                <a:moveTo>
                  <a:pt x="2390" y="930"/>
                </a:moveTo>
                <a:lnTo>
                  <a:pt x="2390" y="930"/>
                </a:lnTo>
                <a:cubicBezTo>
                  <a:pt x="85" y="930"/>
                  <a:pt x="85" y="930"/>
                  <a:pt x="85" y="930"/>
                </a:cubicBezTo>
                <a:cubicBezTo>
                  <a:pt x="34" y="930"/>
                  <a:pt x="0" y="879"/>
                  <a:pt x="17" y="836"/>
                </a:cubicBezTo>
                <a:cubicBezTo>
                  <a:pt x="299" y="51"/>
                  <a:pt x="299" y="51"/>
                  <a:pt x="299" y="51"/>
                </a:cubicBezTo>
                <a:cubicBezTo>
                  <a:pt x="308" y="17"/>
                  <a:pt x="333" y="0"/>
                  <a:pt x="359" y="0"/>
                </a:cubicBezTo>
                <a:cubicBezTo>
                  <a:pt x="2108" y="0"/>
                  <a:pt x="2108" y="0"/>
                  <a:pt x="2108" y="0"/>
                </a:cubicBezTo>
                <a:cubicBezTo>
                  <a:pt x="2134" y="0"/>
                  <a:pt x="2160" y="17"/>
                  <a:pt x="2177" y="51"/>
                </a:cubicBezTo>
                <a:cubicBezTo>
                  <a:pt x="2450" y="836"/>
                  <a:pt x="2450" y="836"/>
                  <a:pt x="2450" y="836"/>
                </a:cubicBezTo>
                <a:cubicBezTo>
                  <a:pt x="2467" y="879"/>
                  <a:pt x="2433" y="930"/>
                  <a:pt x="2390" y="930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10">
            <a:extLst>
              <a:ext uri="{FF2B5EF4-FFF2-40B4-BE49-F238E27FC236}">
                <a16:creationId xmlns:a16="http://schemas.microsoft.com/office/drawing/2014/main" id="{FDFDCE8D-8FE1-6644-93E6-2CC078D1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560" y="12133208"/>
            <a:ext cx="2703084" cy="1018485"/>
          </a:xfrm>
          <a:custGeom>
            <a:avLst/>
            <a:gdLst>
              <a:gd name="T0" fmla="*/ 2382 w 2468"/>
              <a:gd name="T1" fmla="*/ 930 h 931"/>
              <a:gd name="T2" fmla="*/ 2382 w 2468"/>
              <a:gd name="T3" fmla="*/ 930 h 931"/>
              <a:gd name="T4" fmla="*/ 77 w 2468"/>
              <a:gd name="T5" fmla="*/ 930 h 931"/>
              <a:gd name="T6" fmla="*/ 9 w 2468"/>
              <a:gd name="T7" fmla="*/ 836 h 931"/>
              <a:gd name="T8" fmla="*/ 290 w 2468"/>
              <a:gd name="T9" fmla="*/ 51 h 931"/>
              <a:gd name="T10" fmla="*/ 359 w 2468"/>
              <a:gd name="T11" fmla="*/ 0 h 931"/>
              <a:gd name="T12" fmla="*/ 2100 w 2468"/>
              <a:gd name="T13" fmla="*/ 0 h 931"/>
              <a:gd name="T14" fmla="*/ 2168 w 2468"/>
              <a:gd name="T15" fmla="*/ 51 h 931"/>
              <a:gd name="T16" fmla="*/ 2450 w 2468"/>
              <a:gd name="T17" fmla="*/ 836 h 931"/>
              <a:gd name="T18" fmla="*/ 2382 w 2468"/>
              <a:gd name="T19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8" h="931">
                <a:moveTo>
                  <a:pt x="2382" y="930"/>
                </a:moveTo>
                <a:lnTo>
                  <a:pt x="2382" y="930"/>
                </a:lnTo>
                <a:cubicBezTo>
                  <a:pt x="77" y="930"/>
                  <a:pt x="77" y="930"/>
                  <a:pt x="77" y="930"/>
                </a:cubicBezTo>
                <a:cubicBezTo>
                  <a:pt x="34" y="930"/>
                  <a:pt x="0" y="879"/>
                  <a:pt x="9" y="836"/>
                </a:cubicBezTo>
                <a:cubicBezTo>
                  <a:pt x="290" y="51"/>
                  <a:pt x="290" y="51"/>
                  <a:pt x="290" y="51"/>
                </a:cubicBezTo>
                <a:cubicBezTo>
                  <a:pt x="299" y="17"/>
                  <a:pt x="333" y="0"/>
                  <a:pt x="359" y="0"/>
                </a:cubicBezTo>
                <a:cubicBezTo>
                  <a:pt x="2100" y="0"/>
                  <a:pt x="2100" y="0"/>
                  <a:pt x="2100" y="0"/>
                </a:cubicBezTo>
                <a:cubicBezTo>
                  <a:pt x="2134" y="0"/>
                  <a:pt x="2160" y="17"/>
                  <a:pt x="2168" y="51"/>
                </a:cubicBezTo>
                <a:cubicBezTo>
                  <a:pt x="2450" y="836"/>
                  <a:pt x="2450" y="836"/>
                  <a:pt x="2450" y="836"/>
                </a:cubicBezTo>
                <a:cubicBezTo>
                  <a:pt x="2467" y="879"/>
                  <a:pt x="2433" y="930"/>
                  <a:pt x="2382" y="930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11">
            <a:extLst>
              <a:ext uri="{FF2B5EF4-FFF2-40B4-BE49-F238E27FC236}">
                <a16:creationId xmlns:a16="http://schemas.microsoft.com/office/drawing/2014/main" id="{FFF4A12D-0581-8E43-897D-CDCBD2C3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776" y="12133208"/>
            <a:ext cx="2707912" cy="1018485"/>
          </a:xfrm>
          <a:custGeom>
            <a:avLst/>
            <a:gdLst>
              <a:gd name="T0" fmla="*/ 2389 w 2475"/>
              <a:gd name="T1" fmla="*/ 930 h 931"/>
              <a:gd name="T2" fmla="*/ 2389 w 2475"/>
              <a:gd name="T3" fmla="*/ 930 h 931"/>
              <a:gd name="T4" fmla="*/ 85 w 2475"/>
              <a:gd name="T5" fmla="*/ 930 h 931"/>
              <a:gd name="T6" fmla="*/ 17 w 2475"/>
              <a:gd name="T7" fmla="*/ 836 h 931"/>
              <a:gd name="T8" fmla="*/ 297 w 2475"/>
              <a:gd name="T9" fmla="*/ 51 h 931"/>
              <a:gd name="T10" fmla="*/ 366 w 2475"/>
              <a:gd name="T11" fmla="*/ 0 h 931"/>
              <a:gd name="T12" fmla="*/ 2107 w 2475"/>
              <a:gd name="T13" fmla="*/ 0 h 931"/>
              <a:gd name="T14" fmla="*/ 2175 w 2475"/>
              <a:gd name="T15" fmla="*/ 51 h 931"/>
              <a:gd name="T16" fmla="*/ 2457 w 2475"/>
              <a:gd name="T17" fmla="*/ 836 h 931"/>
              <a:gd name="T18" fmla="*/ 2389 w 2475"/>
              <a:gd name="T19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5" h="931">
                <a:moveTo>
                  <a:pt x="2389" y="930"/>
                </a:moveTo>
                <a:lnTo>
                  <a:pt x="2389" y="930"/>
                </a:lnTo>
                <a:cubicBezTo>
                  <a:pt x="85" y="930"/>
                  <a:pt x="85" y="930"/>
                  <a:pt x="85" y="930"/>
                </a:cubicBezTo>
                <a:cubicBezTo>
                  <a:pt x="34" y="930"/>
                  <a:pt x="0" y="879"/>
                  <a:pt x="17" y="836"/>
                </a:cubicBezTo>
                <a:cubicBezTo>
                  <a:pt x="297" y="51"/>
                  <a:pt x="297" y="51"/>
                  <a:pt x="297" y="51"/>
                </a:cubicBezTo>
                <a:cubicBezTo>
                  <a:pt x="306" y="17"/>
                  <a:pt x="332" y="0"/>
                  <a:pt x="366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41" y="0"/>
                  <a:pt x="2167" y="17"/>
                  <a:pt x="2175" y="51"/>
                </a:cubicBezTo>
                <a:cubicBezTo>
                  <a:pt x="2457" y="836"/>
                  <a:pt x="2457" y="836"/>
                  <a:pt x="2457" y="836"/>
                </a:cubicBezTo>
                <a:cubicBezTo>
                  <a:pt x="2474" y="879"/>
                  <a:pt x="2440" y="930"/>
                  <a:pt x="2389" y="930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12">
            <a:extLst>
              <a:ext uri="{FF2B5EF4-FFF2-40B4-BE49-F238E27FC236}">
                <a16:creationId xmlns:a16="http://schemas.microsoft.com/office/drawing/2014/main" id="{BAA5F054-A313-C841-95FF-CF1B1122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3650" y="12133208"/>
            <a:ext cx="2698255" cy="1018485"/>
          </a:xfrm>
          <a:custGeom>
            <a:avLst/>
            <a:gdLst>
              <a:gd name="T0" fmla="*/ 2390 w 2467"/>
              <a:gd name="T1" fmla="*/ 930 h 931"/>
              <a:gd name="T2" fmla="*/ 2390 w 2467"/>
              <a:gd name="T3" fmla="*/ 930 h 931"/>
              <a:gd name="T4" fmla="*/ 85 w 2467"/>
              <a:gd name="T5" fmla="*/ 930 h 931"/>
              <a:gd name="T6" fmla="*/ 17 w 2467"/>
              <a:gd name="T7" fmla="*/ 836 h 931"/>
              <a:gd name="T8" fmla="*/ 298 w 2467"/>
              <a:gd name="T9" fmla="*/ 51 h 931"/>
              <a:gd name="T10" fmla="*/ 358 w 2467"/>
              <a:gd name="T11" fmla="*/ 0 h 931"/>
              <a:gd name="T12" fmla="*/ 2108 w 2467"/>
              <a:gd name="T13" fmla="*/ 0 h 931"/>
              <a:gd name="T14" fmla="*/ 2176 w 2467"/>
              <a:gd name="T15" fmla="*/ 51 h 931"/>
              <a:gd name="T16" fmla="*/ 2449 w 2467"/>
              <a:gd name="T17" fmla="*/ 836 h 931"/>
              <a:gd name="T18" fmla="*/ 2390 w 2467"/>
              <a:gd name="T19" fmla="*/ 930 h 9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7" h="931">
                <a:moveTo>
                  <a:pt x="2390" y="930"/>
                </a:moveTo>
                <a:lnTo>
                  <a:pt x="2390" y="930"/>
                </a:lnTo>
                <a:cubicBezTo>
                  <a:pt x="85" y="930"/>
                  <a:pt x="85" y="930"/>
                  <a:pt x="85" y="930"/>
                </a:cubicBezTo>
                <a:cubicBezTo>
                  <a:pt x="34" y="930"/>
                  <a:pt x="0" y="879"/>
                  <a:pt x="17" y="836"/>
                </a:cubicBezTo>
                <a:cubicBezTo>
                  <a:pt x="298" y="51"/>
                  <a:pt x="298" y="51"/>
                  <a:pt x="298" y="51"/>
                </a:cubicBezTo>
                <a:cubicBezTo>
                  <a:pt x="307" y="17"/>
                  <a:pt x="332" y="0"/>
                  <a:pt x="358" y="0"/>
                </a:cubicBezTo>
                <a:cubicBezTo>
                  <a:pt x="2108" y="0"/>
                  <a:pt x="2108" y="0"/>
                  <a:pt x="2108" y="0"/>
                </a:cubicBezTo>
                <a:cubicBezTo>
                  <a:pt x="2134" y="0"/>
                  <a:pt x="2159" y="17"/>
                  <a:pt x="2176" y="51"/>
                </a:cubicBezTo>
                <a:cubicBezTo>
                  <a:pt x="2449" y="836"/>
                  <a:pt x="2449" y="836"/>
                  <a:pt x="2449" y="836"/>
                </a:cubicBezTo>
                <a:cubicBezTo>
                  <a:pt x="2466" y="879"/>
                  <a:pt x="2432" y="930"/>
                  <a:pt x="2390" y="930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13">
            <a:extLst>
              <a:ext uri="{FF2B5EF4-FFF2-40B4-BE49-F238E27FC236}">
                <a16:creationId xmlns:a16="http://schemas.microsoft.com/office/drawing/2014/main" id="{3672EAF5-6C04-5044-9B2B-A17F4B86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560" y="9999703"/>
            <a:ext cx="2703084" cy="1008831"/>
          </a:xfrm>
          <a:custGeom>
            <a:avLst/>
            <a:gdLst>
              <a:gd name="T0" fmla="*/ 2382 w 2468"/>
              <a:gd name="T1" fmla="*/ 922 h 923"/>
              <a:gd name="T2" fmla="*/ 2382 w 2468"/>
              <a:gd name="T3" fmla="*/ 922 h 923"/>
              <a:gd name="T4" fmla="*/ 77 w 2468"/>
              <a:gd name="T5" fmla="*/ 922 h 923"/>
              <a:gd name="T6" fmla="*/ 9 w 2468"/>
              <a:gd name="T7" fmla="*/ 828 h 923"/>
              <a:gd name="T8" fmla="*/ 290 w 2468"/>
              <a:gd name="T9" fmla="*/ 42 h 923"/>
              <a:gd name="T10" fmla="*/ 359 w 2468"/>
              <a:gd name="T11" fmla="*/ 0 h 923"/>
              <a:gd name="T12" fmla="*/ 2100 w 2468"/>
              <a:gd name="T13" fmla="*/ 0 h 923"/>
              <a:gd name="T14" fmla="*/ 2168 w 2468"/>
              <a:gd name="T15" fmla="*/ 42 h 923"/>
              <a:gd name="T16" fmla="*/ 2450 w 2468"/>
              <a:gd name="T17" fmla="*/ 828 h 923"/>
              <a:gd name="T18" fmla="*/ 2382 w 2468"/>
              <a:gd name="T19" fmla="*/ 92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8" h="923">
                <a:moveTo>
                  <a:pt x="2382" y="922"/>
                </a:moveTo>
                <a:lnTo>
                  <a:pt x="2382" y="922"/>
                </a:lnTo>
                <a:cubicBezTo>
                  <a:pt x="77" y="922"/>
                  <a:pt x="77" y="922"/>
                  <a:pt x="77" y="922"/>
                </a:cubicBezTo>
                <a:cubicBezTo>
                  <a:pt x="34" y="922"/>
                  <a:pt x="0" y="871"/>
                  <a:pt x="9" y="828"/>
                </a:cubicBezTo>
                <a:cubicBezTo>
                  <a:pt x="290" y="42"/>
                  <a:pt x="290" y="42"/>
                  <a:pt x="290" y="42"/>
                </a:cubicBezTo>
                <a:cubicBezTo>
                  <a:pt x="299" y="17"/>
                  <a:pt x="333" y="0"/>
                  <a:pt x="359" y="0"/>
                </a:cubicBezTo>
                <a:cubicBezTo>
                  <a:pt x="2100" y="0"/>
                  <a:pt x="2100" y="0"/>
                  <a:pt x="2100" y="0"/>
                </a:cubicBezTo>
                <a:cubicBezTo>
                  <a:pt x="2134" y="0"/>
                  <a:pt x="2160" y="17"/>
                  <a:pt x="2168" y="42"/>
                </a:cubicBezTo>
                <a:cubicBezTo>
                  <a:pt x="2450" y="828"/>
                  <a:pt x="2450" y="828"/>
                  <a:pt x="2450" y="828"/>
                </a:cubicBezTo>
                <a:cubicBezTo>
                  <a:pt x="2467" y="871"/>
                  <a:pt x="2433" y="922"/>
                  <a:pt x="2382" y="92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14">
            <a:extLst>
              <a:ext uri="{FF2B5EF4-FFF2-40B4-BE49-F238E27FC236}">
                <a16:creationId xmlns:a16="http://schemas.microsoft.com/office/drawing/2014/main" id="{625EC0D1-771D-814F-B976-94E9FFFE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6776" y="9999703"/>
            <a:ext cx="2707912" cy="1008831"/>
          </a:xfrm>
          <a:custGeom>
            <a:avLst/>
            <a:gdLst>
              <a:gd name="T0" fmla="*/ 2389 w 2475"/>
              <a:gd name="T1" fmla="*/ 922 h 923"/>
              <a:gd name="T2" fmla="*/ 2389 w 2475"/>
              <a:gd name="T3" fmla="*/ 922 h 923"/>
              <a:gd name="T4" fmla="*/ 85 w 2475"/>
              <a:gd name="T5" fmla="*/ 922 h 923"/>
              <a:gd name="T6" fmla="*/ 17 w 2475"/>
              <a:gd name="T7" fmla="*/ 828 h 923"/>
              <a:gd name="T8" fmla="*/ 297 w 2475"/>
              <a:gd name="T9" fmla="*/ 42 h 923"/>
              <a:gd name="T10" fmla="*/ 366 w 2475"/>
              <a:gd name="T11" fmla="*/ 0 h 923"/>
              <a:gd name="T12" fmla="*/ 2107 w 2475"/>
              <a:gd name="T13" fmla="*/ 0 h 923"/>
              <a:gd name="T14" fmla="*/ 2175 w 2475"/>
              <a:gd name="T15" fmla="*/ 42 h 923"/>
              <a:gd name="T16" fmla="*/ 2457 w 2475"/>
              <a:gd name="T17" fmla="*/ 828 h 923"/>
              <a:gd name="T18" fmla="*/ 2389 w 2475"/>
              <a:gd name="T19" fmla="*/ 92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75" h="923">
                <a:moveTo>
                  <a:pt x="2389" y="922"/>
                </a:moveTo>
                <a:lnTo>
                  <a:pt x="2389" y="922"/>
                </a:lnTo>
                <a:cubicBezTo>
                  <a:pt x="85" y="922"/>
                  <a:pt x="85" y="922"/>
                  <a:pt x="85" y="922"/>
                </a:cubicBezTo>
                <a:cubicBezTo>
                  <a:pt x="34" y="922"/>
                  <a:pt x="0" y="871"/>
                  <a:pt x="17" y="828"/>
                </a:cubicBezTo>
                <a:cubicBezTo>
                  <a:pt x="297" y="42"/>
                  <a:pt x="297" y="42"/>
                  <a:pt x="297" y="42"/>
                </a:cubicBezTo>
                <a:cubicBezTo>
                  <a:pt x="306" y="17"/>
                  <a:pt x="332" y="0"/>
                  <a:pt x="366" y="0"/>
                </a:cubicBezTo>
                <a:cubicBezTo>
                  <a:pt x="2107" y="0"/>
                  <a:pt x="2107" y="0"/>
                  <a:pt x="2107" y="0"/>
                </a:cubicBezTo>
                <a:cubicBezTo>
                  <a:pt x="2141" y="0"/>
                  <a:pt x="2167" y="17"/>
                  <a:pt x="2175" y="42"/>
                </a:cubicBezTo>
                <a:cubicBezTo>
                  <a:pt x="2457" y="828"/>
                  <a:pt x="2457" y="828"/>
                  <a:pt x="2457" y="828"/>
                </a:cubicBezTo>
                <a:cubicBezTo>
                  <a:pt x="2474" y="871"/>
                  <a:pt x="2440" y="922"/>
                  <a:pt x="2389" y="92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15">
            <a:extLst>
              <a:ext uri="{FF2B5EF4-FFF2-40B4-BE49-F238E27FC236}">
                <a16:creationId xmlns:a16="http://schemas.microsoft.com/office/drawing/2014/main" id="{57E97479-4CA0-8E41-82BA-0F502AFE4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986" y="8937777"/>
            <a:ext cx="2698255" cy="1008831"/>
          </a:xfrm>
          <a:custGeom>
            <a:avLst/>
            <a:gdLst>
              <a:gd name="T0" fmla="*/ 2380 w 2467"/>
              <a:gd name="T1" fmla="*/ 922 h 923"/>
              <a:gd name="T2" fmla="*/ 2380 w 2467"/>
              <a:gd name="T3" fmla="*/ 922 h 923"/>
              <a:gd name="T4" fmla="*/ 77 w 2467"/>
              <a:gd name="T5" fmla="*/ 922 h 923"/>
              <a:gd name="T6" fmla="*/ 8 w 2467"/>
              <a:gd name="T7" fmla="*/ 828 h 923"/>
              <a:gd name="T8" fmla="*/ 290 w 2467"/>
              <a:gd name="T9" fmla="*/ 43 h 923"/>
              <a:gd name="T10" fmla="*/ 358 w 2467"/>
              <a:gd name="T11" fmla="*/ 0 h 923"/>
              <a:gd name="T12" fmla="*/ 2098 w 2467"/>
              <a:gd name="T13" fmla="*/ 0 h 923"/>
              <a:gd name="T14" fmla="*/ 2167 w 2467"/>
              <a:gd name="T15" fmla="*/ 43 h 923"/>
              <a:gd name="T16" fmla="*/ 2448 w 2467"/>
              <a:gd name="T17" fmla="*/ 828 h 923"/>
              <a:gd name="T18" fmla="*/ 2380 w 2467"/>
              <a:gd name="T19" fmla="*/ 922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67" h="923">
                <a:moveTo>
                  <a:pt x="2380" y="922"/>
                </a:moveTo>
                <a:lnTo>
                  <a:pt x="2380" y="922"/>
                </a:lnTo>
                <a:cubicBezTo>
                  <a:pt x="77" y="922"/>
                  <a:pt x="77" y="922"/>
                  <a:pt x="77" y="922"/>
                </a:cubicBezTo>
                <a:cubicBezTo>
                  <a:pt x="34" y="922"/>
                  <a:pt x="0" y="879"/>
                  <a:pt x="8" y="828"/>
                </a:cubicBezTo>
                <a:cubicBezTo>
                  <a:pt x="290" y="43"/>
                  <a:pt x="290" y="43"/>
                  <a:pt x="290" y="43"/>
                </a:cubicBezTo>
                <a:cubicBezTo>
                  <a:pt x="298" y="17"/>
                  <a:pt x="324" y="0"/>
                  <a:pt x="358" y="0"/>
                </a:cubicBezTo>
                <a:cubicBezTo>
                  <a:pt x="2098" y="0"/>
                  <a:pt x="2098" y="0"/>
                  <a:pt x="2098" y="0"/>
                </a:cubicBezTo>
                <a:cubicBezTo>
                  <a:pt x="2133" y="0"/>
                  <a:pt x="2158" y="17"/>
                  <a:pt x="2167" y="43"/>
                </a:cubicBezTo>
                <a:cubicBezTo>
                  <a:pt x="2448" y="828"/>
                  <a:pt x="2448" y="828"/>
                  <a:pt x="2448" y="828"/>
                </a:cubicBezTo>
                <a:cubicBezTo>
                  <a:pt x="2466" y="879"/>
                  <a:pt x="2431" y="922"/>
                  <a:pt x="2380" y="922"/>
                </a:cubicBezTo>
              </a:path>
            </a:pathLst>
          </a:custGeom>
          <a:solidFill>
            <a:schemeClr val="accent3"/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16">
            <a:extLst>
              <a:ext uri="{FF2B5EF4-FFF2-40B4-BE49-F238E27FC236}">
                <a16:creationId xmlns:a16="http://schemas.microsoft.com/office/drawing/2014/main" id="{1DEFEC3B-BD94-9E4D-A222-F36FBFA3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028" y="6678772"/>
            <a:ext cx="14051209" cy="7028017"/>
          </a:xfrm>
          <a:custGeom>
            <a:avLst/>
            <a:gdLst>
              <a:gd name="T0" fmla="*/ 0 w 12838"/>
              <a:gd name="T1" fmla="*/ 6418 h 6419"/>
              <a:gd name="T2" fmla="*/ 0 w 12838"/>
              <a:gd name="T3" fmla="*/ 6418 h 6419"/>
              <a:gd name="T4" fmla="*/ 6419 w 12838"/>
              <a:gd name="T5" fmla="*/ 0 h 6419"/>
              <a:gd name="T6" fmla="*/ 12837 w 12838"/>
              <a:gd name="T7" fmla="*/ 6418 h 6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838" h="6419">
                <a:moveTo>
                  <a:pt x="0" y="6418"/>
                </a:moveTo>
                <a:lnTo>
                  <a:pt x="0" y="6418"/>
                </a:lnTo>
                <a:cubicBezTo>
                  <a:pt x="0" y="2876"/>
                  <a:pt x="2877" y="0"/>
                  <a:pt x="6419" y="0"/>
                </a:cubicBezTo>
                <a:cubicBezTo>
                  <a:pt x="9961" y="0"/>
                  <a:pt x="12837" y="2876"/>
                  <a:pt x="12837" y="6418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8" name="Freeform 417">
            <a:extLst>
              <a:ext uri="{FF2B5EF4-FFF2-40B4-BE49-F238E27FC236}">
                <a16:creationId xmlns:a16="http://schemas.microsoft.com/office/drawing/2014/main" id="{5A0C445D-E2E1-E544-85A6-E0CA68C3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010" y="9676300"/>
            <a:ext cx="2065928" cy="2075582"/>
          </a:xfrm>
          <a:custGeom>
            <a:avLst/>
            <a:gdLst>
              <a:gd name="T0" fmla="*/ 1571 w 1888"/>
              <a:gd name="T1" fmla="*/ 1895 h 1896"/>
              <a:gd name="T2" fmla="*/ 1571 w 1888"/>
              <a:gd name="T3" fmla="*/ 1895 h 1896"/>
              <a:gd name="T4" fmla="*/ 316 w 1888"/>
              <a:gd name="T5" fmla="*/ 1895 h 1896"/>
              <a:gd name="T6" fmla="*/ 0 w 1888"/>
              <a:gd name="T7" fmla="*/ 1579 h 1896"/>
              <a:gd name="T8" fmla="*/ 0 w 1888"/>
              <a:gd name="T9" fmla="*/ 316 h 1896"/>
              <a:gd name="T10" fmla="*/ 316 w 1888"/>
              <a:gd name="T11" fmla="*/ 0 h 1896"/>
              <a:gd name="T12" fmla="*/ 1571 w 1888"/>
              <a:gd name="T13" fmla="*/ 0 h 1896"/>
              <a:gd name="T14" fmla="*/ 1887 w 1888"/>
              <a:gd name="T15" fmla="*/ 316 h 1896"/>
              <a:gd name="T16" fmla="*/ 1887 w 1888"/>
              <a:gd name="T17" fmla="*/ 1579 h 1896"/>
              <a:gd name="T18" fmla="*/ 1571 w 1888"/>
              <a:gd name="T19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8" h="1896">
                <a:moveTo>
                  <a:pt x="1571" y="1895"/>
                </a:moveTo>
                <a:lnTo>
                  <a:pt x="1571" y="1895"/>
                </a:lnTo>
                <a:cubicBezTo>
                  <a:pt x="316" y="1895"/>
                  <a:pt x="316" y="1895"/>
                  <a:pt x="316" y="1895"/>
                </a:cubicBezTo>
                <a:cubicBezTo>
                  <a:pt x="137" y="1895"/>
                  <a:pt x="0" y="1750"/>
                  <a:pt x="0" y="1579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5"/>
                  <a:pt x="137" y="0"/>
                  <a:pt x="316" y="0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750" y="0"/>
                  <a:pt x="1887" y="145"/>
                  <a:pt x="1887" y="316"/>
                </a:cubicBezTo>
                <a:cubicBezTo>
                  <a:pt x="1887" y="1579"/>
                  <a:pt x="1887" y="1579"/>
                  <a:pt x="1887" y="1579"/>
                </a:cubicBezTo>
                <a:cubicBezTo>
                  <a:pt x="1887" y="1750"/>
                  <a:pt x="1750" y="1895"/>
                  <a:pt x="1571" y="189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18">
            <a:extLst>
              <a:ext uri="{FF2B5EF4-FFF2-40B4-BE49-F238E27FC236}">
                <a16:creationId xmlns:a16="http://schemas.microsoft.com/office/drawing/2014/main" id="{8C35A085-C756-A145-96B7-4E4F7B008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7080" y="9676300"/>
            <a:ext cx="2065928" cy="2075582"/>
          </a:xfrm>
          <a:custGeom>
            <a:avLst/>
            <a:gdLst>
              <a:gd name="T0" fmla="*/ 1570 w 1887"/>
              <a:gd name="T1" fmla="*/ 1895 h 1896"/>
              <a:gd name="T2" fmla="*/ 1570 w 1887"/>
              <a:gd name="T3" fmla="*/ 1895 h 1896"/>
              <a:gd name="T4" fmla="*/ 316 w 1887"/>
              <a:gd name="T5" fmla="*/ 1895 h 1896"/>
              <a:gd name="T6" fmla="*/ 0 w 1887"/>
              <a:gd name="T7" fmla="*/ 1579 h 1896"/>
              <a:gd name="T8" fmla="*/ 0 w 1887"/>
              <a:gd name="T9" fmla="*/ 316 h 1896"/>
              <a:gd name="T10" fmla="*/ 316 w 1887"/>
              <a:gd name="T11" fmla="*/ 0 h 1896"/>
              <a:gd name="T12" fmla="*/ 1570 w 1887"/>
              <a:gd name="T13" fmla="*/ 0 h 1896"/>
              <a:gd name="T14" fmla="*/ 1886 w 1887"/>
              <a:gd name="T15" fmla="*/ 316 h 1896"/>
              <a:gd name="T16" fmla="*/ 1886 w 1887"/>
              <a:gd name="T17" fmla="*/ 1579 h 1896"/>
              <a:gd name="T18" fmla="*/ 1570 w 1887"/>
              <a:gd name="T19" fmla="*/ 1895 h 1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7" h="1896">
                <a:moveTo>
                  <a:pt x="1570" y="1895"/>
                </a:moveTo>
                <a:lnTo>
                  <a:pt x="1570" y="1895"/>
                </a:lnTo>
                <a:cubicBezTo>
                  <a:pt x="316" y="1895"/>
                  <a:pt x="316" y="1895"/>
                  <a:pt x="316" y="1895"/>
                </a:cubicBezTo>
                <a:cubicBezTo>
                  <a:pt x="136" y="1895"/>
                  <a:pt x="0" y="1750"/>
                  <a:pt x="0" y="1579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5"/>
                  <a:pt x="136" y="0"/>
                  <a:pt x="316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750" y="0"/>
                  <a:pt x="1886" y="145"/>
                  <a:pt x="1886" y="316"/>
                </a:cubicBezTo>
                <a:cubicBezTo>
                  <a:pt x="1886" y="1579"/>
                  <a:pt x="1886" y="1579"/>
                  <a:pt x="1886" y="1579"/>
                </a:cubicBezTo>
                <a:cubicBezTo>
                  <a:pt x="1886" y="1750"/>
                  <a:pt x="1750" y="1895"/>
                  <a:pt x="1570" y="189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19">
            <a:extLst>
              <a:ext uri="{FF2B5EF4-FFF2-40B4-BE49-F238E27FC236}">
                <a16:creationId xmlns:a16="http://schemas.microsoft.com/office/drawing/2014/main" id="{CEF8020E-E3AB-9C44-90E8-B31AE000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594" y="6601541"/>
            <a:ext cx="2065928" cy="2075582"/>
          </a:xfrm>
          <a:custGeom>
            <a:avLst/>
            <a:gdLst>
              <a:gd name="T0" fmla="*/ 1570 w 1887"/>
              <a:gd name="T1" fmla="*/ 1894 h 1895"/>
              <a:gd name="T2" fmla="*/ 1570 w 1887"/>
              <a:gd name="T3" fmla="*/ 1894 h 1895"/>
              <a:gd name="T4" fmla="*/ 315 w 1887"/>
              <a:gd name="T5" fmla="*/ 1894 h 1895"/>
              <a:gd name="T6" fmla="*/ 0 w 1887"/>
              <a:gd name="T7" fmla="*/ 1578 h 1895"/>
              <a:gd name="T8" fmla="*/ 0 w 1887"/>
              <a:gd name="T9" fmla="*/ 316 h 1895"/>
              <a:gd name="T10" fmla="*/ 315 w 1887"/>
              <a:gd name="T11" fmla="*/ 0 h 1895"/>
              <a:gd name="T12" fmla="*/ 1570 w 1887"/>
              <a:gd name="T13" fmla="*/ 0 h 1895"/>
              <a:gd name="T14" fmla="*/ 1886 w 1887"/>
              <a:gd name="T15" fmla="*/ 316 h 1895"/>
              <a:gd name="T16" fmla="*/ 1886 w 1887"/>
              <a:gd name="T17" fmla="*/ 1578 h 1895"/>
              <a:gd name="T18" fmla="*/ 1570 w 1887"/>
              <a:gd name="T19" fmla="*/ 1894 h 1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7" h="1895">
                <a:moveTo>
                  <a:pt x="1570" y="1894"/>
                </a:moveTo>
                <a:lnTo>
                  <a:pt x="1570" y="1894"/>
                </a:lnTo>
                <a:cubicBezTo>
                  <a:pt x="315" y="1894"/>
                  <a:pt x="315" y="1894"/>
                  <a:pt x="315" y="1894"/>
                </a:cubicBezTo>
                <a:cubicBezTo>
                  <a:pt x="136" y="1894"/>
                  <a:pt x="0" y="1749"/>
                  <a:pt x="0" y="1578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5"/>
                  <a:pt x="136" y="0"/>
                  <a:pt x="315" y="0"/>
                </a:cubicBezTo>
                <a:cubicBezTo>
                  <a:pt x="1570" y="0"/>
                  <a:pt x="1570" y="0"/>
                  <a:pt x="1570" y="0"/>
                </a:cubicBezTo>
                <a:cubicBezTo>
                  <a:pt x="1741" y="0"/>
                  <a:pt x="1886" y="145"/>
                  <a:pt x="1886" y="316"/>
                </a:cubicBezTo>
                <a:cubicBezTo>
                  <a:pt x="1886" y="1578"/>
                  <a:pt x="1886" y="1578"/>
                  <a:pt x="1886" y="1578"/>
                </a:cubicBezTo>
                <a:cubicBezTo>
                  <a:pt x="1886" y="1749"/>
                  <a:pt x="1741" y="1894"/>
                  <a:pt x="1570" y="18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0">
            <a:extLst>
              <a:ext uri="{FF2B5EF4-FFF2-40B4-BE49-F238E27FC236}">
                <a16:creationId xmlns:a16="http://schemas.microsoft.com/office/drawing/2014/main" id="{31929E5C-9989-E043-A5DF-E6FB1829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2649" y="6601541"/>
            <a:ext cx="2065928" cy="2075582"/>
          </a:xfrm>
          <a:custGeom>
            <a:avLst/>
            <a:gdLst>
              <a:gd name="T0" fmla="*/ 1571 w 1888"/>
              <a:gd name="T1" fmla="*/ 1894 h 1895"/>
              <a:gd name="T2" fmla="*/ 1571 w 1888"/>
              <a:gd name="T3" fmla="*/ 1894 h 1895"/>
              <a:gd name="T4" fmla="*/ 316 w 1888"/>
              <a:gd name="T5" fmla="*/ 1894 h 1895"/>
              <a:gd name="T6" fmla="*/ 0 w 1888"/>
              <a:gd name="T7" fmla="*/ 1578 h 1895"/>
              <a:gd name="T8" fmla="*/ 0 w 1888"/>
              <a:gd name="T9" fmla="*/ 316 h 1895"/>
              <a:gd name="T10" fmla="*/ 316 w 1888"/>
              <a:gd name="T11" fmla="*/ 0 h 1895"/>
              <a:gd name="T12" fmla="*/ 1571 w 1888"/>
              <a:gd name="T13" fmla="*/ 0 h 1895"/>
              <a:gd name="T14" fmla="*/ 1887 w 1888"/>
              <a:gd name="T15" fmla="*/ 316 h 1895"/>
              <a:gd name="T16" fmla="*/ 1887 w 1888"/>
              <a:gd name="T17" fmla="*/ 1578 h 1895"/>
              <a:gd name="T18" fmla="*/ 1571 w 1888"/>
              <a:gd name="T19" fmla="*/ 1894 h 1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88" h="1895">
                <a:moveTo>
                  <a:pt x="1571" y="1894"/>
                </a:moveTo>
                <a:lnTo>
                  <a:pt x="1571" y="1894"/>
                </a:lnTo>
                <a:cubicBezTo>
                  <a:pt x="316" y="1894"/>
                  <a:pt x="316" y="1894"/>
                  <a:pt x="316" y="1894"/>
                </a:cubicBezTo>
                <a:cubicBezTo>
                  <a:pt x="137" y="1894"/>
                  <a:pt x="0" y="1749"/>
                  <a:pt x="0" y="1578"/>
                </a:cubicBezTo>
                <a:cubicBezTo>
                  <a:pt x="0" y="316"/>
                  <a:pt x="0" y="316"/>
                  <a:pt x="0" y="316"/>
                </a:cubicBezTo>
                <a:cubicBezTo>
                  <a:pt x="0" y="145"/>
                  <a:pt x="137" y="0"/>
                  <a:pt x="316" y="0"/>
                </a:cubicBezTo>
                <a:cubicBezTo>
                  <a:pt x="1571" y="0"/>
                  <a:pt x="1571" y="0"/>
                  <a:pt x="1571" y="0"/>
                </a:cubicBezTo>
                <a:cubicBezTo>
                  <a:pt x="1750" y="0"/>
                  <a:pt x="1887" y="145"/>
                  <a:pt x="1887" y="316"/>
                </a:cubicBezTo>
                <a:cubicBezTo>
                  <a:pt x="1887" y="1578"/>
                  <a:pt x="1887" y="1578"/>
                  <a:pt x="1887" y="1578"/>
                </a:cubicBezTo>
                <a:cubicBezTo>
                  <a:pt x="1887" y="1749"/>
                  <a:pt x="1750" y="1894"/>
                  <a:pt x="1571" y="18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1">
            <a:extLst>
              <a:ext uri="{FF2B5EF4-FFF2-40B4-BE49-F238E27FC236}">
                <a16:creationId xmlns:a16="http://schemas.microsoft.com/office/drawing/2014/main" id="{EBBBD4A4-56FA-FA42-8B91-D730E423F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644" y="10038318"/>
            <a:ext cx="757830" cy="1346716"/>
          </a:xfrm>
          <a:custGeom>
            <a:avLst/>
            <a:gdLst>
              <a:gd name="T0" fmla="*/ 580 w 692"/>
              <a:gd name="T1" fmla="*/ 1229 h 1230"/>
              <a:gd name="T2" fmla="*/ 580 w 692"/>
              <a:gd name="T3" fmla="*/ 1229 h 1230"/>
              <a:gd name="T4" fmla="*/ 111 w 692"/>
              <a:gd name="T5" fmla="*/ 1229 h 1230"/>
              <a:gd name="T6" fmla="*/ 0 w 692"/>
              <a:gd name="T7" fmla="*/ 1118 h 1230"/>
              <a:gd name="T8" fmla="*/ 0 w 692"/>
              <a:gd name="T9" fmla="*/ 111 h 1230"/>
              <a:gd name="T10" fmla="*/ 111 w 692"/>
              <a:gd name="T11" fmla="*/ 0 h 1230"/>
              <a:gd name="T12" fmla="*/ 580 w 692"/>
              <a:gd name="T13" fmla="*/ 0 h 1230"/>
              <a:gd name="T14" fmla="*/ 691 w 692"/>
              <a:gd name="T15" fmla="*/ 111 h 1230"/>
              <a:gd name="T16" fmla="*/ 691 w 692"/>
              <a:gd name="T17" fmla="*/ 1118 h 1230"/>
              <a:gd name="T18" fmla="*/ 580 w 692"/>
              <a:gd name="T19" fmla="*/ 1229 h 1230"/>
              <a:gd name="T20" fmla="*/ 111 w 692"/>
              <a:gd name="T21" fmla="*/ 43 h 1230"/>
              <a:gd name="T22" fmla="*/ 111 w 692"/>
              <a:gd name="T23" fmla="*/ 43 h 1230"/>
              <a:gd name="T24" fmla="*/ 43 w 692"/>
              <a:gd name="T25" fmla="*/ 111 h 1230"/>
              <a:gd name="T26" fmla="*/ 43 w 692"/>
              <a:gd name="T27" fmla="*/ 1118 h 1230"/>
              <a:gd name="T28" fmla="*/ 111 w 692"/>
              <a:gd name="T29" fmla="*/ 1186 h 1230"/>
              <a:gd name="T30" fmla="*/ 580 w 692"/>
              <a:gd name="T31" fmla="*/ 1186 h 1230"/>
              <a:gd name="T32" fmla="*/ 649 w 692"/>
              <a:gd name="T33" fmla="*/ 1118 h 1230"/>
              <a:gd name="T34" fmla="*/ 649 w 692"/>
              <a:gd name="T35" fmla="*/ 111 h 1230"/>
              <a:gd name="T36" fmla="*/ 580 w 692"/>
              <a:gd name="T37" fmla="*/ 43 h 1230"/>
              <a:gd name="T38" fmla="*/ 111 w 692"/>
              <a:gd name="T39" fmla="*/ 43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2" h="1230">
                <a:moveTo>
                  <a:pt x="580" y="1229"/>
                </a:moveTo>
                <a:lnTo>
                  <a:pt x="580" y="1229"/>
                </a:lnTo>
                <a:cubicBezTo>
                  <a:pt x="111" y="1229"/>
                  <a:pt x="111" y="1229"/>
                  <a:pt x="111" y="1229"/>
                </a:cubicBezTo>
                <a:cubicBezTo>
                  <a:pt x="51" y="1229"/>
                  <a:pt x="0" y="1178"/>
                  <a:pt x="0" y="1118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1"/>
                  <a:pt x="51" y="0"/>
                  <a:pt x="111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40" y="0"/>
                  <a:pt x="691" y="51"/>
                  <a:pt x="691" y="111"/>
                </a:cubicBezTo>
                <a:cubicBezTo>
                  <a:pt x="691" y="1118"/>
                  <a:pt x="691" y="1118"/>
                  <a:pt x="691" y="1118"/>
                </a:cubicBezTo>
                <a:cubicBezTo>
                  <a:pt x="691" y="1178"/>
                  <a:pt x="640" y="1229"/>
                  <a:pt x="580" y="1229"/>
                </a:cubicBezTo>
                <a:close/>
                <a:moveTo>
                  <a:pt x="111" y="43"/>
                </a:moveTo>
                <a:lnTo>
                  <a:pt x="111" y="43"/>
                </a:lnTo>
                <a:cubicBezTo>
                  <a:pt x="77" y="43"/>
                  <a:pt x="43" y="77"/>
                  <a:pt x="43" y="111"/>
                </a:cubicBezTo>
                <a:cubicBezTo>
                  <a:pt x="43" y="1118"/>
                  <a:pt x="43" y="1118"/>
                  <a:pt x="43" y="1118"/>
                </a:cubicBezTo>
                <a:cubicBezTo>
                  <a:pt x="43" y="1161"/>
                  <a:pt x="77" y="1186"/>
                  <a:pt x="111" y="1186"/>
                </a:cubicBezTo>
                <a:cubicBezTo>
                  <a:pt x="580" y="1186"/>
                  <a:pt x="580" y="1186"/>
                  <a:pt x="580" y="1186"/>
                </a:cubicBezTo>
                <a:cubicBezTo>
                  <a:pt x="615" y="1186"/>
                  <a:pt x="649" y="1161"/>
                  <a:pt x="649" y="1118"/>
                </a:cubicBezTo>
                <a:cubicBezTo>
                  <a:pt x="649" y="111"/>
                  <a:pt x="649" y="111"/>
                  <a:pt x="649" y="111"/>
                </a:cubicBezTo>
                <a:cubicBezTo>
                  <a:pt x="649" y="77"/>
                  <a:pt x="615" y="43"/>
                  <a:pt x="580" y="43"/>
                </a:cubicBezTo>
                <a:lnTo>
                  <a:pt x="11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2">
            <a:extLst>
              <a:ext uri="{FF2B5EF4-FFF2-40B4-BE49-F238E27FC236}">
                <a16:creationId xmlns:a16="http://schemas.microsoft.com/office/drawing/2014/main" id="{337E21BA-1026-A64B-BD38-35A1265FA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184" y="11143688"/>
            <a:ext cx="67577" cy="67577"/>
          </a:xfrm>
          <a:custGeom>
            <a:avLst/>
            <a:gdLst>
              <a:gd name="T0" fmla="*/ 25 w 61"/>
              <a:gd name="T1" fmla="*/ 60 h 61"/>
              <a:gd name="T2" fmla="*/ 25 w 61"/>
              <a:gd name="T3" fmla="*/ 60 h 61"/>
              <a:gd name="T4" fmla="*/ 0 w 61"/>
              <a:gd name="T5" fmla="*/ 26 h 61"/>
              <a:gd name="T6" fmla="*/ 25 w 61"/>
              <a:gd name="T7" fmla="*/ 0 h 61"/>
              <a:gd name="T8" fmla="*/ 60 w 61"/>
              <a:gd name="T9" fmla="*/ 26 h 61"/>
              <a:gd name="T10" fmla="*/ 25 w 61"/>
              <a:gd name="T11" fmla="*/ 60 h 61"/>
              <a:gd name="T12" fmla="*/ 25 w 61"/>
              <a:gd name="T13" fmla="*/ 17 h 61"/>
              <a:gd name="T14" fmla="*/ 25 w 61"/>
              <a:gd name="T15" fmla="*/ 17 h 61"/>
              <a:gd name="T16" fmla="*/ 17 w 61"/>
              <a:gd name="T17" fmla="*/ 26 h 61"/>
              <a:gd name="T18" fmla="*/ 25 w 61"/>
              <a:gd name="T19" fmla="*/ 43 h 61"/>
              <a:gd name="T20" fmla="*/ 42 w 61"/>
              <a:gd name="T21" fmla="*/ 26 h 61"/>
              <a:gd name="T22" fmla="*/ 25 w 61"/>
              <a:gd name="T23" fmla="*/ 1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25" y="60"/>
                </a:moveTo>
                <a:lnTo>
                  <a:pt x="25" y="60"/>
                </a:lnTo>
                <a:cubicBezTo>
                  <a:pt x="17" y="60"/>
                  <a:pt x="0" y="43"/>
                  <a:pt x="0" y="26"/>
                </a:cubicBezTo>
                <a:cubicBezTo>
                  <a:pt x="0" y="17"/>
                  <a:pt x="17" y="0"/>
                  <a:pt x="25" y="0"/>
                </a:cubicBezTo>
                <a:cubicBezTo>
                  <a:pt x="42" y="0"/>
                  <a:pt x="60" y="17"/>
                  <a:pt x="60" y="26"/>
                </a:cubicBezTo>
                <a:cubicBezTo>
                  <a:pt x="60" y="43"/>
                  <a:pt x="42" y="60"/>
                  <a:pt x="25" y="60"/>
                </a:cubicBezTo>
                <a:close/>
                <a:moveTo>
                  <a:pt x="25" y="17"/>
                </a:moveTo>
                <a:lnTo>
                  <a:pt x="25" y="17"/>
                </a:lnTo>
                <a:cubicBezTo>
                  <a:pt x="17" y="17"/>
                  <a:pt x="17" y="17"/>
                  <a:pt x="17" y="26"/>
                </a:cubicBezTo>
                <a:cubicBezTo>
                  <a:pt x="17" y="34"/>
                  <a:pt x="17" y="43"/>
                  <a:pt x="25" y="43"/>
                </a:cubicBezTo>
                <a:cubicBezTo>
                  <a:pt x="34" y="43"/>
                  <a:pt x="42" y="34"/>
                  <a:pt x="42" y="26"/>
                </a:cubicBezTo>
                <a:cubicBezTo>
                  <a:pt x="42" y="17"/>
                  <a:pt x="34" y="17"/>
                  <a:pt x="25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3">
            <a:extLst>
              <a:ext uri="{FF2B5EF4-FFF2-40B4-BE49-F238E27FC236}">
                <a16:creationId xmlns:a16="http://schemas.microsoft.com/office/drawing/2014/main" id="{7D4C402E-E825-F34E-81BA-9881D4BC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953" y="10187955"/>
            <a:ext cx="217214" cy="48269"/>
          </a:xfrm>
          <a:custGeom>
            <a:avLst/>
            <a:gdLst>
              <a:gd name="T0" fmla="*/ 171 w 198"/>
              <a:gd name="T1" fmla="*/ 42 h 43"/>
              <a:gd name="T2" fmla="*/ 171 w 198"/>
              <a:gd name="T3" fmla="*/ 42 h 43"/>
              <a:gd name="T4" fmla="*/ 26 w 198"/>
              <a:gd name="T5" fmla="*/ 42 h 43"/>
              <a:gd name="T6" fmla="*/ 0 w 198"/>
              <a:gd name="T7" fmla="*/ 25 h 43"/>
              <a:gd name="T8" fmla="*/ 26 w 198"/>
              <a:gd name="T9" fmla="*/ 0 h 43"/>
              <a:gd name="T10" fmla="*/ 171 w 198"/>
              <a:gd name="T11" fmla="*/ 0 h 43"/>
              <a:gd name="T12" fmla="*/ 197 w 198"/>
              <a:gd name="T13" fmla="*/ 25 h 43"/>
              <a:gd name="T14" fmla="*/ 171 w 198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43">
                <a:moveTo>
                  <a:pt x="171" y="42"/>
                </a:moveTo>
                <a:lnTo>
                  <a:pt x="171" y="42"/>
                </a:ln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8" y="0"/>
                  <a:pt x="197" y="8"/>
                  <a:pt x="197" y="25"/>
                </a:cubicBezTo>
                <a:cubicBezTo>
                  <a:pt x="197" y="34"/>
                  <a:pt x="188" y="42"/>
                  <a:pt x="17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4">
            <a:extLst>
              <a:ext uri="{FF2B5EF4-FFF2-40B4-BE49-F238E27FC236}">
                <a16:creationId xmlns:a16="http://schemas.microsoft.com/office/drawing/2014/main" id="{EF769CDE-42D9-DB45-8B9C-E597A6C90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953" y="10535494"/>
            <a:ext cx="188252" cy="308924"/>
          </a:xfrm>
          <a:custGeom>
            <a:avLst/>
            <a:gdLst>
              <a:gd name="T0" fmla="*/ 77 w 172"/>
              <a:gd name="T1" fmla="*/ 282 h 283"/>
              <a:gd name="T2" fmla="*/ 77 w 172"/>
              <a:gd name="T3" fmla="*/ 282 h 283"/>
              <a:gd name="T4" fmla="*/ 9 w 172"/>
              <a:gd name="T5" fmla="*/ 265 h 283"/>
              <a:gd name="T6" fmla="*/ 0 w 172"/>
              <a:gd name="T7" fmla="*/ 239 h 283"/>
              <a:gd name="T8" fmla="*/ 26 w 172"/>
              <a:gd name="T9" fmla="*/ 231 h 283"/>
              <a:gd name="T10" fmla="*/ 111 w 172"/>
              <a:gd name="T11" fmla="*/ 231 h 283"/>
              <a:gd name="T12" fmla="*/ 129 w 172"/>
              <a:gd name="T13" fmla="*/ 205 h 283"/>
              <a:gd name="T14" fmla="*/ 77 w 172"/>
              <a:gd name="T15" fmla="*/ 163 h 283"/>
              <a:gd name="T16" fmla="*/ 0 w 172"/>
              <a:gd name="T17" fmla="*/ 86 h 283"/>
              <a:gd name="T18" fmla="*/ 35 w 172"/>
              <a:gd name="T19" fmla="*/ 26 h 283"/>
              <a:gd name="T20" fmla="*/ 154 w 172"/>
              <a:gd name="T21" fmla="*/ 17 h 283"/>
              <a:gd name="T22" fmla="*/ 163 w 172"/>
              <a:gd name="T23" fmla="*/ 43 h 283"/>
              <a:gd name="T24" fmla="*/ 137 w 172"/>
              <a:gd name="T25" fmla="*/ 60 h 283"/>
              <a:gd name="T26" fmla="*/ 52 w 172"/>
              <a:gd name="T27" fmla="*/ 60 h 283"/>
              <a:gd name="T28" fmla="*/ 35 w 172"/>
              <a:gd name="T29" fmla="*/ 86 h 283"/>
              <a:gd name="T30" fmla="*/ 94 w 172"/>
              <a:gd name="T31" fmla="*/ 128 h 283"/>
              <a:gd name="T32" fmla="*/ 171 w 172"/>
              <a:gd name="T33" fmla="*/ 205 h 283"/>
              <a:gd name="T34" fmla="*/ 137 w 172"/>
              <a:gd name="T35" fmla="*/ 265 h 283"/>
              <a:gd name="T36" fmla="*/ 77 w 172"/>
              <a:gd name="T37" fmla="*/ 28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2" h="283">
                <a:moveTo>
                  <a:pt x="77" y="282"/>
                </a:moveTo>
                <a:lnTo>
                  <a:pt x="77" y="282"/>
                </a:lnTo>
                <a:cubicBezTo>
                  <a:pt x="60" y="282"/>
                  <a:pt x="35" y="273"/>
                  <a:pt x="9" y="265"/>
                </a:cubicBezTo>
                <a:cubicBezTo>
                  <a:pt x="0" y="265"/>
                  <a:pt x="0" y="248"/>
                  <a:pt x="0" y="239"/>
                </a:cubicBezTo>
                <a:cubicBezTo>
                  <a:pt x="9" y="231"/>
                  <a:pt x="18" y="222"/>
                  <a:pt x="26" y="231"/>
                </a:cubicBezTo>
                <a:cubicBezTo>
                  <a:pt x="60" y="248"/>
                  <a:pt x="94" y="248"/>
                  <a:pt x="111" y="231"/>
                </a:cubicBezTo>
                <a:cubicBezTo>
                  <a:pt x="129" y="222"/>
                  <a:pt x="129" y="214"/>
                  <a:pt x="129" y="205"/>
                </a:cubicBezTo>
                <a:cubicBezTo>
                  <a:pt x="129" y="188"/>
                  <a:pt x="103" y="171"/>
                  <a:pt x="77" y="163"/>
                </a:cubicBezTo>
                <a:cubicBezTo>
                  <a:pt x="43" y="146"/>
                  <a:pt x="0" y="120"/>
                  <a:pt x="0" y="86"/>
                </a:cubicBezTo>
                <a:cubicBezTo>
                  <a:pt x="0" y="60"/>
                  <a:pt x="9" y="34"/>
                  <a:pt x="35" y="26"/>
                </a:cubicBezTo>
                <a:cubicBezTo>
                  <a:pt x="69" y="0"/>
                  <a:pt x="111" y="0"/>
                  <a:pt x="154" y="17"/>
                </a:cubicBezTo>
                <a:cubicBezTo>
                  <a:pt x="163" y="26"/>
                  <a:pt x="171" y="34"/>
                  <a:pt x="163" y="43"/>
                </a:cubicBezTo>
                <a:cubicBezTo>
                  <a:pt x="163" y="60"/>
                  <a:pt x="154" y="60"/>
                  <a:pt x="137" y="60"/>
                </a:cubicBezTo>
                <a:cubicBezTo>
                  <a:pt x="111" y="43"/>
                  <a:pt x="77" y="43"/>
                  <a:pt x="52" y="60"/>
                </a:cubicBezTo>
                <a:cubicBezTo>
                  <a:pt x="43" y="60"/>
                  <a:pt x="35" y="77"/>
                  <a:pt x="35" y="86"/>
                </a:cubicBezTo>
                <a:cubicBezTo>
                  <a:pt x="35" y="103"/>
                  <a:pt x="69" y="111"/>
                  <a:pt x="94" y="128"/>
                </a:cubicBezTo>
                <a:cubicBezTo>
                  <a:pt x="129" y="146"/>
                  <a:pt x="171" y="163"/>
                  <a:pt x="171" y="205"/>
                </a:cubicBezTo>
                <a:cubicBezTo>
                  <a:pt x="171" y="231"/>
                  <a:pt x="154" y="248"/>
                  <a:pt x="137" y="265"/>
                </a:cubicBezTo>
                <a:cubicBezTo>
                  <a:pt x="120" y="273"/>
                  <a:pt x="103" y="282"/>
                  <a:pt x="77" y="2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25">
            <a:extLst>
              <a:ext uri="{FF2B5EF4-FFF2-40B4-BE49-F238E27FC236}">
                <a16:creationId xmlns:a16="http://schemas.microsoft.com/office/drawing/2014/main" id="{6D45C1EA-5BE8-574C-A4CC-8B4788484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184" y="10467917"/>
            <a:ext cx="38615" cy="77231"/>
          </a:xfrm>
          <a:custGeom>
            <a:avLst/>
            <a:gdLst>
              <a:gd name="T0" fmla="*/ 17 w 35"/>
              <a:gd name="T1" fmla="*/ 68 h 69"/>
              <a:gd name="T2" fmla="*/ 17 w 35"/>
              <a:gd name="T3" fmla="*/ 68 h 69"/>
              <a:gd name="T4" fmla="*/ 0 w 35"/>
              <a:gd name="T5" fmla="*/ 42 h 69"/>
              <a:gd name="T6" fmla="*/ 0 w 35"/>
              <a:gd name="T7" fmla="*/ 17 h 69"/>
              <a:gd name="T8" fmla="*/ 17 w 35"/>
              <a:gd name="T9" fmla="*/ 0 h 69"/>
              <a:gd name="T10" fmla="*/ 34 w 35"/>
              <a:gd name="T11" fmla="*/ 17 h 69"/>
              <a:gd name="T12" fmla="*/ 34 w 35"/>
              <a:gd name="T13" fmla="*/ 42 h 69"/>
              <a:gd name="T14" fmla="*/ 17 w 3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9">
                <a:moveTo>
                  <a:pt x="17" y="68"/>
                </a:moveTo>
                <a:lnTo>
                  <a:pt x="17" y="68"/>
                </a:lnTo>
                <a:cubicBezTo>
                  <a:pt x="8" y="68"/>
                  <a:pt x="0" y="59"/>
                  <a:pt x="0" y="4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42"/>
                  <a:pt x="34" y="42"/>
                  <a:pt x="34" y="42"/>
                </a:cubicBezTo>
                <a:cubicBezTo>
                  <a:pt x="34" y="59"/>
                  <a:pt x="25" y="68"/>
                  <a:pt x="17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26">
            <a:extLst>
              <a:ext uri="{FF2B5EF4-FFF2-40B4-BE49-F238E27FC236}">
                <a16:creationId xmlns:a16="http://schemas.microsoft.com/office/drawing/2014/main" id="{C067690B-D084-9F45-9FCA-F64B6873D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184" y="10844418"/>
            <a:ext cx="38615" cy="77231"/>
          </a:xfrm>
          <a:custGeom>
            <a:avLst/>
            <a:gdLst>
              <a:gd name="T0" fmla="*/ 17 w 35"/>
              <a:gd name="T1" fmla="*/ 68 h 69"/>
              <a:gd name="T2" fmla="*/ 17 w 35"/>
              <a:gd name="T3" fmla="*/ 68 h 69"/>
              <a:gd name="T4" fmla="*/ 0 w 35"/>
              <a:gd name="T5" fmla="*/ 43 h 69"/>
              <a:gd name="T6" fmla="*/ 0 w 35"/>
              <a:gd name="T7" fmla="*/ 17 h 69"/>
              <a:gd name="T8" fmla="*/ 17 w 35"/>
              <a:gd name="T9" fmla="*/ 0 h 69"/>
              <a:gd name="T10" fmla="*/ 34 w 35"/>
              <a:gd name="T11" fmla="*/ 17 h 69"/>
              <a:gd name="T12" fmla="*/ 34 w 35"/>
              <a:gd name="T13" fmla="*/ 43 h 69"/>
              <a:gd name="T14" fmla="*/ 17 w 35"/>
              <a:gd name="T1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69">
                <a:moveTo>
                  <a:pt x="17" y="68"/>
                </a:moveTo>
                <a:lnTo>
                  <a:pt x="17" y="68"/>
                </a:lnTo>
                <a:cubicBezTo>
                  <a:pt x="8" y="68"/>
                  <a:pt x="0" y="60"/>
                  <a:pt x="0" y="4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25" y="0"/>
                  <a:pt x="34" y="9"/>
                  <a:pt x="34" y="17"/>
                </a:cubicBezTo>
                <a:cubicBezTo>
                  <a:pt x="34" y="43"/>
                  <a:pt x="34" y="43"/>
                  <a:pt x="34" y="43"/>
                </a:cubicBezTo>
                <a:cubicBezTo>
                  <a:pt x="34" y="60"/>
                  <a:pt x="25" y="68"/>
                  <a:pt x="17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27">
            <a:extLst>
              <a:ext uri="{FF2B5EF4-FFF2-40B4-BE49-F238E27FC236}">
                <a16:creationId xmlns:a16="http://schemas.microsoft.com/office/drawing/2014/main" id="{2E9E39F6-4B46-F74B-92F9-5BBF05DF2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057" y="6968388"/>
            <a:ext cx="757827" cy="1346716"/>
          </a:xfrm>
          <a:custGeom>
            <a:avLst/>
            <a:gdLst>
              <a:gd name="T0" fmla="*/ 581 w 693"/>
              <a:gd name="T1" fmla="*/ 1228 h 1229"/>
              <a:gd name="T2" fmla="*/ 581 w 693"/>
              <a:gd name="T3" fmla="*/ 1228 h 1229"/>
              <a:gd name="T4" fmla="*/ 111 w 693"/>
              <a:gd name="T5" fmla="*/ 1228 h 1229"/>
              <a:gd name="T6" fmla="*/ 0 w 693"/>
              <a:gd name="T7" fmla="*/ 1117 h 1229"/>
              <a:gd name="T8" fmla="*/ 0 w 693"/>
              <a:gd name="T9" fmla="*/ 111 h 1229"/>
              <a:gd name="T10" fmla="*/ 111 w 693"/>
              <a:gd name="T11" fmla="*/ 0 h 1229"/>
              <a:gd name="T12" fmla="*/ 581 w 693"/>
              <a:gd name="T13" fmla="*/ 0 h 1229"/>
              <a:gd name="T14" fmla="*/ 692 w 693"/>
              <a:gd name="T15" fmla="*/ 111 h 1229"/>
              <a:gd name="T16" fmla="*/ 692 w 693"/>
              <a:gd name="T17" fmla="*/ 1117 h 1229"/>
              <a:gd name="T18" fmla="*/ 581 w 693"/>
              <a:gd name="T19" fmla="*/ 1228 h 1229"/>
              <a:gd name="T20" fmla="*/ 111 w 693"/>
              <a:gd name="T21" fmla="*/ 43 h 1229"/>
              <a:gd name="T22" fmla="*/ 111 w 693"/>
              <a:gd name="T23" fmla="*/ 43 h 1229"/>
              <a:gd name="T24" fmla="*/ 43 w 693"/>
              <a:gd name="T25" fmla="*/ 111 h 1229"/>
              <a:gd name="T26" fmla="*/ 43 w 693"/>
              <a:gd name="T27" fmla="*/ 1117 h 1229"/>
              <a:gd name="T28" fmla="*/ 111 w 693"/>
              <a:gd name="T29" fmla="*/ 1185 h 1229"/>
              <a:gd name="T30" fmla="*/ 581 w 693"/>
              <a:gd name="T31" fmla="*/ 1185 h 1229"/>
              <a:gd name="T32" fmla="*/ 640 w 693"/>
              <a:gd name="T33" fmla="*/ 1117 h 1229"/>
              <a:gd name="T34" fmla="*/ 640 w 693"/>
              <a:gd name="T35" fmla="*/ 111 h 1229"/>
              <a:gd name="T36" fmla="*/ 581 w 693"/>
              <a:gd name="T37" fmla="*/ 43 h 1229"/>
              <a:gd name="T38" fmla="*/ 111 w 693"/>
              <a:gd name="T39" fmla="*/ 43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3" h="1229">
                <a:moveTo>
                  <a:pt x="581" y="1228"/>
                </a:moveTo>
                <a:lnTo>
                  <a:pt x="581" y="1228"/>
                </a:lnTo>
                <a:cubicBezTo>
                  <a:pt x="111" y="1228"/>
                  <a:pt x="111" y="1228"/>
                  <a:pt x="111" y="1228"/>
                </a:cubicBezTo>
                <a:cubicBezTo>
                  <a:pt x="51" y="1228"/>
                  <a:pt x="0" y="1177"/>
                  <a:pt x="0" y="1117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1"/>
                  <a:pt x="51" y="0"/>
                  <a:pt x="11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640" y="0"/>
                  <a:pt x="692" y="51"/>
                  <a:pt x="692" y="111"/>
                </a:cubicBezTo>
                <a:cubicBezTo>
                  <a:pt x="692" y="1117"/>
                  <a:pt x="692" y="1117"/>
                  <a:pt x="692" y="1117"/>
                </a:cubicBezTo>
                <a:cubicBezTo>
                  <a:pt x="692" y="1177"/>
                  <a:pt x="640" y="1228"/>
                  <a:pt x="581" y="1228"/>
                </a:cubicBezTo>
                <a:close/>
                <a:moveTo>
                  <a:pt x="111" y="43"/>
                </a:moveTo>
                <a:lnTo>
                  <a:pt x="111" y="43"/>
                </a:lnTo>
                <a:cubicBezTo>
                  <a:pt x="77" y="43"/>
                  <a:pt x="43" y="68"/>
                  <a:pt x="43" y="111"/>
                </a:cubicBezTo>
                <a:cubicBezTo>
                  <a:pt x="43" y="1117"/>
                  <a:pt x="43" y="1117"/>
                  <a:pt x="43" y="1117"/>
                </a:cubicBezTo>
                <a:cubicBezTo>
                  <a:pt x="43" y="1151"/>
                  <a:pt x="77" y="1185"/>
                  <a:pt x="111" y="1185"/>
                </a:cubicBezTo>
                <a:cubicBezTo>
                  <a:pt x="581" y="1185"/>
                  <a:pt x="581" y="1185"/>
                  <a:pt x="581" y="1185"/>
                </a:cubicBezTo>
                <a:cubicBezTo>
                  <a:pt x="615" y="1185"/>
                  <a:pt x="640" y="1151"/>
                  <a:pt x="640" y="1117"/>
                </a:cubicBezTo>
                <a:cubicBezTo>
                  <a:pt x="640" y="111"/>
                  <a:pt x="640" y="111"/>
                  <a:pt x="640" y="111"/>
                </a:cubicBezTo>
                <a:cubicBezTo>
                  <a:pt x="640" y="68"/>
                  <a:pt x="615" y="43"/>
                  <a:pt x="581" y="43"/>
                </a:cubicBezTo>
                <a:lnTo>
                  <a:pt x="11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28">
            <a:extLst>
              <a:ext uri="{FF2B5EF4-FFF2-40B4-BE49-F238E27FC236}">
                <a16:creationId xmlns:a16="http://schemas.microsoft.com/office/drawing/2014/main" id="{145BA06A-E00A-394E-B023-FD35D08E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8" y="8068929"/>
            <a:ext cx="67577" cy="67577"/>
          </a:xfrm>
          <a:custGeom>
            <a:avLst/>
            <a:gdLst>
              <a:gd name="T0" fmla="*/ 26 w 61"/>
              <a:gd name="T1" fmla="*/ 60 h 61"/>
              <a:gd name="T2" fmla="*/ 26 w 61"/>
              <a:gd name="T3" fmla="*/ 60 h 61"/>
              <a:gd name="T4" fmla="*/ 0 w 61"/>
              <a:gd name="T5" fmla="*/ 26 h 61"/>
              <a:gd name="T6" fmla="*/ 26 w 61"/>
              <a:gd name="T7" fmla="*/ 0 h 61"/>
              <a:gd name="T8" fmla="*/ 60 w 61"/>
              <a:gd name="T9" fmla="*/ 26 h 61"/>
              <a:gd name="T10" fmla="*/ 26 w 61"/>
              <a:gd name="T11" fmla="*/ 60 h 61"/>
              <a:gd name="T12" fmla="*/ 26 w 61"/>
              <a:gd name="T13" fmla="*/ 9 h 61"/>
              <a:gd name="T14" fmla="*/ 26 w 61"/>
              <a:gd name="T15" fmla="*/ 9 h 61"/>
              <a:gd name="T16" fmla="*/ 9 w 61"/>
              <a:gd name="T17" fmla="*/ 26 h 61"/>
              <a:gd name="T18" fmla="*/ 26 w 61"/>
              <a:gd name="T19" fmla="*/ 43 h 61"/>
              <a:gd name="T20" fmla="*/ 43 w 61"/>
              <a:gd name="T21" fmla="*/ 26 h 61"/>
              <a:gd name="T22" fmla="*/ 26 w 61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26" y="60"/>
                </a:moveTo>
                <a:lnTo>
                  <a:pt x="26" y="60"/>
                </a:lnTo>
                <a:cubicBezTo>
                  <a:pt x="9" y="60"/>
                  <a:pt x="0" y="43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60" y="43"/>
                  <a:pt x="43" y="60"/>
                  <a:pt x="26" y="60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17"/>
                  <a:pt x="9" y="26"/>
                </a:cubicBezTo>
                <a:cubicBezTo>
                  <a:pt x="9" y="34"/>
                  <a:pt x="17" y="43"/>
                  <a:pt x="26" y="43"/>
                </a:cubicBezTo>
                <a:cubicBezTo>
                  <a:pt x="34" y="43"/>
                  <a:pt x="43" y="34"/>
                  <a:pt x="43" y="26"/>
                </a:cubicBezTo>
                <a:cubicBezTo>
                  <a:pt x="43" y="17"/>
                  <a:pt x="34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29">
            <a:extLst>
              <a:ext uri="{FF2B5EF4-FFF2-40B4-BE49-F238E27FC236}">
                <a16:creationId xmlns:a16="http://schemas.microsoft.com/office/drawing/2014/main" id="{F0072069-BC98-1441-8684-5EF9D79C3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365" y="7118024"/>
            <a:ext cx="217211" cy="48269"/>
          </a:xfrm>
          <a:custGeom>
            <a:avLst/>
            <a:gdLst>
              <a:gd name="T0" fmla="*/ 171 w 197"/>
              <a:gd name="T1" fmla="*/ 42 h 43"/>
              <a:gd name="T2" fmla="*/ 171 w 197"/>
              <a:gd name="T3" fmla="*/ 42 h 43"/>
              <a:gd name="T4" fmla="*/ 17 w 197"/>
              <a:gd name="T5" fmla="*/ 42 h 43"/>
              <a:gd name="T6" fmla="*/ 0 w 197"/>
              <a:gd name="T7" fmla="*/ 16 h 43"/>
              <a:gd name="T8" fmla="*/ 17 w 197"/>
              <a:gd name="T9" fmla="*/ 0 h 43"/>
              <a:gd name="T10" fmla="*/ 171 w 197"/>
              <a:gd name="T11" fmla="*/ 0 h 43"/>
              <a:gd name="T12" fmla="*/ 196 w 197"/>
              <a:gd name="T13" fmla="*/ 16 h 43"/>
              <a:gd name="T14" fmla="*/ 171 w 19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3">
                <a:moveTo>
                  <a:pt x="171" y="42"/>
                </a:moveTo>
                <a:lnTo>
                  <a:pt x="171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7" y="0"/>
                  <a:pt x="196" y="8"/>
                  <a:pt x="196" y="16"/>
                </a:cubicBezTo>
                <a:cubicBezTo>
                  <a:pt x="196" y="34"/>
                  <a:pt x="187" y="42"/>
                  <a:pt x="17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0">
            <a:extLst>
              <a:ext uri="{FF2B5EF4-FFF2-40B4-BE49-F238E27FC236}">
                <a16:creationId xmlns:a16="http://schemas.microsoft.com/office/drawing/2014/main" id="{EFBB8A47-6CD8-344B-ABB1-CA8EB2498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306" y="7441427"/>
            <a:ext cx="376501" cy="419945"/>
          </a:xfrm>
          <a:custGeom>
            <a:avLst/>
            <a:gdLst>
              <a:gd name="T0" fmla="*/ 273 w 343"/>
              <a:gd name="T1" fmla="*/ 42 h 384"/>
              <a:gd name="T2" fmla="*/ 273 w 343"/>
              <a:gd name="T3" fmla="*/ 42 h 384"/>
              <a:gd name="T4" fmla="*/ 316 w 343"/>
              <a:gd name="T5" fmla="*/ 50 h 384"/>
              <a:gd name="T6" fmla="*/ 342 w 343"/>
              <a:gd name="T7" fmla="*/ 34 h 384"/>
              <a:gd name="T8" fmla="*/ 324 w 343"/>
              <a:gd name="T9" fmla="*/ 9 h 384"/>
              <a:gd name="T10" fmla="*/ 273 w 343"/>
              <a:gd name="T11" fmla="*/ 0 h 384"/>
              <a:gd name="T12" fmla="*/ 103 w 343"/>
              <a:gd name="T13" fmla="*/ 127 h 384"/>
              <a:gd name="T14" fmla="*/ 25 w 343"/>
              <a:gd name="T15" fmla="*/ 127 h 384"/>
              <a:gd name="T16" fmla="*/ 0 w 343"/>
              <a:gd name="T17" fmla="*/ 144 h 384"/>
              <a:gd name="T18" fmla="*/ 25 w 343"/>
              <a:gd name="T19" fmla="*/ 170 h 384"/>
              <a:gd name="T20" fmla="*/ 85 w 343"/>
              <a:gd name="T21" fmla="*/ 170 h 384"/>
              <a:gd name="T22" fmla="*/ 85 w 343"/>
              <a:gd name="T23" fmla="*/ 187 h 384"/>
              <a:gd name="T24" fmla="*/ 85 w 343"/>
              <a:gd name="T25" fmla="*/ 204 h 384"/>
              <a:gd name="T26" fmla="*/ 25 w 343"/>
              <a:gd name="T27" fmla="*/ 204 h 384"/>
              <a:gd name="T28" fmla="*/ 0 w 343"/>
              <a:gd name="T29" fmla="*/ 230 h 384"/>
              <a:gd name="T30" fmla="*/ 25 w 343"/>
              <a:gd name="T31" fmla="*/ 255 h 384"/>
              <a:gd name="T32" fmla="*/ 94 w 343"/>
              <a:gd name="T33" fmla="*/ 255 h 384"/>
              <a:gd name="T34" fmla="*/ 273 w 343"/>
              <a:gd name="T35" fmla="*/ 383 h 384"/>
              <a:gd name="T36" fmla="*/ 324 w 343"/>
              <a:gd name="T37" fmla="*/ 375 h 384"/>
              <a:gd name="T38" fmla="*/ 342 w 343"/>
              <a:gd name="T39" fmla="*/ 349 h 384"/>
              <a:gd name="T40" fmla="*/ 316 w 343"/>
              <a:gd name="T41" fmla="*/ 332 h 384"/>
              <a:gd name="T42" fmla="*/ 273 w 343"/>
              <a:gd name="T43" fmla="*/ 332 h 384"/>
              <a:gd name="T44" fmla="*/ 145 w 343"/>
              <a:gd name="T45" fmla="*/ 255 h 384"/>
              <a:gd name="T46" fmla="*/ 196 w 343"/>
              <a:gd name="T47" fmla="*/ 255 h 384"/>
              <a:gd name="T48" fmla="*/ 213 w 343"/>
              <a:gd name="T49" fmla="*/ 230 h 384"/>
              <a:gd name="T50" fmla="*/ 196 w 343"/>
              <a:gd name="T51" fmla="*/ 204 h 384"/>
              <a:gd name="T52" fmla="*/ 137 w 343"/>
              <a:gd name="T53" fmla="*/ 204 h 384"/>
              <a:gd name="T54" fmla="*/ 137 w 343"/>
              <a:gd name="T55" fmla="*/ 187 h 384"/>
              <a:gd name="T56" fmla="*/ 137 w 343"/>
              <a:gd name="T57" fmla="*/ 170 h 384"/>
              <a:gd name="T58" fmla="*/ 196 w 343"/>
              <a:gd name="T59" fmla="*/ 170 h 384"/>
              <a:gd name="T60" fmla="*/ 213 w 343"/>
              <a:gd name="T61" fmla="*/ 144 h 384"/>
              <a:gd name="T62" fmla="*/ 196 w 343"/>
              <a:gd name="T63" fmla="*/ 127 h 384"/>
              <a:gd name="T64" fmla="*/ 145 w 343"/>
              <a:gd name="T65" fmla="*/ 127 h 384"/>
              <a:gd name="T66" fmla="*/ 273 w 343"/>
              <a:gd name="T67" fmla="*/ 4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43" h="384">
                <a:moveTo>
                  <a:pt x="273" y="42"/>
                </a:moveTo>
                <a:lnTo>
                  <a:pt x="273" y="42"/>
                </a:lnTo>
                <a:cubicBezTo>
                  <a:pt x="290" y="42"/>
                  <a:pt x="299" y="50"/>
                  <a:pt x="316" y="50"/>
                </a:cubicBezTo>
                <a:cubicBezTo>
                  <a:pt x="324" y="50"/>
                  <a:pt x="342" y="50"/>
                  <a:pt x="342" y="34"/>
                </a:cubicBezTo>
                <a:cubicBezTo>
                  <a:pt x="342" y="26"/>
                  <a:pt x="342" y="9"/>
                  <a:pt x="324" y="9"/>
                </a:cubicBezTo>
                <a:cubicBezTo>
                  <a:pt x="307" y="0"/>
                  <a:pt x="290" y="0"/>
                  <a:pt x="273" y="0"/>
                </a:cubicBezTo>
                <a:cubicBezTo>
                  <a:pt x="196" y="0"/>
                  <a:pt x="128" y="50"/>
                  <a:pt x="103" y="127"/>
                </a:cubicBezTo>
                <a:cubicBezTo>
                  <a:pt x="25" y="127"/>
                  <a:pt x="25" y="127"/>
                  <a:pt x="25" y="127"/>
                </a:cubicBezTo>
                <a:cubicBezTo>
                  <a:pt x="17" y="127"/>
                  <a:pt x="0" y="136"/>
                  <a:pt x="0" y="144"/>
                </a:cubicBezTo>
                <a:cubicBezTo>
                  <a:pt x="0" y="161"/>
                  <a:pt x="17" y="170"/>
                  <a:pt x="25" y="170"/>
                </a:cubicBezTo>
                <a:cubicBezTo>
                  <a:pt x="85" y="170"/>
                  <a:pt x="85" y="170"/>
                  <a:pt x="85" y="170"/>
                </a:cubicBezTo>
                <a:cubicBezTo>
                  <a:pt x="85" y="179"/>
                  <a:pt x="85" y="187"/>
                  <a:pt x="85" y="187"/>
                </a:cubicBezTo>
                <a:cubicBezTo>
                  <a:pt x="85" y="195"/>
                  <a:pt x="85" y="204"/>
                  <a:pt x="85" y="204"/>
                </a:cubicBezTo>
                <a:cubicBezTo>
                  <a:pt x="25" y="204"/>
                  <a:pt x="25" y="204"/>
                  <a:pt x="25" y="204"/>
                </a:cubicBezTo>
                <a:cubicBezTo>
                  <a:pt x="17" y="204"/>
                  <a:pt x="0" y="221"/>
                  <a:pt x="0" y="230"/>
                </a:cubicBezTo>
                <a:cubicBezTo>
                  <a:pt x="0" y="247"/>
                  <a:pt x="17" y="255"/>
                  <a:pt x="25" y="255"/>
                </a:cubicBezTo>
                <a:cubicBezTo>
                  <a:pt x="94" y="255"/>
                  <a:pt x="94" y="255"/>
                  <a:pt x="94" y="255"/>
                </a:cubicBezTo>
                <a:cubicBezTo>
                  <a:pt x="119" y="332"/>
                  <a:pt x="196" y="383"/>
                  <a:pt x="273" y="383"/>
                </a:cubicBezTo>
                <a:cubicBezTo>
                  <a:pt x="290" y="383"/>
                  <a:pt x="307" y="383"/>
                  <a:pt x="324" y="375"/>
                </a:cubicBezTo>
                <a:cubicBezTo>
                  <a:pt x="342" y="375"/>
                  <a:pt x="342" y="358"/>
                  <a:pt x="342" y="349"/>
                </a:cubicBezTo>
                <a:cubicBezTo>
                  <a:pt x="342" y="332"/>
                  <a:pt x="324" y="324"/>
                  <a:pt x="316" y="332"/>
                </a:cubicBezTo>
                <a:cubicBezTo>
                  <a:pt x="299" y="332"/>
                  <a:pt x="290" y="332"/>
                  <a:pt x="273" y="332"/>
                </a:cubicBezTo>
                <a:cubicBezTo>
                  <a:pt x="222" y="332"/>
                  <a:pt x="171" y="307"/>
                  <a:pt x="145" y="255"/>
                </a:cubicBezTo>
                <a:cubicBezTo>
                  <a:pt x="196" y="255"/>
                  <a:pt x="196" y="255"/>
                  <a:pt x="196" y="255"/>
                </a:cubicBezTo>
                <a:cubicBezTo>
                  <a:pt x="205" y="255"/>
                  <a:pt x="213" y="247"/>
                  <a:pt x="213" y="230"/>
                </a:cubicBezTo>
                <a:cubicBezTo>
                  <a:pt x="213" y="221"/>
                  <a:pt x="205" y="204"/>
                  <a:pt x="196" y="204"/>
                </a:cubicBezTo>
                <a:cubicBezTo>
                  <a:pt x="137" y="204"/>
                  <a:pt x="137" y="204"/>
                  <a:pt x="137" y="204"/>
                </a:cubicBezTo>
                <a:cubicBezTo>
                  <a:pt x="137" y="204"/>
                  <a:pt x="137" y="195"/>
                  <a:pt x="137" y="187"/>
                </a:cubicBezTo>
                <a:cubicBezTo>
                  <a:pt x="137" y="187"/>
                  <a:pt x="137" y="179"/>
                  <a:pt x="137" y="170"/>
                </a:cubicBezTo>
                <a:cubicBezTo>
                  <a:pt x="196" y="170"/>
                  <a:pt x="196" y="170"/>
                  <a:pt x="196" y="170"/>
                </a:cubicBezTo>
                <a:cubicBezTo>
                  <a:pt x="205" y="170"/>
                  <a:pt x="213" y="161"/>
                  <a:pt x="213" y="144"/>
                </a:cubicBezTo>
                <a:cubicBezTo>
                  <a:pt x="213" y="136"/>
                  <a:pt x="205" y="127"/>
                  <a:pt x="196" y="127"/>
                </a:cubicBezTo>
                <a:cubicBezTo>
                  <a:pt x="145" y="127"/>
                  <a:pt x="145" y="127"/>
                  <a:pt x="145" y="127"/>
                </a:cubicBezTo>
                <a:cubicBezTo>
                  <a:pt x="171" y="76"/>
                  <a:pt x="222" y="42"/>
                  <a:pt x="273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1">
            <a:extLst>
              <a:ext uri="{FF2B5EF4-FFF2-40B4-BE49-F238E27FC236}">
                <a16:creationId xmlns:a16="http://schemas.microsoft.com/office/drawing/2014/main" id="{FCF5D490-C634-F94F-BA2B-D8EC9408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9113" y="6968388"/>
            <a:ext cx="757827" cy="1346716"/>
          </a:xfrm>
          <a:custGeom>
            <a:avLst/>
            <a:gdLst>
              <a:gd name="T0" fmla="*/ 580 w 692"/>
              <a:gd name="T1" fmla="*/ 1228 h 1229"/>
              <a:gd name="T2" fmla="*/ 580 w 692"/>
              <a:gd name="T3" fmla="*/ 1228 h 1229"/>
              <a:gd name="T4" fmla="*/ 111 w 692"/>
              <a:gd name="T5" fmla="*/ 1228 h 1229"/>
              <a:gd name="T6" fmla="*/ 0 w 692"/>
              <a:gd name="T7" fmla="*/ 1117 h 1229"/>
              <a:gd name="T8" fmla="*/ 0 w 692"/>
              <a:gd name="T9" fmla="*/ 111 h 1229"/>
              <a:gd name="T10" fmla="*/ 111 w 692"/>
              <a:gd name="T11" fmla="*/ 0 h 1229"/>
              <a:gd name="T12" fmla="*/ 580 w 692"/>
              <a:gd name="T13" fmla="*/ 0 h 1229"/>
              <a:gd name="T14" fmla="*/ 691 w 692"/>
              <a:gd name="T15" fmla="*/ 111 h 1229"/>
              <a:gd name="T16" fmla="*/ 691 w 692"/>
              <a:gd name="T17" fmla="*/ 1117 h 1229"/>
              <a:gd name="T18" fmla="*/ 580 w 692"/>
              <a:gd name="T19" fmla="*/ 1228 h 1229"/>
              <a:gd name="T20" fmla="*/ 111 w 692"/>
              <a:gd name="T21" fmla="*/ 43 h 1229"/>
              <a:gd name="T22" fmla="*/ 111 w 692"/>
              <a:gd name="T23" fmla="*/ 43 h 1229"/>
              <a:gd name="T24" fmla="*/ 42 w 692"/>
              <a:gd name="T25" fmla="*/ 111 h 1229"/>
              <a:gd name="T26" fmla="*/ 42 w 692"/>
              <a:gd name="T27" fmla="*/ 1117 h 1229"/>
              <a:gd name="T28" fmla="*/ 111 w 692"/>
              <a:gd name="T29" fmla="*/ 1185 h 1229"/>
              <a:gd name="T30" fmla="*/ 580 w 692"/>
              <a:gd name="T31" fmla="*/ 1185 h 1229"/>
              <a:gd name="T32" fmla="*/ 648 w 692"/>
              <a:gd name="T33" fmla="*/ 1117 h 1229"/>
              <a:gd name="T34" fmla="*/ 648 w 692"/>
              <a:gd name="T35" fmla="*/ 111 h 1229"/>
              <a:gd name="T36" fmla="*/ 580 w 692"/>
              <a:gd name="T37" fmla="*/ 43 h 1229"/>
              <a:gd name="T38" fmla="*/ 111 w 692"/>
              <a:gd name="T39" fmla="*/ 43 h 1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2" h="1229">
                <a:moveTo>
                  <a:pt x="580" y="1228"/>
                </a:moveTo>
                <a:lnTo>
                  <a:pt x="580" y="1228"/>
                </a:lnTo>
                <a:cubicBezTo>
                  <a:pt x="111" y="1228"/>
                  <a:pt x="111" y="1228"/>
                  <a:pt x="111" y="1228"/>
                </a:cubicBezTo>
                <a:cubicBezTo>
                  <a:pt x="51" y="1228"/>
                  <a:pt x="0" y="1177"/>
                  <a:pt x="0" y="1117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1"/>
                  <a:pt x="51" y="0"/>
                  <a:pt x="111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40" y="0"/>
                  <a:pt x="691" y="51"/>
                  <a:pt x="691" y="111"/>
                </a:cubicBezTo>
                <a:cubicBezTo>
                  <a:pt x="691" y="1117"/>
                  <a:pt x="691" y="1117"/>
                  <a:pt x="691" y="1117"/>
                </a:cubicBezTo>
                <a:cubicBezTo>
                  <a:pt x="691" y="1177"/>
                  <a:pt x="640" y="1228"/>
                  <a:pt x="580" y="1228"/>
                </a:cubicBezTo>
                <a:close/>
                <a:moveTo>
                  <a:pt x="111" y="43"/>
                </a:moveTo>
                <a:lnTo>
                  <a:pt x="111" y="43"/>
                </a:lnTo>
                <a:cubicBezTo>
                  <a:pt x="76" y="43"/>
                  <a:pt x="42" y="68"/>
                  <a:pt x="42" y="111"/>
                </a:cubicBezTo>
                <a:cubicBezTo>
                  <a:pt x="42" y="1117"/>
                  <a:pt x="42" y="1117"/>
                  <a:pt x="42" y="1117"/>
                </a:cubicBezTo>
                <a:cubicBezTo>
                  <a:pt x="42" y="1151"/>
                  <a:pt x="76" y="1185"/>
                  <a:pt x="111" y="1185"/>
                </a:cubicBezTo>
                <a:cubicBezTo>
                  <a:pt x="580" y="1185"/>
                  <a:pt x="580" y="1185"/>
                  <a:pt x="580" y="1185"/>
                </a:cubicBezTo>
                <a:cubicBezTo>
                  <a:pt x="614" y="1185"/>
                  <a:pt x="648" y="1151"/>
                  <a:pt x="648" y="1117"/>
                </a:cubicBezTo>
                <a:cubicBezTo>
                  <a:pt x="648" y="111"/>
                  <a:pt x="648" y="111"/>
                  <a:pt x="648" y="111"/>
                </a:cubicBezTo>
                <a:cubicBezTo>
                  <a:pt x="648" y="68"/>
                  <a:pt x="614" y="43"/>
                  <a:pt x="580" y="43"/>
                </a:cubicBezTo>
                <a:lnTo>
                  <a:pt x="11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2">
            <a:extLst>
              <a:ext uri="{FF2B5EF4-FFF2-40B4-BE49-F238E27FC236}">
                <a16:creationId xmlns:a16="http://schemas.microsoft.com/office/drawing/2014/main" id="{70080A59-ACD0-D443-9706-23E7E5AEA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1823" y="8068929"/>
            <a:ext cx="67577" cy="67577"/>
          </a:xfrm>
          <a:custGeom>
            <a:avLst/>
            <a:gdLst>
              <a:gd name="T0" fmla="*/ 35 w 61"/>
              <a:gd name="T1" fmla="*/ 60 h 61"/>
              <a:gd name="T2" fmla="*/ 35 w 61"/>
              <a:gd name="T3" fmla="*/ 60 h 61"/>
              <a:gd name="T4" fmla="*/ 0 w 61"/>
              <a:gd name="T5" fmla="*/ 26 h 61"/>
              <a:gd name="T6" fmla="*/ 35 w 61"/>
              <a:gd name="T7" fmla="*/ 0 h 61"/>
              <a:gd name="T8" fmla="*/ 60 w 61"/>
              <a:gd name="T9" fmla="*/ 26 h 61"/>
              <a:gd name="T10" fmla="*/ 35 w 61"/>
              <a:gd name="T11" fmla="*/ 60 h 61"/>
              <a:gd name="T12" fmla="*/ 35 w 61"/>
              <a:gd name="T13" fmla="*/ 9 h 61"/>
              <a:gd name="T14" fmla="*/ 35 w 61"/>
              <a:gd name="T15" fmla="*/ 9 h 61"/>
              <a:gd name="T16" fmla="*/ 18 w 61"/>
              <a:gd name="T17" fmla="*/ 26 h 61"/>
              <a:gd name="T18" fmla="*/ 35 w 61"/>
              <a:gd name="T19" fmla="*/ 43 h 61"/>
              <a:gd name="T20" fmla="*/ 43 w 61"/>
              <a:gd name="T21" fmla="*/ 26 h 61"/>
              <a:gd name="T22" fmla="*/ 35 w 61"/>
              <a:gd name="T23" fmla="*/ 9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35" y="60"/>
                </a:moveTo>
                <a:lnTo>
                  <a:pt x="35" y="60"/>
                </a:lnTo>
                <a:cubicBezTo>
                  <a:pt x="18" y="60"/>
                  <a:pt x="0" y="43"/>
                  <a:pt x="0" y="26"/>
                </a:cubicBezTo>
                <a:cubicBezTo>
                  <a:pt x="0" y="9"/>
                  <a:pt x="18" y="0"/>
                  <a:pt x="35" y="0"/>
                </a:cubicBezTo>
                <a:cubicBezTo>
                  <a:pt x="43" y="0"/>
                  <a:pt x="60" y="9"/>
                  <a:pt x="60" y="26"/>
                </a:cubicBezTo>
                <a:cubicBezTo>
                  <a:pt x="60" y="43"/>
                  <a:pt x="43" y="60"/>
                  <a:pt x="35" y="60"/>
                </a:cubicBezTo>
                <a:close/>
                <a:moveTo>
                  <a:pt x="35" y="9"/>
                </a:moveTo>
                <a:lnTo>
                  <a:pt x="35" y="9"/>
                </a:lnTo>
                <a:cubicBezTo>
                  <a:pt x="26" y="9"/>
                  <a:pt x="18" y="17"/>
                  <a:pt x="18" y="26"/>
                </a:cubicBezTo>
                <a:cubicBezTo>
                  <a:pt x="18" y="34"/>
                  <a:pt x="26" y="43"/>
                  <a:pt x="35" y="43"/>
                </a:cubicBezTo>
                <a:cubicBezTo>
                  <a:pt x="43" y="43"/>
                  <a:pt x="43" y="34"/>
                  <a:pt x="43" y="26"/>
                </a:cubicBezTo>
                <a:cubicBezTo>
                  <a:pt x="43" y="17"/>
                  <a:pt x="43" y="9"/>
                  <a:pt x="3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3">
            <a:extLst>
              <a:ext uri="{FF2B5EF4-FFF2-40B4-BE49-F238E27FC236}">
                <a16:creationId xmlns:a16="http://schemas.microsoft.com/office/drawing/2014/main" id="{CA71D469-47EA-CB41-A320-31A6BFA7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9421" y="7118024"/>
            <a:ext cx="217211" cy="48269"/>
          </a:xfrm>
          <a:custGeom>
            <a:avLst/>
            <a:gdLst>
              <a:gd name="T0" fmla="*/ 171 w 197"/>
              <a:gd name="T1" fmla="*/ 42 h 43"/>
              <a:gd name="T2" fmla="*/ 171 w 197"/>
              <a:gd name="T3" fmla="*/ 42 h 43"/>
              <a:gd name="T4" fmla="*/ 26 w 197"/>
              <a:gd name="T5" fmla="*/ 42 h 43"/>
              <a:gd name="T6" fmla="*/ 0 w 197"/>
              <a:gd name="T7" fmla="*/ 16 h 43"/>
              <a:gd name="T8" fmla="*/ 26 w 197"/>
              <a:gd name="T9" fmla="*/ 0 h 43"/>
              <a:gd name="T10" fmla="*/ 171 w 197"/>
              <a:gd name="T11" fmla="*/ 0 h 43"/>
              <a:gd name="T12" fmla="*/ 196 w 197"/>
              <a:gd name="T13" fmla="*/ 16 h 43"/>
              <a:gd name="T14" fmla="*/ 171 w 19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3">
                <a:moveTo>
                  <a:pt x="171" y="42"/>
                </a:moveTo>
                <a:lnTo>
                  <a:pt x="171" y="42"/>
                </a:lnTo>
                <a:cubicBezTo>
                  <a:pt x="26" y="42"/>
                  <a:pt x="26" y="42"/>
                  <a:pt x="26" y="42"/>
                </a:cubicBezTo>
                <a:cubicBezTo>
                  <a:pt x="9" y="42"/>
                  <a:pt x="0" y="34"/>
                  <a:pt x="0" y="16"/>
                </a:cubicBezTo>
                <a:cubicBezTo>
                  <a:pt x="0" y="8"/>
                  <a:pt x="9" y="0"/>
                  <a:pt x="2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8" y="0"/>
                  <a:pt x="196" y="8"/>
                  <a:pt x="196" y="16"/>
                </a:cubicBezTo>
                <a:cubicBezTo>
                  <a:pt x="196" y="34"/>
                  <a:pt x="188" y="42"/>
                  <a:pt x="17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4">
            <a:extLst>
              <a:ext uri="{FF2B5EF4-FFF2-40B4-BE49-F238E27FC236}">
                <a16:creationId xmlns:a16="http://schemas.microsoft.com/office/drawing/2014/main" id="{6DCFA7D6-7FB2-7A49-A4AB-9B5DA81E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2190" y="7451081"/>
            <a:ext cx="337885" cy="400637"/>
          </a:xfrm>
          <a:custGeom>
            <a:avLst/>
            <a:gdLst>
              <a:gd name="T0" fmla="*/ 299 w 308"/>
              <a:gd name="T1" fmla="*/ 41 h 367"/>
              <a:gd name="T2" fmla="*/ 299 w 308"/>
              <a:gd name="T3" fmla="*/ 41 h 367"/>
              <a:gd name="T4" fmla="*/ 299 w 308"/>
              <a:gd name="T5" fmla="*/ 8 h 367"/>
              <a:gd name="T6" fmla="*/ 264 w 308"/>
              <a:gd name="T7" fmla="*/ 8 h 367"/>
              <a:gd name="T8" fmla="*/ 154 w 308"/>
              <a:gd name="T9" fmla="*/ 118 h 367"/>
              <a:gd name="T10" fmla="*/ 42 w 308"/>
              <a:gd name="T11" fmla="*/ 8 h 367"/>
              <a:gd name="T12" fmla="*/ 8 w 308"/>
              <a:gd name="T13" fmla="*/ 8 h 367"/>
              <a:gd name="T14" fmla="*/ 8 w 308"/>
              <a:gd name="T15" fmla="*/ 33 h 367"/>
              <a:gd name="T16" fmla="*/ 128 w 308"/>
              <a:gd name="T17" fmla="*/ 161 h 367"/>
              <a:gd name="T18" fmla="*/ 128 w 308"/>
              <a:gd name="T19" fmla="*/ 195 h 367"/>
              <a:gd name="T20" fmla="*/ 85 w 308"/>
              <a:gd name="T21" fmla="*/ 195 h 367"/>
              <a:gd name="T22" fmla="*/ 68 w 308"/>
              <a:gd name="T23" fmla="*/ 212 h 367"/>
              <a:gd name="T24" fmla="*/ 85 w 308"/>
              <a:gd name="T25" fmla="*/ 238 h 367"/>
              <a:gd name="T26" fmla="*/ 128 w 308"/>
              <a:gd name="T27" fmla="*/ 238 h 367"/>
              <a:gd name="T28" fmla="*/ 128 w 308"/>
              <a:gd name="T29" fmla="*/ 255 h 367"/>
              <a:gd name="T30" fmla="*/ 85 w 308"/>
              <a:gd name="T31" fmla="*/ 255 h 367"/>
              <a:gd name="T32" fmla="*/ 68 w 308"/>
              <a:gd name="T33" fmla="*/ 280 h 367"/>
              <a:gd name="T34" fmla="*/ 85 w 308"/>
              <a:gd name="T35" fmla="*/ 306 h 367"/>
              <a:gd name="T36" fmla="*/ 128 w 308"/>
              <a:gd name="T37" fmla="*/ 306 h 367"/>
              <a:gd name="T38" fmla="*/ 128 w 308"/>
              <a:gd name="T39" fmla="*/ 349 h 367"/>
              <a:gd name="T40" fmla="*/ 154 w 308"/>
              <a:gd name="T41" fmla="*/ 366 h 367"/>
              <a:gd name="T42" fmla="*/ 154 w 308"/>
              <a:gd name="T43" fmla="*/ 366 h 367"/>
              <a:gd name="T44" fmla="*/ 179 w 308"/>
              <a:gd name="T45" fmla="*/ 349 h 367"/>
              <a:gd name="T46" fmla="*/ 179 w 308"/>
              <a:gd name="T47" fmla="*/ 306 h 367"/>
              <a:gd name="T48" fmla="*/ 213 w 308"/>
              <a:gd name="T49" fmla="*/ 306 h 367"/>
              <a:gd name="T50" fmla="*/ 239 w 308"/>
              <a:gd name="T51" fmla="*/ 280 h 367"/>
              <a:gd name="T52" fmla="*/ 213 w 308"/>
              <a:gd name="T53" fmla="*/ 255 h 367"/>
              <a:gd name="T54" fmla="*/ 179 w 308"/>
              <a:gd name="T55" fmla="*/ 255 h 367"/>
              <a:gd name="T56" fmla="*/ 179 w 308"/>
              <a:gd name="T57" fmla="*/ 238 h 367"/>
              <a:gd name="T58" fmla="*/ 213 w 308"/>
              <a:gd name="T59" fmla="*/ 238 h 367"/>
              <a:gd name="T60" fmla="*/ 239 w 308"/>
              <a:gd name="T61" fmla="*/ 212 h 367"/>
              <a:gd name="T62" fmla="*/ 213 w 308"/>
              <a:gd name="T63" fmla="*/ 195 h 367"/>
              <a:gd name="T64" fmla="*/ 179 w 308"/>
              <a:gd name="T65" fmla="*/ 195 h 367"/>
              <a:gd name="T66" fmla="*/ 179 w 308"/>
              <a:gd name="T67" fmla="*/ 161 h 367"/>
              <a:gd name="T68" fmla="*/ 299 w 308"/>
              <a:gd name="T69" fmla="*/ 41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08" h="367">
                <a:moveTo>
                  <a:pt x="299" y="41"/>
                </a:moveTo>
                <a:lnTo>
                  <a:pt x="299" y="41"/>
                </a:lnTo>
                <a:cubicBezTo>
                  <a:pt x="307" y="33"/>
                  <a:pt x="307" y="17"/>
                  <a:pt x="299" y="8"/>
                </a:cubicBezTo>
                <a:cubicBezTo>
                  <a:pt x="290" y="0"/>
                  <a:pt x="273" y="0"/>
                  <a:pt x="264" y="8"/>
                </a:cubicBezTo>
                <a:cubicBezTo>
                  <a:pt x="154" y="118"/>
                  <a:pt x="154" y="118"/>
                  <a:pt x="154" y="118"/>
                </a:cubicBezTo>
                <a:cubicBezTo>
                  <a:pt x="42" y="8"/>
                  <a:pt x="42" y="8"/>
                  <a:pt x="42" y="8"/>
                </a:cubicBezTo>
                <a:cubicBezTo>
                  <a:pt x="34" y="0"/>
                  <a:pt x="17" y="0"/>
                  <a:pt x="8" y="8"/>
                </a:cubicBezTo>
                <a:cubicBezTo>
                  <a:pt x="0" y="17"/>
                  <a:pt x="0" y="25"/>
                  <a:pt x="8" y="33"/>
                </a:cubicBezTo>
                <a:cubicBezTo>
                  <a:pt x="128" y="161"/>
                  <a:pt x="128" y="161"/>
                  <a:pt x="128" y="161"/>
                </a:cubicBezTo>
                <a:cubicBezTo>
                  <a:pt x="128" y="195"/>
                  <a:pt x="128" y="195"/>
                  <a:pt x="128" y="195"/>
                </a:cubicBezTo>
                <a:cubicBezTo>
                  <a:pt x="85" y="195"/>
                  <a:pt x="85" y="195"/>
                  <a:pt x="85" y="195"/>
                </a:cubicBezTo>
                <a:cubicBezTo>
                  <a:pt x="77" y="195"/>
                  <a:pt x="68" y="204"/>
                  <a:pt x="68" y="212"/>
                </a:cubicBezTo>
                <a:cubicBezTo>
                  <a:pt x="68" y="229"/>
                  <a:pt x="77" y="238"/>
                  <a:pt x="85" y="238"/>
                </a:cubicBezTo>
                <a:cubicBezTo>
                  <a:pt x="128" y="238"/>
                  <a:pt x="128" y="238"/>
                  <a:pt x="128" y="238"/>
                </a:cubicBezTo>
                <a:cubicBezTo>
                  <a:pt x="128" y="255"/>
                  <a:pt x="128" y="255"/>
                  <a:pt x="128" y="255"/>
                </a:cubicBezTo>
                <a:cubicBezTo>
                  <a:pt x="85" y="255"/>
                  <a:pt x="85" y="255"/>
                  <a:pt x="85" y="255"/>
                </a:cubicBezTo>
                <a:cubicBezTo>
                  <a:pt x="77" y="255"/>
                  <a:pt x="68" y="272"/>
                  <a:pt x="68" y="280"/>
                </a:cubicBezTo>
                <a:cubicBezTo>
                  <a:pt x="68" y="289"/>
                  <a:pt x="77" y="306"/>
                  <a:pt x="85" y="306"/>
                </a:cubicBezTo>
                <a:cubicBezTo>
                  <a:pt x="128" y="306"/>
                  <a:pt x="128" y="306"/>
                  <a:pt x="128" y="306"/>
                </a:cubicBezTo>
                <a:cubicBezTo>
                  <a:pt x="128" y="349"/>
                  <a:pt x="128" y="349"/>
                  <a:pt x="128" y="349"/>
                </a:cubicBezTo>
                <a:cubicBezTo>
                  <a:pt x="128" y="357"/>
                  <a:pt x="136" y="366"/>
                  <a:pt x="154" y="366"/>
                </a:cubicBezTo>
                <a:lnTo>
                  <a:pt x="154" y="366"/>
                </a:lnTo>
                <a:cubicBezTo>
                  <a:pt x="162" y="366"/>
                  <a:pt x="179" y="357"/>
                  <a:pt x="179" y="349"/>
                </a:cubicBezTo>
                <a:cubicBezTo>
                  <a:pt x="179" y="306"/>
                  <a:pt x="179" y="306"/>
                  <a:pt x="179" y="306"/>
                </a:cubicBezTo>
                <a:cubicBezTo>
                  <a:pt x="213" y="306"/>
                  <a:pt x="213" y="306"/>
                  <a:pt x="213" y="306"/>
                </a:cubicBezTo>
                <a:cubicBezTo>
                  <a:pt x="230" y="306"/>
                  <a:pt x="239" y="289"/>
                  <a:pt x="239" y="280"/>
                </a:cubicBezTo>
                <a:cubicBezTo>
                  <a:pt x="239" y="272"/>
                  <a:pt x="230" y="255"/>
                  <a:pt x="213" y="255"/>
                </a:cubicBezTo>
                <a:cubicBezTo>
                  <a:pt x="179" y="255"/>
                  <a:pt x="179" y="255"/>
                  <a:pt x="179" y="255"/>
                </a:cubicBezTo>
                <a:cubicBezTo>
                  <a:pt x="179" y="238"/>
                  <a:pt x="179" y="238"/>
                  <a:pt x="179" y="238"/>
                </a:cubicBezTo>
                <a:cubicBezTo>
                  <a:pt x="213" y="238"/>
                  <a:pt x="213" y="238"/>
                  <a:pt x="213" y="238"/>
                </a:cubicBezTo>
                <a:cubicBezTo>
                  <a:pt x="230" y="238"/>
                  <a:pt x="239" y="229"/>
                  <a:pt x="239" y="212"/>
                </a:cubicBezTo>
                <a:cubicBezTo>
                  <a:pt x="239" y="204"/>
                  <a:pt x="230" y="195"/>
                  <a:pt x="213" y="195"/>
                </a:cubicBezTo>
                <a:cubicBezTo>
                  <a:pt x="179" y="195"/>
                  <a:pt x="179" y="195"/>
                  <a:pt x="179" y="195"/>
                </a:cubicBezTo>
                <a:cubicBezTo>
                  <a:pt x="179" y="161"/>
                  <a:pt x="179" y="161"/>
                  <a:pt x="179" y="161"/>
                </a:cubicBezTo>
                <a:lnTo>
                  <a:pt x="299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35">
            <a:extLst>
              <a:ext uri="{FF2B5EF4-FFF2-40B4-BE49-F238E27FC236}">
                <a16:creationId xmlns:a16="http://schemas.microsoft.com/office/drawing/2014/main" id="{5E8C88F4-0B59-A84B-A913-AA18929E4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8714" y="10038318"/>
            <a:ext cx="757830" cy="1346716"/>
          </a:xfrm>
          <a:custGeom>
            <a:avLst/>
            <a:gdLst>
              <a:gd name="T0" fmla="*/ 581 w 693"/>
              <a:gd name="T1" fmla="*/ 1229 h 1230"/>
              <a:gd name="T2" fmla="*/ 581 w 693"/>
              <a:gd name="T3" fmla="*/ 1229 h 1230"/>
              <a:gd name="T4" fmla="*/ 111 w 693"/>
              <a:gd name="T5" fmla="*/ 1229 h 1230"/>
              <a:gd name="T6" fmla="*/ 0 w 693"/>
              <a:gd name="T7" fmla="*/ 1118 h 1230"/>
              <a:gd name="T8" fmla="*/ 0 w 693"/>
              <a:gd name="T9" fmla="*/ 111 h 1230"/>
              <a:gd name="T10" fmla="*/ 111 w 693"/>
              <a:gd name="T11" fmla="*/ 0 h 1230"/>
              <a:gd name="T12" fmla="*/ 581 w 693"/>
              <a:gd name="T13" fmla="*/ 0 h 1230"/>
              <a:gd name="T14" fmla="*/ 692 w 693"/>
              <a:gd name="T15" fmla="*/ 111 h 1230"/>
              <a:gd name="T16" fmla="*/ 692 w 693"/>
              <a:gd name="T17" fmla="*/ 1118 h 1230"/>
              <a:gd name="T18" fmla="*/ 581 w 693"/>
              <a:gd name="T19" fmla="*/ 1229 h 1230"/>
              <a:gd name="T20" fmla="*/ 111 w 693"/>
              <a:gd name="T21" fmla="*/ 43 h 1230"/>
              <a:gd name="T22" fmla="*/ 111 w 693"/>
              <a:gd name="T23" fmla="*/ 43 h 1230"/>
              <a:gd name="T24" fmla="*/ 43 w 693"/>
              <a:gd name="T25" fmla="*/ 111 h 1230"/>
              <a:gd name="T26" fmla="*/ 43 w 693"/>
              <a:gd name="T27" fmla="*/ 1118 h 1230"/>
              <a:gd name="T28" fmla="*/ 111 w 693"/>
              <a:gd name="T29" fmla="*/ 1186 h 1230"/>
              <a:gd name="T30" fmla="*/ 581 w 693"/>
              <a:gd name="T31" fmla="*/ 1186 h 1230"/>
              <a:gd name="T32" fmla="*/ 649 w 693"/>
              <a:gd name="T33" fmla="*/ 1118 h 1230"/>
              <a:gd name="T34" fmla="*/ 649 w 693"/>
              <a:gd name="T35" fmla="*/ 111 h 1230"/>
              <a:gd name="T36" fmla="*/ 581 w 693"/>
              <a:gd name="T37" fmla="*/ 43 h 1230"/>
              <a:gd name="T38" fmla="*/ 111 w 693"/>
              <a:gd name="T39" fmla="*/ 43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3" h="1230">
                <a:moveTo>
                  <a:pt x="581" y="1229"/>
                </a:moveTo>
                <a:lnTo>
                  <a:pt x="581" y="1229"/>
                </a:lnTo>
                <a:cubicBezTo>
                  <a:pt x="111" y="1229"/>
                  <a:pt x="111" y="1229"/>
                  <a:pt x="111" y="1229"/>
                </a:cubicBezTo>
                <a:cubicBezTo>
                  <a:pt x="52" y="1229"/>
                  <a:pt x="0" y="1178"/>
                  <a:pt x="0" y="1118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51"/>
                  <a:pt x="52" y="0"/>
                  <a:pt x="111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640" y="0"/>
                  <a:pt x="692" y="51"/>
                  <a:pt x="692" y="111"/>
                </a:cubicBezTo>
                <a:cubicBezTo>
                  <a:pt x="692" y="1118"/>
                  <a:pt x="692" y="1118"/>
                  <a:pt x="692" y="1118"/>
                </a:cubicBezTo>
                <a:cubicBezTo>
                  <a:pt x="692" y="1178"/>
                  <a:pt x="640" y="1229"/>
                  <a:pt x="581" y="1229"/>
                </a:cubicBezTo>
                <a:close/>
                <a:moveTo>
                  <a:pt x="111" y="43"/>
                </a:moveTo>
                <a:lnTo>
                  <a:pt x="111" y="43"/>
                </a:lnTo>
                <a:cubicBezTo>
                  <a:pt x="77" y="43"/>
                  <a:pt x="43" y="77"/>
                  <a:pt x="43" y="111"/>
                </a:cubicBezTo>
                <a:cubicBezTo>
                  <a:pt x="43" y="1118"/>
                  <a:pt x="43" y="1118"/>
                  <a:pt x="43" y="1118"/>
                </a:cubicBezTo>
                <a:cubicBezTo>
                  <a:pt x="43" y="1161"/>
                  <a:pt x="77" y="1186"/>
                  <a:pt x="111" y="1186"/>
                </a:cubicBezTo>
                <a:cubicBezTo>
                  <a:pt x="581" y="1186"/>
                  <a:pt x="581" y="1186"/>
                  <a:pt x="581" y="1186"/>
                </a:cubicBezTo>
                <a:cubicBezTo>
                  <a:pt x="615" y="1186"/>
                  <a:pt x="649" y="1161"/>
                  <a:pt x="649" y="1118"/>
                </a:cubicBezTo>
                <a:cubicBezTo>
                  <a:pt x="649" y="111"/>
                  <a:pt x="649" y="111"/>
                  <a:pt x="649" y="111"/>
                </a:cubicBezTo>
                <a:cubicBezTo>
                  <a:pt x="649" y="77"/>
                  <a:pt x="615" y="43"/>
                  <a:pt x="581" y="43"/>
                </a:cubicBezTo>
                <a:lnTo>
                  <a:pt x="111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36">
            <a:extLst>
              <a:ext uri="{FF2B5EF4-FFF2-40B4-BE49-F238E27FC236}">
                <a16:creationId xmlns:a16="http://schemas.microsoft.com/office/drawing/2014/main" id="{131E58CF-13FD-F542-9098-FAD5C900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6254" y="11143688"/>
            <a:ext cx="67577" cy="67577"/>
          </a:xfrm>
          <a:custGeom>
            <a:avLst/>
            <a:gdLst>
              <a:gd name="T0" fmla="*/ 34 w 61"/>
              <a:gd name="T1" fmla="*/ 60 h 61"/>
              <a:gd name="T2" fmla="*/ 34 w 61"/>
              <a:gd name="T3" fmla="*/ 60 h 61"/>
              <a:gd name="T4" fmla="*/ 0 w 61"/>
              <a:gd name="T5" fmla="*/ 26 h 61"/>
              <a:gd name="T6" fmla="*/ 34 w 61"/>
              <a:gd name="T7" fmla="*/ 0 h 61"/>
              <a:gd name="T8" fmla="*/ 60 w 61"/>
              <a:gd name="T9" fmla="*/ 26 h 61"/>
              <a:gd name="T10" fmla="*/ 34 w 61"/>
              <a:gd name="T11" fmla="*/ 60 h 61"/>
              <a:gd name="T12" fmla="*/ 34 w 61"/>
              <a:gd name="T13" fmla="*/ 17 h 61"/>
              <a:gd name="T14" fmla="*/ 34 w 61"/>
              <a:gd name="T15" fmla="*/ 17 h 61"/>
              <a:gd name="T16" fmla="*/ 17 w 61"/>
              <a:gd name="T17" fmla="*/ 26 h 61"/>
              <a:gd name="T18" fmla="*/ 34 w 61"/>
              <a:gd name="T19" fmla="*/ 43 h 61"/>
              <a:gd name="T20" fmla="*/ 43 w 61"/>
              <a:gd name="T21" fmla="*/ 26 h 61"/>
              <a:gd name="T22" fmla="*/ 34 w 61"/>
              <a:gd name="T23" fmla="*/ 17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34" y="60"/>
                </a:moveTo>
                <a:lnTo>
                  <a:pt x="34" y="60"/>
                </a:lnTo>
                <a:cubicBezTo>
                  <a:pt x="17" y="60"/>
                  <a:pt x="0" y="43"/>
                  <a:pt x="0" y="26"/>
                </a:cubicBezTo>
                <a:cubicBezTo>
                  <a:pt x="0" y="17"/>
                  <a:pt x="17" y="0"/>
                  <a:pt x="34" y="0"/>
                </a:cubicBezTo>
                <a:cubicBezTo>
                  <a:pt x="43" y="0"/>
                  <a:pt x="60" y="17"/>
                  <a:pt x="60" y="26"/>
                </a:cubicBezTo>
                <a:cubicBezTo>
                  <a:pt x="60" y="43"/>
                  <a:pt x="43" y="60"/>
                  <a:pt x="34" y="60"/>
                </a:cubicBezTo>
                <a:close/>
                <a:moveTo>
                  <a:pt x="34" y="17"/>
                </a:moveTo>
                <a:lnTo>
                  <a:pt x="34" y="17"/>
                </a:lnTo>
                <a:cubicBezTo>
                  <a:pt x="26" y="17"/>
                  <a:pt x="17" y="17"/>
                  <a:pt x="17" y="26"/>
                </a:cubicBezTo>
                <a:cubicBezTo>
                  <a:pt x="17" y="34"/>
                  <a:pt x="26" y="43"/>
                  <a:pt x="34" y="43"/>
                </a:cubicBezTo>
                <a:cubicBezTo>
                  <a:pt x="43" y="43"/>
                  <a:pt x="43" y="34"/>
                  <a:pt x="43" y="26"/>
                </a:cubicBezTo>
                <a:cubicBezTo>
                  <a:pt x="43" y="17"/>
                  <a:pt x="43" y="17"/>
                  <a:pt x="34" y="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37">
            <a:extLst>
              <a:ext uri="{FF2B5EF4-FFF2-40B4-BE49-F238E27FC236}">
                <a16:creationId xmlns:a16="http://schemas.microsoft.com/office/drawing/2014/main" id="{CAC47379-72D1-024B-B5A9-41D254A6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9023" y="10187955"/>
            <a:ext cx="217214" cy="48269"/>
          </a:xfrm>
          <a:custGeom>
            <a:avLst/>
            <a:gdLst>
              <a:gd name="T0" fmla="*/ 171 w 197"/>
              <a:gd name="T1" fmla="*/ 42 h 43"/>
              <a:gd name="T2" fmla="*/ 171 w 197"/>
              <a:gd name="T3" fmla="*/ 42 h 43"/>
              <a:gd name="T4" fmla="*/ 26 w 197"/>
              <a:gd name="T5" fmla="*/ 42 h 43"/>
              <a:gd name="T6" fmla="*/ 0 w 197"/>
              <a:gd name="T7" fmla="*/ 25 h 43"/>
              <a:gd name="T8" fmla="*/ 26 w 197"/>
              <a:gd name="T9" fmla="*/ 0 h 43"/>
              <a:gd name="T10" fmla="*/ 171 w 197"/>
              <a:gd name="T11" fmla="*/ 0 h 43"/>
              <a:gd name="T12" fmla="*/ 196 w 197"/>
              <a:gd name="T13" fmla="*/ 25 h 43"/>
              <a:gd name="T14" fmla="*/ 171 w 19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7" h="43">
                <a:moveTo>
                  <a:pt x="171" y="42"/>
                </a:moveTo>
                <a:lnTo>
                  <a:pt x="171" y="42"/>
                </a:lnTo>
                <a:cubicBezTo>
                  <a:pt x="26" y="42"/>
                  <a:pt x="26" y="42"/>
                  <a:pt x="26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8"/>
                  <a:pt x="8" y="0"/>
                  <a:pt x="26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8" y="0"/>
                  <a:pt x="196" y="8"/>
                  <a:pt x="196" y="25"/>
                </a:cubicBezTo>
                <a:cubicBezTo>
                  <a:pt x="196" y="34"/>
                  <a:pt x="188" y="42"/>
                  <a:pt x="171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38">
            <a:extLst>
              <a:ext uri="{FF2B5EF4-FFF2-40B4-BE49-F238E27FC236}">
                <a16:creationId xmlns:a16="http://schemas.microsoft.com/office/drawing/2014/main" id="{06183CB2-A3AE-3740-9D3B-B00AB7D30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8351" y="10448609"/>
            <a:ext cx="448903" cy="521309"/>
          </a:xfrm>
          <a:custGeom>
            <a:avLst/>
            <a:gdLst>
              <a:gd name="T0" fmla="*/ 205 w 411"/>
              <a:gd name="T1" fmla="*/ 477 h 478"/>
              <a:gd name="T2" fmla="*/ 205 w 411"/>
              <a:gd name="T3" fmla="*/ 477 h 478"/>
              <a:gd name="T4" fmla="*/ 196 w 411"/>
              <a:gd name="T5" fmla="*/ 469 h 478"/>
              <a:gd name="T6" fmla="*/ 85 w 411"/>
              <a:gd name="T7" fmla="*/ 384 h 478"/>
              <a:gd name="T8" fmla="*/ 0 w 411"/>
              <a:gd name="T9" fmla="*/ 110 h 478"/>
              <a:gd name="T10" fmla="*/ 9 w 411"/>
              <a:gd name="T11" fmla="*/ 76 h 478"/>
              <a:gd name="T12" fmla="*/ 43 w 411"/>
              <a:gd name="T13" fmla="*/ 59 h 478"/>
              <a:gd name="T14" fmla="*/ 179 w 411"/>
              <a:gd name="T15" fmla="*/ 17 h 478"/>
              <a:gd name="T16" fmla="*/ 230 w 411"/>
              <a:gd name="T17" fmla="*/ 17 h 478"/>
              <a:gd name="T18" fmla="*/ 367 w 411"/>
              <a:gd name="T19" fmla="*/ 59 h 478"/>
              <a:gd name="T20" fmla="*/ 401 w 411"/>
              <a:gd name="T21" fmla="*/ 76 h 478"/>
              <a:gd name="T22" fmla="*/ 410 w 411"/>
              <a:gd name="T23" fmla="*/ 110 h 478"/>
              <a:gd name="T24" fmla="*/ 324 w 411"/>
              <a:gd name="T25" fmla="*/ 384 h 478"/>
              <a:gd name="T26" fmla="*/ 213 w 411"/>
              <a:gd name="T27" fmla="*/ 469 h 478"/>
              <a:gd name="T28" fmla="*/ 205 w 411"/>
              <a:gd name="T29" fmla="*/ 477 h 478"/>
              <a:gd name="T30" fmla="*/ 196 w 411"/>
              <a:gd name="T31" fmla="*/ 435 h 478"/>
              <a:gd name="T32" fmla="*/ 196 w 411"/>
              <a:gd name="T33" fmla="*/ 435 h 478"/>
              <a:gd name="T34" fmla="*/ 205 w 411"/>
              <a:gd name="T35" fmla="*/ 42 h 478"/>
              <a:gd name="T36" fmla="*/ 205 w 411"/>
              <a:gd name="T37" fmla="*/ 42 h 478"/>
              <a:gd name="T38" fmla="*/ 205 w 411"/>
              <a:gd name="T39" fmla="*/ 42 h 478"/>
              <a:gd name="T40" fmla="*/ 43 w 411"/>
              <a:gd name="T41" fmla="*/ 102 h 478"/>
              <a:gd name="T42" fmla="*/ 43 w 411"/>
              <a:gd name="T43" fmla="*/ 102 h 478"/>
              <a:gd name="T44" fmla="*/ 43 w 411"/>
              <a:gd name="T45" fmla="*/ 102 h 478"/>
              <a:gd name="T46" fmla="*/ 119 w 411"/>
              <a:gd name="T47" fmla="*/ 367 h 478"/>
              <a:gd name="T48" fmla="*/ 205 w 411"/>
              <a:gd name="T49" fmla="*/ 435 h 478"/>
              <a:gd name="T50" fmla="*/ 299 w 411"/>
              <a:gd name="T51" fmla="*/ 367 h 478"/>
              <a:gd name="T52" fmla="*/ 376 w 411"/>
              <a:gd name="T53" fmla="*/ 102 h 478"/>
              <a:gd name="T54" fmla="*/ 367 w 411"/>
              <a:gd name="T55" fmla="*/ 102 h 478"/>
              <a:gd name="T56" fmla="*/ 367 w 411"/>
              <a:gd name="T57" fmla="*/ 102 h 478"/>
              <a:gd name="T58" fmla="*/ 213 w 411"/>
              <a:gd name="T59" fmla="*/ 42 h 478"/>
              <a:gd name="T60" fmla="*/ 205 w 411"/>
              <a:gd name="T61" fmla="*/ 42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1" h="478">
                <a:moveTo>
                  <a:pt x="205" y="477"/>
                </a:moveTo>
                <a:lnTo>
                  <a:pt x="205" y="477"/>
                </a:lnTo>
                <a:cubicBezTo>
                  <a:pt x="205" y="477"/>
                  <a:pt x="196" y="477"/>
                  <a:pt x="196" y="469"/>
                </a:cubicBezTo>
                <a:cubicBezTo>
                  <a:pt x="196" y="469"/>
                  <a:pt x="119" y="435"/>
                  <a:pt x="85" y="384"/>
                </a:cubicBezTo>
                <a:cubicBezTo>
                  <a:pt x="25" y="298"/>
                  <a:pt x="9" y="162"/>
                  <a:pt x="0" y="110"/>
                </a:cubicBezTo>
                <a:cubicBezTo>
                  <a:pt x="0" y="93"/>
                  <a:pt x="0" y="85"/>
                  <a:pt x="9" y="76"/>
                </a:cubicBezTo>
                <a:cubicBezTo>
                  <a:pt x="17" y="68"/>
                  <a:pt x="25" y="59"/>
                  <a:pt x="43" y="59"/>
                </a:cubicBezTo>
                <a:cubicBezTo>
                  <a:pt x="111" y="59"/>
                  <a:pt x="162" y="25"/>
                  <a:pt x="179" y="17"/>
                </a:cubicBezTo>
                <a:cubicBezTo>
                  <a:pt x="196" y="0"/>
                  <a:pt x="213" y="0"/>
                  <a:pt x="230" y="17"/>
                </a:cubicBezTo>
                <a:cubicBezTo>
                  <a:pt x="256" y="25"/>
                  <a:pt x="299" y="59"/>
                  <a:pt x="367" y="59"/>
                </a:cubicBezTo>
                <a:cubicBezTo>
                  <a:pt x="384" y="59"/>
                  <a:pt x="393" y="68"/>
                  <a:pt x="401" y="76"/>
                </a:cubicBezTo>
                <a:cubicBezTo>
                  <a:pt x="410" y="85"/>
                  <a:pt x="410" y="93"/>
                  <a:pt x="410" y="110"/>
                </a:cubicBezTo>
                <a:cubicBezTo>
                  <a:pt x="401" y="162"/>
                  <a:pt x="384" y="298"/>
                  <a:pt x="324" y="384"/>
                </a:cubicBezTo>
                <a:cubicBezTo>
                  <a:pt x="290" y="435"/>
                  <a:pt x="213" y="469"/>
                  <a:pt x="213" y="469"/>
                </a:cubicBezTo>
                <a:cubicBezTo>
                  <a:pt x="213" y="477"/>
                  <a:pt x="205" y="477"/>
                  <a:pt x="205" y="477"/>
                </a:cubicBezTo>
                <a:close/>
                <a:moveTo>
                  <a:pt x="196" y="435"/>
                </a:moveTo>
                <a:lnTo>
                  <a:pt x="196" y="435"/>
                </a:lnTo>
                <a:close/>
                <a:moveTo>
                  <a:pt x="205" y="42"/>
                </a:moveTo>
                <a:lnTo>
                  <a:pt x="205" y="42"/>
                </a:lnTo>
                <a:lnTo>
                  <a:pt x="205" y="42"/>
                </a:lnTo>
                <a:cubicBezTo>
                  <a:pt x="179" y="59"/>
                  <a:pt x="128" y="93"/>
                  <a:pt x="43" y="102"/>
                </a:cubicBezTo>
                <a:lnTo>
                  <a:pt x="43" y="102"/>
                </a:lnTo>
                <a:lnTo>
                  <a:pt x="43" y="102"/>
                </a:lnTo>
                <a:cubicBezTo>
                  <a:pt x="43" y="153"/>
                  <a:pt x="60" y="281"/>
                  <a:pt x="119" y="367"/>
                </a:cubicBezTo>
                <a:cubicBezTo>
                  <a:pt x="137" y="392"/>
                  <a:pt x="188" y="426"/>
                  <a:pt x="205" y="435"/>
                </a:cubicBezTo>
                <a:cubicBezTo>
                  <a:pt x="222" y="426"/>
                  <a:pt x="273" y="392"/>
                  <a:pt x="299" y="367"/>
                </a:cubicBezTo>
                <a:cubicBezTo>
                  <a:pt x="350" y="281"/>
                  <a:pt x="367" y="153"/>
                  <a:pt x="376" y="102"/>
                </a:cubicBezTo>
                <a:cubicBezTo>
                  <a:pt x="376" y="102"/>
                  <a:pt x="376" y="102"/>
                  <a:pt x="367" y="102"/>
                </a:cubicBezTo>
                <a:lnTo>
                  <a:pt x="367" y="102"/>
                </a:lnTo>
                <a:cubicBezTo>
                  <a:pt x="290" y="93"/>
                  <a:pt x="230" y="59"/>
                  <a:pt x="213" y="42"/>
                </a:cubicBezTo>
                <a:cubicBezTo>
                  <a:pt x="205" y="42"/>
                  <a:pt x="205" y="42"/>
                  <a:pt x="205" y="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39">
            <a:extLst>
              <a:ext uri="{FF2B5EF4-FFF2-40B4-BE49-F238E27FC236}">
                <a16:creationId xmlns:a16="http://schemas.microsoft.com/office/drawing/2014/main" id="{63A071D6-FEE9-CD49-9BC4-26B2C89E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331" y="10694782"/>
            <a:ext cx="178598" cy="130329"/>
          </a:xfrm>
          <a:custGeom>
            <a:avLst/>
            <a:gdLst>
              <a:gd name="T0" fmla="*/ 120 w 163"/>
              <a:gd name="T1" fmla="*/ 119 h 120"/>
              <a:gd name="T2" fmla="*/ 120 w 163"/>
              <a:gd name="T3" fmla="*/ 119 h 120"/>
              <a:gd name="T4" fmla="*/ 34 w 163"/>
              <a:gd name="T5" fmla="*/ 119 h 120"/>
              <a:gd name="T6" fmla="*/ 0 w 163"/>
              <a:gd name="T7" fmla="*/ 85 h 120"/>
              <a:gd name="T8" fmla="*/ 0 w 163"/>
              <a:gd name="T9" fmla="*/ 34 h 120"/>
              <a:gd name="T10" fmla="*/ 34 w 163"/>
              <a:gd name="T11" fmla="*/ 0 h 120"/>
              <a:gd name="T12" fmla="*/ 120 w 163"/>
              <a:gd name="T13" fmla="*/ 0 h 120"/>
              <a:gd name="T14" fmla="*/ 162 w 163"/>
              <a:gd name="T15" fmla="*/ 34 h 120"/>
              <a:gd name="T16" fmla="*/ 162 w 163"/>
              <a:gd name="T17" fmla="*/ 85 h 120"/>
              <a:gd name="T18" fmla="*/ 120 w 163"/>
              <a:gd name="T19" fmla="*/ 119 h 120"/>
              <a:gd name="T20" fmla="*/ 34 w 163"/>
              <a:gd name="T21" fmla="*/ 85 h 120"/>
              <a:gd name="T22" fmla="*/ 34 w 163"/>
              <a:gd name="T23" fmla="*/ 85 h 120"/>
              <a:gd name="T24" fmla="*/ 120 w 163"/>
              <a:gd name="T25" fmla="*/ 85 h 120"/>
              <a:gd name="T26" fmla="*/ 120 w 163"/>
              <a:gd name="T27" fmla="*/ 34 h 120"/>
              <a:gd name="T28" fmla="*/ 34 w 163"/>
              <a:gd name="T29" fmla="*/ 34 h 120"/>
              <a:gd name="T30" fmla="*/ 34 w 163"/>
              <a:gd name="T31" fmla="*/ 85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20">
                <a:moveTo>
                  <a:pt x="120" y="119"/>
                </a:moveTo>
                <a:lnTo>
                  <a:pt x="120" y="119"/>
                </a:lnTo>
                <a:cubicBezTo>
                  <a:pt x="34" y="119"/>
                  <a:pt x="34" y="119"/>
                  <a:pt x="34" y="119"/>
                </a:cubicBezTo>
                <a:cubicBezTo>
                  <a:pt x="9" y="119"/>
                  <a:pt x="0" y="102"/>
                  <a:pt x="0" y="8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9" y="0"/>
                  <a:pt x="34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45" y="0"/>
                  <a:pt x="162" y="17"/>
                  <a:pt x="162" y="34"/>
                </a:cubicBezTo>
                <a:cubicBezTo>
                  <a:pt x="162" y="85"/>
                  <a:pt x="162" y="85"/>
                  <a:pt x="162" y="85"/>
                </a:cubicBezTo>
                <a:cubicBezTo>
                  <a:pt x="162" y="102"/>
                  <a:pt x="145" y="119"/>
                  <a:pt x="120" y="119"/>
                </a:cubicBezTo>
                <a:close/>
                <a:moveTo>
                  <a:pt x="34" y="85"/>
                </a:moveTo>
                <a:lnTo>
                  <a:pt x="34" y="85"/>
                </a:lnTo>
                <a:cubicBezTo>
                  <a:pt x="120" y="85"/>
                  <a:pt x="120" y="85"/>
                  <a:pt x="120" y="85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40">
            <a:extLst>
              <a:ext uri="{FF2B5EF4-FFF2-40B4-BE49-F238E27FC236}">
                <a16:creationId xmlns:a16="http://schemas.microsoft.com/office/drawing/2014/main" id="{3DB51560-F056-A949-900A-E31E0C7C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7984" y="10598243"/>
            <a:ext cx="149637" cy="130329"/>
          </a:xfrm>
          <a:custGeom>
            <a:avLst/>
            <a:gdLst>
              <a:gd name="T0" fmla="*/ 119 w 137"/>
              <a:gd name="T1" fmla="*/ 120 h 121"/>
              <a:gd name="T2" fmla="*/ 119 w 137"/>
              <a:gd name="T3" fmla="*/ 120 h 121"/>
              <a:gd name="T4" fmla="*/ 102 w 137"/>
              <a:gd name="T5" fmla="*/ 103 h 121"/>
              <a:gd name="T6" fmla="*/ 102 w 137"/>
              <a:gd name="T7" fmla="*/ 68 h 121"/>
              <a:gd name="T8" fmla="*/ 68 w 137"/>
              <a:gd name="T9" fmla="*/ 43 h 121"/>
              <a:gd name="T10" fmla="*/ 34 w 137"/>
              <a:gd name="T11" fmla="*/ 68 h 121"/>
              <a:gd name="T12" fmla="*/ 34 w 137"/>
              <a:gd name="T13" fmla="*/ 103 h 121"/>
              <a:gd name="T14" fmla="*/ 17 w 137"/>
              <a:gd name="T15" fmla="*/ 120 h 121"/>
              <a:gd name="T16" fmla="*/ 17 w 137"/>
              <a:gd name="T17" fmla="*/ 120 h 121"/>
              <a:gd name="T18" fmla="*/ 0 w 137"/>
              <a:gd name="T19" fmla="*/ 103 h 121"/>
              <a:gd name="T20" fmla="*/ 0 w 137"/>
              <a:gd name="T21" fmla="*/ 68 h 121"/>
              <a:gd name="T22" fmla="*/ 68 w 137"/>
              <a:gd name="T23" fmla="*/ 0 h 121"/>
              <a:gd name="T24" fmla="*/ 136 w 137"/>
              <a:gd name="T25" fmla="*/ 68 h 121"/>
              <a:gd name="T26" fmla="*/ 136 w 137"/>
              <a:gd name="T27" fmla="*/ 103 h 121"/>
              <a:gd name="T28" fmla="*/ 119 w 137"/>
              <a:gd name="T29" fmla="*/ 12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7" h="121">
                <a:moveTo>
                  <a:pt x="119" y="120"/>
                </a:moveTo>
                <a:lnTo>
                  <a:pt x="119" y="120"/>
                </a:lnTo>
                <a:cubicBezTo>
                  <a:pt x="111" y="120"/>
                  <a:pt x="102" y="111"/>
                  <a:pt x="102" y="103"/>
                </a:cubicBezTo>
                <a:cubicBezTo>
                  <a:pt x="102" y="68"/>
                  <a:pt x="102" y="68"/>
                  <a:pt x="102" y="68"/>
                </a:cubicBezTo>
                <a:cubicBezTo>
                  <a:pt x="102" y="51"/>
                  <a:pt x="85" y="43"/>
                  <a:pt x="68" y="43"/>
                </a:cubicBezTo>
                <a:cubicBezTo>
                  <a:pt x="51" y="43"/>
                  <a:pt x="34" y="51"/>
                  <a:pt x="34" y="68"/>
                </a:cubicBezTo>
                <a:cubicBezTo>
                  <a:pt x="34" y="103"/>
                  <a:pt x="34" y="103"/>
                  <a:pt x="34" y="103"/>
                </a:cubicBezTo>
                <a:cubicBezTo>
                  <a:pt x="34" y="111"/>
                  <a:pt x="25" y="120"/>
                  <a:pt x="17" y="120"/>
                </a:cubicBezTo>
                <a:lnTo>
                  <a:pt x="17" y="120"/>
                </a:lnTo>
                <a:cubicBezTo>
                  <a:pt x="8" y="120"/>
                  <a:pt x="0" y="111"/>
                  <a:pt x="0" y="103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4" y="0"/>
                  <a:pt x="68" y="0"/>
                </a:cubicBezTo>
                <a:cubicBezTo>
                  <a:pt x="111" y="0"/>
                  <a:pt x="136" y="34"/>
                  <a:pt x="136" y="68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11"/>
                  <a:pt x="127" y="120"/>
                  <a:pt x="119" y="1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CuadroTexto 557">
            <a:extLst>
              <a:ext uri="{FF2B5EF4-FFF2-40B4-BE49-F238E27FC236}">
                <a16:creationId xmlns:a16="http://schemas.microsoft.com/office/drawing/2014/main" id="{BFCDEBB3-7049-1C41-B47F-0FA6B218B6BB}"/>
              </a:ext>
            </a:extLst>
          </p:cNvPr>
          <p:cNvSpPr txBox="1"/>
          <p:nvPr/>
        </p:nvSpPr>
        <p:spPr>
          <a:xfrm>
            <a:off x="10305136" y="581135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DA79B4AA-DE18-EC4B-BDAE-208D5CEF7EF9}"/>
              </a:ext>
            </a:extLst>
          </p:cNvPr>
          <p:cNvSpPr txBox="1"/>
          <p:nvPr/>
        </p:nvSpPr>
        <p:spPr>
          <a:xfrm>
            <a:off x="2451398" y="20965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1" name="CuadroTexto 395">
            <a:extLst>
              <a:ext uri="{FF2B5EF4-FFF2-40B4-BE49-F238E27FC236}">
                <a16:creationId xmlns:a16="http://schemas.microsoft.com/office/drawing/2014/main" id="{8D9647EE-D79D-BD41-9D68-2D377464CD14}"/>
              </a:ext>
            </a:extLst>
          </p:cNvPr>
          <p:cNvSpPr txBox="1"/>
          <p:nvPr/>
        </p:nvSpPr>
        <p:spPr>
          <a:xfrm>
            <a:off x="16946129" y="676536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" name="Rectangle 56">
            <a:extLst>
              <a:ext uri="{FF2B5EF4-FFF2-40B4-BE49-F238E27FC236}">
                <a16:creationId xmlns:a16="http://schemas.microsoft.com/office/drawing/2014/main" id="{C754CA6F-6CF2-2840-8694-C2B93C0F8ABE}"/>
              </a:ext>
            </a:extLst>
          </p:cNvPr>
          <p:cNvSpPr/>
          <p:nvPr/>
        </p:nvSpPr>
        <p:spPr>
          <a:xfrm>
            <a:off x="16917560" y="745801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3" name="CuadroTexto 395">
            <a:extLst>
              <a:ext uri="{FF2B5EF4-FFF2-40B4-BE49-F238E27FC236}">
                <a16:creationId xmlns:a16="http://schemas.microsoft.com/office/drawing/2014/main" id="{18843583-AB62-9E43-87B1-DD161B4C2AB5}"/>
              </a:ext>
            </a:extLst>
          </p:cNvPr>
          <p:cNvSpPr txBox="1"/>
          <p:nvPr/>
        </p:nvSpPr>
        <p:spPr>
          <a:xfrm>
            <a:off x="19804435" y="988627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B761FE55-856D-314C-AF84-5E2D8F108805}"/>
              </a:ext>
            </a:extLst>
          </p:cNvPr>
          <p:cNvSpPr/>
          <p:nvPr/>
        </p:nvSpPr>
        <p:spPr>
          <a:xfrm>
            <a:off x="19775866" y="10578919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" name="CuadroTexto 395">
            <a:extLst>
              <a:ext uri="{FF2B5EF4-FFF2-40B4-BE49-F238E27FC236}">
                <a16:creationId xmlns:a16="http://schemas.microsoft.com/office/drawing/2014/main" id="{64FC83BD-50B8-CE48-83A6-6980975F1E4D}"/>
              </a:ext>
            </a:extLst>
          </p:cNvPr>
          <p:cNvSpPr txBox="1"/>
          <p:nvPr/>
        </p:nvSpPr>
        <p:spPr>
          <a:xfrm>
            <a:off x="4868551" y="680301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" name="Rectangle 56">
            <a:extLst>
              <a:ext uri="{FF2B5EF4-FFF2-40B4-BE49-F238E27FC236}">
                <a16:creationId xmlns:a16="http://schemas.microsoft.com/office/drawing/2014/main" id="{3628A40C-8E4B-9F4B-8BB1-846126658623}"/>
              </a:ext>
            </a:extLst>
          </p:cNvPr>
          <p:cNvSpPr/>
          <p:nvPr/>
        </p:nvSpPr>
        <p:spPr>
          <a:xfrm>
            <a:off x="2700144" y="7495660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6ED7DA4D-FD93-504D-AD42-5A4067905E53}"/>
              </a:ext>
            </a:extLst>
          </p:cNvPr>
          <p:cNvSpPr txBox="1"/>
          <p:nvPr/>
        </p:nvSpPr>
        <p:spPr>
          <a:xfrm>
            <a:off x="2040908" y="98761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EBC49C49-8C5D-014C-AAE0-4D8718A2EB4A}"/>
              </a:ext>
            </a:extLst>
          </p:cNvPr>
          <p:cNvSpPr/>
          <p:nvPr/>
        </p:nvSpPr>
        <p:spPr>
          <a:xfrm>
            <a:off x="-127499" y="10568764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Line 423">
            <a:extLst>
              <a:ext uri="{FF2B5EF4-FFF2-40B4-BE49-F238E27FC236}">
                <a16:creationId xmlns:a16="http://schemas.microsoft.com/office/drawing/2014/main" id="{7555F988-E484-4845-BC6A-CFBD7196A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3755" y="5877480"/>
            <a:ext cx="2282383" cy="37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510" name="Line 425">
            <a:extLst>
              <a:ext uri="{FF2B5EF4-FFF2-40B4-BE49-F238E27FC236}">
                <a16:creationId xmlns:a16="http://schemas.microsoft.com/office/drawing/2014/main" id="{84174200-186D-DF46-8AF8-928013BA7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3755" y="10086858"/>
            <a:ext cx="2282383" cy="37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2" name="Line 427">
            <a:extLst>
              <a:ext uri="{FF2B5EF4-FFF2-40B4-BE49-F238E27FC236}">
                <a16:creationId xmlns:a16="http://schemas.microsoft.com/office/drawing/2014/main" id="{1BF3A5A2-D30D-2E42-BA3F-F0ED35749E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8416" y="5824890"/>
            <a:ext cx="2282383" cy="37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4" name="Line 429">
            <a:extLst>
              <a:ext uri="{FF2B5EF4-FFF2-40B4-BE49-F238E27FC236}">
                <a16:creationId xmlns:a16="http://schemas.microsoft.com/office/drawing/2014/main" id="{3D429959-6C46-954C-83A8-7DAE706E2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8416" y="10086858"/>
            <a:ext cx="2282383" cy="375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3" name="Freeform 408">
            <a:extLst>
              <a:ext uri="{FF2B5EF4-FFF2-40B4-BE49-F238E27FC236}">
                <a16:creationId xmlns:a16="http://schemas.microsoft.com/office/drawing/2014/main" id="{02B8F16C-96B2-E74A-B742-AE49CA8A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4153" y="4478506"/>
            <a:ext cx="4602305" cy="7950797"/>
          </a:xfrm>
          <a:custGeom>
            <a:avLst/>
            <a:gdLst>
              <a:gd name="T0" fmla="*/ 5406 w 5407"/>
              <a:gd name="T1" fmla="*/ 1804 h 9339"/>
              <a:gd name="T2" fmla="*/ 5406 w 5407"/>
              <a:gd name="T3" fmla="*/ 1804 h 9339"/>
              <a:gd name="T4" fmla="*/ 5406 w 5407"/>
              <a:gd name="T5" fmla="*/ 0 h 9339"/>
              <a:gd name="T6" fmla="*/ 0 w 5407"/>
              <a:gd name="T7" fmla="*/ 0 h 9339"/>
              <a:gd name="T8" fmla="*/ 0 w 5407"/>
              <a:gd name="T9" fmla="*/ 1804 h 9339"/>
              <a:gd name="T10" fmla="*/ 1685 w 5407"/>
              <a:gd name="T11" fmla="*/ 4308 h 9339"/>
              <a:gd name="T12" fmla="*/ 1933 w 5407"/>
              <a:gd name="T13" fmla="*/ 4673 h 9339"/>
              <a:gd name="T14" fmla="*/ 1933 w 5407"/>
              <a:gd name="T15" fmla="*/ 4673 h 9339"/>
              <a:gd name="T16" fmla="*/ 1685 w 5407"/>
              <a:gd name="T17" fmla="*/ 5030 h 9339"/>
              <a:gd name="T18" fmla="*/ 0 w 5407"/>
              <a:gd name="T19" fmla="*/ 7533 h 9339"/>
              <a:gd name="T20" fmla="*/ 0 w 5407"/>
              <a:gd name="T21" fmla="*/ 9338 h 9339"/>
              <a:gd name="T22" fmla="*/ 5406 w 5407"/>
              <a:gd name="T23" fmla="*/ 9338 h 9339"/>
              <a:gd name="T24" fmla="*/ 5406 w 5407"/>
              <a:gd name="T25" fmla="*/ 7533 h 9339"/>
              <a:gd name="T26" fmla="*/ 3720 w 5407"/>
              <a:gd name="T27" fmla="*/ 5030 h 9339"/>
              <a:gd name="T28" fmla="*/ 3482 w 5407"/>
              <a:gd name="T29" fmla="*/ 4673 h 9339"/>
              <a:gd name="T30" fmla="*/ 3482 w 5407"/>
              <a:gd name="T31" fmla="*/ 4673 h 9339"/>
              <a:gd name="T32" fmla="*/ 3720 w 5407"/>
              <a:gd name="T33" fmla="*/ 4308 h 9339"/>
              <a:gd name="T34" fmla="*/ 5406 w 5407"/>
              <a:gd name="T35" fmla="*/ 1804 h 9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07" h="9339">
                <a:moveTo>
                  <a:pt x="5406" y="1804"/>
                </a:moveTo>
                <a:lnTo>
                  <a:pt x="5406" y="1804"/>
                </a:lnTo>
                <a:cubicBezTo>
                  <a:pt x="5406" y="0"/>
                  <a:pt x="5406" y="0"/>
                  <a:pt x="54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04"/>
                  <a:pt x="0" y="1804"/>
                  <a:pt x="0" y="1804"/>
                </a:cubicBezTo>
                <a:cubicBezTo>
                  <a:pt x="0" y="2937"/>
                  <a:pt x="698" y="3907"/>
                  <a:pt x="1685" y="4308"/>
                </a:cubicBezTo>
                <a:cubicBezTo>
                  <a:pt x="1830" y="4367"/>
                  <a:pt x="1933" y="4512"/>
                  <a:pt x="1933" y="4673"/>
                </a:cubicBezTo>
                <a:lnTo>
                  <a:pt x="1933" y="4673"/>
                </a:lnTo>
                <a:cubicBezTo>
                  <a:pt x="1933" y="4826"/>
                  <a:pt x="1830" y="4970"/>
                  <a:pt x="1685" y="5030"/>
                </a:cubicBezTo>
                <a:cubicBezTo>
                  <a:pt x="698" y="5430"/>
                  <a:pt x="0" y="6401"/>
                  <a:pt x="0" y="7533"/>
                </a:cubicBezTo>
                <a:cubicBezTo>
                  <a:pt x="0" y="9338"/>
                  <a:pt x="0" y="9338"/>
                  <a:pt x="0" y="9338"/>
                </a:cubicBezTo>
                <a:cubicBezTo>
                  <a:pt x="5406" y="9338"/>
                  <a:pt x="5406" y="9338"/>
                  <a:pt x="5406" y="9338"/>
                </a:cubicBezTo>
                <a:cubicBezTo>
                  <a:pt x="5406" y="7533"/>
                  <a:pt x="5406" y="7533"/>
                  <a:pt x="5406" y="7533"/>
                </a:cubicBezTo>
                <a:cubicBezTo>
                  <a:pt x="5406" y="6401"/>
                  <a:pt x="4708" y="5430"/>
                  <a:pt x="3720" y="5030"/>
                </a:cubicBezTo>
                <a:cubicBezTo>
                  <a:pt x="3576" y="4970"/>
                  <a:pt x="3482" y="4826"/>
                  <a:pt x="3482" y="4673"/>
                </a:cubicBezTo>
                <a:lnTo>
                  <a:pt x="3482" y="4673"/>
                </a:lnTo>
                <a:cubicBezTo>
                  <a:pt x="3482" y="4512"/>
                  <a:pt x="3576" y="4367"/>
                  <a:pt x="3720" y="4308"/>
                </a:cubicBezTo>
                <a:cubicBezTo>
                  <a:pt x="4708" y="3907"/>
                  <a:pt x="5406" y="2937"/>
                  <a:pt x="5406" y="1804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94" name="Freeform 409">
            <a:extLst>
              <a:ext uri="{FF2B5EF4-FFF2-40B4-BE49-F238E27FC236}">
                <a16:creationId xmlns:a16="http://schemas.microsoft.com/office/drawing/2014/main" id="{6EC3CFF6-D9CA-2E4A-8D67-536364889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767" y="4343365"/>
            <a:ext cx="4850063" cy="274037"/>
          </a:xfrm>
          <a:custGeom>
            <a:avLst/>
            <a:gdLst>
              <a:gd name="T0" fmla="*/ 5534 w 5696"/>
              <a:gd name="T1" fmla="*/ 323 h 324"/>
              <a:gd name="T2" fmla="*/ 5534 w 5696"/>
              <a:gd name="T3" fmla="*/ 323 h 324"/>
              <a:gd name="T4" fmla="*/ 153 w 5696"/>
              <a:gd name="T5" fmla="*/ 323 h 324"/>
              <a:gd name="T6" fmla="*/ 0 w 5696"/>
              <a:gd name="T7" fmla="*/ 162 h 324"/>
              <a:gd name="T8" fmla="*/ 0 w 5696"/>
              <a:gd name="T9" fmla="*/ 162 h 324"/>
              <a:gd name="T10" fmla="*/ 153 w 5696"/>
              <a:gd name="T11" fmla="*/ 0 h 324"/>
              <a:gd name="T12" fmla="*/ 5534 w 5696"/>
              <a:gd name="T13" fmla="*/ 0 h 324"/>
              <a:gd name="T14" fmla="*/ 5695 w 5696"/>
              <a:gd name="T15" fmla="*/ 162 h 324"/>
              <a:gd name="T16" fmla="*/ 5695 w 5696"/>
              <a:gd name="T17" fmla="*/ 162 h 324"/>
              <a:gd name="T18" fmla="*/ 5534 w 5696"/>
              <a:gd name="T19" fmla="*/ 3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96" h="324">
                <a:moveTo>
                  <a:pt x="5534" y="323"/>
                </a:moveTo>
                <a:lnTo>
                  <a:pt x="5534" y="323"/>
                </a:lnTo>
                <a:cubicBezTo>
                  <a:pt x="153" y="323"/>
                  <a:pt x="153" y="323"/>
                  <a:pt x="153" y="323"/>
                </a:cubicBezTo>
                <a:cubicBezTo>
                  <a:pt x="68" y="323"/>
                  <a:pt x="0" y="247"/>
                  <a:pt x="0" y="162"/>
                </a:cubicBezTo>
                <a:lnTo>
                  <a:pt x="0" y="162"/>
                </a:lnTo>
                <a:cubicBezTo>
                  <a:pt x="0" y="77"/>
                  <a:pt x="68" y="0"/>
                  <a:pt x="153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627" y="0"/>
                  <a:pt x="5695" y="77"/>
                  <a:pt x="5695" y="162"/>
                </a:cubicBezTo>
                <a:lnTo>
                  <a:pt x="5695" y="162"/>
                </a:lnTo>
                <a:cubicBezTo>
                  <a:pt x="5695" y="247"/>
                  <a:pt x="5627" y="323"/>
                  <a:pt x="5534" y="32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10">
            <a:extLst>
              <a:ext uri="{FF2B5EF4-FFF2-40B4-BE49-F238E27FC236}">
                <a16:creationId xmlns:a16="http://schemas.microsoft.com/office/drawing/2014/main" id="{8711D008-D11C-4143-8050-2FA71E35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767" y="12290409"/>
            <a:ext cx="4850063" cy="277790"/>
          </a:xfrm>
          <a:custGeom>
            <a:avLst/>
            <a:gdLst>
              <a:gd name="T0" fmla="*/ 5534 w 5696"/>
              <a:gd name="T1" fmla="*/ 324 h 325"/>
              <a:gd name="T2" fmla="*/ 5534 w 5696"/>
              <a:gd name="T3" fmla="*/ 324 h 325"/>
              <a:gd name="T4" fmla="*/ 153 w 5696"/>
              <a:gd name="T5" fmla="*/ 324 h 325"/>
              <a:gd name="T6" fmla="*/ 0 w 5696"/>
              <a:gd name="T7" fmla="*/ 162 h 325"/>
              <a:gd name="T8" fmla="*/ 0 w 5696"/>
              <a:gd name="T9" fmla="*/ 162 h 325"/>
              <a:gd name="T10" fmla="*/ 153 w 5696"/>
              <a:gd name="T11" fmla="*/ 0 h 325"/>
              <a:gd name="T12" fmla="*/ 5534 w 5696"/>
              <a:gd name="T13" fmla="*/ 0 h 325"/>
              <a:gd name="T14" fmla="*/ 5695 w 5696"/>
              <a:gd name="T15" fmla="*/ 162 h 325"/>
              <a:gd name="T16" fmla="*/ 5695 w 5696"/>
              <a:gd name="T17" fmla="*/ 162 h 325"/>
              <a:gd name="T18" fmla="*/ 5534 w 5696"/>
              <a:gd name="T19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96" h="325">
                <a:moveTo>
                  <a:pt x="5534" y="324"/>
                </a:moveTo>
                <a:lnTo>
                  <a:pt x="5534" y="324"/>
                </a:lnTo>
                <a:cubicBezTo>
                  <a:pt x="153" y="324"/>
                  <a:pt x="153" y="324"/>
                  <a:pt x="153" y="324"/>
                </a:cubicBezTo>
                <a:cubicBezTo>
                  <a:pt x="68" y="324"/>
                  <a:pt x="0" y="247"/>
                  <a:pt x="0" y="162"/>
                </a:cubicBezTo>
                <a:lnTo>
                  <a:pt x="0" y="162"/>
                </a:lnTo>
                <a:cubicBezTo>
                  <a:pt x="0" y="77"/>
                  <a:pt x="68" y="0"/>
                  <a:pt x="153" y="0"/>
                </a:cubicBezTo>
                <a:cubicBezTo>
                  <a:pt x="5534" y="0"/>
                  <a:pt x="5534" y="0"/>
                  <a:pt x="5534" y="0"/>
                </a:cubicBezTo>
                <a:cubicBezTo>
                  <a:pt x="5627" y="0"/>
                  <a:pt x="5695" y="77"/>
                  <a:pt x="5695" y="162"/>
                </a:cubicBezTo>
                <a:lnTo>
                  <a:pt x="5695" y="162"/>
                </a:lnTo>
                <a:cubicBezTo>
                  <a:pt x="5695" y="247"/>
                  <a:pt x="5627" y="324"/>
                  <a:pt x="5534" y="3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11">
            <a:extLst>
              <a:ext uri="{FF2B5EF4-FFF2-40B4-BE49-F238E27FC236}">
                <a16:creationId xmlns:a16="http://schemas.microsoft.com/office/drawing/2014/main" id="{6EA8F708-7A7C-CA4E-84DD-BEC1F140A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105" y="11960064"/>
            <a:ext cx="1167468" cy="247758"/>
          </a:xfrm>
          <a:custGeom>
            <a:avLst/>
            <a:gdLst>
              <a:gd name="T0" fmla="*/ 1268 w 1371"/>
              <a:gd name="T1" fmla="*/ 289 h 290"/>
              <a:gd name="T2" fmla="*/ 1268 w 1371"/>
              <a:gd name="T3" fmla="*/ 289 h 290"/>
              <a:gd name="T4" fmla="*/ 93 w 1371"/>
              <a:gd name="T5" fmla="*/ 289 h 290"/>
              <a:gd name="T6" fmla="*/ 0 w 1371"/>
              <a:gd name="T7" fmla="*/ 187 h 290"/>
              <a:gd name="T8" fmla="*/ 0 w 1371"/>
              <a:gd name="T9" fmla="*/ 93 h 290"/>
              <a:gd name="T10" fmla="*/ 93 w 1371"/>
              <a:gd name="T11" fmla="*/ 0 h 290"/>
              <a:gd name="T12" fmla="*/ 1268 w 1371"/>
              <a:gd name="T13" fmla="*/ 0 h 290"/>
              <a:gd name="T14" fmla="*/ 1370 w 1371"/>
              <a:gd name="T15" fmla="*/ 93 h 290"/>
              <a:gd name="T16" fmla="*/ 1370 w 1371"/>
              <a:gd name="T17" fmla="*/ 187 h 290"/>
              <a:gd name="T18" fmla="*/ 1268 w 1371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0">
                <a:moveTo>
                  <a:pt x="1268" y="289"/>
                </a:moveTo>
                <a:lnTo>
                  <a:pt x="1268" y="289"/>
                </a:lnTo>
                <a:cubicBezTo>
                  <a:pt x="93" y="289"/>
                  <a:pt x="93" y="289"/>
                  <a:pt x="93" y="289"/>
                </a:cubicBezTo>
                <a:cubicBezTo>
                  <a:pt x="42" y="289"/>
                  <a:pt x="0" y="247"/>
                  <a:pt x="0" y="18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319" y="0"/>
                  <a:pt x="1370" y="42"/>
                  <a:pt x="1370" y="93"/>
                </a:cubicBezTo>
                <a:cubicBezTo>
                  <a:pt x="1370" y="187"/>
                  <a:pt x="1370" y="187"/>
                  <a:pt x="1370" y="187"/>
                </a:cubicBezTo>
                <a:cubicBezTo>
                  <a:pt x="1370" y="247"/>
                  <a:pt x="1319" y="289"/>
                  <a:pt x="1268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12">
            <a:extLst>
              <a:ext uri="{FF2B5EF4-FFF2-40B4-BE49-F238E27FC236}">
                <a16:creationId xmlns:a16="http://schemas.microsoft.com/office/drawing/2014/main" id="{906D7A9E-E540-C34A-81FE-E6E8AF471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105" y="11667259"/>
            <a:ext cx="1167468" cy="247758"/>
          </a:xfrm>
          <a:custGeom>
            <a:avLst/>
            <a:gdLst>
              <a:gd name="T0" fmla="*/ 1268 w 1371"/>
              <a:gd name="T1" fmla="*/ 290 h 291"/>
              <a:gd name="T2" fmla="*/ 1268 w 1371"/>
              <a:gd name="T3" fmla="*/ 290 h 291"/>
              <a:gd name="T4" fmla="*/ 93 w 1371"/>
              <a:gd name="T5" fmla="*/ 290 h 291"/>
              <a:gd name="T6" fmla="*/ 0 w 1371"/>
              <a:gd name="T7" fmla="*/ 196 h 291"/>
              <a:gd name="T8" fmla="*/ 0 w 1371"/>
              <a:gd name="T9" fmla="*/ 102 h 291"/>
              <a:gd name="T10" fmla="*/ 93 w 1371"/>
              <a:gd name="T11" fmla="*/ 0 h 291"/>
              <a:gd name="T12" fmla="*/ 1268 w 1371"/>
              <a:gd name="T13" fmla="*/ 0 h 291"/>
              <a:gd name="T14" fmla="*/ 1370 w 1371"/>
              <a:gd name="T15" fmla="*/ 102 h 291"/>
              <a:gd name="T16" fmla="*/ 1370 w 1371"/>
              <a:gd name="T17" fmla="*/ 196 h 291"/>
              <a:gd name="T18" fmla="*/ 1268 w 1371"/>
              <a:gd name="T19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1">
                <a:moveTo>
                  <a:pt x="1268" y="290"/>
                </a:moveTo>
                <a:lnTo>
                  <a:pt x="1268" y="290"/>
                </a:lnTo>
                <a:cubicBezTo>
                  <a:pt x="93" y="290"/>
                  <a:pt x="93" y="290"/>
                  <a:pt x="93" y="290"/>
                </a:cubicBezTo>
                <a:cubicBezTo>
                  <a:pt x="42" y="290"/>
                  <a:pt x="0" y="247"/>
                  <a:pt x="0" y="196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3"/>
                  <a:pt x="42" y="0"/>
                  <a:pt x="93" y="0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319" y="0"/>
                  <a:pt x="1370" y="43"/>
                  <a:pt x="1370" y="102"/>
                </a:cubicBezTo>
                <a:cubicBezTo>
                  <a:pt x="1370" y="196"/>
                  <a:pt x="1370" y="196"/>
                  <a:pt x="1370" y="196"/>
                </a:cubicBezTo>
                <a:cubicBezTo>
                  <a:pt x="1370" y="247"/>
                  <a:pt x="1319" y="290"/>
                  <a:pt x="1268" y="2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13">
            <a:extLst>
              <a:ext uri="{FF2B5EF4-FFF2-40B4-BE49-F238E27FC236}">
                <a16:creationId xmlns:a16="http://schemas.microsoft.com/office/drawing/2014/main" id="{C14219B8-8E0D-4144-85AA-F3D45E313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105" y="11385714"/>
            <a:ext cx="1167468" cy="247758"/>
          </a:xfrm>
          <a:custGeom>
            <a:avLst/>
            <a:gdLst>
              <a:gd name="T0" fmla="*/ 1268 w 1371"/>
              <a:gd name="T1" fmla="*/ 290 h 291"/>
              <a:gd name="T2" fmla="*/ 1268 w 1371"/>
              <a:gd name="T3" fmla="*/ 290 h 291"/>
              <a:gd name="T4" fmla="*/ 93 w 1371"/>
              <a:gd name="T5" fmla="*/ 290 h 291"/>
              <a:gd name="T6" fmla="*/ 0 w 1371"/>
              <a:gd name="T7" fmla="*/ 187 h 291"/>
              <a:gd name="T8" fmla="*/ 0 w 1371"/>
              <a:gd name="T9" fmla="*/ 94 h 291"/>
              <a:gd name="T10" fmla="*/ 93 w 1371"/>
              <a:gd name="T11" fmla="*/ 0 h 291"/>
              <a:gd name="T12" fmla="*/ 1268 w 1371"/>
              <a:gd name="T13" fmla="*/ 0 h 291"/>
              <a:gd name="T14" fmla="*/ 1370 w 1371"/>
              <a:gd name="T15" fmla="*/ 94 h 291"/>
              <a:gd name="T16" fmla="*/ 1370 w 1371"/>
              <a:gd name="T17" fmla="*/ 187 h 291"/>
              <a:gd name="T18" fmla="*/ 1268 w 1371"/>
              <a:gd name="T19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1">
                <a:moveTo>
                  <a:pt x="1268" y="290"/>
                </a:moveTo>
                <a:lnTo>
                  <a:pt x="1268" y="290"/>
                </a:lnTo>
                <a:cubicBezTo>
                  <a:pt x="93" y="290"/>
                  <a:pt x="93" y="290"/>
                  <a:pt x="93" y="290"/>
                </a:cubicBezTo>
                <a:cubicBezTo>
                  <a:pt x="42" y="290"/>
                  <a:pt x="0" y="247"/>
                  <a:pt x="0" y="18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319" y="0"/>
                  <a:pt x="1370" y="43"/>
                  <a:pt x="1370" y="94"/>
                </a:cubicBezTo>
                <a:cubicBezTo>
                  <a:pt x="1370" y="187"/>
                  <a:pt x="1370" y="187"/>
                  <a:pt x="1370" y="187"/>
                </a:cubicBezTo>
                <a:cubicBezTo>
                  <a:pt x="1370" y="247"/>
                  <a:pt x="1319" y="290"/>
                  <a:pt x="1268" y="2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14">
            <a:extLst>
              <a:ext uri="{FF2B5EF4-FFF2-40B4-BE49-F238E27FC236}">
                <a16:creationId xmlns:a16="http://schemas.microsoft.com/office/drawing/2014/main" id="{101522EB-D93B-4741-95AF-4C75E5745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105" y="11096663"/>
            <a:ext cx="1167468" cy="247758"/>
          </a:xfrm>
          <a:custGeom>
            <a:avLst/>
            <a:gdLst>
              <a:gd name="T0" fmla="*/ 1268 w 1371"/>
              <a:gd name="T1" fmla="*/ 289 h 290"/>
              <a:gd name="T2" fmla="*/ 1268 w 1371"/>
              <a:gd name="T3" fmla="*/ 289 h 290"/>
              <a:gd name="T4" fmla="*/ 93 w 1371"/>
              <a:gd name="T5" fmla="*/ 289 h 290"/>
              <a:gd name="T6" fmla="*/ 0 w 1371"/>
              <a:gd name="T7" fmla="*/ 195 h 290"/>
              <a:gd name="T8" fmla="*/ 0 w 1371"/>
              <a:gd name="T9" fmla="*/ 102 h 290"/>
              <a:gd name="T10" fmla="*/ 93 w 1371"/>
              <a:gd name="T11" fmla="*/ 0 h 290"/>
              <a:gd name="T12" fmla="*/ 1268 w 1371"/>
              <a:gd name="T13" fmla="*/ 0 h 290"/>
              <a:gd name="T14" fmla="*/ 1370 w 1371"/>
              <a:gd name="T15" fmla="*/ 102 h 290"/>
              <a:gd name="T16" fmla="*/ 1370 w 1371"/>
              <a:gd name="T17" fmla="*/ 195 h 290"/>
              <a:gd name="T18" fmla="*/ 1268 w 1371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0">
                <a:moveTo>
                  <a:pt x="1268" y="289"/>
                </a:moveTo>
                <a:lnTo>
                  <a:pt x="1268" y="289"/>
                </a:lnTo>
                <a:cubicBezTo>
                  <a:pt x="93" y="289"/>
                  <a:pt x="93" y="289"/>
                  <a:pt x="93" y="289"/>
                </a:cubicBezTo>
                <a:cubicBezTo>
                  <a:pt x="42" y="289"/>
                  <a:pt x="0" y="246"/>
                  <a:pt x="0" y="195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2"/>
                  <a:pt x="42" y="0"/>
                  <a:pt x="93" y="0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319" y="0"/>
                  <a:pt x="1370" y="42"/>
                  <a:pt x="1370" y="102"/>
                </a:cubicBezTo>
                <a:cubicBezTo>
                  <a:pt x="1370" y="195"/>
                  <a:pt x="1370" y="195"/>
                  <a:pt x="1370" y="195"/>
                </a:cubicBezTo>
                <a:cubicBezTo>
                  <a:pt x="1370" y="246"/>
                  <a:pt x="1319" y="289"/>
                  <a:pt x="1268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15">
            <a:extLst>
              <a:ext uri="{FF2B5EF4-FFF2-40B4-BE49-F238E27FC236}">
                <a16:creationId xmlns:a16="http://schemas.microsoft.com/office/drawing/2014/main" id="{923E70C7-AB9C-E241-A9E4-EA5A95860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105" y="10815119"/>
            <a:ext cx="1167468" cy="247758"/>
          </a:xfrm>
          <a:custGeom>
            <a:avLst/>
            <a:gdLst>
              <a:gd name="T0" fmla="*/ 1268 w 1371"/>
              <a:gd name="T1" fmla="*/ 289 h 290"/>
              <a:gd name="T2" fmla="*/ 1268 w 1371"/>
              <a:gd name="T3" fmla="*/ 289 h 290"/>
              <a:gd name="T4" fmla="*/ 93 w 1371"/>
              <a:gd name="T5" fmla="*/ 289 h 290"/>
              <a:gd name="T6" fmla="*/ 0 w 1371"/>
              <a:gd name="T7" fmla="*/ 187 h 290"/>
              <a:gd name="T8" fmla="*/ 0 w 1371"/>
              <a:gd name="T9" fmla="*/ 93 h 290"/>
              <a:gd name="T10" fmla="*/ 93 w 1371"/>
              <a:gd name="T11" fmla="*/ 0 h 290"/>
              <a:gd name="T12" fmla="*/ 1268 w 1371"/>
              <a:gd name="T13" fmla="*/ 0 h 290"/>
              <a:gd name="T14" fmla="*/ 1370 w 1371"/>
              <a:gd name="T15" fmla="*/ 93 h 290"/>
              <a:gd name="T16" fmla="*/ 1370 w 1371"/>
              <a:gd name="T17" fmla="*/ 187 h 290"/>
              <a:gd name="T18" fmla="*/ 1268 w 1371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0">
                <a:moveTo>
                  <a:pt x="1268" y="289"/>
                </a:moveTo>
                <a:lnTo>
                  <a:pt x="1268" y="289"/>
                </a:lnTo>
                <a:cubicBezTo>
                  <a:pt x="93" y="289"/>
                  <a:pt x="93" y="289"/>
                  <a:pt x="93" y="289"/>
                </a:cubicBezTo>
                <a:cubicBezTo>
                  <a:pt x="42" y="289"/>
                  <a:pt x="0" y="246"/>
                  <a:pt x="0" y="18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42" y="0"/>
                  <a:pt x="93" y="0"/>
                </a:cubicBezTo>
                <a:cubicBezTo>
                  <a:pt x="1268" y="0"/>
                  <a:pt x="1268" y="0"/>
                  <a:pt x="1268" y="0"/>
                </a:cubicBezTo>
                <a:cubicBezTo>
                  <a:pt x="1319" y="0"/>
                  <a:pt x="1370" y="42"/>
                  <a:pt x="1370" y="93"/>
                </a:cubicBezTo>
                <a:cubicBezTo>
                  <a:pt x="1370" y="187"/>
                  <a:pt x="1370" y="187"/>
                  <a:pt x="1370" y="187"/>
                </a:cubicBezTo>
                <a:cubicBezTo>
                  <a:pt x="1370" y="246"/>
                  <a:pt x="1319" y="289"/>
                  <a:pt x="1268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16">
            <a:extLst>
              <a:ext uri="{FF2B5EF4-FFF2-40B4-BE49-F238E27FC236}">
                <a16:creationId xmlns:a16="http://schemas.microsoft.com/office/drawing/2014/main" id="{0DCF2FF3-005F-4F4C-90D1-6FCF98B0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7444" y="11975080"/>
            <a:ext cx="1167470" cy="247758"/>
          </a:xfrm>
          <a:custGeom>
            <a:avLst/>
            <a:gdLst>
              <a:gd name="T0" fmla="*/ 1269 w 1372"/>
              <a:gd name="T1" fmla="*/ 289 h 290"/>
              <a:gd name="T2" fmla="*/ 1269 w 1372"/>
              <a:gd name="T3" fmla="*/ 289 h 290"/>
              <a:gd name="T4" fmla="*/ 94 w 1372"/>
              <a:gd name="T5" fmla="*/ 289 h 290"/>
              <a:gd name="T6" fmla="*/ 0 w 1372"/>
              <a:gd name="T7" fmla="*/ 196 h 290"/>
              <a:gd name="T8" fmla="*/ 0 w 1372"/>
              <a:gd name="T9" fmla="*/ 102 h 290"/>
              <a:gd name="T10" fmla="*/ 94 w 1372"/>
              <a:gd name="T11" fmla="*/ 0 h 290"/>
              <a:gd name="T12" fmla="*/ 1269 w 1372"/>
              <a:gd name="T13" fmla="*/ 0 h 290"/>
              <a:gd name="T14" fmla="*/ 1371 w 1372"/>
              <a:gd name="T15" fmla="*/ 102 h 290"/>
              <a:gd name="T16" fmla="*/ 1371 w 1372"/>
              <a:gd name="T17" fmla="*/ 196 h 290"/>
              <a:gd name="T18" fmla="*/ 1269 w 1372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2" h="290">
                <a:moveTo>
                  <a:pt x="1269" y="289"/>
                </a:moveTo>
                <a:lnTo>
                  <a:pt x="1269" y="289"/>
                </a:lnTo>
                <a:cubicBezTo>
                  <a:pt x="94" y="289"/>
                  <a:pt x="94" y="289"/>
                  <a:pt x="94" y="289"/>
                </a:cubicBezTo>
                <a:cubicBezTo>
                  <a:pt x="43" y="289"/>
                  <a:pt x="0" y="247"/>
                  <a:pt x="0" y="196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2"/>
                  <a:pt x="43" y="0"/>
                  <a:pt x="94" y="0"/>
                </a:cubicBezTo>
                <a:cubicBezTo>
                  <a:pt x="1269" y="0"/>
                  <a:pt x="1269" y="0"/>
                  <a:pt x="1269" y="0"/>
                </a:cubicBezTo>
                <a:cubicBezTo>
                  <a:pt x="1329" y="0"/>
                  <a:pt x="1371" y="42"/>
                  <a:pt x="1371" y="102"/>
                </a:cubicBezTo>
                <a:cubicBezTo>
                  <a:pt x="1371" y="196"/>
                  <a:pt x="1371" y="196"/>
                  <a:pt x="1371" y="196"/>
                </a:cubicBezTo>
                <a:cubicBezTo>
                  <a:pt x="1371" y="247"/>
                  <a:pt x="1329" y="289"/>
                  <a:pt x="1269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17">
            <a:extLst>
              <a:ext uri="{FF2B5EF4-FFF2-40B4-BE49-F238E27FC236}">
                <a16:creationId xmlns:a16="http://schemas.microsoft.com/office/drawing/2014/main" id="{E9154BC9-3AE8-B24E-BB7A-AA26B56B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651" y="11975080"/>
            <a:ext cx="1167470" cy="247758"/>
          </a:xfrm>
          <a:custGeom>
            <a:avLst/>
            <a:gdLst>
              <a:gd name="T0" fmla="*/ 1276 w 1371"/>
              <a:gd name="T1" fmla="*/ 289 h 290"/>
              <a:gd name="T2" fmla="*/ 1276 w 1371"/>
              <a:gd name="T3" fmla="*/ 289 h 290"/>
              <a:gd name="T4" fmla="*/ 102 w 1371"/>
              <a:gd name="T5" fmla="*/ 289 h 290"/>
              <a:gd name="T6" fmla="*/ 0 w 1371"/>
              <a:gd name="T7" fmla="*/ 196 h 290"/>
              <a:gd name="T8" fmla="*/ 0 w 1371"/>
              <a:gd name="T9" fmla="*/ 102 h 290"/>
              <a:gd name="T10" fmla="*/ 102 w 1371"/>
              <a:gd name="T11" fmla="*/ 0 h 290"/>
              <a:gd name="T12" fmla="*/ 1276 w 1371"/>
              <a:gd name="T13" fmla="*/ 0 h 290"/>
              <a:gd name="T14" fmla="*/ 1370 w 1371"/>
              <a:gd name="T15" fmla="*/ 102 h 290"/>
              <a:gd name="T16" fmla="*/ 1370 w 1371"/>
              <a:gd name="T17" fmla="*/ 196 h 290"/>
              <a:gd name="T18" fmla="*/ 1276 w 1371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0">
                <a:moveTo>
                  <a:pt x="1276" y="289"/>
                </a:moveTo>
                <a:lnTo>
                  <a:pt x="1276" y="289"/>
                </a:lnTo>
                <a:cubicBezTo>
                  <a:pt x="102" y="289"/>
                  <a:pt x="102" y="289"/>
                  <a:pt x="102" y="289"/>
                </a:cubicBezTo>
                <a:cubicBezTo>
                  <a:pt x="50" y="289"/>
                  <a:pt x="0" y="247"/>
                  <a:pt x="0" y="196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2"/>
                  <a:pt x="50" y="0"/>
                  <a:pt x="102" y="0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328" y="0"/>
                  <a:pt x="1370" y="42"/>
                  <a:pt x="1370" y="102"/>
                </a:cubicBezTo>
                <a:cubicBezTo>
                  <a:pt x="1370" y="196"/>
                  <a:pt x="1370" y="196"/>
                  <a:pt x="1370" y="196"/>
                </a:cubicBezTo>
                <a:cubicBezTo>
                  <a:pt x="1370" y="247"/>
                  <a:pt x="1328" y="289"/>
                  <a:pt x="1276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18">
            <a:extLst>
              <a:ext uri="{FF2B5EF4-FFF2-40B4-BE49-F238E27FC236}">
                <a16:creationId xmlns:a16="http://schemas.microsoft.com/office/drawing/2014/main" id="{83647330-E6CF-5F43-9612-E1E2AFFC5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651" y="11689782"/>
            <a:ext cx="1167470" cy="247758"/>
          </a:xfrm>
          <a:custGeom>
            <a:avLst/>
            <a:gdLst>
              <a:gd name="T0" fmla="*/ 1276 w 1371"/>
              <a:gd name="T1" fmla="*/ 289 h 290"/>
              <a:gd name="T2" fmla="*/ 1276 w 1371"/>
              <a:gd name="T3" fmla="*/ 289 h 290"/>
              <a:gd name="T4" fmla="*/ 102 w 1371"/>
              <a:gd name="T5" fmla="*/ 289 h 290"/>
              <a:gd name="T6" fmla="*/ 0 w 1371"/>
              <a:gd name="T7" fmla="*/ 187 h 290"/>
              <a:gd name="T8" fmla="*/ 0 w 1371"/>
              <a:gd name="T9" fmla="*/ 93 h 290"/>
              <a:gd name="T10" fmla="*/ 102 w 1371"/>
              <a:gd name="T11" fmla="*/ 0 h 290"/>
              <a:gd name="T12" fmla="*/ 1276 w 1371"/>
              <a:gd name="T13" fmla="*/ 0 h 290"/>
              <a:gd name="T14" fmla="*/ 1370 w 1371"/>
              <a:gd name="T15" fmla="*/ 93 h 290"/>
              <a:gd name="T16" fmla="*/ 1370 w 1371"/>
              <a:gd name="T17" fmla="*/ 187 h 290"/>
              <a:gd name="T18" fmla="*/ 1276 w 1371"/>
              <a:gd name="T1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0">
                <a:moveTo>
                  <a:pt x="1276" y="289"/>
                </a:moveTo>
                <a:lnTo>
                  <a:pt x="1276" y="289"/>
                </a:lnTo>
                <a:cubicBezTo>
                  <a:pt x="102" y="289"/>
                  <a:pt x="102" y="289"/>
                  <a:pt x="102" y="289"/>
                </a:cubicBezTo>
                <a:cubicBezTo>
                  <a:pt x="50" y="289"/>
                  <a:pt x="0" y="246"/>
                  <a:pt x="0" y="187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42"/>
                  <a:pt x="50" y="0"/>
                  <a:pt x="102" y="0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328" y="0"/>
                  <a:pt x="1370" y="42"/>
                  <a:pt x="1370" y="93"/>
                </a:cubicBezTo>
                <a:cubicBezTo>
                  <a:pt x="1370" y="187"/>
                  <a:pt x="1370" y="187"/>
                  <a:pt x="1370" y="187"/>
                </a:cubicBezTo>
                <a:cubicBezTo>
                  <a:pt x="1370" y="246"/>
                  <a:pt x="1328" y="289"/>
                  <a:pt x="1276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19">
            <a:extLst>
              <a:ext uri="{FF2B5EF4-FFF2-40B4-BE49-F238E27FC236}">
                <a16:creationId xmlns:a16="http://schemas.microsoft.com/office/drawing/2014/main" id="{DBC925FF-A261-AB4D-B2A8-3E3CEFBD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651" y="11400730"/>
            <a:ext cx="1167470" cy="247758"/>
          </a:xfrm>
          <a:custGeom>
            <a:avLst/>
            <a:gdLst>
              <a:gd name="T0" fmla="*/ 1276 w 1371"/>
              <a:gd name="T1" fmla="*/ 290 h 291"/>
              <a:gd name="T2" fmla="*/ 1276 w 1371"/>
              <a:gd name="T3" fmla="*/ 290 h 291"/>
              <a:gd name="T4" fmla="*/ 102 w 1371"/>
              <a:gd name="T5" fmla="*/ 290 h 291"/>
              <a:gd name="T6" fmla="*/ 0 w 1371"/>
              <a:gd name="T7" fmla="*/ 196 h 291"/>
              <a:gd name="T8" fmla="*/ 0 w 1371"/>
              <a:gd name="T9" fmla="*/ 102 h 291"/>
              <a:gd name="T10" fmla="*/ 102 w 1371"/>
              <a:gd name="T11" fmla="*/ 0 h 291"/>
              <a:gd name="T12" fmla="*/ 1276 w 1371"/>
              <a:gd name="T13" fmla="*/ 0 h 291"/>
              <a:gd name="T14" fmla="*/ 1370 w 1371"/>
              <a:gd name="T15" fmla="*/ 102 h 291"/>
              <a:gd name="T16" fmla="*/ 1370 w 1371"/>
              <a:gd name="T17" fmla="*/ 196 h 291"/>
              <a:gd name="T18" fmla="*/ 1276 w 1371"/>
              <a:gd name="T19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1">
                <a:moveTo>
                  <a:pt x="1276" y="290"/>
                </a:moveTo>
                <a:lnTo>
                  <a:pt x="1276" y="290"/>
                </a:lnTo>
                <a:cubicBezTo>
                  <a:pt x="102" y="290"/>
                  <a:pt x="102" y="290"/>
                  <a:pt x="102" y="290"/>
                </a:cubicBezTo>
                <a:cubicBezTo>
                  <a:pt x="50" y="290"/>
                  <a:pt x="0" y="247"/>
                  <a:pt x="0" y="196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43"/>
                  <a:pt x="50" y="0"/>
                  <a:pt x="102" y="0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328" y="0"/>
                  <a:pt x="1370" y="43"/>
                  <a:pt x="1370" y="102"/>
                </a:cubicBezTo>
                <a:cubicBezTo>
                  <a:pt x="1370" y="196"/>
                  <a:pt x="1370" y="196"/>
                  <a:pt x="1370" y="196"/>
                </a:cubicBezTo>
                <a:cubicBezTo>
                  <a:pt x="1370" y="247"/>
                  <a:pt x="1328" y="290"/>
                  <a:pt x="1276" y="2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0">
            <a:extLst>
              <a:ext uri="{FF2B5EF4-FFF2-40B4-BE49-F238E27FC236}">
                <a16:creationId xmlns:a16="http://schemas.microsoft.com/office/drawing/2014/main" id="{41579288-F7FD-2549-B897-192409A5D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8651" y="11119187"/>
            <a:ext cx="1167470" cy="247758"/>
          </a:xfrm>
          <a:custGeom>
            <a:avLst/>
            <a:gdLst>
              <a:gd name="T0" fmla="*/ 1276 w 1371"/>
              <a:gd name="T1" fmla="*/ 290 h 291"/>
              <a:gd name="T2" fmla="*/ 1276 w 1371"/>
              <a:gd name="T3" fmla="*/ 290 h 291"/>
              <a:gd name="T4" fmla="*/ 102 w 1371"/>
              <a:gd name="T5" fmla="*/ 290 h 291"/>
              <a:gd name="T6" fmla="*/ 0 w 1371"/>
              <a:gd name="T7" fmla="*/ 187 h 291"/>
              <a:gd name="T8" fmla="*/ 0 w 1371"/>
              <a:gd name="T9" fmla="*/ 94 h 291"/>
              <a:gd name="T10" fmla="*/ 102 w 1371"/>
              <a:gd name="T11" fmla="*/ 0 h 291"/>
              <a:gd name="T12" fmla="*/ 1276 w 1371"/>
              <a:gd name="T13" fmla="*/ 0 h 291"/>
              <a:gd name="T14" fmla="*/ 1370 w 1371"/>
              <a:gd name="T15" fmla="*/ 94 h 291"/>
              <a:gd name="T16" fmla="*/ 1370 w 1371"/>
              <a:gd name="T17" fmla="*/ 187 h 291"/>
              <a:gd name="T18" fmla="*/ 1276 w 1371"/>
              <a:gd name="T19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1" h="291">
                <a:moveTo>
                  <a:pt x="1276" y="290"/>
                </a:moveTo>
                <a:lnTo>
                  <a:pt x="1276" y="290"/>
                </a:lnTo>
                <a:cubicBezTo>
                  <a:pt x="102" y="290"/>
                  <a:pt x="102" y="290"/>
                  <a:pt x="102" y="290"/>
                </a:cubicBezTo>
                <a:cubicBezTo>
                  <a:pt x="50" y="290"/>
                  <a:pt x="0" y="247"/>
                  <a:pt x="0" y="187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50" y="0"/>
                  <a:pt x="102" y="0"/>
                </a:cubicBezTo>
                <a:cubicBezTo>
                  <a:pt x="1276" y="0"/>
                  <a:pt x="1276" y="0"/>
                  <a:pt x="1276" y="0"/>
                </a:cubicBezTo>
                <a:cubicBezTo>
                  <a:pt x="1328" y="0"/>
                  <a:pt x="1370" y="43"/>
                  <a:pt x="1370" y="94"/>
                </a:cubicBezTo>
                <a:cubicBezTo>
                  <a:pt x="1370" y="187"/>
                  <a:pt x="1370" y="187"/>
                  <a:pt x="1370" y="187"/>
                </a:cubicBezTo>
                <a:cubicBezTo>
                  <a:pt x="1370" y="247"/>
                  <a:pt x="1328" y="290"/>
                  <a:pt x="1276" y="2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1">
            <a:extLst>
              <a:ext uri="{FF2B5EF4-FFF2-40B4-BE49-F238E27FC236}">
                <a16:creationId xmlns:a16="http://schemas.microsoft.com/office/drawing/2014/main" id="{0050BE52-55EC-FB43-AFB5-23E641C4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0745" y="6190292"/>
            <a:ext cx="3971646" cy="1681755"/>
          </a:xfrm>
          <a:custGeom>
            <a:avLst/>
            <a:gdLst>
              <a:gd name="T0" fmla="*/ 2716 w 4666"/>
              <a:gd name="T1" fmla="*/ 1975 h 1976"/>
              <a:gd name="T2" fmla="*/ 2716 w 4666"/>
              <a:gd name="T3" fmla="*/ 1975 h 1976"/>
              <a:gd name="T4" fmla="*/ 1950 w 4666"/>
              <a:gd name="T5" fmla="*/ 1975 h 1976"/>
              <a:gd name="T6" fmla="*/ 0 w 4666"/>
              <a:gd name="T7" fmla="*/ 34 h 1976"/>
              <a:gd name="T8" fmla="*/ 0 w 4666"/>
              <a:gd name="T9" fmla="*/ 34 h 1976"/>
              <a:gd name="T10" fmla="*/ 51 w 4666"/>
              <a:gd name="T11" fmla="*/ 34 h 1976"/>
              <a:gd name="T12" fmla="*/ 911 w 4666"/>
              <a:gd name="T13" fmla="*/ 238 h 1976"/>
              <a:gd name="T14" fmla="*/ 1481 w 4666"/>
              <a:gd name="T15" fmla="*/ 51 h 1976"/>
              <a:gd name="T16" fmla="*/ 1592 w 4666"/>
              <a:gd name="T17" fmla="*/ 43 h 1976"/>
              <a:gd name="T18" fmla="*/ 1703 w 4666"/>
              <a:gd name="T19" fmla="*/ 51 h 1976"/>
              <a:gd name="T20" fmla="*/ 1703 w 4666"/>
              <a:gd name="T21" fmla="*/ 51 h 1976"/>
              <a:gd name="T22" fmla="*/ 1865 w 4666"/>
              <a:gd name="T23" fmla="*/ 111 h 1976"/>
              <a:gd name="T24" fmla="*/ 2818 w 4666"/>
              <a:gd name="T25" fmla="*/ 93 h 1976"/>
              <a:gd name="T26" fmla="*/ 2954 w 4666"/>
              <a:gd name="T27" fmla="*/ 68 h 1976"/>
              <a:gd name="T28" fmla="*/ 3073 w 4666"/>
              <a:gd name="T29" fmla="*/ 68 h 1976"/>
              <a:gd name="T30" fmla="*/ 3184 w 4666"/>
              <a:gd name="T31" fmla="*/ 77 h 1976"/>
              <a:gd name="T32" fmla="*/ 3261 w 4666"/>
              <a:gd name="T33" fmla="*/ 85 h 1976"/>
              <a:gd name="T34" fmla="*/ 3278 w 4666"/>
              <a:gd name="T35" fmla="*/ 85 h 1976"/>
              <a:gd name="T36" fmla="*/ 3465 w 4666"/>
              <a:gd name="T37" fmla="*/ 153 h 1976"/>
              <a:gd name="T38" fmla="*/ 4027 w 4666"/>
              <a:gd name="T39" fmla="*/ 204 h 1976"/>
              <a:gd name="T40" fmla="*/ 4521 w 4666"/>
              <a:gd name="T41" fmla="*/ 34 h 1976"/>
              <a:gd name="T42" fmla="*/ 4614 w 4666"/>
              <a:gd name="T43" fmla="*/ 34 h 1976"/>
              <a:gd name="T44" fmla="*/ 4665 w 4666"/>
              <a:gd name="T45" fmla="*/ 34 h 1976"/>
              <a:gd name="T46" fmla="*/ 4665 w 4666"/>
              <a:gd name="T47" fmla="*/ 34 h 1976"/>
              <a:gd name="T48" fmla="*/ 2716 w 4666"/>
              <a:gd name="T49" fmla="*/ 1975 h 1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666" h="1976">
                <a:moveTo>
                  <a:pt x="2716" y="1975"/>
                </a:moveTo>
                <a:lnTo>
                  <a:pt x="2716" y="1975"/>
                </a:lnTo>
                <a:cubicBezTo>
                  <a:pt x="1950" y="1975"/>
                  <a:pt x="1950" y="1975"/>
                  <a:pt x="1950" y="1975"/>
                </a:cubicBezTo>
                <a:cubicBezTo>
                  <a:pt x="877" y="1975"/>
                  <a:pt x="0" y="1107"/>
                  <a:pt x="0" y="34"/>
                </a:cubicBezTo>
                <a:lnTo>
                  <a:pt x="0" y="34"/>
                </a:lnTo>
                <a:cubicBezTo>
                  <a:pt x="0" y="34"/>
                  <a:pt x="17" y="34"/>
                  <a:pt x="51" y="34"/>
                </a:cubicBezTo>
                <a:cubicBezTo>
                  <a:pt x="349" y="0"/>
                  <a:pt x="605" y="238"/>
                  <a:pt x="911" y="238"/>
                </a:cubicBezTo>
                <a:cubicBezTo>
                  <a:pt x="1115" y="238"/>
                  <a:pt x="1268" y="34"/>
                  <a:pt x="1481" y="51"/>
                </a:cubicBezTo>
                <a:cubicBezTo>
                  <a:pt x="1524" y="43"/>
                  <a:pt x="1558" y="43"/>
                  <a:pt x="1592" y="43"/>
                </a:cubicBezTo>
                <a:cubicBezTo>
                  <a:pt x="1626" y="43"/>
                  <a:pt x="1669" y="51"/>
                  <a:pt x="1703" y="51"/>
                </a:cubicBezTo>
                <a:lnTo>
                  <a:pt x="1703" y="51"/>
                </a:lnTo>
                <a:cubicBezTo>
                  <a:pt x="1762" y="59"/>
                  <a:pt x="1813" y="77"/>
                  <a:pt x="1865" y="111"/>
                </a:cubicBezTo>
                <a:cubicBezTo>
                  <a:pt x="2162" y="264"/>
                  <a:pt x="2392" y="238"/>
                  <a:pt x="2818" y="93"/>
                </a:cubicBezTo>
                <a:cubicBezTo>
                  <a:pt x="2971" y="43"/>
                  <a:pt x="3014" y="68"/>
                  <a:pt x="2954" y="68"/>
                </a:cubicBezTo>
                <a:cubicBezTo>
                  <a:pt x="2997" y="68"/>
                  <a:pt x="3031" y="68"/>
                  <a:pt x="3073" y="68"/>
                </a:cubicBezTo>
                <a:cubicBezTo>
                  <a:pt x="3107" y="68"/>
                  <a:pt x="3150" y="68"/>
                  <a:pt x="3184" y="77"/>
                </a:cubicBezTo>
                <a:cubicBezTo>
                  <a:pt x="3210" y="77"/>
                  <a:pt x="3235" y="77"/>
                  <a:pt x="3261" y="85"/>
                </a:cubicBezTo>
                <a:cubicBezTo>
                  <a:pt x="3269" y="85"/>
                  <a:pt x="3269" y="85"/>
                  <a:pt x="3278" y="85"/>
                </a:cubicBezTo>
                <a:cubicBezTo>
                  <a:pt x="3337" y="102"/>
                  <a:pt x="3405" y="119"/>
                  <a:pt x="3465" y="153"/>
                </a:cubicBezTo>
                <a:cubicBezTo>
                  <a:pt x="3644" y="238"/>
                  <a:pt x="3831" y="306"/>
                  <a:pt x="4027" y="204"/>
                </a:cubicBezTo>
                <a:cubicBezTo>
                  <a:pt x="4189" y="128"/>
                  <a:pt x="4333" y="51"/>
                  <a:pt x="4521" y="34"/>
                </a:cubicBezTo>
                <a:cubicBezTo>
                  <a:pt x="4546" y="25"/>
                  <a:pt x="4580" y="25"/>
                  <a:pt x="4614" y="34"/>
                </a:cubicBezTo>
                <a:cubicBezTo>
                  <a:pt x="4649" y="34"/>
                  <a:pt x="4665" y="34"/>
                  <a:pt x="4665" y="34"/>
                </a:cubicBezTo>
                <a:lnTo>
                  <a:pt x="4665" y="34"/>
                </a:lnTo>
                <a:cubicBezTo>
                  <a:pt x="4665" y="1107"/>
                  <a:pt x="3797" y="1975"/>
                  <a:pt x="2716" y="197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2">
            <a:extLst>
              <a:ext uri="{FF2B5EF4-FFF2-40B4-BE49-F238E27FC236}">
                <a16:creationId xmlns:a16="http://schemas.microsoft.com/office/drawing/2014/main" id="{8D5136FB-C96C-3F4A-A778-ADFCE850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7046" y="7823248"/>
            <a:ext cx="1392703" cy="686965"/>
          </a:xfrm>
          <a:custGeom>
            <a:avLst/>
            <a:gdLst>
              <a:gd name="T0" fmla="*/ 0 w 1636"/>
              <a:gd name="T1" fmla="*/ 0 h 808"/>
              <a:gd name="T2" fmla="*/ 0 w 1636"/>
              <a:gd name="T3" fmla="*/ 0 h 808"/>
              <a:gd name="T4" fmla="*/ 460 w 1636"/>
              <a:gd name="T5" fmla="*/ 331 h 808"/>
              <a:gd name="T6" fmla="*/ 673 w 1636"/>
              <a:gd name="T7" fmla="*/ 689 h 808"/>
              <a:gd name="T8" fmla="*/ 843 w 1636"/>
              <a:gd name="T9" fmla="*/ 807 h 808"/>
              <a:gd name="T10" fmla="*/ 852 w 1636"/>
              <a:gd name="T11" fmla="*/ 807 h 808"/>
              <a:gd name="T12" fmla="*/ 877 w 1636"/>
              <a:gd name="T13" fmla="*/ 807 h 808"/>
              <a:gd name="T14" fmla="*/ 1022 w 1636"/>
              <a:gd name="T15" fmla="*/ 681 h 808"/>
              <a:gd name="T16" fmla="*/ 1175 w 1636"/>
              <a:gd name="T17" fmla="*/ 383 h 808"/>
              <a:gd name="T18" fmla="*/ 1635 w 1636"/>
              <a:gd name="T19" fmla="*/ 25 h 808"/>
              <a:gd name="T20" fmla="*/ 0 w 1636"/>
              <a:gd name="T21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36" h="808">
                <a:moveTo>
                  <a:pt x="0" y="0"/>
                </a:moveTo>
                <a:lnTo>
                  <a:pt x="0" y="0"/>
                </a:lnTo>
                <a:cubicBezTo>
                  <a:pt x="102" y="42"/>
                  <a:pt x="298" y="136"/>
                  <a:pt x="460" y="331"/>
                </a:cubicBezTo>
                <a:cubicBezTo>
                  <a:pt x="571" y="459"/>
                  <a:pt x="639" y="595"/>
                  <a:pt x="673" y="689"/>
                </a:cubicBezTo>
                <a:cubicBezTo>
                  <a:pt x="698" y="756"/>
                  <a:pt x="767" y="807"/>
                  <a:pt x="843" y="807"/>
                </a:cubicBezTo>
                <a:lnTo>
                  <a:pt x="852" y="807"/>
                </a:lnTo>
                <a:cubicBezTo>
                  <a:pt x="860" y="807"/>
                  <a:pt x="869" y="807"/>
                  <a:pt x="877" y="807"/>
                </a:cubicBezTo>
                <a:cubicBezTo>
                  <a:pt x="945" y="799"/>
                  <a:pt x="1005" y="748"/>
                  <a:pt x="1022" y="681"/>
                </a:cubicBezTo>
                <a:cubicBezTo>
                  <a:pt x="1048" y="595"/>
                  <a:pt x="1090" y="485"/>
                  <a:pt x="1175" y="383"/>
                </a:cubicBezTo>
                <a:cubicBezTo>
                  <a:pt x="1337" y="161"/>
                  <a:pt x="1541" y="59"/>
                  <a:pt x="1635" y="25"/>
                </a:cubicBezTo>
                <a:cubicBezTo>
                  <a:pt x="1090" y="16"/>
                  <a:pt x="545" y="8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31">
            <a:extLst>
              <a:ext uri="{FF2B5EF4-FFF2-40B4-BE49-F238E27FC236}">
                <a16:creationId xmlns:a16="http://schemas.microsoft.com/office/drawing/2014/main" id="{6162BF12-EF1F-8942-A39D-78A1122D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6787" y="5529603"/>
            <a:ext cx="1370182" cy="1370181"/>
          </a:xfrm>
          <a:custGeom>
            <a:avLst/>
            <a:gdLst>
              <a:gd name="T0" fmla="*/ 809 w 1610"/>
              <a:gd name="T1" fmla="*/ 1609 h 1610"/>
              <a:gd name="T2" fmla="*/ 809 w 1610"/>
              <a:gd name="T3" fmla="*/ 1609 h 1610"/>
              <a:gd name="T4" fmla="*/ 0 w 1610"/>
              <a:gd name="T5" fmla="*/ 800 h 1610"/>
              <a:gd name="T6" fmla="*/ 809 w 1610"/>
              <a:gd name="T7" fmla="*/ 0 h 1610"/>
              <a:gd name="T8" fmla="*/ 1609 w 1610"/>
              <a:gd name="T9" fmla="*/ 800 h 1610"/>
              <a:gd name="T10" fmla="*/ 809 w 1610"/>
              <a:gd name="T11" fmla="*/ 1609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10">
                <a:moveTo>
                  <a:pt x="809" y="1609"/>
                </a:moveTo>
                <a:lnTo>
                  <a:pt x="809" y="1609"/>
                </a:lnTo>
                <a:cubicBezTo>
                  <a:pt x="366" y="1609"/>
                  <a:pt x="0" y="1243"/>
                  <a:pt x="0" y="800"/>
                </a:cubicBezTo>
                <a:cubicBezTo>
                  <a:pt x="0" y="358"/>
                  <a:pt x="366" y="0"/>
                  <a:pt x="809" y="0"/>
                </a:cubicBezTo>
                <a:cubicBezTo>
                  <a:pt x="1251" y="0"/>
                  <a:pt x="1609" y="358"/>
                  <a:pt x="1609" y="800"/>
                </a:cubicBezTo>
                <a:cubicBezTo>
                  <a:pt x="1609" y="1243"/>
                  <a:pt x="1251" y="1609"/>
                  <a:pt x="809" y="16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32">
            <a:extLst>
              <a:ext uri="{FF2B5EF4-FFF2-40B4-BE49-F238E27FC236}">
                <a16:creationId xmlns:a16="http://schemas.microsoft.com/office/drawing/2014/main" id="{471E580F-94DB-6C46-B932-F5F1AE984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4263" y="5510834"/>
            <a:ext cx="1415228" cy="1415226"/>
          </a:xfrm>
          <a:custGeom>
            <a:avLst/>
            <a:gdLst>
              <a:gd name="T0" fmla="*/ 835 w 1661"/>
              <a:gd name="T1" fmla="*/ 51 h 1661"/>
              <a:gd name="T2" fmla="*/ 835 w 1661"/>
              <a:gd name="T3" fmla="*/ 51 h 1661"/>
              <a:gd name="T4" fmla="*/ 1609 w 1661"/>
              <a:gd name="T5" fmla="*/ 825 h 1661"/>
              <a:gd name="T6" fmla="*/ 835 w 1661"/>
              <a:gd name="T7" fmla="*/ 1600 h 1661"/>
              <a:gd name="T8" fmla="*/ 60 w 1661"/>
              <a:gd name="T9" fmla="*/ 825 h 1661"/>
              <a:gd name="T10" fmla="*/ 835 w 1661"/>
              <a:gd name="T11" fmla="*/ 51 h 1661"/>
              <a:gd name="T12" fmla="*/ 835 w 1661"/>
              <a:gd name="T13" fmla="*/ 0 h 1661"/>
              <a:gd name="T14" fmla="*/ 835 w 1661"/>
              <a:gd name="T15" fmla="*/ 0 h 1661"/>
              <a:gd name="T16" fmla="*/ 0 w 1661"/>
              <a:gd name="T17" fmla="*/ 825 h 1661"/>
              <a:gd name="T18" fmla="*/ 835 w 1661"/>
              <a:gd name="T19" fmla="*/ 1660 h 1661"/>
              <a:gd name="T20" fmla="*/ 1660 w 1661"/>
              <a:gd name="T21" fmla="*/ 825 h 1661"/>
              <a:gd name="T22" fmla="*/ 835 w 1661"/>
              <a:gd name="T23" fmla="*/ 0 h 1661"/>
              <a:gd name="T24" fmla="*/ 835 w 1661"/>
              <a:gd name="T25" fmla="*/ 51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61" h="1661">
                <a:moveTo>
                  <a:pt x="835" y="51"/>
                </a:moveTo>
                <a:lnTo>
                  <a:pt x="835" y="51"/>
                </a:lnTo>
                <a:cubicBezTo>
                  <a:pt x="1260" y="51"/>
                  <a:pt x="1609" y="400"/>
                  <a:pt x="1609" y="825"/>
                </a:cubicBezTo>
                <a:cubicBezTo>
                  <a:pt x="1609" y="1260"/>
                  <a:pt x="1260" y="1600"/>
                  <a:pt x="835" y="1600"/>
                </a:cubicBezTo>
                <a:cubicBezTo>
                  <a:pt x="400" y="1600"/>
                  <a:pt x="60" y="1260"/>
                  <a:pt x="60" y="825"/>
                </a:cubicBezTo>
                <a:cubicBezTo>
                  <a:pt x="60" y="400"/>
                  <a:pt x="400" y="51"/>
                  <a:pt x="835" y="51"/>
                </a:cubicBezTo>
                <a:lnTo>
                  <a:pt x="835" y="0"/>
                </a:lnTo>
                <a:lnTo>
                  <a:pt x="835" y="0"/>
                </a:lnTo>
                <a:cubicBezTo>
                  <a:pt x="375" y="0"/>
                  <a:pt x="0" y="374"/>
                  <a:pt x="0" y="825"/>
                </a:cubicBezTo>
                <a:cubicBezTo>
                  <a:pt x="0" y="1285"/>
                  <a:pt x="375" y="1660"/>
                  <a:pt x="835" y="1660"/>
                </a:cubicBezTo>
                <a:cubicBezTo>
                  <a:pt x="1294" y="1660"/>
                  <a:pt x="1660" y="1285"/>
                  <a:pt x="1660" y="825"/>
                </a:cubicBezTo>
                <a:cubicBezTo>
                  <a:pt x="1660" y="374"/>
                  <a:pt x="1294" y="0"/>
                  <a:pt x="835" y="0"/>
                </a:cubicBezTo>
                <a:lnTo>
                  <a:pt x="835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3">
            <a:extLst>
              <a:ext uri="{FF2B5EF4-FFF2-40B4-BE49-F238E27FC236}">
                <a16:creationId xmlns:a16="http://schemas.microsoft.com/office/drawing/2014/main" id="{5F4A48FE-28D6-C645-9D5E-5C3249CC9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2538" y="5529603"/>
            <a:ext cx="1362674" cy="1370181"/>
          </a:xfrm>
          <a:custGeom>
            <a:avLst/>
            <a:gdLst>
              <a:gd name="T0" fmla="*/ 800 w 1602"/>
              <a:gd name="T1" fmla="*/ 1609 h 1610"/>
              <a:gd name="T2" fmla="*/ 800 w 1602"/>
              <a:gd name="T3" fmla="*/ 1609 h 1610"/>
              <a:gd name="T4" fmla="*/ 0 w 1602"/>
              <a:gd name="T5" fmla="*/ 800 h 1610"/>
              <a:gd name="T6" fmla="*/ 800 w 1602"/>
              <a:gd name="T7" fmla="*/ 0 h 1610"/>
              <a:gd name="T8" fmla="*/ 1601 w 1602"/>
              <a:gd name="T9" fmla="*/ 800 h 1610"/>
              <a:gd name="T10" fmla="*/ 800 w 1602"/>
              <a:gd name="T11" fmla="*/ 1609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2" h="1610">
                <a:moveTo>
                  <a:pt x="800" y="1609"/>
                </a:moveTo>
                <a:lnTo>
                  <a:pt x="800" y="1609"/>
                </a:lnTo>
                <a:cubicBezTo>
                  <a:pt x="358" y="1609"/>
                  <a:pt x="0" y="1243"/>
                  <a:pt x="0" y="800"/>
                </a:cubicBezTo>
                <a:cubicBezTo>
                  <a:pt x="0" y="358"/>
                  <a:pt x="358" y="0"/>
                  <a:pt x="800" y="0"/>
                </a:cubicBezTo>
                <a:cubicBezTo>
                  <a:pt x="1243" y="0"/>
                  <a:pt x="1601" y="358"/>
                  <a:pt x="1601" y="800"/>
                </a:cubicBezTo>
                <a:cubicBezTo>
                  <a:pt x="1601" y="1243"/>
                  <a:pt x="1243" y="1609"/>
                  <a:pt x="800" y="160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4">
            <a:extLst>
              <a:ext uri="{FF2B5EF4-FFF2-40B4-BE49-F238E27FC236}">
                <a16:creationId xmlns:a16="http://schemas.microsoft.com/office/drawing/2014/main" id="{A2F0E6ED-4E80-D54F-ABAE-231C6236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507" y="5510834"/>
            <a:ext cx="1422736" cy="1415226"/>
          </a:xfrm>
          <a:custGeom>
            <a:avLst/>
            <a:gdLst>
              <a:gd name="T0" fmla="*/ 834 w 1670"/>
              <a:gd name="T1" fmla="*/ 51 h 1661"/>
              <a:gd name="T2" fmla="*/ 834 w 1670"/>
              <a:gd name="T3" fmla="*/ 51 h 1661"/>
              <a:gd name="T4" fmla="*/ 1609 w 1670"/>
              <a:gd name="T5" fmla="*/ 825 h 1661"/>
              <a:gd name="T6" fmla="*/ 834 w 1670"/>
              <a:gd name="T7" fmla="*/ 1600 h 1661"/>
              <a:gd name="T8" fmla="*/ 60 w 1670"/>
              <a:gd name="T9" fmla="*/ 825 h 1661"/>
              <a:gd name="T10" fmla="*/ 834 w 1670"/>
              <a:gd name="T11" fmla="*/ 51 h 1661"/>
              <a:gd name="T12" fmla="*/ 834 w 1670"/>
              <a:gd name="T13" fmla="*/ 0 h 1661"/>
              <a:gd name="T14" fmla="*/ 834 w 1670"/>
              <a:gd name="T15" fmla="*/ 0 h 1661"/>
              <a:gd name="T16" fmla="*/ 0 w 1670"/>
              <a:gd name="T17" fmla="*/ 825 h 1661"/>
              <a:gd name="T18" fmla="*/ 834 w 1670"/>
              <a:gd name="T19" fmla="*/ 1660 h 1661"/>
              <a:gd name="T20" fmla="*/ 1669 w 1670"/>
              <a:gd name="T21" fmla="*/ 825 h 1661"/>
              <a:gd name="T22" fmla="*/ 834 w 1670"/>
              <a:gd name="T23" fmla="*/ 0 h 1661"/>
              <a:gd name="T24" fmla="*/ 834 w 1670"/>
              <a:gd name="T25" fmla="*/ 51 h 1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0" h="1661">
                <a:moveTo>
                  <a:pt x="834" y="51"/>
                </a:moveTo>
                <a:lnTo>
                  <a:pt x="834" y="51"/>
                </a:lnTo>
                <a:cubicBezTo>
                  <a:pt x="1260" y="51"/>
                  <a:pt x="1609" y="400"/>
                  <a:pt x="1609" y="825"/>
                </a:cubicBezTo>
                <a:cubicBezTo>
                  <a:pt x="1609" y="1260"/>
                  <a:pt x="1260" y="1600"/>
                  <a:pt x="834" y="1600"/>
                </a:cubicBezTo>
                <a:cubicBezTo>
                  <a:pt x="409" y="1600"/>
                  <a:pt x="60" y="1260"/>
                  <a:pt x="60" y="825"/>
                </a:cubicBezTo>
                <a:cubicBezTo>
                  <a:pt x="60" y="400"/>
                  <a:pt x="409" y="51"/>
                  <a:pt x="834" y="51"/>
                </a:cubicBezTo>
                <a:lnTo>
                  <a:pt x="834" y="0"/>
                </a:lnTo>
                <a:lnTo>
                  <a:pt x="834" y="0"/>
                </a:lnTo>
                <a:cubicBezTo>
                  <a:pt x="374" y="0"/>
                  <a:pt x="0" y="374"/>
                  <a:pt x="0" y="825"/>
                </a:cubicBezTo>
                <a:cubicBezTo>
                  <a:pt x="0" y="1285"/>
                  <a:pt x="374" y="1660"/>
                  <a:pt x="834" y="1660"/>
                </a:cubicBezTo>
                <a:cubicBezTo>
                  <a:pt x="1294" y="1660"/>
                  <a:pt x="1669" y="1285"/>
                  <a:pt x="1669" y="825"/>
                </a:cubicBezTo>
                <a:cubicBezTo>
                  <a:pt x="1669" y="374"/>
                  <a:pt x="1294" y="0"/>
                  <a:pt x="834" y="0"/>
                </a:cubicBezTo>
                <a:lnTo>
                  <a:pt x="834" y="5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5">
            <a:extLst>
              <a:ext uri="{FF2B5EF4-FFF2-40B4-BE49-F238E27FC236}">
                <a16:creationId xmlns:a16="http://schemas.microsoft.com/office/drawing/2014/main" id="{DDD8E560-FE7D-8644-9CC9-D6858D14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0015" y="9399893"/>
            <a:ext cx="1385197" cy="1385194"/>
          </a:xfrm>
          <a:custGeom>
            <a:avLst/>
            <a:gdLst>
              <a:gd name="T0" fmla="*/ 818 w 1628"/>
              <a:gd name="T1" fmla="*/ 1627 h 1628"/>
              <a:gd name="T2" fmla="*/ 818 w 1628"/>
              <a:gd name="T3" fmla="*/ 1627 h 1628"/>
              <a:gd name="T4" fmla="*/ 0 w 1628"/>
              <a:gd name="T5" fmla="*/ 809 h 1628"/>
              <a:gd name="T6" fmla="*/ 818 w 1628"/>
              <a:gd name="T7" fmla="*/ 0 h 1628"/>
              <a:gd name="T8" fmla="*/ 1627 w 1628"/>
              <a:gd name="T9" fmla="*/ 809 h 1628"/>
              <a:gd name="T10" fmla="*/ 818 w 1628"/>
              <a:gd name="T11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8" h="1628">
                <a:moveTo>
                  <a:pt x="818" y="1627"/>
                </a:moveTo>
                <a:lnTo>
                  <a:pt x="818" y="1627"/>
                </a:lnTo>
                <a:cubicBezTo>
                  <a:pt x="366" y="1627"/>
                  <a:pt x="0" y="1260"/>
                  <a:pt x="0" y="809"/>
                </a:cubicBezTo>
                <a:cubicBezTo>
                  <a:pt x="0" y="367"/>
                  <a:pt x="366" y="0"/>
                  <a:pt x="818" y="0"/>
                </a:cubicBezTo>
                <a:cubicBezTo>
                  <a:pt x="1260" y="0"/>
                  <a:pt x="1627" y="367"/>
                  <a:pt x="1627" y="809"/>
                </a:cubicBezTo>
                <a:cubicBezTo>
                  <a:pt x="1627" y="1260"/>
                  <a:pt x="1260" y="1627"/>
                  <a:pt x="818" y="16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6">
            <a:extLst>
              <a:ext uri="{FF2B5EF4-FFF2-40B4-BE49-F238E27FC236}">
                <a16:creationId xmlns:a16="http://schemas.microsoft.com/office/drawing/2014/main" id="{A98A4DB1-6550-1841-86C8-FDDEDAB51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7492" y="9369861"/>
            <a:ext cx="1437752" cy="1437749"/>
          </a:xfrm>
          <a:custGeom>
            <a:avLst/>
            <a:gdLst>
              <a:gd name="T0" fmla="*/ 843 w 1687"/>
              <a:gd name="T1" fmla="*/ 60 h 1687"/>
              <a:gd name="T2" fmla="*/ 843 w 1687"/>
              <a:gd name="T3" fmla="*/ 60 h 1687"/>
              <a:gd name="T4" fmla="*/ 1626 w 1687"/>
              <a:gd name="T5" fmla="*/ 843 h 1687"/>
              <a:gd name="T6" fmla="*/ 843 w 1687"/>
              <a:gd name="T7" fmla="*/ 1626 h 1687"/>
              <a:gd name="T8" fmla="*/ 59 w 1687"/>
              <a:gd name="T9" fmla="*/ 843 h 1687"/>
              <a:gd name="T10" fmla="*/ 843 w 1687"/>
              <a:gd name="T11" fmla="*/ 60 h 1687"/>
              <a:gd name="T12" fmla="*/ 843 w 1687"/>
              <a:gd name="T13" fmla="*/ 0 h 1687"/>
              <a:gd name="T14" fmla="*/ 843 w 1687"/>
              <a:gd name="T15" fmla="*/ 0 h 1687"/>
              <a:gd name="T16" fmla="*/ 0 w 1687"/>
              <a:gd name="T17" fmla="*/ 843 h 1687"/>
              <a:gd name="T18" fmla="*/ 843 w 1687"/>
              <a:gd name="T19" fmla="*/ 1686 h 1687"/>
              <a:gd name="T20" fmla="*/ 1686 w 1687"/>
              <a:gd name="T21" fmla="*/ 843 h 1687"/>
              <a:gd name="T22" fmla="*/ 843 w 1687"/>
              <a:gd name="T23" fmla="*/ 0 h 1687"/>
              <a:gd name="T24" fmla="*/ 843 w 1687"/>
              <a:gd name="T25" fmla="*/ 60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87" h="1687">
                <a:moveTo>
                  <a:pt x="843" y="60"/>
                </a:moveTo>
                <a:lnTo>
                  <a:pt x="843" y="60"/>
                </a:lnTo>
                <a:cubicBezTo>
                  <a:pt x="1277" y="60"/>
                  <a:pt x="1626" y="409"/>
                  <a:pt x="1626" y="843"/>
                </a:cubicBezTo>
                <a:cubicBezTo>
                  <a:pt x="1626" y="1277"/>
                  <a:pt x="1277" y="1626"/>
                  <a:pt x="843" y="1626"/>
                </a:cubicBezTo>
                <a:cubicBezTo>
                  <a:pt x="409" y="1626"/>
                  <a:pt x="59" y="1277"/>
                  <a:pt x="59" y="843"/>
                </a:cubicBezTo>
                <a:cubicBezTo>
                  <a:pt x="59" y="409"/>
                  <a:pt x="409" y="60"/>
                  <a:pt x="843" y="60"/>
                </a:cubicBezTo>
                <a:lnTo>
                  <a:pt x="843" y="0"/>
                </a:lnTo>
                <a:lnTo>
                  <a:pt x="843" y="0"/>
                </a:lnTo>
                <a:cubicBezTo>
                  <a:pt x="375" y="0"/>
                  <a:pt x="0" y="383"/>
                  <a:pt x="0" y="843"/>
                </a:cubicBezTo>
                <a:cubicBezTo>
                  <a:pt x="0" y="1312"/>
                  <a:pt x="375" y="1686"/>
                  <a:pt x="843" y="1686"/>
                </a:cubicBezTo>
                <a:cubicBezTo>
                  <a:pt x="1303" y="1686"/>
                  <a:pt x="1686" y="1312"/>
                  <a:pt x="1686" y="843"/>
                </a:cubicBezTo>
                <a:cubicBezTo>
                  <a:pt x="1686" y="383"/>
                  <a:pt x="1303" y="0"/>
                  <a:pt x="843" y="0"/>
                </a:cubicBezTo>
                <a:lnTo>
                  <a:pt x="843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7">
            <a:extLst>
              <a:ext uri="{FF2B5EF4-FFF2-40B4-BE49-F238E27FC236}">
                <a16:creationId xmlns:a16="http://schemas.microsoft.com/office/drawing/2014/main" id="{2433F5DF-92EA-D240-9F3B-FA9AF5B1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6755" y="9399893"/>
            <a:ext cx="1385197" cy="1385194"/>
          </a:xfrm>
          <a:custGeom>
            <a:avLst/>
            <a:gdLst>
              <a:gd name="T0" fmla="*/ 817 w 1627"/>
              <a:gd name="T1" fmla="*/ 1627 h 1628"/>
              <a:gd name="T2" fmla="*/ 817 w 1627"/>
              <a:gd name="T3" fmla="*/ 1627 h 1628"/>
              <a:gd name="T4" fmla="*/ 0 w 1627"/>
              <a:gd name="T5" fmla="*/ 809 h 1628"/>
              <a:gd name="T6" fmla="*/ 817 w 1627"/>
              <a:gd name="T7" fmla="*/ 0 h 1628"/>
              <a:gd name="T8" fmla="*/ 1626 w 1627"/>
              <a:gd name="T9" fmla="*/ 809 h 1628"/>
              <a:gd name="T10" fmla="*/ 817 w 1627"/>
              <a:gd name="T11" fmla="*/ 1627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7" h="1628">
                <a:moveTo>
                  <a:pt x="817" y="1627"/>
                </a:moveTo>
                <a:lnTo>
                  <a:pt x="817" y="1627"/>
                </a:lnTo>
                <a:cubicBezTo>
                  <a:pt x="365" y="1627"/>
                  <a:pt x="0" y="1260"/>
                  <a:pt x="0" y="809"/>
                </a:cubicBezTo>
                <a:cubicBezTo>
                  <a:pt x="0" y="367"/>
                  <a:pt x="365" y="0"/>
                  <a:pt x="817" y="0"/>
                </a:cubicBezTo>
                <a:cubicBezTo>
                  <a:pt x="1260" y="0"/>
                  <a:pt x="1626" y="367"/>
                  <a:pt x="1626" y="809"/>
                </a:cubicBezTo>
                <a:cubicBezTo>
                  <a:pt x="1626" y="1260"/>
                  <a:pt x="1260" y="1627"/>
                  <a:pt x="817" y="162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38">
            <a:extLst>
              <a:ext uri="{FF2B5EF4-FFF2-40B4-BE49-F238E27FC236}">
                <a16:creationId xmlns:a16="http://schemas.microsoft.com/office/drawing/2014/main" id="{AA65EE44-8E89-8343-BEEA-09760E5D8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4231" y="9369861"/>
            <a:ext cx="1430244" cy="1437749"/>
          </a:xfrm>
          <a:custGeom>
            <a:avLst/>
            <a:gdLst>
              <a:gd name="T0" fmla="*/ 843 w 1678"/>
              <a:gd name="T1" fmla="*/ 60 h 1687"/>
              <a:gd name="T2" fmla="*/ 843 w 1678"/>
              <a:gd name="T3" fmla="*/ 60 h 1687"/>
              <a:gd name="T4" fmla="*/ 1626 w 1678"/>
              <a:gd name="T5" fmla="*/ 843 h 1687"/>
              <a:gd name="T6" fmla="*/ 843 w 1678"/>
              <a:gd name="T7" fmla="*/ 1626 h 1687"/>
              <a:gd name="T8" fmla="*/ 60 w 1678"/>
              <a:gd name="T9" fmla="*/ 843 h 1687"/>
              <a:gd name="T10" fmla="*/ 843 w 1678"/>
              <a:gd name="T11" fmla="*/ 60 h 1687"/>
              <a:gd name="T12" fmla="*/ 843 w 1678"/>
              <a:gd name="T13" fmla="*/ 0 h 1687"/>
              <a:gd name="T14" fmla="*/ 843 w 1678"/>
              <a:gd name="T15" fmla="*/ 0 h 1687"/>
              <a:gd name="T16" fmla="*/ 0 w 1678"/>
              <a:gd name="T17" fmla="*/ 843 h 1687"/>
              <a:gd name="T18" fmla="*/ 843 w 1678"/>
              <a:gd name="T19" fmla="*/ 1686 h 1687"/>
              <a:gd name="T20" fmla="*/ 1677 w 1678"/>
              <a:gd name="T21" fmla="*/ 843 h 1687"/>
              <a:gd name="T22" fmla="*/ 843 w 1678"/>
              <a:gd name="T23" fmla="*/ 0 h 1687"/>
              <a:gd name="T24" fmla="*/ 843 w 1678"/>
              <a:gd name="T25" fmla="*/ 60 h 1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78" h="1687">
                <a:moveTo>
                  <a:pt x="843" y="60"/>
                </a:moveTo>
                <a:lnTo>
                  <a:pt x="843" y="60"/>
                </a:lnTo>
                <a:cubicBezTo>
                  <a:pt x="1277" y="60"/>
                  <a:pt x="1626" y="409"/>
                  <a:pt x="1626" y="843"/>
                </a:cubicBezTo>
                <a:cubicBezTo>
                  <a:pt x="1626" y="1277"/>
                  <a:pt x="1277" y="1626"/>
                  <a:pt x="843" y="1626"/>
                </a:cubicBezTo>
                <a:cubicBezTo>
                  <a:pt x="409" y="1626"/>
                  <a:pt x="60" y="1277"/>
                  <a:pt x="60" y="843"/>
                </a:cubicBezTo>
                <a:cubicBezTo>
                  <a:pt x="60" y="409"/>
                  <a:pt x="409" y="60"/>
                  <a:pt x="843" y="60"/>
                </a:cubicBezTo>
                <a:lnTo>
                  <a:pt x="843" y="0"/>
                </a:lnTo>
                <a:lnTo>
                  <a:pt x="843" y="0"/>
                </a:lnTo>
                <a:cubicBezTo>
                  <a:pt x="375" y="0"/>
                  <a:pt x="0" y="383"/>
                  <a:pt x="0" y="843"/>
                </a:cubicBezTo>
                <a:cubicBezTo>
                  <a:pt x="0" y="1312"/>
                  <a:pt x="375" y="1686"/>
                  <a:pt x="843" y="1686"/>
                </a:cubicBezTo>
                <a:cubicBezTo>
                  <a:pt x="1303" y="1686"/>
                  <a:pt x="1677" y="1312"/>
                  <a:pt x="1677" y="843"/>
                </a:cubicBezTo>
                <a:cubicBezTo>
                  <a:pt x="1677" y="383"/>
                  <a:pt x="1303" y="0"/>
                  <a:pt x="843" y="0"/>
                </a:cubicBezTo>
                <a:lnTo>
                  <a:pt x="843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39">
            <a:extLst>
              <a:ext uri="{FF2B5EF4-FFF2-40B4-BE49-F238E27FC236}">
                <a16:creationId xmlns:a16="http://schemas.microsoft.com/office/drawing/2014/main" id="{82F4275E-FC66-B243-B512-46DE75FAF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379" y="9835348"/>
            <a:ext cx="668198" cy="450470"/>
          </a:xfrm>
          <a:custGeom>
            <a:avLst/>
            <a:gdLst>
              <a:gd name="T0" fmla="*/ 757 w 784"/>
              <a:gd name="T1" fmla="*/ 528 h 529"/>
              <a:gd name="T2" fmla="*/ 757 w 784"/>
              <a:gd name="T3" fmla="*/ 528 h 529"/>
              <a:gd name="T4" fmla="*/ 34 w 784"/>
              <a:gd name="T5" fmla="*/ 528 h 529"/>
              <a:gd name="T6" fmla="*/ 0 w 784"/>
              <a:gd name="T7" fmla="*/ 494 h 529"/>
              <a:gd name="T8" fmla="*/ 0 w 784"/>
              <a:gd name="T9" fmla="*/ 26 h 529"/>
              <a:gd name="T10" fmla="*/ 34 w 784"/>
              <a:gd name="T11" fmla="*/ 0 h 529"/>
              <a:gd name="T12" fmla="*/ 757 w 784"/>
              <a:gd name="T13" fmla="*/ 0 h 529"/>
              <a:gd name="T14" fmla="*/ 783 w 784"/>
              <a:gd name="T15" fmla="*/ 26 h 529"/>
              <a:gd name="T16" fmla="*/ 783 w 784"/>
              <a:gd name="T17" fmla="*/ 494 h 529"/>
              <a:gd name="T18" fmla="*/ 757 w 784"/>
              <a:gd name="T19" fmla="*/ 528 h 529"/>
              <a:gd name="T20" fmla="*/ 42 w 784"/>
              <a:gd name="T21" fmla="*/ 485 h 529"/>
              <a:gd name="T22" fmla="*/ 42 w 784"/>
              <a:gd name="T23" fmla="*/ 485 h 529"/>
              <a:gd name="T24" fmla="*/ 749 w 784"/>
              <a:gd name="T25" fmla="*/ 485 h 529"/>
              <a:gd name="T26" fmla="*/ 749 w 784"/>
              <a:gd name="T27" fmla="*/ 34 h 529"/>
              <a:gd name="T28" fmla="*/ 42 w 784"/>
              <a:gd name="T29" fmla="*/ 34 h 529"/>
              <a:gd name="T30" fmla="*/ 42 w 784"/>
              <a:gd name="T31" fmla="*/ 485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4" h="529">
                <a:moveTo>
                  <a:pt x="757" y="528"/>
                </a:moveTo>
                <a:lnTo>
                  <a:pt x="757" y="528"/>
                </a:lnTo>
                <a:cubicBezTo>
                  <a:pt x="34" y="528"/>
                  <a:pt x="34" y="528"/>
                  <a:pt x="34" y="528"/>
                </a:cubicBezTo>
                <a:cubicBezTo>
                  <a:pt x="17" y="528"/>
                  <a:pt x="0" y="511"/>
                  <a:pt x="0" y="49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17" y="0"/>
                  <a:pt x="34" y="0"/>
                </a:cubicBezTo>
                <a:cubicBezTo>
                  <a:pt x="757" y="0"/>
                  <a:pt x="757" y="0"/>
                  <a:pt x="757" y="0"/>
                </a:cubicBezTo>
                <a:cubicBezTo>
                  <a:pt x="775" y="0"/>
                  <a:pt x="783" y="9"/>
                  <a:pt x="783" y="26"/>
                </a:cubicBezTo>
                <a:cubicBezTo>
                  <a:pt x="783" y="494"/>
                  <a:pt x="783" y="494"/>
                  <a:pt x="783" y="494"/>
                </a:cubicBezTo>
                <a:cubicBezTo>
                  <a:pt x="783" y="511"/>
                  <a:pt x="775" y="528"/>
                  <a:pt x="757" y="528"/>
                </a:cubicBezTo>
                <a:close/>
                <a:moveTo>
                  <a:pt x="42" y="485"/>
                </a:moveTo>
                <a:lnTo>
                  <a:pt x="42" y="485"/>
                </a:lnTo>
                <a:cubicBezTo>
                  <a:pt x="749" y="485"/>
                  <a:pt x="749" y="485"/>
                  <a:pt x="749" y="485"/>
                </a:cubicBezTo>
                <a:cubicBezTo>
                  <a:pt x="749" y="34"/>
                  <a:pt x="749" y="34"/>
                  <a:pt x="749" y="34"/>
                </a:cubicBezTo>
                <a:cubicBezTo>
                  <a:pt x="42" y="34"/>
                  <a:pt x="42" y="34"/>
                  <a:pt x="42" y="34"/>
                </a:cubicBezTo>
                <a:lnTo>
                  <a:pt x="42" y="48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0">
            <a:extLst>
              <a:ext uri="{FF2B5EF4-FFF2-40B4-BE49-F238E27FC236}">
                <a16:creationId xmlns:a16="http://schemas.microsoft.com/office/drawing/2014/main" id="{81C72FEA-4D48-F747-A965-D8A035BF0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2021" y="10319602"/>
            <a:ext cx="878417" cy="30031"/>
          </a:xfrm>
          <a:custGeom>
            <a:avLst/>
            <a:gdLst>
              <a:gd name="T0" fmla="*/ 1021 w 1031"/>
              <a:gd name="T1" fmla="*/ 34 h 35"/>
              <a:gd name="T2" fmla="*/ 1021 w 1031"/>
              <a:gd name="T3" fmla="*/ 34 h 35"/>
              <a:gd name="T4" fmla="*/ 17 w 1031"/>
              <a:gd name="T5" fmla="*/ 34 h 35"/>
              <a:gd name="T6" fmla="*/ 0 w 1031"/>
              <a:gd name="T7" fmla="*/ 17 h 35"/>
              <a:gd name="T8" fmla="*/ 17 w 1031"/>
              <a:gd name="T9" fmla="*/ 0 h 35"/>
              <a:gd name="T10" fmla="*/ 1021 w 1031"/>
              <a:gd name="T11" fmla="*/ 0 h 35"/>
              <a:gd name="T12" fmla="*/ 1030 w 1031"/>
              <a:gd name="T13" fmla="*/ 17 h 35"/>
              <a:gd name="T14" fmla="*/ 1021 w 1031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1" h="35">
                <a:moveTo>
                  <a:pt x="1021" y="34"/>
                </a:moveTo>
                <a:lnTo>
                  <a:pt x="1021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30" y="0"/>
                  <a:pt x="1030" y="8"/>
                  <a:pt x="1030" y="17"/>
                </a:cubicBezTo>
                <a:cubicBezTo>
                  <a:pt x="1030" y="25"/>
                  <a:pt x="1030" y="34"/>
                  <a:pt x="1021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1">
            <a:extLst>
              <a:ext uri="{FF2B5EF4-FFF2-40B4-BE49-F238E27FC236}">
                <a16:creationId xmlns:a16="http://schemas.microsoft.com/office/drawing/2014/main" id="{73978759-5EE6-1C46-842E-F5BE7AA5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858" y="9906671"/>
            <a:ext cx="52555" cy="304069"/>
          </a:xfrm>
          <a:custGeom>
            <a:avLst/>
            <a:gdLst>
              <a:gd name="T0" fmla="*/ 25 w 60"/>
              <a:gd name="T1" fmla="*/ 358 h 359"/>
              <a:gd name="T2" fmla="*/ 25 w 60"/>
              <a:gd name="T3" fmla="*/ 358 h 359"/>
              <a:gd name="T4" fmla="*/ 0 w 60"/>
              <a:gd name="T5" fmla="*/ 324 h 359"/>
              <a:gd name="T6" fmla="*/ 0 w 60"/>
              <a:gd name="T7" fmla="*/ 26 h 359"/>
              <a:gd name="T8" fmla="*/ 25 w 60"/>
              <a:gd name="T9" fmla="*/ 0 h 359"/>
              <a:gd name="T10" fmla="*/ 59 w 60"/>
              <a:gd name="T11" fmla="*/ 26 h 359"/>
              <a:gd name="T12" fmla="*/ 59 w 60"/>
              <a:gd name="T13" fmla="*/ 77 h 359"/>
              <a:gd name="T14" fmla="*/ 51 w 60"/>
              <a:gd name="T15" fmla="*/ 85 h 359"/>
              <a:gd name="T16" fmla="*/ 42 w 60"/>
              <a:gd name="T17" fmla="*/ 77 h 359"/>
              <a:gd name="T18" fmla="*/ 42 w 60"/>
              <a:gd name="T19" fmla="*/ 26 h 359"/>
              <a:gd name="T20" fmla="*/ 25 w 60"/>
              <a:gd name="T21" fmla="*/ 17 h 359"/>
              <a:gd name="T22" fmla="*/ 17 w 60"/>
              <a:gd name="T23" fmla="*/ 26 h 359"/>
              <a:gd name="T24" fmla="*/ 17 w 60"/>
              <a:gd name="T25" fmla="*/ 324 h 359"/>
              <a:gd name="T26" fmla="*/ 25 w 60"/>
              <a:gd name="T27" fmla="*/ 341 h 359"/>
              <a:gd name="T28" fmla="*/ 42 w 60"/>
              <a:gd name="T29" fmla="*/ 324 h 359"/>
              <a:gd name="T30" fmla="*/ 42 w 60"/>
              <a:gd name="T31" fmla="*/ 273 h 359"/>
              <a:gd name="T32" fmla="*/ 51 w 60"/>
              <a:gd name="T33" fmla="*/ 264 h 359"/>
              <a:gd name="T34" fmla="*/ 59 w 60"/>
              <a:gd name="T35" fmla="*/ 273 h 359"/>
              <a:gd name="T36" fmla="*/ 59 w 60"/>
              <a:gd name="T37" fmla="*/ 324 h 359"/>
              <a:gd name="T38" fmla="*/ 25 w 60"/>
              <a:gd name="T39" fmla="*/ 358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" h="359">
                <a:moveTo>
                  <a:pt x="25" y="358"/>
                </a:moveTo>
                <a:lnTo>
                  <a:pt x="25" y="358"/>
                </a:lnTo>
                <a:cubicBezTo>
                  <a:pt x="8" y="358"/>
                  <a:pt x="0" y="341"/>
                  <a:pt x="0" y="32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8" y="0"/>
                  <a:pt x="25" y="0"/>
                </a:cubicBezTo>
                <a:cubicBezTo>
                  <a:pt x="51" y="0"/>
                  <a:pt x="59" y="9"/>
                  <a:pt x="59" y="26"/>
                </a:cubicBezTo>
                <a:cubicBezTo>
                  <a:pt x="59" y="77"/>
                  <a:pt x="59" y="77"/>
                  <a:pt x="59" y="77"/>
                </a:cubicBezTo>
                <a:cubicBezTo>
                  <a:pt x="59" y="85"/>
                  <a:pt x="59" y="85"/>
                  <a:pt x="51" y="85"/>
                </a:cubicBezTo>
                <a:cubicBezTo>
                  <a:pt x="51" y="85"/>
                  <a:pt x="42" y="85"/>
                  <a:pt x="42" y="7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6"/>
                  <a:pt x="34" y="17"/>
                  <a:pt x="25" y="17"/>
                </a:cubicBezTo>
                <a:lnTo>
                  <a:pt x="17" y="26"/>
                </a:lnTo>
                <a:cubicBezTo>
                  <a:pt x="17" y="324"/>
                  <a:pt x="17" y="324"/>
                  <a:pt x="17" y="324"/>
                </a:cubicBezTo>
                <a:cubicBezTo>
                  <a:pt x="17" y="332"/>
                  <a:pt x="25" y="341"/>
                  <a:pt x="25" y="341"/>
                </a:cubicBezTo>
                <a:cubicBezTo>
                  <a:pt x="34" y="341"/>
                  <a:pt x="42" y="332"/>
                  <a:pt x="42" y="324"/>
                </a:cubicBezTo>
                <a:cubicBezTo>
                  <a:pt x="42" y="273"/>
                  <a:pt x="42" y="273"/>
                  <a:pt x="42" y="273"/>
                </a:cubicBezTo>
                <a:lnTo>
                  <a:pt x="51" y="264"/>
                </a:lnTo>
                <a:cubicBezTo>
                  <a:pt x="59" y="264"/>
                  <a:pt x="59" y="273"/>
                  <a:pt x="59" y="273"/>
                </a:cubicBezTo>
                <a:cubicBezTo>
                  <a:pt x="59" y="324"/>
                  <a:pt x="59" y="324"/>
                  <a:pt x="59" y="324"/>
                </a:cubicBezTo>
                <a:cubicBezTo>
                  <a:pt x="59" y="341"/>
                  <a:pt x="51" y="358"/>
                  <a:pt x="25" y="35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2">
            <a:extLst>
              <a:ext uri="{FF2B5EF4-FFF2-40B4-BE49-F238E27FC236}">
                <a16:creationId xmlns:a16="http://schemas.microsoft.com/office/drawing/2014/main" id="{7C5FD230-5C46-D041-974B-859E679C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82" y="9966733"/>
            <a:ext cx="210219" cy="180188"/>
          </a:xfrm>
          <a:custGeom>
            <a:avLst/>
            <a:gdLst>
              <a:gd name="T0" fmla="*/ 230 w 248"/>
              <a:gd name="T1" fmla="*/ 212 h 213"/>
              <a:gd name="T2" fmla="*/ 230 w 248"/>
              <a:gd name="T3" fmla="*/ 212 h 213"/>
              <a:gd name="T4" fmla="*/ 9 w 248"/>
              <a:gd name="T5" fmla="*/ 212 h 213"/>
              <a:gd name="T6" fmla="*/ 0 w 248"/>
              <a:gd name="T7" fmla="*/ 204 h 213"/>
              <a:gd name="T8" fmla="*/ 9 w 248"/>
              <a:gd name="T9" fmla="*/ 195 h 213"/>
              <a:gd name="T10" fmla="*/ 230 w 248"/>
              <a:gd name="T11" fmla="*/ 195 h 213"/>
              <a:gd name="T12" fmla="*/ 230 w 248"/>
              <a:gd name="T13" fmla="*/ 16 h 213"/>
              <a:gd name="T14" fmla="*/ 9 w 248"/>
              <a:gd name="T15" fmla="*/ 16 h 213"/>
              <a:gd name="T16" fmla="*/ 0 w 248"/>
              <a:gd name="T17" fmla="*/ 8 h 213"/>
              <a:gd name="T18" fmla="*/ 9 w 248"/>
              <a:gd name="T19" fmla="*/ 0 h 213"/>
              <a:gd name="T20" fmla="*/ 230 w 248"/>
              <a:gd name="T21" fmla="*/ 0 h 213"/>
              <a:gd name="T22" fmla="*/ 247 w 248"/>
              <a:gd name="T23" fmla="*/ 16 h 213"/>
              <a:gd name="T24" fmla="*/ 247 w 248"/>
              <a:gd name="T25" fmla="*/ 195 h 213"/>
              <a:gd name="T26" fmla="*/ 230 w 248"/>
              <a:gd name="T27" fmla="*/ 212 h 213"/>
              <a:gd name="T28" fmla="*/ 230 w 248"/>
              <a:gd name="T29" fmla="*/ 16 h 213"/>
              <a:gd name="T30" fmla="*/ 230 w 248"/>
              <a:gd name="T31" fmla="*/ 1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8" h="213">
                <a:moveTo>
                  <a:pt x="230" y="212"/>
                </a:moveTo>
                <a:lnTo>
                  <a:pt x="230" y="212"/>
                </a:lnTo>
                <a:cubicBezTo>
                  <a:pt x="9" y="212"/>
                  <a:pt x="9" y="212"/>
                  <a:pt x="9" y="212"/>
                </a:cubicBezTo>
                <a:cubicBezTo>
                  <a:pt x="0" y="212"/>
                  <a:pt x="0" y="212"/>
                  <a:pt x="0" y="204"/>
                </a:cubicBezTo>
                <a:cubicBezTo>
                  <a:pt x="0" y="195"/>
                  <a:pt x="0" y="195"/>
                  <a:pt x="9" y="195"/>
                </a:cubicBezTo>
                <a:cubicBezTo>
                  <a:pt x="230" y="195"/>
                  <a:pt x="230" y="195"/>
                  <a:pt x="230" y="195"/>
                </a:cubicBezTo>
                <a:cubicBezTo>
                  <a:pt x="230" y="16"/>
                  <a:pt x="230" y="16"/>
                  <a:pt x="230" y="16"/>
                </a:cubicBezTo>
                <a:cubicBezTo>
                  <a:pt x="9" y="16"/>
                  <a:pt x="9" y="16"/>
                  <a:pt x="9" y="16"/>
                </a:cubicBezTo>
                <a:cubicBezTo>
                  <a:pt x="0" y="16"/>
                  <a:pt x="0" y="16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9" y="0"/>
                  <a:pt x="247" y="8"/>
                  <a:pt x="247" y="16"/>
                </a:cubicBezTo>
                <a:cubicBezTo>
                  <a:pt x="247" y="195"/>
                  <a:pt x="247" y="195"/>
                  <a:pt x="247" y="195"/>
                </a:cubicBezTo>
                <a:cubicBezTo>
                  <a:pt x="247" y="204"/>
                  <a:pt x="239" y="212"/>
                  <a:pt x="230" y="212"/>
                </a:cubicBezTo>
                <a:close/>
                <a:moveTo>
                  <a:pt x="230" y="16"/>
                </a:moveTo>
                <a:lnTo>
                  <a:pt x="23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3">
            <a:extLst>
              <a:ext uri="{FF2B5EF4-FFF2-40B4-BE49-F238E27FC236}">
                <a16:creationId xmlns:a16="http://schemas.microsoft.com/office/drawing/2014/main" id="{21664670-2F68-F744-AE26-33265C6D3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82" y="10023043"/>
            <a:ext cx="75079" cy="75079"/>
          </a:xfrm>
          <a:custGeom>
            <a:avLst/>
            <a:gdLst>
              <a:gd name="T0" fmla="*/ 43 w 86"/>
              <a:gd name="T1" fmla="*/ 17 h 86"/>
              <a:gd name="T2" fmla="*/ 43 w 86"/>
              <a:gd name="T3" fmla="*/ 17 h 86"/>
              <a:gd name="T4" fmla="*/ 68 w 86"/>
              <a:gd name="T5" fmla="*/ 42 h 86"/>
              <a:gd name="T6" fmla="*/ 43 w 86"/>
              <a:gd name="T7" fmla="*/ 59 h 86"/>
              <a:gd name="T8" fmla="*/ 17 w 86"/>
              <a:gd name="T9" fmla="*/ 42 h 86"/>
              <a:gd name="T10" fmla="*/ 43 w 86"/>
              <a:gd name="T11" fmla="*/ 17 h 86"/>
              <a:gd name="T12" fmla="*/ 43 w 86"/>
              <a:gd name="T13" fmla="*/ 0 h 86"/>
              <a:gd name="T14" fmla="*/ 43 w 86"/>
              <a:gd name="T15" fmla="*/ 0 h 86"/>
              <a:gd name="T16" fmla="*/ 0 w 86"/>
              <a:gd name="T17" fmla="*/ 42 h 86"/>
              <a:gd name="T18" fmla="*/ 43 w 86"/>
              <a:gd name="T19" fmla="*/ 85 h 86"/>
              <a:gd name="T20" fmla="*/ 85 w 86"/>
              <a:gd name="T21" fmla="*/ 42 h 86"/>
              <a:gd name="T22" fmla="*/ 43 w 86"/>
              <a:gd name="T23" fmla="*/ 0 h 86"/>
              <a:gd name="T24" fmla="*/ 43 w 86"/>
              <a:gd name="T25" fmla="*/ 17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6" h="86">
                <a:moveTo>
                  <a:pt x="43" y="17"/>
                </a:moveTo>
                <a:lnTo>
                  <a:pt x="43" y="17"/>
                </a:lnTo>
                <a:cubicBezTo>
                  <a:pt x="51" y="17"/>
                  <a:pt x="68" y="25"/>
                  <a:pt x="68" y="42"/>
                </a:cubicBezTo>
                <a:cubicBezTo>
                  <a:pt x="68" y="51"/>
                  <a:pt x="51" y="59"/>
                  <a:pt x="43" y="59"/>
                </a:cubicBezTo>
                <a:cubicBezTo>
                  <a:pt x="26" y="59"/>
                  <a:pt x="17" y="51"/>
                  <a:pt x="17" y="42"/>
                </a:cubicBezTo>
                <a:cubicBezTo>
                  <a:pt x="17" y="25"/>
                  <a:pt x="26" y="17"/>
                  <a:pt x="43" y="17"/>
                </a:cubicBezTo>
                <a:lnTo>
                  <a:pt x="43" y="0"/>
                </a:lnTo>
                <a:lnTo>
                  <a:pt x="43" y="0"/>
                </a:lnTo>
                <a:cubicBezTo>
                  <a:pt x="17" y="0"/>
                  <a:pt x="0" y="17"/>
                  <a:pt x="0" y="42"/>
                </a:cubicBezTo>
                <a:cubicBezTo>
                  <a:pt x="0" y="59"/>
                  <a:pt x="17" y="85"/>
                  <a:pt x="43" y="85"/>
                </a:cubicBezTo>
                <a:cubicBezTo>
                  <a:pt x="68" y="85"/>
                  <a:pt x="85" y="59"/>
                  <a:pt x="85" y="42"/>
                </a:cubicBezTo>
                <a:cubicBezTo>
                  <a:pt x="85" y="17"/>
                  <a:pt x="68" y="0"/>
                  <a:pt x="43" y="0"/>
                </a:cubicBezTo>
                <a:lnTo>
                  <a:pt x="43" y="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4">
            <a:extLst>
              <a:ext uri="{FF2B5EF4-FFF2-40B4-BE49-F238E27FC236}">
                <a16:creationId xmlns:a16="http://schemas.microsoft.com/office/drawing/2014/main" id="{88E1EAB2-81D8-7B48-9EEA-7F75E6813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382" y="9996765"/>
            <a:ext cx="176435" cy="123881"/>
          </a:xfrm>
          <a:custGeom>
            <a:avLst/>
            <a:gdLst>
              <a:gd name="T0" fmla="*/ 179 w 206"/>
              <a:gd name="T1" fmla="*/ 144 h 145"/>
              <a:gd name="T2" fmla="*/ 179 w 206"/>
              <a:gd name="T3" fmla="*/ 144 h 145"/>
              <a:gd name="T4" fmla="*/ 9 w 206"/>
              <a:gd name="T5" fmla="*/ 144 h 145"/>
              <a:gd name="T6" fmla="*/ 0 w 206"/>
              <a:gd name="T7" fmla="*/ 136 h 145"/>
              <a:gd name="T8" fmla="*/ 9 w 206"/>
              <a:gd name="T9" fmla="*/ 127 h 145"/>
              <a:gd name="T10" fmla="*/ 171 w 206"/>
              <a:gd name="T11" fmla="*/ 127 h 145"/>
              <a:gd name="T12" fmla="*/ 187 w 206"/>
              <a:gd name="T13" fmla="*/ 110 h 145"/>
              <a:gd name="T14" fmla="*/ 187 w 206"/>
              <a:gd name="T15" fmla="*/ 42 h 145"/>
              <a:gd name="T16" fmla="*/ 171 w 206"/>
              <a:gd name="T17" fmla="*/ 25 h 145"/>
              <a:gd name="T18" fmla="*/ 9 w 206"/>
              <a:gd name="T19" fmla="*/ 25 h 145"/>
              <a:gd name="T20" fmla="*/ 0 w 206"/>
              <a:gd name="T21" fmla="*/ 8 h 145"/>
              <a:gd name="T22" fmla="*/ 9 w 206"/>
              <a:gd name="T23" fmla="*/ 0 h 145"/>
              <a:gd name="T24" fmla="*/ 179 w 206"/>
              <a:gd name="T25" fmla="*/ 0 h 145"/>
              <a:gd name="T26" fmla="*/ 187 w 206"/>
              <a:gd name="T27" fmla="*/ 8 h 145"/>
              <a:gd name="T28" fmla="*/ 196 w 206"/>
              <a:gd name="T29" fmla="*/ 25 h 145"/>
              <a:gd name="T30" fmla="*/ 205 w 206"/>
              <a:gd name="T31" fmla="*/ 34 h 145"/>
              <a:gd name="T32" fmla="*/ 205 w 206"/>
              <a:gd name="T33" fmla="*/ 119 h 145"/>
              <a:gd name="T34" fmla="*/ 196 w 206"/>
              <a:gd name="T35" fmla="*/ 127 h 145"/>
              <a:gd name="T36" fmla="*/ 187 w 206"/>
              <a:gd name="T37" fmla="*/ 136 h 145"/>
              <a:gd name="T38" fmla="*/ 179 w 206"/>
              <a:gd name="T3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6" h="145">
                <a:moveTo>
                  <a:pt x="179" y="144"/>
                </a:moveTo>
                <a:lnTo>
                  <a:pt x="179" y="144"/>
                </a:lnTo>
                <a:cubicBezTo>
                  <a:pt x="9" y="144"/>
                  <a:pt x="9" y="144"/>
                  <a:pt x="9" y="144"/>
                </a:cubicBezTo>
                <a:cubicBezTo>
                  <a:pt x="0" y="144"/>
                  <a:pt x="0" y="136"/>
                  <a:pt x="0" y="136"/>
                </a:cubicBezTo>
                <a:cubicBezTo>
                  <a:pt x="0" y="127"/>
                  <a:pt x="0" y="127"/>
                  <a:pt x="9" y="127"/>
                </a:cubicBezTo>
                <a:cubicBezTo>
                  <a:pt x="171" y="127"/>
                  <a:pt x="171" y="127"/>
                  <a:pt x="171" y="127"/>
                </a:cubicBezTo>
                <a:cubicBezTo>
                  <a:pt x="171" y="119"/>
                  <a:pt x="179" y="110"/>
                  <a:pt x="187" y="110"/>
                </a:cubicBezTo>
                <a:cubicBezTo>
                  <a:pt x="187" y="42"/>
                  <a:pt x="187" y="42"/>
                  <a:pt x="187" y="42"/>
                </a:cubicBezTo>
                <a:cubicBezTo>
                  <a:pt x="179" y="34"/>
                  <a:pt x="171" y="25"/>
                  <a:pt x="171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16"/>
                  <a:pt x="0" y="8"/>
                </a:cubicBezTo>
                <a:cubicBezTo>
                  <a:pt x="0" y="8"/>
                  <a:pt x="0" y="0"/>
                  <a:pt x="9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7" y="0"/>
                  <a:pt x="187" y="8"/>
                  <a:pt x="187" y="8"/>
                </a:cubicBezTo>
                <a:cubicBezTo>
                  <a:pt x="187" y="16"/>
                  <a:pt x="196" y="25"/>
                  <a:pt x="196" y="25"/>
                </a:cubicBezTo>
                <a:cubicBezTo>
                  <a:pt x="205" y="25"/>
                  <a:pt x="205" y="25"/>
                  <a:pt x="205" y="34"/>
                </a:cubicBezTo>
                <a:cubicBezTo>
                  <a:pt x="205" y="119"/>
                  <a:pt x="205" y="119"/>
                  <a:pt x="205" y="119"/>
                </a:cubicBezTo>
                <a:cubicBezTo>
                  <a:pt x="205" y="119"/>
                  <a:pt x="205" y="127"/>
                  <a:pt x="196" y="127"/>
                </a:cubicBezTo>
                <a:cubicBezTo>
                  <a:pt x="196" y="127"/>
                  <a:pt x="187" y="127"/>
                  <a:pt x="187" y="136"/>
                </a:cubicBezTo>
                <a:cubicBezTo>
                  <a:pt x="187" y="136"/>
                  <a:pt x="187" y="144"/>
                  <a:pt x="179" y="1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5">
            <a:extLst>
              <a:ext uri="{FF2B5EF4-FFF2-40B4-BE49-F238E27FC236}">
                <a16:creationId xmlns:a16="http://schemas.microsoft.com/office/drawing/2014/main" id="{70D3C11D-81F0-ED4B-BD32-869177706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099" y="9733990"/>
            <a:ext cx="472994" cy="717000"/>
          </a:xfrm>
          <a:custGeom>
            <a:avLst/>
            <a:gdLst>
              <a:gd name="T0" fmla="*/ 477 w 555"/>
              <a:gd name="T1" fmla="*/ 843 h 844"/>
              <a:gd name="T2" fmla="*/ 477 w 555"/>
              <a:gd name="T3" fmla="*/ 843 h 844"/>
              <a:gd name="T4" fmla="*/ 77 w 555"/>
              <a:gd name="T5" fmla="*/ 843 h 844"/>
              <a:gd name="T6" fmla="*/ 0 w 555"/>
              <a:gd name="T7" fmla="*/ 758 h 844"/>
              <a:gd name="T8" fmla="*/ 0 w 555"/>
              <a:gd name="T9" fmla="*/ 77 h 844"/>
              <a:gd name="T10" fmla="*/ 77 w 555"/>
              <a:gd name="T11" fmla="*/ 0 h 844"/>
              <a:gd name="T12" fmla="*/ 477 w 555"/>
              <a:gd name="T13" fmla="*/ 0 h 844"/>
              <a:gd name="T14" fmla="*/ 554 w 555"/>
              <a:gd name="T15" fmla="*/ 77 h 844"/>
              <a:gd name="T16" fmla="*/ 554 w 555"/>
              <a:gd name="T17" fmla="*/ 307 h 844"/>
              <a:gd name="T18" fmla="*/ 536 w 555"/>
              <a:gd name="T19" fmla="*/ 323 h 844"/>
              <a:gd name="T20" fmla="*/ 519 w 555"/>
              <a:gd name="T21" fmla="*/ 307 h 844"/>
              <a:gd name="T22" fmla="*/ 519 w 555"/>
              <a:gd name="T23" fmla="*/ 77 h 844"/>
              <a:gd name="T24" fmla="*/ 477 w 555"/>
              <a:gd name="T25" fmla="*/ 34 h 844"/>
              <a:gd name="T26" fmla="*/ 77 w 555"/>
              <a:gd name="T27" fmla="*/ 34 h 844"/>
              <a:gd name="T28" fmla="*/ 43 w 555"/>
              <a:gd name="T29" fmla="*/ 77 h 844"/>
              <a:gd name="T30" fmla="*/ 43 w 555"/>
              <a:gd name="T31" fmla="*/ 758 h 844"/>
              <a:gd name="T32" fmla="*/ 77 w 555"/>
              <a:gd name="T33" fmla="*/ 800 h 844"/>
              <a:gd name="T34" fmla="*/ 477 w 555"/>
              <a:gd name="T35" fmla="*/ 800 h 844"/>
              <a:gd name="T36" fmla="*/ 494 w 555"/>
              <a:gd name="T37" fmla="*/ 792 h 844"/>
              <a:gd name="T38" fmla="*/ 519 w 555"/>
              <a:gd name="T39" fmla="*/ 809 h 844"/>
              <a:gd name="T40" fmla="*/ 511 w 555"/>
              <a:gd name="T41" fmla="*/ 834 h 844"/>
              <a:gd name="T42" fmla="*/ 477 w 555"/>
              <a:gd name="T43" fmla="*/ 843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5" h="844">
                <a:moveTo>
                  <a:pt x="477" y="843"/>
                </a:moveTo>
                <a:lnTo>
                  <a:pt x="477" y="843"/>
                </a:lnTo>
                <a:cubicBezTo>
                  <a:pt x="77" y="843"/>
                  <a:pt x="77" y="843"/>
                  <a:pt x="77" y="843"/>
                </a:cubicBezTo>
                <a:cubicBezTo>
                  <a:pt x="34" y="843"/>
                  <a:pt x="0" y="800"/>
                  <a:pt x="0" y="75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477" y="0"/>
                  <a:pt x="477" y="0"/>
                  <a:pt x="477" y="0"/>
                </a:cubicBezTo>
                <a:cubicBezTo>
                  <a:pt x="519" y="0"/>
                  <a:pt x="554" y="34"/>
                  <a:pt x="554" y="77"/>
                </a:cubicBezTo>
                <a:cubicBezTo>
                  <a:pt x="554" y="307"/>
                  <a:pt x="554" y="307"/>
                  <a:pt x="554" y="307"/>
                </a:cubicBezTo>
                <a:cubicBezTo>
                  <a:pt x="554" y="315"/>
                  <a:pt x="545" y="323"/>
                  <a:pt x="536" y="323"/>
                </a:cubicBezTo>
                <a:cubicBezTo>
                  <a:pt x="528" y="323"/>
                  <a:pt x="519" y="315"/>
                  <a:pt x="519" y="307"/>
                </a:cubicBezTo>
                <a:cubicBezTo>
                  <a:pt x="519" y="77"/>
                  <a:pt x="519" y="77"/>
                  <a:pt x="519" y="77"/>
                </a:cubicBezTo>
                <a:cubicBezTo>
                  <a:pt x="519" y="51"/>
                  <a:pt x="502" y="34"/>
                  <a:pt x="477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60" y="34"/>
                  <a:pt x="43" y="51"/>
                  <a:pt x="43" y="77"/>
                </a:cubicBezTo>
                <a:cubicBezTo>
                  <a:pt x="43" y="758"/>
                  <a:pt x="43" y="758"/>
                  <a:pt x="43" y="758"/>
                </a:cubicBezTo>
                <a:cubicBezTo>
                  <a:pt x="43" y="783"/>
                  <a:pt x="60" y="800"/>
                  <a:pt x="77" y="800"/>
                </a:cubicBezTo>
                <a:cubicBezTo>
                  <a:pt x="477" y="800"/>
                  <a:pt x="477" y="800"/>
                  <a:pt x="477" y="800"/>
                </a:cubicBezTo>
                <a:cubicBezTo>
                  <a:pt x="485" y="800"/>
                  <a:pt x="485" y="800"/>
                  <a:pt x="494" y="792"/>
                </a:cubicBezTo>
                <a:cubicBezTo>
                  <a:pt x="502" y="792"/>
                  <a:pt x="519" y="792"/>
                  <a:pt x="519" y="809"/>
                </a:cubicBezTo>
                <a:cubicBezTo>
                  <a:pt x="528" y="817"/>
                  <a:pt x="519" y="826"/>
                  <a:pt x="511" y="834"/>
                </a:cubicBezTo>
                <a:cubicBezTo>
                  <a:pt x="502" y="834"/>
                  <a:pt x="485" y="843"/>
                  <a:pt x="477" y="8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6">
            <a:extLst>
              <a:ext uri="{FF2B5EF4-FFF2-40B4-BE49-F238E27FC236}">
                <a16:creationId xmlns:a16="http://schemas.microsoft.com/office/drawing/2014/main" id="{52B6541D-148E-9B4D-AC98-58EE9945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1" y="10319602"/>
            <a:ext cx="37539" cy="45047"/>
          </a:xfrm>
          <a:custGeom>
            <a:avLst/>
            <a:gdLst>
              <a:gd name="T0" fmla="*/ 25 w 43"/>
              <a:gd name="T1" fmla="*/ 51 h 52"/>
              <a:gd name="T2" fmla="*/ 25 w 43"/>
              <a:gd name="T3" fmla="*/ 51 h 52"/>
              <a:gd name="T4" fmla="*/ 0 w 43"/>
              <a:gd name="T5" fmla="*/ 25 h 52"/>
              <a:gd name="T6" fmla="*/ 25 w 43"/>
              <a:gd name="T7" fmla="*/ 0 h 52"/>
              <a:gd name="T8" fmla="*/ 42 w 43"/>
              <a:gd name="T9" fmla="*/ 25 h 52"/>
              <a:gd name="T10" fmla="*/ 25 w 43"/>
              <a:gd name="T11" fmla="*/ 51 h 52"/>
              <a:gd name="T12" fmla="*/ 25 w 43"/>
              <a:gd name="T13" fmla="*/ 17 h 52"/>
              <a:gd name="T14" fmla="*/ 25 w 43"/>
              <a:gd name="T15" fmla="*/ 17 h 52"/>
              <a:gd name="T16" fmla="*/ 8 w 43"/>
              <a:gd name="T17" fmla="*/ 25 h 52"/>
              <a:gd name="T18" fmla="*/ 25 w 43"/>
              <a:gd name="T19" fmla="*/ 42 h 52"/>
              <a:gd name="T20" fmla="*/ 34 w 43"/>
              <a:gd name="T21" fmla="*/ 25 h 52"/>
              <a:gd name="T22" fmla="*/ 25 w 43"/>
              <a:gd name="T23" fmla="*/ 17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2">
                <a:moveTo>
                  <a:pt x="25" y="51"/>
                </a:moveTo>
                <a:lnTo>
                  <a:pt x="25" y="51"/>
                </a:lnTo>
                <a:cubicBezTo>
                  <a:pt x="8" y="51"/>
                  <a:pt x="0" y="42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34" y="0"/>
                  <a:pt x="42" y="17"/>
                  <a:pt x="42" y="25"/>
                </a:cubicBezTo>
                <a:cubicBezTo>
                  <a:pt x="42" y="42"/>
                  <a:pt x="34" y="51"/>
                  <a:pt x="25" y="51"/>
                </a:cubicBezTo>
                <a:close/>
                <a:moveTo>
                  <a:pt x="25" y="17"/>
                </a:moveTo>
                <a:lnTo>
                  <a:pt x="25" y="17"/>
                </a:lnTo>
                <a:cubicBezTo>
                  <a:pt x="17" y="17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34" y="34"/>
                  <a:pt x="34" y="25"/>
                </a:cubicBezTo>
                <a:cubicBezTo>
                  <a:pt x="34" y="17"/>
                  <a:pt x="34" y="17"/>
                  <a:pt x="25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7">
            <a:extLst>
              <a:ext uri="{FF2B5EF4-FFF2-40B4-BE49-F238E27FC236}">
                <a16:creationId xmlns:a16="http://schemas.microsoft.com/office/drawing/2014/main" id="{D7F6A52D-6609-A849-AEA3-E50EEBFC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470" y="10327109"/>
            <a:ext cx="161419" cy="37539"/>
          </a:xfrm>
          <a:custGeom>
            <a:avLst/>
            <a:gdLst>
              <a:gd name="T0" fmla="*/ 170 w 189"/>
              <a:gd name="T1" fmla="*/ 43 h 44"/>
              <a:gd name="T2" fmla="*/ 170 w 189"/>
              <a:gd name="T3" fmla="*/ 43 h 44"/>
              <a:gd name="T4" fmla="*/ 17 w 189"/>
              <a:gd name="T5" fmla="*/ 43 h 44"/>
              <a:gd name="T6" fmla="*/ 0 w 189"/>
              <a:gd name="T7" fmla="*/ 17 h 44"/>
              <a:gd name="T8" fmla="*/ 17 w 189"/>
              <a:gd name="T9" fmla="*/ 0 h 44"/>
              <a:gd name="T10" fmla="*/ 170 w 189"/>
              <a:gd name="T11" fmla="*/ 0 h 44"/>
              <a:gd name="T12" fmla="*/ 188 w 189"/>
              <a:gd name="T13" fmla="*/ 17 h 44"/>
              <a:gd name="T14" fmla="*/ 170 w 189"/>
              <a:gd name="T15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" h="44">
                <a:moveTo>
                  <a:pt x="170" y="43"/>
                </a:moveTo>
                <a:lnTo>
                  <a:pt x="170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88" y="9"/>
                  <a:pt x="188" y="17"/>
                </a:cubicBezTo>
                <a:cubicBezTo>
                  <a:pt x="188" y="34"/>
                  <a:pt x="179" y="43"/>
                  <a:pt x="170" y="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48">
            <a:extLst>
              <a:ext uri="{FF2B5EF4-FFF2-40B4-BE49-F238E27FC236}">
                <a16:creationId xmlns:a16="http://schemas.microsoft.com/office/drawing/2014/main" id="{C1FE0540-3828-9C47-BEBA-4779AACC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407" y="9786545"/>
            <a:ext cx="356623" cy="195204"/>
          </a:xfrm>
          <a:custGeom>
            <a:avLst/>
            <a:gdLst>
              <a:gd name="T0" fmla="*/ 400 w 418"/>
              <a:gd name="T1" fmla="*/ 229 h 230"/>
              <a:gd name="T2" fmla="*/ 400 w 418"/>
              <a:gd name="T3" fmla="*/ 229 h 230"/>
              <a:gd name="T4" fmla="*/ 17 w 418"/>
              <a:gd name="T5" fmla="*/ 229 h 230"/>
              <a:gd name="T6" fmla="*/ 0 w 418"/>
              <a:gd name="T7" fmla="*/ 213 h 230"/>
              <a:gd name="T8" fmla="*/ 0 w 418"/>
              <a:gd name="T9" fmla="*/ 17 h 230"/>
              <a:gd name="T10" fmla="*/ 17 w 418"/>
              <a:gd name="T11" fmla="*/ 0 h 230"/>
              <a:gd name="T12" fmla="*/ 400 w 418"/>
              <a:gd name="T13" fmla="*/ 0 h 230"/>
              <a:gd name="T14" fmla="*/ 417 w 418"/>
              <a:gd name="T15" fmla="*/ 17 h 230"/>
              <a:gd name="T16" fmla="*/ 417 w 418"/>
              <a:gd name="T17" fmla="*/ 213 h 230"/>
              <a:gd name="T18" fmla="*/ 400 w 418"/>
              <a:gd name="T19" fmla="*/ 229 h 230"/>
              <a:gd name="T20" fmla="*/ 43 w 418"/>
              <a:gd name="T21" fmla="*/ 187 h 230"/>
              <a:gd name="T22" fmla="*/ 43 w 418"/>
              <a:gd name="T23" fmla="*/ 187 h 230"/>
              <a:gd name="T24" fmla="*/ 375 w 418"/>
              <a:gd name="T25" fmla="*/ 187 h 230"/>
              <a:gd name="T26" fmla="*/ 375 w 418"/>
              <a:gd name="T27" fmla="*/ 42 h 230"/>
              <a:gd name="T28" fmla="*/ 43 w 418"/>
              <a:gd name="T29" fmla="*/ 42 h 230"/>
              <a:gd name="T30" fmla="*/ 43 w 418"/>
              <a:gd name="T31" fmla="*/ 18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230">
                <a:moveTo>
                  <a:pt x="400" y="229"/>
                </a:moveTo>
                <a:lnTo>
                  <a:pt x="400" y="229"/>
                </a:lnTo>
                <a:cubicBezTo>
                  <a:pt x="17" y="229"/>
                  <a:pt x="17" y="229"/>
                  <a:pt x="17" y="229"/>
                </a:cubicBezTo>
                <a:cubicBezTo>
                  <a:pt x="9" y="229"/>
                  <a:pt x="0" y="221"/>
                  <a:pt x="0" y="213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9" y="0"/>
                  <a:pt x="417" y="8"/>
                  <a:pt x="417" y="17"/>
                </a:cubicBezTo>
                <a:cubicBezTo>
                  <a:pt x="417" y="213"/>
                  <a:pt x="417" y="213"/>
                  <a:pt x="417" y="213"/>
                </a:cubicBezTo>
                <a:cubicBezTo>
                  <a:pt x="417" y="221"/>
                  <a:pt x="409" y="229"/>
                  <a:pt x="400" y="229"/>
                </a:cubicBezTo>
                <a:close/>
                <a:moveTo>
                  <a:pt x="43" y="187"/>
                </a:moveTo>
                <a:lnTo>
                  <a:pt x="43" y="187"/>
                </a:lnTo>
                <a:cubicBezTo>
                  <a:pt x="375" y="187"/>
                  <a:pt x="375" y="187"/>
                  <a:pt x="375" y="187"/>
                </a:cubicBezTo>
                <a:cubicBezTo>
                  <a:pt x="375" y="42"/>
                  <a:pt x="375" y="42"/>
                  <a:pt x="375" y="42"/>
                </a:cubicBezTo>
                <a:cubicBezTo>
                  <a:pt x="43" y="42"/>
                  <a:pt x="43" y="42"/>
                  <a:pt x="43" y="42"/>
                </a:cubicBezTo>
                <a:lnTo>
                  <a:pt x="43" y="1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49">
            <a:extLst>
              <a:ext uri="{FF2B5EF4-FFF2-40B4-BE49-F238E27FC236}">
                <a16:creationId xmlns:a16="http://schemas.microsoft.com/office/drawing/2014/main" id="{1B399F5E-73DC-0F4F-82EA-9FDB00FB8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1" y="10195723"/>
            <a:ext cx="37539" cy="45047"/>
          </a:xfrm>
          <a:custGeom>
            <a:avLst/>
            <a:gdLst>
              <a:gd name="T0" fmla="*/ 25 w 43"/>
              <a:gd name="T1" fmla="*/ 51 h 52"/>
              <a:gd name="T2" fmla="*/ 25 w 43"/>
              <a:gd name="T3" fmla="*/ 51 h 52"/>
              <a:gd name="T4" fmla="*/ 0 w 43"/>
              <a:gd name="T5" fmla="*/ 25 h 52"/>
              <a:gd name="T6" fmla="*/ 25 w 43"/>
              <a:gd name="T7" fmla="*/ 0 h 52"/>
              <a:gd name="T8" fmla="*/ 42 w 43"/>
              <a:gd name="T9" fmla="*/ 25 h 52"/>
              <a:gd name="T10" fmla="*/ 25 w 43"/>
              <a:gd name="T11" fmla="*/ 51 h 52"/>
              <a:gd name="T12" fmla="*/ 25 w 43"/>
              <a:gd name="T13" fmla="*/ 8 h 52"/>
              <a:gd name="T14" fmla="*/ 25 w 43"/>
              <a:gd name="T15" fmla="*/ 8 h 52"/>
              <a:gd name="T16" fmla="*/ 8 w 43"/>
              <a:gd name="T17" fmla="*/ 25 h 52"/>
              <a:gd name="T18" fmla="*/ 25 w 43"/>
              <a:gd name="T19" fmla="*/ 42 h 52"/>
              <a:gd name="T20" fmla="*/ 34 w 43"/>
              <a:gd name="T21" fmla="*/ 25 h 52"/>
              <a:gd name="T22" fmla="*/ 25 w 43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" h="52">
                <a:moveTo>
                  <a:pt x="25" y="51"/>
                </a:moveTo>
                <a:lnTo>
                  <a:pt x="25" y="51"/>
                </a:lnTo>
                <a:cubicBezTo>
                  <a:pt x="8" y="51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34" y="0"/>
                  <a:pt x="42" y="8"/>
                  <a:pt x="42" y="25"/>
                </a:cubicBezTo>
                <a:cubicBezTo>
                  <a:pt x="42" y="34"/>
                  <a:pt x="34" y="51"/>
                  <a:pt x="25" y="5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34" y="34"/>
                  <a:pt x="34" y="25"/>
                </a:cubicBezTo>
                <a:cubicBezTo>
                  <a:pt x="34" y="17"/>
                  <a:pt x="34" y="8"/>
                  <a:pt x="2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50">
            <a:extLst>
              <a:ext uri="{FF2B5EF4-FFF2-40B4-BE49-F238E27FC236}">
                <a16:creationId xmlns:a16="http://schemas.microsoft.com/office/drawing/2014/main" id="{D61F30F0-B2EB-404C-BBA1-7758CDEB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1" y="10109382"/>
            <a:ext cx="45047" cy="45047"/>
          </a:xfrm>
          <a:custGeom>
            <a:avLst/>
            <a:gdLst>
              <a:gd name="T0" fmla="*/ 25 w 52"/>
              <a:gd name="T1" fmla="*/ 51 h 52"/>
              <a:gd name="T2" fmla="*/ 25 w 52"/>
              <a:gd name="T3" fmla="*/ 51 h 52"/>
              <a:gd name="T4" fmla="*/ 0 w 52"/>
              <a:gd name="T5" fmla="*/ 25 h 52"/>
              <a:gd name="T6" fmla="*/ 25 w 52"/>
              <a:gd name="T7" fmla="*/ 0 h 52"/>
              <a:gd name="T8" fmla="*/ 51 w 52"/>
              <a:gd name="T9" fmla="*/ 25 h 52"/>
              <a:gd name="T10" fmla="*/ 25 w 52"/>
              <a:gd name="T11" fmla="*/ 51 h 52"/>
              <a:gd name="T12" fmla="*/ 25 w 52"/>
              <a:gd name="T13" fmla="*/ 8 h 52"/>
              <a:gd name="T14" fmla="*/ 25 w 52"/>
              <a:gd name="T15" fmla="*/ 8 h 52"/>
              <a:gd name="T16" fmla="*/ 8 w 52"/>
              <a:gd name="T17" fmla="*/ 25 h 52"/>
              <a:gd name="T18" fmla="*/ 25 w 52"/>
              <a:gd name="T19" fmla="*/ 42 h 52"/>
              <a:gd name="T20" fmla="*/ 34 w 52"/>
              <a:gd name="T21" fmla="*/ 25 h 52"/>
              <a:gd name="T22" fmla="*/ 25 w 52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2">
                <a:moveTo>
                  <a:pt x="25" y="51"/>
                </a:moveTo>
                <a:lnTo>
                  <a:pt x="25" y="51"/>
                </a:lnTo>
                <a:cubicBezTo>
                  <a:pt x="8" y="51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34" y="0"/>
                  <a:pt x="51" y="8"/>
                  <a:pt x="51" y="25"/>
                </a:cubicBezTo>
                <a:cubicBezTo>
                  <a:pt x="51" y="34"/>
                  <a:pt x="34" y="51"/>
                  <a:pt x="25" y="5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34" y="34"/>
                  <a:pt x="34" y="25"/>
                </a:cubicBezTo>
                <a:cubicBezTo>
                  <a:pt x="34" y="17"/>
                  <a:pt x="34" y="8"/>
                  <a:pt x="2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51">
            <a:extLst>
              <a:ext uri="{FF2B5EF4-FFF2-40B4-BE49-F238E27FC236}">
                <a16:creationId xmlns:a16="http://schemas.microsoft.com/office/drawing/2014/main" id="{3D0677FC-1613-A84B-BCD8-7EBB99B8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6826" y="10109382"/>
            <a:ext cx="37539" cy="45047"/>
          </a:xfrm>
          <a:custGeom>
            <a:avLst/>
            <a:gdLst>
              <a:gd name="T0" fmla="*/ 26 w 44"/>
              <a:gd name="T1" fmla="*/ 51 h 52"/>
              <a:gd name="T2" fmla="*/ 26 w 44"/>
              <a:gd name="T3" fmla="*/ 51 h 52"/>
              <a:gd name="T4" fmla="*/ 0 w 44"/>
              <a:gd name="T5" fmla="*/ 25 h 52"/>
              <a:gd name="T6" fmla="*/ 26 w 44"/>
              <a:gd name="T7" fmla="*/ 0 h 52"/>
              <a:gd name="T8" fmla="*/ 43 w 44"/>
              <a:gd name="T9" fmla="*/ 25 h 52"/>
              <a:gd name="T10" fmla="*/ 26 w 44"/>
              <a:gd name="T11" fmla="*/ 51 h 52"/>
              <a:gd name="T12" fmla="*/ 26 w 44"/>
              <a:gd name="T13" fmla="*/ 8 h 52"/>
              <a:gd name="T14" fmla="*/ 26 w 44"/>
              <a:gd name="T15" fmla="*/ 8 h 52"/>
              <a:gd name="T16" fmla="*/ 9 w 44"/>
              <a:gd name="T17" fmla="*/ 25 h 52"/>
              <a:gd name="T18" fmla="*/ 26 w 44"/>
              <a:gd name="T19" fmla="*/ 42 h 52"/>
              <a:gd name="T20" fmla="*/ 35 w 44"/>
              <a:gd name="T21" fmla="*/ 25 h 52"/>
              <a:gd name="T22" fmla="*/ 26 w 44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2">
                <a:moveTo>
                  <a:pt x="26" y="51"/>
                </a:moveTo>
                <a:lnTo>
                  <a:pt x="26" y="51"/>
                </a:ln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25"/>
                </a:cubicBezTo>
                <a:cubicBezTo>
                  <a:pt x="43" y="34"/>
                  <a:pt x="35" y="51"/>
                  <a:pt x="26" y="51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7" y="8"/>
                  <a:pt x="9" y="17"/>
                  <a:pt x="9" y="25"/>
                </a:cubicBezTo>
                <a:cubicBezTo>
                  <a:pt x="9" y="34"/>
                  <a:pt x="17" y="42"/>
                  <a:pt x="26" y="42"/>
                </a:cubicBezTo>
                <a:cubicBezTo>
                  <a:pt x="35" y="42"/>
                  <a:pt x="35" y="34"/>
                  <a:pt x="35" y="25"/>
                </a:cubicBezTo>
                <a:cubicBezTo>
                  <a:pt x="35" y="17"/>
                  <a:pt x="35" y="8"/>
                  <a:pt x="2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52">
            <a:extLst>
              <a:ext uri="{FF2B5EF4-FFF2-40B4-BE49-F238E27FC236}">
                <a16:creationId xmlns:a16="http://schemas.microsoft.com/office/drawing/2014/main" id="{B698E590-B57C-F84D-A0CA-1C1C5C834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962" y="10109382"/>
            <a:ext cx="45047" cy="45047"/>
          </a:xfrm>
          <a:custGeom>
            <a:avLst/>
            <a:gdLst>
              <a:gd name="T0" fmla="*/ 25 w 52"/>
              <a:gd name="T1" fmla="*/ 51 h 52"/>
              <a:gd name="T2" fmla="*/ 25 w 52"/>
              <a:gd name="T3" fmla="*/ 51 h 52"/>
              <a:gd name="T4" fmla="*/ 0 w 52"/>
              <a:gd name="T5" fmla="*/ 25 h 52"/>
              <a:gd name="T6" fmla="*/ 25 w 52"/>
              <a:gd name="T7" fmla="*/ 0 h 52"/>
              <a:gd name="T8" fmla="*/ 51 w 52"/>
              <a:gd name="T9" fmla="*/ 25 h 52"/>
              <a:gd name="T10" fmla="*/ 25 w 52"/>
              <a:gd name="T11" fmla="*/ 51 h 52"/>
              <a:gd name="T12" fmla="*/ 25 w 52"/>
              <a:gd name="T13" fmla="*/ 8 h 52"/>
              <a:gd name="T14" fmla="*/ 25 w 52"/>
              <a:gd name="T15" fmla="*/ 8 h 52"/>
              <a:gd name="T16" fmla="*/ 8 w 52"/>
              <a:gd name="T17" fmla="*/ 25 h 52"/>
              <a:gd name="T18" fmla="*/ 25 w 52"/>
              <a:gd name="T19" fmla="*/ 42 h 52"/>
              <a:gd name="T20" fmla="*/ 42 w 52"/>
              <a:gd name="T21" fmla="*/ 25 h 52"/>
              <a:gd name="T22" fmla="*/ 25 w 52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2">
                <a:moveTo>
                  <a:pt x="25" y="51"/>
                </a:moveTo>
                <a:lnTo>
                  <a:pt x="25" y="51"/>
                </a:lnTo>
                <a:cubicBezTo>
                  <a:pt x="17" y="51"/>
                  <a:pt x="0" y="34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ubicBezTo>
                  <a:pt x="51" y="34"/>
                  <a:pt x="42" y="51"/>
                  <a:pt x="25" y="5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42" y="34"/>
                  <a:pt x="42" y="25"/>
                </a:cubicBezTo>
                <a:cubicBezTo>
                  <a:pt x="42" y="17"/>
                  <a:pt x="34" y="8"/>
                  <a:pt x="2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53">
            <a:extLst>
              <a:ext uri="{FF2B5EF4-FFF2-40B4-BE49-F238E27FC236}">
                <a16:creationId xmlns:a16="http://schemas.microsoft.com/office/drawing/2014/main" id="{B03FD49C-ABA7-2842-BBA6-C062268F7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6826" y="10195723"/>
            <a:ext cx="37539" cy="45047"/>
          </a:xfrm>
          <a:custGeom>
            <a:avLst/>
            <a:gdLst>
              <a:gd name="T0" fmla="*/ 26 w 44"/>
              <a:gd name="T1" fmla="*/ 51 h 52"/>
              <a:gd name="T2" fmla="*/ 26 w 44"/>
              <a:gd name="T3" fmla="*/ 51 h 52"/>
              <a:gd name="T4" fmla="*/ 0 w 44"/>
              <a:gd name="T5" fmla="*/ 25 h 52"/>
              <a:gd name="T6" fmla="*/ 26 w 44"/>
              <a:gd name="T7" fmla="*/ 0 h 52"/>
              <a:gd name="T8" fmla="*/ 43 w 44"/>
              <a:gd name="T9" fmla="*/ 25 h 52"/>
              <a:gd name="T10" fmla="*/ 26 w 44"/>
              <a:gd name="T11" fmla="*/ 51 h 52"/>
              <a:gd name="T12" fmla="*/ 26 w 44"/>
              <a:gd name="T13" fmla="*/ 8 h 52"/>
              <a:gd name="T14" fmla="*/ 26 w 44"/>
              <a:gd name="T15" fmla="*/ 8 h 52"/>
              <a:gd name="T16" fmla="*/ 9 w 44"/>
              <a:gd name="T17" fmla="*/ 25 h 52"/>
              <a:gd name="T18" fmla="*/ 26 w 44"/>
              <a:gd name="T19" fmla="*/ 42 h 52"/>
              <a:gd name="T20" fmla="*/ 35 w 44"/>
              <a:gd name="T21" fmla="*/ 25 h 52"/>
              <a:gd name="T22" fmla="*/ 26 w 44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2">
                <a:moveTo>
                  <a:pt x="26" y="51"/>
                </a:moveTo>
                <a:lnTo>
                  <a:pt x="26" y="51"/>
                </a:ln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5" y="0"/>
                  <a:pt x="43" y="8"/>
                  <a:pt x="43" y="25"/>
                </a:cubicBezTo>
                <a:cubicBezTo>
                  <a:pt x="43" y="34"/>
                  <a:pt x="35" y="51"/>
                  <a:pt x="26" y="51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7" y="8"/>
                  <a:pt x="9" y="17"/>
                  <a:pt x="9" y="25"/>
                </a:cubicBezTo>
                <a:cubicBezTo>
                  <a:pt x="9" y="34"/>
                  <a:pt x="17" y="42"/>
                  <a:pt x="26" y="42"/>
                </a:cubicBezTo>
                <a:cubicBezTo>
                  <a:pt x="35" y="42"/>
                  <a:pt x="35" y="34"/>
                  <a:pt x="35" y="25"/>
                </a:cubicBezTo>
                <a:cubicBezTo>
                  <a:pt x="35" y="17"/>
                  <a:pt x="35" y="8"/>
                  <a:pt x="2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54">
            <a:extLst>
              <a:ext uri="{FF2B5EF4-FFF2-40B4-BE49-F238E27FC236}">
                <a16:creationId xmlns:a16="http://schemas.microsoft.com/office/drawing/2014/main" id="{FB4F27E2-4705-8A4E-8320-9687ADA9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962" y="10195723"/>
            <a:ext cx="45047" cy="45047"/>
          </a:xfrm>
          <a:custGeom>
            <a:avLst/>
            <a:gdLst>
              <a:gd name="T0" fmla="*/ 25 w 52"/>
              <a:gd name="T1" fmla="*/ 51 h 52"/>
              <a:gd name="T2" fmla="*/ 25 w 52"/>
              <a:gd name="T3" fmla="*/ 51 h 52"/>
              <a:gd name="T4" fmla="*/ 0 w 52"/>
              <a:gd name="T5" fmla="*/ 25 h 52"/>
              <a:gd name="T6" fmla="*/ 25 w 52"/>
              <a:gd name="T7" fmla="*/ 0 h 52"/>
              <a:gd name="T8" fmla="*/ 51 w 52"/>
              <a:gd name="T9" fmla="*/ 25 h 52"/>
              <a:gd name="T10" fmla="*/ 25 w 52"/>
              <a:gd name="T11" fmla="*/ 51 h 52"/>
              <a:gd name="T12" fmla="*/ 25 w 52"/>
              <a:gd name="T13" fmla="*/ 8 h 52"/>
              <a:gd name="T14" fmla="*/ 25 w 52"/>
              <a:gd name="T15" fmla="*/ 8 h 52"/>
              <a:gd name="T16" fmla="*/ 8 w 52"/>
              <a:gd name="T17" fmla="*/ 25 h 52"/>
              <a:gd name="T18" fmla="*/ 25 w 52"/>
              <a:gd name="T19" fmla="*/ 42 h 52"/>
              <a:gd name="T20" fmla="*/ 42 w 52"/>
              <a:gd name="T21" fmla="*/ 25 h 52"/>
              <a:gd name="T22" fmla="*/ 25 w 52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2">
                <a:moveTo>
                  <a:pt x="25" y="51"/>
                </a:moveTo>
                <a:lnTo>
                  <a:pt x="25" y="51"/>
                </a:lnTo>
                <a:cubicBezTo>
                  <a:pt x="17" y="51"/>
                  <a:pt x="0" y="34"/>
                  <a:pt x="0" y="25"/>
                </a:cubicBezTo>
                <a:cubicBezTo>
                  <a:pt x="0" y="8"/>
                  <a:pt x="17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ubicBezTo>
                  <a:pt x="51" y="34"/>
                  <a:pt x="42" y="51"/>
                  <a:pt x="25" y="5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42" y="34"/>
                  <a:pt x="42" y="25"/>
                </a:cubicBezTo>
                <a:cubicBezTo>
                  <a:pt x="42" y="17"/>
                  <a:pt x="34" y="8"/>
                  <a:pt x="2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55">
            <a:extLst>
              <a:ext uri="{FF2B5EF4-FFF2-40B4-BE49-F238E27FC236}">
                <a16:creationId xmlns:a16="http://schemas.microsoft.com/office/drawing/2014/main" id="{59E0A593-AC6E-E441-A135-AE663EA6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181" y="10023043"/>
            <a:ext cx="45047" cy="45047"/>
          </a:xfrm>
          <a:custGeom>
            <a:avLst/>
            <a:gdLst>
              <a:gd name="T0" fmla="*/ 25 w 52"/>
              <a:gd name="T1" fmla="*/ 51 h 52"/>
              <a:gd name="T2" fmla="*/ 25 w 52"/>
              <a:gd name="T3" fmla="*/ 51 h 52"/>
              <a:gd name="T4" fmla="*/ 0 w 52"/>
              <a:gd name="T5" fmla="*/ 25 h 52"/>
              <a:gd name="T6" fmla="*/ 25 w 52"/>
              <a:gd name="T7" fmla="*/ 0 h 52"/>
              <a:gd name="T8" fmla="*/ 51 w 52"/>
              <a:gd name="T9" fmla="*/ 25 h 52"/>
              <a:gd name="T10" fmla="*/ 25 w 52"/>
              <a:gd name="T11" fmla="*/ 51 h 52"/>
              <a:gd name="T12" fmla="*/ 25 w 52"/>
              <a:gd name="T13" fmla="*/ 8 h 52"/>
              <a:gd name="T14" fmla="*/ 25 w 52"/>
              <a:gd name="T15" fmla="*/ 8 h 52"/>
              <a:gd name="T16" fmla="*/ 8 w 52"/>
              <a:gd name="T17" fmla="*/ 25 h 52"/>
              <a:gd name="T18" fmla="*/ 25 w 52"/>
              <a:gd name="T19" fmla="*/ 42 h 52"/>
              <a:gd name="T20" fmla="*/ 34 w 52"/>
              <a:gd name="T21" fmla="*/ 25 h 52"/>
              <a:gd name="T22" fmla="*/ 25 w 52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2">
                <a:moveTo>
                  <a:pt x="25" y="51"/>
                </a:moveTo>
                <a:lnTo>
                  <a:pt x="25" y="51"/>
                </a:lnTo>
                <a:cubicBezTo>
                  <a:pt x="8" y="51"/>
                  <a:pt x="0" y="42"/>
                  <a:pt x="0" y="25"/>
                </a:cubicBezTo>
                <a:cubicBezTo>
                  <a:pt x="0" y="17"/>
                  <a:pt x="8" y="0"/>
                  <a:pt x="25" y="0"/>
                </a:cubicBezTo>
                <a:cubicBezTo>
                  <a:pt x="34" y="0"/>
                  <a:pt x="51" y="17"/>
                  <a:pt x="51" y="25"/>
                </a:cubicBezTo>
                <a:cubicBezTo>
                  <a:pt x="51" y="42"/>
                  <a:pt x="34" y="51"/>
                  <a:pt x="25" y="5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34" y="34"/>
                  <a:pt x="34" y="25"/>
                </a:cubicBezTo>
                <a:cubicBezTo>
                  <a:pt x="34" y="17"/>
                  <a:pt x="34" y="8"/>
                  <a:pt x="2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56">
            <a:extLst>
              <a:ext uri="{FF2B5EF4-FFF2-40B4-BE49-F238E27FC236}">
                <a16:creationId xmlns:a16="http://schemas.microsoft.com/office/drawing/2014/main" id="{E8AF8A72-3841-7D45-978C-5B781D94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6826" y="10023043"/>
            <a:ext cx="37539" cy="45047"/>
          </a:xfrm>
          <a:custGeom>
            <a:avLst/>
            <a:gdLst>
              <a:gd name="T0" fmla="*/ 26 w 44"/>
              <a:gd name="T1" fmla="*/ 51 h 52"/>
              <a:gd name="T2" fmla="*/ 26 w 44"/>
              <a:gd name="T3" fmla="*/ 51 h 52"/>
              <a:gd name="T4" fmla="*/ 0 w 44"/>
              <a:gd name="T5" fmla="*/ 25 h 52"/>
              <a:gd name="T6" fmla="*/ 26 w 44"/>
              <a:gd name="T7" fmla="*/ 0 h 52"/>
              <a:gd name="T8" fmla="*/ 43 w 44"/>
              <a:gd name="T9" fmla="*/ 25 h 52"/>
              <a:gd name="T10" fmla="*/ 26 w 44"/>
              <a:gd name="T11" fmla="*/ 51 h 52"/>
              <a:gd name="T12" fmla="*/ 26 w 44"/>
              <a:gd name="T13" fmla="*/ 8 h 52"/>
              <a:gd name="T14" fmla="*/ 26 w 44"/>
              <a:gd name="T15" fmla="*/ 8 h 52"/>
              <a:gd name="T16" fmla="*/ 9 w 44"/>
              <a:gd name="T17" fmla="*/ 25 h 52"/>
              <a:gd name="T18" fmla="*/ 26 w 44"/>
              <a:gd name="T19" fmla="*/ 42 h 52"/>
              <a:gd name="T20" fmla="*/ 35 w 44"/>
              <a:gd name="T21" fmla="*/ 25 h 52"/>
              <a:gd name="T22" fmla="*/ 26 w 44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2">
                <a:moveTo>
                  <a:pt x="26" y="51"/>
                </a:moveTo>
                <a:lnTo>
                  <a:pt x="26" y="51"/>
                </a:lnTo>
                <a:cubicBezTo>
                  <a:pt x="9" y="51"/>
                  <a:pt x="0" y="42"/>
                  <a:pt x="0" y="25"/>
                </a:cubicBezTo>
                <a:cubicBezTo>
                  <a:pt x="0" y="17"/>
                  <a:pt x="9" y="0"/>
                  <a:pt x="26" y="0"/>
                </a:cubicBezTo>
                <a:cubicBezTo>
                  <a:pt x="35" y="0"/>
                  <a:pt x="43" y="17"/>
                  <a:pt x="43" y="25"/>
                </a:cubicBezTo>
                <a:cubicBezTo>
                  <a:pt x="43" y="42"/>
                  <a:pt x="35" y="51"/>
                  <a:pt x="26" y="51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7" y="8"/>
                  <a:pt x="9" y="17"/>
                  <a:pt x="9" y="25"/>
                </a:cubicBezTo>
                <a:cubicBezTo>
                  <a:pt x="9" y="34"/>
                  <a:pt x="17" y="42"/>
                  <a:pt x="26" y="42"/>
                </a:cubicBezTo>
                <a:cubicBezTo>
                  <a:pt x="35" y="42"/>
                  <a:pt x="35" y="34"/>
                  <a:pt x="35" y="25"/>
                </a:cubicBezTo>
                <a:cubicBezTo>
                  <a:pt x="35" y="17"/>
                  <a:pt x="35" y="8"/>
                  <a:pt x="2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57">
            <a:extLst>
              <a:ext uri="{FF2B5EF4-FFF2-40B4-BE49-F238E27FC236}">
                <a16:creationId xmlns:a16="http://schemas.microsoft.com/office/drawing/2014/main" id="{530B1BEA-6502-9944-BB73-52233C5F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7962" y="10023043"/>
            <a:ext cx="45047" cy="45047"/>
          </a:xfrm>
          <a:custGeom>
            <a:avLst/>
            <a:gdLst>
              <a:gd name="T0" fmla="*/ 25 w 52"/>
              <a:gd name="T1" fmla="*/ 51 h 52"/>
              <a:gd name="T2" fmla="*/ 25 w 52"/>
              <a:gd name="T3" fmla="*/ 51 h 52"/>
              <a:gd name="T4" fmla="*/ 0 w 52"/>
              <a:gd name="T5" fmla="*/ 25 h 52"/>
              <a:gd name="T6" fmla="*/ 25 w 52"/>
              <a:gd name="T7" fmla="*/ 0 h 52"/>
              <a:gd name="T8" fmla="*/ 51 w 52"/>
              <a:gd name="T9" fmla="*/ 25 h 52"/>
              <a:gd name="T10" fmla="*/ 25 w 52"/>
              <a:gd name="T11" fmla="*/ 51 h 52"/>
              <a:gd name="T12" fmla="*/ 25 w 52"/>
              <a:gd name="T13" fmla="*/ 8 h 52"/>
              <a:gd name="T14" fmla="*/ 25 w 52"/>
              <a:gd name="T15" fmla="*/ 8 h 52"/>
              <a:gd name="T16" fmla="*/ 8 w 52"/>
              <a:gd name="T17" fmla="*/ 25 h 52"/>
              <a:gd name="T18" fmla="*/ 25 w 52"/>
              <a:gd name="T19" fmla="*/ 42 h 52"/>
              <a:gd name="T20" fmla="*/ 42 w 52"/>
              <a:gd name="T21" fmla="*/ 25 h 52"/>
              <a:gd name="T22" fmla="*/ 25 w 52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2">
                <a:moveTo>
                  <a:pt x="25" y="51"/>
                </a:moveTo>
                <a:lnTo>
                  <a:pt x="25" y="51"/>
                </a:lnTo>
                <a:cubicBezTo>
                  <a:pt x="17" y="51"/>
                  <a:pt x="0" y="42"/>
                  <a:pt x="0" y="25"/>
                </a:cubicBezTo>
                <a:cubicBezTo>
                  <a:pt x="0" y="17"/>
                  <a:pt x="17" y="0"/>
                  <a:pt x="25" y="0"/>
                </a:cubicBezTo>
                <a:cubicBezTo>
                  <a:pt x="42" y="0"/>
                  <a:pt x="51" y="17"/>
                  <a:pt x="51" y="25"/>
                </a:cubicBezTo>
                <a:cubicBezTo>
                  <a:pt x="51" y="42"/>
                  <a:pt x="42" y="51"/>
                  <a:pt x="25" y="51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5"/>
                </a:cubicBezTo>
                <a:cubicBezTo>
                  <a:pt x="8" y="34"/>
                  <a:pt x="17" y="42"/>
                  <a:pt x="25" y="42"/>
                </a:cubicBezTo>
                <a:cubicBezTo>
                  <a:pt x="34" y="42"/>
                  <a:pt x="42" y="34"/>
                  <a:pt x="42" y="25"/>
                </a:cubicBezTo>
                <a:cubicBezTo>
                  <a:pt x="42" y="17"/>
                  <a:pt x="34" y="8"/>
                  <a:pt x="25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58">
            <a:extLst>
              <a:ext uri="{FF2B5EF4-FFF2-40B4-BE49-F238E27FC236}">
                <a16:creationId xmlns:a16="http://schemas.microsoft.com/office/drawing/2014/main" id="{C7FCE344-1716-FC4F-8FD0-928D46844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491" y="10154429"/>
            <a:ext cx="371637" cy="138896"/>
          </a:xfrm>
          <a:custGeom>
            <a:avLst/>
            <a:gdLst>
              <a:gd name="T0" fmla="*/ 213 w 435"/>
              <a:gd name="T1" fmla="*/ 162 h 163"/>
              <a:gd name="T2" fmla="*/ 213 w 435"/>
              <a:gd name="T3" fmla="*/ 162 h 163"/>
              <a:gd name="T4" fmla="*/ 68 w 435"/>
              <a:gd name="T5" fmla="*/ 153 h 163"/>
              <a:gd name="T6" fmla="*/ 25 w 435"/>
              <a:gd name="T7" fmla="*/ 136 h 163"/>
              <a:gd name="T8" fmla="*/ 0 w 435"/>
              <a:gd name="T9" fmla="*/ 102 h 163"/>
              <a:gd name="T10" fmla="*/ 0 w 435"/>
              <a:gd name="T11" fmla="*/ 25 h 163"/>
              <a:gd name="T12" fmla="*/ 17 w 435"/>
              <a:gd name="T13" fmla="*/ 0 h 163"/>
              <a:gd name="T14" fmla="*/ 17 w 435"/>
              <a:gd name="T15" fmla="*/ 0 h 163"/>
              <a:gd name="T16" fmla="*/ 34 w 435"/>
              <a:gd name="T17" fmla="*/ 17 h 163"/>
              <a:gd name="T18" fmla="*/ 85 w 435"/>
              <a:gd name="T19" fmla="*/ 34 h 163"/>
              <a:gd name="T20" fmla="*/ 204 w 435"/>
              <a:gd name="T21" fmla="*/ 42 h 163"/>
              <a:gd name="T22" fmla="*/ 230 w 435"/>
              <a:gd name="T23" fmla="*/ 42 h 163"/>
              <a:gd name="T24" fmla="*/ 349 w 435"/>
              <a:gd name="T25" fmla="*/ 34 h 163"/>
              <a:gd name="T26" fmla="*/ 400 w 435"/>
              <a:gd name="T27" fmla="*/ 17 h 163"/>
              <a:gd name="T28" fmla="*/ 417 w 435"/>
              <a:gd name="T29" fmla="*/ 0 h 163"/>
              <a:gd name="T30" fmla="*/ 417 w 435"/>
              <a:gd name="T31" fmla="*/ 0 h 163"/>
              <a:gd name="T32" fmla="*/ 434 w 435"/>
              <a:gd name="T33" fmla="*/ 25 h 163"/>
              <a:gd name="T34" fmla="*/ 434 w 435"/>
              <a:gd name="T35" fmla="*/ 25 h 163"/>
              <a:gd name="T36" fmla="*/ 434 w 435"/>
              <a:gd name="T37" fmla="*/ 25 h 163"/>
              <a:gd name="T38" fmla="*/ 434 w 435"/>
              <a:gd name="T39" fmla="*/ 25 h 163"/>
              <a:gd name="T40" fmla="*/ 434 w 435"/>
              <a:gd name="T41" fmla="*/ 102 h 163"/>
              <a:gd name="T42" fmla="*/ 357 w 435"/>
              <a:gd name="T43" fmla="*/ 153 h 163"/>
              <a:gd name="T44" fmla="*/ 213 w 435"/>
              <a:gd name="T45" fmla="*/ 162 h 163"/>
              <a:gd name="T46" fmla="*/ 34 w 435"/>
              <a:gd name="T47" fmla="*/ 102 h 163"/>
              <a:gd name="T48" fmla="*/ 34 w 435"/>
              <a:gd name="T49" fmla="*/ 102 h 163"/>
              <a:gd name="T50" fmla="*/ 93 w 435"/>
              <a:gd name="T51" fmla="*/ 119 h 163"/>
              <a:gd name="T52" fmla="*/ 213 w 435"/>
              <a:gd name="T53" fmla="*/ 128 h 163"/>
              <a:gd name="T54" fmla="*/ 340 w 435"/>
              <a:gd name="T55" fmla="*/ 119 h 163"/>
              <a:gd name="T56" fmla="*/ 391 w 435"/>
              <a:gd name="T57" fmla="*/ 102 h 163"/>
              <a:gd name="T58" fmla="*/ 391 w 435"/>
              <a:gd name="T59" fmla="*/ 59 h 163"/>
              <a:gd name="T60" fmla="*/ 366 w 435"/>
              <a:gd name="T61" fmla="*/ 68 h 163"/>
              <a:gd name="T62" fmla="*/ 230 w 435"/>
              <a:gd name="T63" fmla="*/ 85 h 163"/>
              <a:gd name="T64" fmla="*/ 204 w 435"/>
              <a:gd name="T65" fmla="*/ 85 h 163"/>
              <a:gd name="T66" fmla="*/ 68 w 435"/>
              <a:gd name="T67" fmla="*/ 68 h 163"/>
              <a:gd name="T68" fmla="*/ 34 w 435"/>
              <a:gd name="T69" fmla="*/ 59 h 163"/>
              <a:gd name="T70" fmla="*/ 34 w 435"/>
              <a:gd name="T71" fmla="*/ 102 h 163"/>
              <a:gd name="T72" fmla="*/ 391 w 435"/>
              <a:gd name="T73" fmla="*/ 102 h 163"/>
              <a:gd name="T74" fmla="*/ 391 w 435"/>
              <a:gd name="T75" fmla="*/ 102 h 163"/>
              <a:gd name="T76" fmla="*/ 34 w 435"/>
              <a:gd name="T77" fmla="*/ 25 h 163"/>
              <a:gd name="T78" fmla="*/ 34 w 435"/>
              <a:gd name="T79" fmla="*/ 2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5" h="163">
                <a:moveTo>
                  <a:pt x="213" y="162"/>
                </a:moveTo>
                <a:lnTo>
                  <a:pt x="213" y="162"/>
                </a:lnTo>
                <a:cubicBezTo>
                  <a:pt x="161" y="162"/>
                  <a:pt x="111" y="162"/>
                  <a:pt x="68" y="153"/>
                </a:cubicBezTo>
                <a:cubicBezTo>
                  <a:pt x="51" y="144"/>
                  <a:pt x="34" y="144"/>
                  <a:pt x="25" y="136"/>
                </a:cubicBezTo>
                <a:cubicBezTo>
                  <a:pt x="8" y="128"/>
                  <a:pt x="0" y="119"/>
                  <a:pt x="0" y="10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8"/>
                  <a:pt x="34" y="17"/>
                </a:cubicBezTo>
                <a:cubicBezTo>
                  <a:pt x="42" y="17"/>
                  <a:pt x="51" y="25"/>
                  <a:pt x="85" y="34"/>
                </a:cubicBezTo>
                <a:cubicBezTo>
                  <a:pt x="119" y="42"/>
                  <a:pt x="161" y="42"/>
                  <a:pt x="204" y="42"/>
                </a:cubicBezTo>
                <a:cubicBezTo>
                  <a:pt x="213" y="42"/>
                  <a:pt x="221" y="42"/>
                  <a:pt x="230" y="42"/>
                </a:cubicBezTo>
                <a:cubicBezTo>
                  <a:pt x="272" y="42"/>
                  <a:pt x="315" y="42"/>
                  <a:pt x="349" y="34"/>
                </a:cubicBezTo>
                <a:cubicBezTo>
                  <a:pt x="383" y="25"/>
                  <a:pt x="391" y="17"/>
                  <a:pt x="400" y="17"/>
                </a:cubicBezTo>
                <a:cubicBezTo>
                  <a:pt x="400" y="8"/>
                  <a:pt x="408" y="0"/>
                  <a:pt x="417" y="0"/>
                </a:cubicBezTo>
                <a:lnTo>
                  <a:pt x="417" y="0"/>
                </a:lnTo>
                <a:cubicBezTo>
                  <a:pt x="425" y="0"/>
                  <a:pt x="434" y="8"/>
                  <a:pt x="434" y="25"/>
                </a:cubicBezTo>
                <a:lnTo>
                  <a:pt x="434" y="25"/>
                </a:lnTo>
                <a:lnTo>
                  <a:pt x="434" y="25"/>
                </a:lnTo>
                <a:lnTo>
                  <a:pt x="434" y="25"/>
                </a:lnTo>
                <a:cubicBezTo>
                  <a:pt x="434" y="102"/>
                  <a:pt x="434" y="102"/>
                  <a:pt x="434" y="102"/>
                </a:cubicBezTo>
                <a:cubicBezTo>
                  <a:pt x="434" y="136"/>
                  <a:pt x="391" y="144"/>
                  <a:pt x="357" y="153"/>
                </a:cubicBezTo>
                <a:cubicBezTo>
                  <a:pt x="323" y="162"/>
                  <a:pt x="272" y="162"/>
                  <a:pt x="213" y="162"/>
                </a:cubicBezTo>
                <a:close/>
                <a:moveTo>
                  <a:pt x="34" y="102"/>
                </a:moveTo>
                <a:lnTo>
                  <a:pt x="34" y="102"/>
                </a:lnTo>
                <a:cubicBezTo>
                  <a:pt x="42" y="102"/>
                  <a:pt x="51" y="110"/>
                  <a:pt x="93" y="119"/>
                </a:cubicBezTo>
                <a:cubicBezTo>
                  <a:pt x="127" y="119"/>
                  <a:pt x="170" y="128"/>
                  <a:pt x="213" y="128"/>
                </a:cubicBezTo>
                <a:cubicBezTo>
                  <a:pt x="264" y="128"/>
                  <a:pt x="306" y="119"/>
                  <a:pt x="340" y="119"/>
                </a:cubicBezTo>
                <a:cubicBezTo>
                  <a:pt x="374" y="110"/>
                  <a:pt x="391" y="102"/>
                  <a:pt x="391" y="102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3" y="68"/>
                  <a:pt x="374" y="68"/>
                  <a:pt x="366" y="68"/>
                </a:cubicBezTo>
                <a:cubicBezTo>
                  <a:pt x="332" y="76"/>
                  <a:pt x="281" y="85"/>
                  <a:pt x="230" y="85"/>
                </a:cubicBezTo>
                <a:cubicBezTo>
                  <a:pt x="221" y="85"/>
                  <a:pt x="213" y="85"/>
                  <a:pt x="204" y="85"/>
                </a:cubicBezTo>
                <a:cubicBezTo>
                  <a:pt x="153" y="85"/>
                  <a:pt x="102" y="76"/>
                  <a:pt x="68" y="68"/>
                </a:cubicBezTo>
                <a:cubicBezTo>
                  <a:pt x="59" y="68"/>
                  <a:pt x="42" y="68"/>
                  <a:pt x="34" y="59"/>
                </a:cubicBezTo>
                <a:lnTo>
                  <a:pt x="34" y="102"/>
                </a:lnTo>
                <a:close/>
                <a:moveTo>
                  <a:pt x="391" y="102"/>
                </a:moveTo>
                <a:lnTo>
                  <a:pt x="391" y="102"/>
                </a:lnTo>
                <a:close/>
                <a:moveTo>
                  <a:pt x="34" y="25"/>
                </a:moveTo>
                <a:lnTo>
                  <a:pt x="34" y="2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59">
            <a:extLst>
              <a:ext uri="{FF2B5EF4-FFF2-40B4-BE49-F238E27FC236}">
                <a16:creationId xmlns:a16="http://schemas.microsoft.com/office/drawing/2014/main" id="{EC08D4A9-3CA2-7546-AD04-1CE930391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491" y="10225755"/>
            <a:ext cx="371637" cy="138894"/>
          </a:xfrm>
          <a:custGeom>
            <a:avLst/>
            <a:gdLst>
              <a:gd name="T0" fmla="*/ 213 w 435"/>
              <a:gd name="T1" fmla="*/ 162 h 163"/>
              <a:gd name="T2" fmla="*/ 213 w 435"/>
              <a:gd name="T3" fmla="*/ 162 h 163"/>
              <a:gd name="T4" fmla="*/ 68 w 435"/>
              <a:gd name="T5" fmla="*/ 153 h 163"/>
              <a:gd name="T6" fmla="*/ 25 w 435"/>
              <a:gd name="T7" fmla="*/ 136 h 163"/>
              <a:gd name="T8" fmla="*/ 0 w 435"/>
              <a:gd name="T9" fmla="*/ 102 h 163"/>
              <a:gd name="T10" fmla="*/ 0 w 435"/>
              <a:gd name="T11" fmla="*/ 17 h 163"/>
              <a:gd name="T12" fmla="*/ 17 w 435"/>
              <a:gd name="T13" fmla="*/ 0 h 163"/>
              <a:gd name="T14" fmla="*/ 17 w 435"/>
              <a:gd name="T15" fmla="*/ 0 h 163"/>
              <a:gd name="T16" fmla="*/ 34 w 435"/>
              <a:gd name="T17" fmla="*/ 17 h 163"/>
              <a:gd name="T18" fmla="*/ 85 w 435"/>
              <a:gd name="T19" fmla="*/ 34 h 163"/>
              <a:gd name="T20" fmla="*/ 204 w 435"/>
              <a:gd name="T21" fmla="*/ 43 h 163"/>
              <a:gd name="T22" fmla="*/ 230 w 435"/>
              <a:gd name="T23" fmla="*/ 43 h 163"/>
              <a:gd name="T24" fmla="*/ 349 w 435"/>
              <a:gd name="T25" fmla="*/ 34 h 163"/>
              <a:gd name="T26" fmla="*/ 400 w 435"/>
              <a:gd name="T27" fmla="*/ 17 h 163"/>
              <a:gd name="T28" fmla="*/ 417 w 435"/>
              <a:gd name="T29" fmla="*/ 0 h 163"/>
              <a:gd name="T30" fmla="*/ 417 w 435"/>
              <a:gd name="T31" fmla="*/ 0 h 163"/>
              <a:gd name="T32" fmla="*/ 434 w 435"/>
              <a:gd name="T33" fmla="*/ 17 h 163"/>
              <a:gd name="T34" fmla="*/ 434 w 435"/>
              <a:gd name="T35" fmla="*/ 17 h 163"/>
              <a:gd name="T36" fmla="*/ 434 w 435"/>
              <a:gd name="T37" fmla="*/ 17 h 163"/>
              <a:gd name="T38" fmla="*/ 434 w 435"/>
              <a:gd name="T39" fmla="*/ 17 h 163"/>
              <a:gd name="T40" fmla="*/ 434 w 435"/>
              <a:gd name="T41" fmla="*/ 102 h 163"/>
              <a:gd name="T42" fmla="*/ 357 w 435"/>
              <a:gd name="T43" fmla="*/ 153 h 163"/>
              <a:gd name="T44" fmla="*/ 213 w 435"/>
              <a:gd name="T45" fmla="*/ 162 h 163"/>
              <a:gd name="T46" fmla="*/ 34 w 435"/>
              <a:gd name="T47" fmla="*/ 93 h 163"/>
              <a:gd name="T48" fmla="*/ 34 w 435"/>
              <a:gd name="T49" fmla="*/ 93 h 163"/>
              <a:gd name="T50" fmla="*/ 93 w 435"/>
              <a:gd name="T51" fmla="*/ 111 h 163"/>
              <a:gd name="T52" fmla="*/ 213 w 435"/>
              <a:gd name="T53" fmla="*/ 128 h 163"/>
              <a:gd name="T54" fmla="*/ 340 w 435"/>
              <a:gd name="T55" fmla="*/ 111 h 163"/>
              <a:gd name="T56" fmla="*/ 391 w 435"/>
              <a:gd name="T57" fmla="*/ 93 h 163"/>
              <a:gd name="T58" fmla="*/ 391 w 435"/>
              <a:gd name="T59" fmla="*/ 59 h 163"/>
              <a:gd name="T60" fmla="*/ 366 w 435"/>
              <a:gd name="T61" fmla="*/ 68 h 163"/>
              <a:gd name="T62" fmla="*/ 230 w 435"/>
              <a:gd name="T63" fmla="*/ 77 h 163"/>
              <a:gd name="T64" fmla="*/ 204 w 435"/>
              <a:gd name="T65" fmla="*/ 77 h 163"/>
              <a:gd name="T66" fmla="*/ 68 w 435"/>
              <a:gd name="T67" fmla="*/ 68 h 163"/>
              <a:gd name="T68" fmla="*/ 34 w 435"/>
              <a:gd name="T69" fmla="*/ 59 h 163"/>
              <a:gd name="T70" fmla="*/ 34 w 435"/>
              <a:gd name="T71" fmla="*/ 93 h 163"/>
              <a:gd name="T72" fmla="*/ 391 w 435"/>
              <a:gd name="T73" fmla="*/ 102 h 163"/>
              <a:gd name="T74" fmla="*/ 391 w 435"/>
              <a:gd name="T75" fmla="*/ 102 h 163"/>
              <a:gd name="T76" fmla="*/ 34 w 435"/>
              <a:gd name="T77" fmla="*/ 17 h 163"/>
              <a:gd name="T78" fmla="*/ 34 w 435"/>
              <a:gd name="T79" fmla="*/ 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5" h="163">
                <a:moveTo>
                  <a:pt x="213" y="162"/>
                </a:moveTo>
                <a:lnTo>
                  <a:pt x="213" y="162"/>
                </a:lnTo>
                <a:cubicBezTo>
                  <a:pt x="161" y="162"/>
                  <a:pt x="111" y="162"/>
                  <a:pt x="68" y="153"/>
                </a:cubicBezTo>
                <a:cubicBezTo>
                  <a:pt x="51" y="145"/>
                  <a:pt x="34" y="145"/>
                  <a:pt x="25" y="136"/>
                </a:cubicBezTo>
                <a:cubicBezTo>
                  <a:pt x="8" y="128"/>
                  <a:pt x="0" y="119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8"/>
                  <a:pt x="34" y="17"/>
                </a:cubicBezTo>
                <a:cubicBezTo>
                  <a:pt x="42" y="17"/>
                  <a:pt x="51" y="25"/>
                  <a:pt x="85" y="34"/>
                </a:cubicBezTo>
                <a:cubicBezTo>
                  <a:pt x="119" y="34"/>
                  <a:pt x="161" y="43"/>
                  <a:pt x="204" y="43"/>
                </a:cubicBezTo>
                <a:cubicBezTo>
                  <a:pt x="213" y="43"/>
                  <a:pt x="221" y="43"/>
                  <a:pt x="230" y="43"/>
                </a:cubicBezTo>
                <a:cubicBezTo>
                  <a:pt x="272" y="43"/>
                  <a:pt x="315" y="34"/>
                  <a:pt x="349" y="34"/>
                </a:cubicBezTo>
                <a:cubicBezTo>
                  <a:pt x="383" y="25"/>
                  <a:pt x="391" y="17"/>
                  <a:pt x="400" y="17"/>
                </a:cubicBezTo>
                <a:cubicBezTo>
                  <a:pt x="400" y="8"/>
                  <a:pt x="408" y="0"/>
                  <a:pt x="417" y="0"/>
                </a:cubicBezTo>
                <a:lnTo>
                  <a:pt x="417" y="0"/>
                </a:lnTo>
                <a:cubicBezTo>
                  <a:pt x="425" y="0"/>
                  <a:pt x="434" y="8"/>
                  <a:pt x="434" y="17"/>
                </a:cubicBezTo>
                <a:lnTo>
                  <a:pt x="434" y="17"/>
                </a:lnTo>
                <a:lnTo>
                  <a:pt x="434" y="17"/>
                </a:lnTo>
                <a:lnTo>
                  <a:pt x="434" y="17"/>
                </a:lnTo>
                <a:cubicBezTo>
                  <a:pt x="434" y="102"/>
                  <a:pt x="434" y="102"/>
                  <a:pt x="434" y="102"/>
                </a:cubicBezTo>
                <a:cubicBezTo>
                  <a:pt x="434" y="128"/>
                  <a:pt x="391" y="145"/>
                  <a:pt x="357" y="153"/>
                </a:cubicBezTo>
                <a:cubicBezTo>
                  <a:pt x="323" y="162"/>
                  <a:pt x="272" y="162"/>
                  <a:pt x="213" y="162"/>
                </a:cubicBezTo>
                <a:close/>
                <a:moveTo>
                  <a:pt x="34" y="93"/>
                </a:moveTo>
                <a:lnTo>
                  <a:pt x="34" y="93"/>
                </a:lnTo>
                <a:cubicBezTo>
                  <a:pt x="42" y="102"/>
                  <a:pt x="51" y="111"/>
                  <a:pt x="93" y="111"/>
                </a:cubicBezTo>
                <a:cubicBezTo>
                  <a:pt x="127" y="119"/>
                  <a:pt x="170" y="128"/>
                  <a:pt x="213" y="128"/>
                </a:cubicBezTo>
                <a:cubicBezTo>
                  <a:pt x="264" y="128"/>
                  <a:pt x="306" y="119"/>
                  <a:pt x="340" y="111"/>
                </a:cubicBezTo>
                <a:cubicBezTo>
                  <a:pt x="374" y="111"/>
                  <a:pt x="391" y="102"/>
                  <a:pt x="391" y="93"/>
                </a:cubicBezTo>
                <a:cubicBezTo>
                  <a:pt x="391" y="59"/>
                  <a:pt x="391" y="59"/>
                  <a:pt x="391" y="59"/>
                </a:cubicBezTo>
                <a:cubicBezTo>
                  <a:pt x="383" y="59"/>
                  <a:pt x="374" y="68"/>
                  <a:pt x="366" y="68"/>
                </a:cubicBezTo>
                <a:cubicBezTo>
                  <a:pt x="332" y="77"/>
                  <a:pt x="281" y="77"/>
                  <a:pt x="230" y="77"/>
                </a:cubicBezTo>
                <a:cubicBezTo>
                  <a:pt x="221" y="77"/>
                  <a:pt x="213" y="77"/>
                  <a:pt x="204" y="77"/>
                </a:cubicBezTo>
                <a:cubicBezTo>
                  <a:pt x="153" y="77"/>
                  <a:pt x="102" y="77"/>
                  <a:pt x="68" y="68"/>
                </a:cubicBezTo>
                <a:cubicBezTo>
                  <a:pt x="59" y="68"/>
                  <a:pt x="42" y="59"/>
                  <a:pt x="34" y="59"/>
                </a:cubicBezTo>
                <a:lnTo>
                  <a:pt x="34" y="93"/>
                </a:lnTo>
                <a:close/>
                <a:moveTo>
                  <a:pt x="391" y="102"/>
                </a:moveTo>
                <a:lnTo>
                  <a:pt x="391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60">
            <a:extLst>
              <a:ext uri="{FF2B5EF4-FFF2-40B4-BE49-F238E27FC236}">
                <a16:creationId xmlns:a16="http://schemas.microsoft.com/office/drawing/2014/main" id="{678045BC-CE63-DD4F-A30D-D1D45C36F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491" y="10297078"/>
            <a:ext cx="371637" cy="138896"/>
          </a:xfrm>
          <a:custGeom>
            <a:avLst/>
            <a:gdLst>
              <a:gd name="T0" fmla="*/ 213 w 435"/>
              <a:gd name="T1" fmla="*/ 162 h 163"/>
              <a:gd name="T2" fmla="*/ 213 w 435"/>
              <a:gd name="T3" fmla="*/ 162 h 163"/>
              <a:gd name="T4" fmla="*/ 68 w 435"/>
              <a:gd name="T5" fmla="*/ 145 h 163"/>
              <a:gd name="T6" fmla="*/ 25 w 435"/>
              <a:gd name="T7" fmla="*/ 136 h 163"/>
              <a:gd name="T8" fmla="*/ 0 w 435"/>
              <a:gd name="T9" fmla="*/ 102 h 163"/>
              <a:gd name="T10" fmla="*/ 0 w 435"/>
              <a:gd name="T11" fmla="*/ 17 h 163"/>
              <a:gd name="T12" fmla="*/ 17 w 435"/>
              <a:gd name="T13" fmla="*/ 0 h 163"/>
              <a:gd name="T14" fmla="*/ 17 w 435"/>
              <a:gd name="T15" fmla="*/ 0 h 163"/>
              <a:gd name="T16" fmla="*/ 34 w 435"/>
              <a:gd name="T17" fmla="*/ 8 h 163"/>
              <a:gd name="T18" fmla="*/ 85 w 435"/>
              <a:gd name="T19" fmla="*/ 26 h 163"/>
              <a:gd name="T20" fmla="*/ 204 w 435"/>
              <a:gd name="T21" fmla="*/ 43 h 163"/>
              <a:gd name="T22" fmla="*/ 230 w 435"/>
              <a:gd name="T23" fmla="*/ 43 h 163"/>
              <a:gd name="T24" fmla="*/ 349 w 435"/>
              <a:gd name="T25" fmla="*/ 26 h 163"/>
              <a:gd name="T26" fmla="*/ 400 w 435"/>
              <a:gd name="T27" fmla="*/ 8 h 163"/>
              <a:gd name="T28" fmla="*/ 417 w 435"/>
              <a:gd name="T29" fmla="*/ 0 h 163"/>
              <a:gd name="T30" fmla="*/ 417 w 435"/>
              <a:gd name="T31" fmla="*/ 0 h 163"/>
              <a:gd name="T32" fmla="*/ 434 w 435"/>
              <a:gd name="T33" fmla="*/ 17 h 163"/>
              <a:gd name="T34" fmla="*/ 434 w 435"/>
              <a:gd name="T35" fmla="*/ 17 h 163"/>
              <a:gd name="T36" fmla="*/ 434 w 435"/>
              <a:gd name="T37" fmla="*/ 17 h 163"/>
              <a:gd name="T38" fmla="*/ 434 w 435"/>
              <a:gd name="T39" fmla="*/ 17 h 163"/>
              <a:gd name="T40" fmla="*/ 434 w 435"/>
              <a:gd name="T41" fmla="*/ 102 h 163"/>
              <a:gd name="T42" fmla="*/ 357 w 435"/>
              <a:gd name="T43" fmla="*/ 145 h 163"/>
              <a:gd name="T44" fmla="*/ 213 w 435"/>
              <a:gd name="T45" fmla="*/ 162 h 163"/>
              <a:gd name="T46" fmla="*/ 34 w 435"/>
              <a:gd name="T47" fmla="*/ 94 h 163"/>
              <a:gd name="T48" fmla="*/ 34 w 435"/>
              <a:gd name="T49" fmla="*/ 94 h 163"/>
              <a:gd name="T50" fmla="*/ 93 w 435"/>
              <a:gd name="T51" fmla="*/ 111 h 163"/>
              <a:gd name="T52" fmla="*/ 213 w 435"/>
              <a:gd name="T53" fmla="*/ 119 h 163"/>
              <a:gd name="T54" fmla="*/ 340 w 435"/>
              <a:gd name="T55" fmla="*/ 111 h 163"/>
              <a:gd name="T56" fmla="*/ 391 w 435"/>
              <a:gd name="T57" fmla="*/ 94 h 163"/>
              <a:gd name="T58" fmla="*/ 391 w 435"/>
              <a:gd name="T59" fmla="*/ 60 h 163"/>
              <a:gd name="T60" fmla="*/ 366 w 435"/>
              <a:gd name="T61" fmla="*/ 68 h 163"/>
              <a:gd name="T62" fmla="*/ 230 w 435"/>
              <a:gd name="T63" fmla="*/ 77 h 163"/>
              <a:gd name="T64" fmla="*/ 204 w 435"/>
              <a:gd name="T65" fmla="*/ 77 h 163"/>
              <a:gd name="T66" fmla="*/ 68 w 435"/>
              <a:gd name="T67" fmla="*/ 68 h 163"/>
              <a:gd name="T68" fmla="*/ 34 w 435"/>
              <a:gd name="T69" fmla="*/ 60 h 163"/>
              <a:gd name="T70" fmla="*/ 34 w 435"/>
              <a:gd name="T71" fmla="*/ 94 h 163"/>
              <a:gd name="T72" fmla="*/ 391 w 435"/>
              <a:gd name="T73" fmla="*/ 102 h 163"/>
              <a:gd name="T74" fmla="*/ 391 w 435"/>
              <a:gd name="T75" fmla="*/ 102 h 163"/>
              <a:gd name="T76" fmla="*/ 34 w 435"/>
              <a:gd name="T77" fmla="*/ 17 h 163"/>
              <a:gd name="T78" fmla="*/ 34 w 435"/>
              <a:gd name="T79" fmla="*/ 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5" h="163">
                <a:moveTo>
                  <a:pt x="213" y="162"/>
                </a:moveTo>
                <a:lnTo>
                  <a:pt x="213" y="162"/>
                </a:lnTo>
                <a:cubicBezTo>
                  <a:pt x="161" y="162"/>
                  <a:pt x="111" y="153"/>
                  <a:pt x="68" y="145"/>
                </a:cubicBezTo>
                <a:cubicBezTo>
                  <a:pt x="51" y="145"/>
                  <a:pt x="34" y="136"/>
                  <a:pt x="25" y="136"/>
                </a:cubicBezTo>
                <a:cubicBezTo>
                  <a:pt x="8" y="128"/>
                  <a:pt x="0" y="111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0"/>
                  <a:pt x="34" y="8"/>
                </a:cubicBezTo>
                <a:cubicBezTo>
                  <a:pt x="42" y="17"/>
                  <a:pt x="51" y="26"/>
                  <a:pt x="85" y="26"/>
                </a:cubicBezTo>
                <a:cubicBezTo>
                  <a:pt x="119" y="34"/>
                  <a:pt x="161" y="34"/>
                  <a:pt x="204" y="43"/>
                </a:cubicBezTo>
                <a:cubicBezTo>
                  <a:pt x="213" y="43"/>
                  <a:pt x="221" y="43"/>
                  <a:pt x="230" y="43"/>
                </a:cubicBezTo>
                <a:cubicBezTo>
                  <a:pt x="272" y="34"/>
                  <a:pt x="315" y="34"/>
                  <a:pt x="349" y="26"/>
                </a:cubicBezTo>
                <a:cubicBezTo>
                  <a:pt x="383" y="26"/>
                  <a:pt x="391" y="17"/>
                  <a:pt x="400" y="8"/>
                </a:cubicBezTo>
                <a:cubicBezTo>
                  <a:pt x="400" y="0"/>
                  <a:pt x="408" y="0"/>
                  <a:pt x="417" y="0"/>
                </a:cubicBezTo>
                <a:lnTo>
                  <a:pt x="417" y="0"/>
                </a:lnTo>
                <a:cubicBezTo>
                  <a:pt x="425" y="0"/>
                  <a:pt x="434" y="8"/>
                  <a:pt x="434" y="17"/>
                </a:cubicBezTo>
                <a:lnTo>
                  <a:pt x="434" y="17"/>
                </a:lnTo>
                <a:lnTo>
                  <a:pt x="434" y="17"/>
                </a:lnTo>
                <a:lnTo>
                  <a:pt x="434" y="17"/>
                </a:lnTo>
                <a:cubicBezTo>
                  <a:pt x="434" y="102"/>
                  <a:pt x="434" y="102"/>
                  <a:pt x="434" y="102"/>
                </a:cubicBezTo>
                <a:cubicBezTo>
                  <a:pt x="434" y="128"/>
                  <a:pt x="391" y="145"/>
                  <a:pt x="357" y="145"/>
                </a:cubicBezTo>
                <a:cubicBezTo>
                  <a:pt x="323" y="153"/>
                  <a:pt x="272" y="162"/>
                  <a:pt x="213" y="162"/>
                </a:cubicBezTo>
                <a:close/>
                <a:moveTo>
                  <a:pt x="34" y="94"/>
                </a:moveTo>
                <a:lnTo>
                  <a:pt x="34" y="94"/>
                </a:lnTo>
                <a:cubicBezTo>
                  <a:pt x="42" y="102"/>
                  <a:pt x="51" y="102"/>
                  <a:pt x="93" y="111"/>
                </a:cubicBezTo>
                <a:cubicBezTo>
                  <a:pt x="127" y="119"/>
                  <a:pt x="170" y="119"/>
                  <a:pt x="213" y="119"/>
                </a:cubicBezTo>
                <a:cubicBezTo>
                  <a:pt x="264" y="119"/>
                  <a:pt x="306" y="119"/>
                  <a:pt x="340" y="111"/>
                </a:cubicBezTo>
                <a:cubicBezTo>
                  <a:pt x="374" y="102"/>
                  <a:pt x="391" y="102"/>
                  <a:pt x="391" y="94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83" y="60"/>
                  <a:pt x="374" y="60"/>
                  <a:pt x="366" y="68"/>
                </a:cubicBezTo>
                <a:cubicBezTo>
                  <a:pt x="332" y="68"/>
                  <a:pt x="281" y="77"/>
                  <a:pt x="230" y="77"/>
                </a:cubicBezTo>
                <a:cubicBezTo>
                  <a:pt x="221" y="77"/>
                  <a:pt x="213" y="77"/>
                  <a:pt x="204" y="77"/>
                </a:cubicBezTo>
                <a:cubicBezTo>
                  <a:pt x="153" y="77"/>
                  <a:pt x="102" y="68"/>
                  <a:pt x="68" y="68"/>
                </a:cubicBezTo>
                <a:cubicBezTo>
                  <a:pt x="59" y="60"/>
                  <a:pt x="42" y="60"/>
                  <a:pt x="34" y="60"/>
                </a:cubicBezTo>
                <a:lnTo>
                  <a:pt x="34" y="94"/>
                </a:lnTo>
                <a:close/>
                <a:moveTo>
                  <a:pt x="391" y="102"/>
                </a:moveTo>
                <a:lnTo>
                  <a:pt x="391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1">
            <a:extLst>
              <a:ext uri="{FF2B5EF4-FFF2-40B4-BE49-F238E27FC236}">
                <a16:creationId xmlns:a16="http://schemas.microsoft.com/office/drawing/2014/main" id="{7404C587-2AC6-B741-BFAA-1E513D43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491" y="10086858"/>
            <a:ext cx="371637" cy="138896"/>
          </a:xfrm>
          <a:custGeom>
            <a:avLst/>
            <a:gdLst>
              <a:gd name="T0" fmla="*/ 213 w 435"/>
              <a:gd name="T1" fmla="*/ 162 h 163"/>
              <a:gd name="T2" fmla="*/ 213 w 435"/>
              <a:gd name="T3" fmla="*/ 162 h 163"/>
              <a:gd name="T4" fmla="*/ 68 w 435"/>
              <a:gd name="T5" fmla="*/ 145 h 163"/>
              <a:gd name="T6" fmla="*/ 25 w 435"/>
              <a:gd name="T7" fmla="*/ 136 h 163"/>
              <a:gd name="T8" fmla="*/ 0 w 435"/>
              <a:gd name="T9" fmla="*/ 102 h 163"/>
              <a:gd name="T10" fmla="*/ 0 w 435"/>
              <a:gd name="T11" fmla="*/ 17 h 163"/>
              <a:gd name="T12" fmla="*/ 17 w 435"/>
              <a:gd name="T13" fmla="*/ 0 h 163"/>
              <a:gd name="T14" fmla="*/ 17 w 435"/>
              <a:gd name="T15" fmla="*/ 0 h 163"/>
              <a:gd name="T16" fmla="*/ 34 w 435"/>
              <a:gd name="T17" fmla="*/ 9 h 163"/>
              <a:gd name="T18" fmla="*/ 85 w 435"/>
              <a:gd name="T19" fmla="*/ 26 h 163"/>
              <a:gd name="T20" fmla="*/ 204 w 435"/>
              <a:gd name="T21" fmla="*/ 34 h 163"/>
              <a:gd name="T22" fmla="*/ 230 w 435"/>
              <a:gd name="T23" fmla="*/ 34 h 163"/>
              <a:gd name="T24" fmla="*/ 349 w 435"/>
              <a:gd name="T25" fmla="*/ 26 h 163"/>
              <a:gd name="T26" fmla="*/ 400 w 435"/>
              <a:gd name="T27" fmla="*/ 9 h 163"/>
              <a:gd name="T28" fmla="*/ 417 w 435"/>
              <a:gd name="T29" fmla="*/ 0 h 163"/>
              <a:gd name="T30" fmla="*/ 417 w 435"/>
              <a:gd name="T31" fmla="*/ 0 h 163"/>
              <a:gd name="T32" fmla="*/ 434 w 435"/>
              <a:gd name="T33" fmla="*/ 17 h 163"/>
              <a:gd name="T34" fmla="*/ 434 w 435"/>
              <a:gd name="T35" fmla="*/ 17 h 163"/>
              <a:gd name="T36" fmla="*/ 434 w 435"/>
              <a:gd name="T37" fmla="*/ 17 h 163"/>
              <a:gd name="T38" fmla="*/ 434 w 435"/>
              <a:gd name="T39" fmla="*/ 17 h 163"/>
              <a:gd name="T40" fmla="*/ 434 w 435"/>
              <a:gd name="T41" fmla="*/ 102 h 163"/>
              <a:gd name="T42" fmla="*/ 357 w 435"/>
              <a:gd name="T43" fmla="*/ 145 h 163"/>
              <a:gd name="T44" fmla="*/ 213 w 435"/>
              <a:gd name="T45" fmla="*/ 162 h 163"/>
              <a:gd name="T46" fmla="*/ 34 w 435"/>
              <a:gd name="T47" fmla="*/ 94 h 163"/>
              <a:gd name="T48" fmla="*/ 34 w 435"/>
              <a:gd name="T49" fmla="*/ 94 h 163"/>
              <a:gd name="T50" fmla="*/ 93 w 435"/>
              <a:gd name="T51" fmla="*/ 111 h 163"/>
              <a:gd name="T52" fmla="*/ 213 w 435"/>
              <a:gd name="T53" fmla="*/ 119 h 163"/>
              <a:gd name="T54" fmla="*/ 340 w 435"/>
              <a:gd name="T55" fmla="*/ 111 h 163"/>
              <a:gd name="T56" fmla="*/ 391 w 435"/>
              <a:gd name="T57" fmla="*/ 94 h 163"/>
              <a:gd name="T58" fmla="*/ 391 w 435"/>
              <a:gd name="T59" fmla="*/ 51 h 163"/>
              <a:gd name="T60" fmla="*/ 366 w 435"/>
              <a:gd name="T61" fmla="*/ 60 h 163"/>
              <a:gd name="T62" fmla="*/ 230 w 435"/>
              <a:gd name="T63" fmla="*/ 77 h 163"/>
              <a:gd name="T64" fmla="*/ 204 w 435"/>
              <a:gd name="T65" fmla="*/ 77 h 163"/>
              <a:gd name="T66" fmla="*/ 68 w 435"/>
              <a:gd name="T67" fmla="*/ 60 h 163"/>
              <a:gd name="T68" fmla="*/ 34 w 435"/>
              <a:gd name="T69" fmla="*/ 51 h 163"/>
              <a:gd name="T70" fmla="*/ 34 w 435"/>
              <a:gd name="T71" fmla="*/ 94 h 163"/>
              <a:gd name="T72" fmla="*/ 391 w 435"/>
              <a:gd name="T73" fmla="*/ 102 h 163"/>
              <a:gd name="T74" fmla="*/ 391 w 435"/>
              <a:gd name="T75" fmla="*/ 102 h 163"/>
              <a:gd name="T76" fmla="*/ 34 w 435"/>
              <a:gd name="T77" fmla="*/ 17 h 163"/>
              <a:gd name="T78" fmla="*/ 34 w 435"/>
              <a:gd name="T79" fmla="*/ 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5" h="163">
                <a:moveTo>
                  <a:pt x="213" y="162"/>
                </a:moveTo>
                <a:lnTo>
                  <a:pt x="213" y="162"/>
                </a:lnTo>
                <a:cubicBezTo>
                  <a:pt x="161" y="162"/>
                  <a:pt x="111" y="153"/>
                  <a:pt x="68" y="145"/>
                </a:cubicBezTo>
                <a:cubicBezTo>
                  <a:pt x="51" y="145"/>
                  <a:pt x="34" y="136"/>
                  <a:pt x="25" y="136"/>
                </a:cubicBezTo>
                <a:cubicBezTo>
                  <a:pt x="8" y="128"/>
                  <a:pt x="0" y="111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0"/>
                  <a:pt x="34" y="9"/>
                </a:cubicBezTo>
                <a:cubicBezTo>
                  <a:pt x="42" y="17"/>
                  <a:pt x="51" y="26"/>
                  <a:pt x="85" y="26"/>
                </a:cubicBezTo>
                <a:cubicBezTo>
                  <a:pt x="119" y="34"/>
                  <a:pt x="161" y="34"/>
                  <a:pt x="204" y="34"/>
                </a:cubicBezTo>
                <a:cubicBezTo>
                  <a:pt x="213" y="34"/>
                  <a:pt x="221" y="34"/>
                  <a:pt x="230" y="34"/>
                </a:cubicBezTo>
                <a:cubicBezTo>
                  <a:pt x="272" y="34"/>
                  <a:pt x="315" y="34"/>
                  <a:pt x="349" y="26"/>
                </a:cubicBezTo>
                <a:cubicBezTo>
                  <a:pt x="383" y="26"/>
                  <a:pt x="391" y="17"/>
                  <a:pt x="400" y="9"/>
                </a:cubicBezTo>
                <a:cubicBezTo>
                  <a:pt x="400" y="0"/>
                  <a:pt x="408" y="0"/>
                  <a:pt x="417" y="0"/>
                </a:cubicBezTo>
                <a:lnTo>
                  <a:pt x="417" y="0"/>
                </a:lnTo>
                <a:cubicBezTo>
                  <a:pt x="425" y="0"/>
                  <a:pt x="434" y="9"/>
                  <a:pt x="434" y="17"/>
                </a:cubicBezTo>
                <a:lnTo>
                  <a:pt x="434" y="17"/>
                </a:lnTo>
                <a:lnTo>
                  <a:pt x="434" y="17"/>
                </a:lnTo>
                <a:lnTo>
                  <a:pt x="434" y="17"/>
                </a:lnTo>
                <a:cubicBezTo>
                  <a:pt x="434" y="102"/>
                  <a:pt x="434" y="102"/>
                  <a:pt x="434" y="102"/>
                </a:cubicBezTo>
                <a:cubicBezTo>
                  <a:pt x="434" y="128"/>
                  <a:pt x="391" y="136"/>
                  <a:pt x="357" y="145"/>
                </a:cubicBezTo>
                <a:cubicBezTo>
                  <a:pt x="323" y="153"/>
                  <a:pt x="272" y="162"/>
                  <a:pt x="213" y="162"/>
                </a:cubicBezTo>
                <a:close/>
                <a:moveTo>
                  <a:pt x="34" y="94"/>
                </a:moveTo>
                <a:lnTo>
                  <a:pt x="34" y="94"/>
                </a:lnTo>
                <a:cubicBezTo>
                  <a:pt x="42" y="94"/>
                  <a:pt x="51" y="102"/>
                  <a:pt x="93" y="111"/>
                </a:cubicBezTo>
                <a:cubicBezTo>
                  <a:pt x="127" y="119"/>
                  <a:pt x="170" y="119"/>
                  <a:pt x="213" y="119"/>
                </a:cubicBezTo>
                <a:cubicBezTo>
                  <a:pt x="264" y="119"/>
                  <a:pt x="306" y="119"/>
                  <a:pt x="340" y="111"/>
                </a:cubicBezTo>
                <a:cubicBezTo>
                  <a:pt x="374" y="102"/>
                  <a:pt x="391" y="94"/>
                  <a:pt x="391" y="94"/>
                </a:cubicBezTo>
                <a:cubicBezTo>
                  <a:pt x="391" y="51"/>
                  <a:pt x="391" y="51"/>
                  <a:pt x="391" y="51"/>
                </a:cubicBezTo>
                <a:cubicBezTo>
                  <a:pt x="383" y="60"/>
                  <a:pt x="374" y="60"/>
                  <a:pt x="366" y="60"/>
                </a:cubicBezTo>
                <a:cubicBezTo>
                  <a:pt x="332" y="68"/>
                  <a:pt x="281" y="77"/>
                  <a:pt x="230" y="77"/>
                </a:cubicBezTo>
                <a:cubicBezTo>
                  <a:pt x="221" y="77"/>
                  <a:pt x="213" y="77"/>
                  <a:pt x="204" y="77"/>
                </a:cubicBezTo>
                <a:cubicBezTo>
                  <a:pt x="153" y="77"/>
                  <a:pt x="102" y="68"/>
                  <a:pt x="68" y="60"/>
                </a:cubicBezTo>
                <a:cubicBezTo>
                  <a:pt x="59" y="60"/>
                  <a:pt x="42" y="60"/>
                  <a:pt x="34" y="51"/>
                </a:cubicBezTo>
                <a:lnTo>
                  <a:pt x="34" y="94"/>
                </a:lnTo>
                <a:close/>
                <a:moveTo>
                  <a:pt x="391" y="102"/>
                </a:moveTo>
                <a:lnTo>
                  <a:pt x="391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62">
            <a:extLst>
              <a:ext uri="{FF2B5EF4-FFF2-40B4-BE49-F238E27FC236}">
                <a16:creationId xmlns:a16="http://schemas.microsoft.com/office/drawing/2014/main" id="{35270934-499F-1840-BEA5-F6165CF90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491" y="9977996"/>
            <a:ext cx="371637" cy="101354"/>
          </a:xfrm>
          <a:custGeom>
            <a:avLst/>
            <a:gdLst>
              <a:gd name="T0" fmla="*/ 213 w 435"/>
              <a:gd name="T1" fmla="*/ 120 h 121"/>
              <a:gd name="T2" fmla="*/ 213 w 435"/>
              <a:gd name="T3" fmla="*/ 120 h 121"/>
              <a:gd name="T4" fmla="*/ 204 w 435"/>
              <a:gd name="T5" fmla="*/ 120 h 121"/>
              <a:gd name="T6" fmla="*/ 68 w 435"/>
              <a:gd name="T7" fmla="*/ 111 h 121"/>
              <a:gd name="T8" fmla="*/ 0 w 435"/>
              <a:gd name="T9" fmla="*/ 60 h 121"/>
              <a:gd name="T10" fmla="*/ 68 w 435"/>
              <a:gd name="T11" fmla="*/ 18 h 121"/>
              <a:gd name="T12" fmla="*/ 213 w 435"/>
              <a:gd name="T13" fmla="*/ 0 h 121"/>
              <a:gd name="T14" fmla="*/ 357 w 435"/>
              <a:gd name="T15" fmla="*/ 18 h 121"/>
              <a:gd name="T16" fmla="*/ 408 w 435"/>
              <a:gd name="T17" fmla="*/ 26 h 121"/>
              <a:gd name="T18" fmla="*/ 434 w 435"/>
              <a:gd name="T19" fmla="*/ 60 h 121"/>
              <a:gd name="T20" fmla="*/ 366 w 435"/>
              <a:gd name="T21" fmla="*/ 111 h 121"/>
              <a:gd name="T22" fmla="*/ 230 w 435"/>
              <a:gd name="T23" fmla="*/ 120 h 121"/>
              <a:gd name="T24" fmla="*/ 213 w 435"/>
              <a:gd name="T25" fmla="*/ 120 h 121"/>
              <a:gd name="T26" fmla="*/ 42 w 435"/>
              <a:gd name="T27" fmla="*/ 60 h 121"/>
              <a:gd name="T28" fmla="*/ 42 w 435"/>
              <a:gd name="T29" fmla="*/ 60 h 121"/>
              <a:gd name="T30" fmla="*/ 85 w 435"/>
              <a:gd name="T31" fmla="*/ 77 h 121"/>
              <a:gd name="T32" fmla="*/ 204 w 435"/>
              <a:gd name="T33" fmla="*/ 86 h 121"/>
              <a:gd name="T34" fmla="*/ 230 w 435"/>
              <a:gd name="T35" fmla="*/ 86 h 121"/>
              <a:gd name="T36" fmla="*/ 349 w 435"/>
              <a:gd name="T37" fmla="*/ 77 h 121"/>
              <a:gd name="T38" fmla="*/ 391 w 435"/>
              <a:gd name="T39" fmla="*/ 60 h 121"/>
              <a:gd name="T40" fmla="*/ 340 w 435"/>
              <a:gd name="T41" fmla="*/ 52 h 121"/>
              <a:gd name="T42" fmla="*/ 213 w 435"/>
              <a:gd name="T43" fmla="*/ 43 h 121"/>
              <a:gd name="T44" fmla="*/ 93 w 435"/>
              <a:gd name="T45" fmla="*/ 52 h 121"/>
              <a:gd name="T46" fmla="*/ 42 w 435"/>
              <a:gd name="T47" fmla="*/ 60 h 121"/>
              <a:gd name="T48" fmla="*/ 400 w 435"/>
              <a:gd name="T49" fmla="*/ 69 h 121"/>
              <a:gd name="T50" fmla="*/ 400 w 435"/>
              <a:gd name="T51" fmla="*/ 69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35" h="121">
                <a:moveTo>
                  <a:pt x="213" y="120"/>
                </a:moveTo>
                <a:lnTo>
                  <a:pt x="213" y="120"/>
                </a:lnTo>
                <a:lnTo>
                  <a:pt x="204" y="120"/>
                </a:lnTo>
                <a:cubicBezTo>
                  <a:pt x="153" y="120"/>
                  <a:pt x="102" y="120"/>
                  <a:pt x="68" y="111"/>
                </a:cubicBezTo>
                <a:cubicBezTo>
                  <a:pt x="34" y="103"/>
                  <a:pt x="0" y="94"/>
                  <a:pt x="0" y="60"/>
                </a:cubicBezTo>
                <a:cubicBezTo>
                  <a:pt x="0" y="34"/>
                  <a:pt x="42" y="18"/>
                  <a:pt x="68" y="18"/>
                </a:cubicBezTo>
                <a:cubicBezTo>
                  <a:pt x="111" y="9"/>
                  <a:pt x="161" y="0"/>
                  <a:pt x="213" y="0"/>
                </a:cubicBezTo>
                <a:cubicBezTo>
                  <a:pt x="272" y="0"/>
                  <a:pt x="323" y="9"/>
                  <a:pt x="357" y="18"/>
                </a:cubicBezTo>
                <a:cubicBezTo>
                  <a:pt x="383" y="18"/>
                  <a:pt x="400" y="26"/>
                  <a:pt x="408" y="26"/>
                </a:cubicBezTo>
                <a:cubicBezTo>
                  <a:pt x="425" y="34"/>
                  <a:pt x="434" y="52"/>
                  <a:pt x="434" y="60"/>
                </a:cubicBezTo>
                <a:cubicBezTo>
                  <a:pt x="434" y="94"/>
                  <a:pt x="391" y="103"/>
                  <a:pt x="366" y="111"/>
                </a:cubicBezTo>
                <a:cubicBezTo>
                  <a:pt x="332" y="120"/>
                  <a:pt x="281" y="120"/>
                  <a:pt x="230" y="120"/>
                </a:cubicBezTo>
                <a:cubicBezTo>
                  <a:pt x="230" y="120"/>
                  <a:pt x="221" y="120"/>
                  <a:pt x="213" y="120"/>
                </a:cubicBezTo>
                <a:close/>
                <a:moveTo>
                  <a:pt x="42" y="60"/>
                </a:moveTo>
                <a:lnTo>
                  <a:pt x="42" y="60"/>
                </a:lnTo>
                <a:cubicBezTo>
                  <a:pt x="51" y="69"/>
                  <a:pt x="68" y="69"/>
                  <a:pt x="85" y="77"/>
                </a:cubicBezTo>
                <a:cubicBezTo>
                  <a:pt x="119" y="77"/>
                  <a:pt x="161" y="86"/>
                  <a:pt x="204" y="86"/>
                </a:cubicBezTo>
                <a:cubicBezTo>
                  <a:pt x="213" y="86"/>
                  <a:pt x="221" y="86"/>
                  <a:pt x="230" y="86"/>
                </a:cubicBezTo>
                <a:cubicBezTo>
                  <a:pt x="272" y="86"/>
                  <a:pt x="315" y="77"/>
                  <a:pt x="349" y="77"/>
                </a:cubicBezTo>
                <a:cubicBezTo>
                  <a:pt x="366" y="69"/>
                  <a:pt x="383" y="69"/>
                  <a:pt x="391" y="60"/>
                </a:cubicBezTo>
                <a:cubicBezTo>
                  <a:pt x="383" y="60"/>
                  <a:pt x="366" y="52"/>
                  <a:pt x="340" y="52"/>
                </a:cubicBezTo>
                <a:cubicBezTo>
                  <a:pt x="306" y="43"/>
                  <a:pt x="264" y="43"/>
                  <a:pt x="213" y="43"/>
                </a:cubicBezTo>
                <a:cubicBezTo>
                  <a:pt x="170" y="43"/>
                  <a:pt x="127" y="43"/>
                  <a:pt x="93" y="52"/>
                </a:cubicBezTo>
                <a:cubicBezTo>
                  <a:pt x="68" y="52"/>
                  <a:pt x="51" y="60"/>
                  <a:pt x="42" y="60"/>
                </a:cubicBezTo>
                <a:close/>
                <a:moveTo>
                  <a:pt x="400" y="69"/>
                </a:moveTo>
                <a:lnTo>
                  <a:pt x="400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63">
            <a:extLst>
              <a:ext uri="{FF2B5EF4-FFF2-40B4-BE49-F238E27FC236}">
                <a16:creationId xmlns:a16="http://schemas.microsoft.com/office/drawing/2014/main" id="{74B4113F-0133-B949-9D0D-6E39B67A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491" y="10015535"/>
            <a:ext cx="371637" cy="138894"/>
          </a:xfrm>
          <a:custGeom>
            <a:avLst/>
            <a:gdLst>
              <a:gd name="T0" fmla="*/ 213 w 435"/>
              <a:gd name="T1" fmla="*/ 162 h 163"/>
              <a:gd name="T2" fmla="*/ 213 w 435"/>
              <a:gd name="T3" fmla="*/ 162 h 163"/>
              <a:gd name="T4" fmla="*/ 68 w 435"/>
              <a:gd name="T5" fmla="*/ 153 h 163"/>
              <a:gd name="T6" fmla="*/ 25 w 435"/>
              <a:gd name="T7" fmla="*/ 136 h 163"/>
              <a:gd name="T8" fmla="*/ 0 w 435"/>
              <a:gd name="T9" fmla="*/ 102 h 163"/>
              <a:gd name="T10" fmla="*/ 0 w 435"/>
              <a:gd name="T11" fmla="*/ 17 h 163"/>
              <a:gd name="T12" fmla="*/ 17 w 435"/>
              <a:gd name="T13" fmla="*/ 0 h 163"/>
              <a:gd name="T14" fmla="*/ 17 w 435"/>
              <a:gd name="T15" fmla="*/ 0 h 163"/>
              <a:gd name="T16" fmla="*/ 34 w 435"/>
              <a:gd name="T17" fmla="*/ 17 h 163"/>
              <a:gd name="T18" fmla="*/ 85 w 435"/>
              <a:gd name="T19" fmla="*/ 34 h 163"/>
              <a:gd name="T20" fmla="*/ 204 w 435"/>
              <a:gd name="T21" fmla="*/ 43 h 163"/>
              <a:gd name="T22" fmla="*/ 230 w 435"/>
              <a:gd name="T23" fmla="*/ 43 h 163"/>
              <a:gd name="T24" fmla="*/ 349 w 435"/>
              <a:gd name="T25" fmla="*/ 34 h 163"/>
              <a:gd name="T26" fmla="*/ 400 w 435"/>
              <a:gd name="T27" fmla="*/ 17 h 163"/>
              <a:gd name="T28" fmla="*/ 417 w 435"/>
              <a:gd name="T29" fmla="*/ 0 h 163"/>
              <a:gd name="T30" fmla="*/ 417 w 435"/>
              <a:gd name="T31" fmla="*/ 0 h 163"/>
              <a:gd name="T32" fmla="*/ 434 w 435"/>
              <a:gd name="T33" fmla="*/ 17 h 163"/>
              <a:gd name="T34" fmla="*/ 434 w 435"/>
              <a:gd name="T35" fmla="*/ 17 h 163"/>
              <a:gd name="T36" fmla="*/ 434 w 435"/>
              <a:gd name="T37" fmla="*/ 17 h 163"/>
              <a:gd name="T38" fmla="*/ 434 w 435"/>
              <a:gd name="T39" fmla="*/ 17 h 163"/>
              <a:gd name="T40" fmla="*/ 434 w 435"/>
              <a:gd name="T41" fmla="*/ 102 h 163"/>
              <a:gd name="T42" fmla="*/ 357 w 435"/>
              <a:gd name="T43" fmla="*/ 153 h 163"/>
              <a:gd name="T44" fmla="*/ 213 w 435"/>
              <a:gd name="T45" fmla="*/ 162 h 163"/>
              <a:gd name="T46" fmla="*/ 34 w 435"/>
              <a:gd name="T47" fmla="*/ 94 h 163"/>
              <a:gd name="T48" fmla="*/ 34 w 435"/>
              <a:gd name="T49" fmla="*/ 94 h 163"/>
              <a:gd name="T50" fmla="*/ 93 w 435"/>
              <a:gd name="T51" fmla="*/ 111 h 163"/>
              <a:gd name="T52" fmla="*/ 213 w 435"/>
              <a:gd name="T53" fmla="*/ 119 h 163"/>
              <a:gd name="T54" fmla="*/ 340 w 435"/>
              <a:gd name="T55" fmla="*/ 111 h 163"/>
              <a:gd name="T56" fmla="*/ 391 w 435"/>
              <a:gd name="T57" fmla="*/ 94 h 163"/>
              <a:gd name="T58" fmla="*/ 391 w 435"/>
              <a:gd name="T59" fmla="*/ 60 h 163"/>
              <a:gd name="T60" fmla="*/ 366 w 435"/>
              <a:gd name="T61" fmla="*/ 68 h 163"/>
              <a:gd name="T62" fmla="*/ 230 w 435"/>
              <a:gd name="T63" fmla="*/ 77 h 163"/>
              <a:gd name="T64" fmla="*/ 204 w 435"/>
              <a:gd name="T65" fmla="*/ 77 h 163"/>
              <a:gd name="T66" fmla="*/ 68 w 435"/>
              <a:gd name="T67" fmla="*/ 68 h 163"/>
              <a:gd name="T68" fmla="*/ 34 w 435"/>
              <a:gd name="T69" fmla="*/ 60 h 163"/>
              <a:gd name="T70" fmla="*/ 34 w 435"/>
              <a:gd name="T71" fmla="*/ 94 h 163"/>
              <a:gd name="T72" fmla="*/ 391 w 435"/>
              <a:gd name="T73" fmla="*/ 102 h 163"/>
              <a:gd name="T74" fmla="*/ 391 w 435"/>
              <a:gd name="T75" fmla="*/ 102 h 163"/>
              <a:gd name="T76" fmla="*/ 34 w 435"/>
              <a:gd name="T77" fmla="*/ 17 h 163"/>
              <a:gd name="T78" fmla="*/ 34 w 435"/>
              <a:gd name="T79" fmla="*/ 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5" h="163">
                <a:moveTo>
                  <a:pt x="213" y="162"/>
                </a:moveTo>
                <a:lnTo>
                  <a:pt x="213" y="162"/>
                </a:lnTo>
                <a:cubicBezTo>
                  <a:pt x="161" y="162"/>
                  <a:pt x="111" y="162"/>
                  <a:pt x="68" y="153"/>
                </a:cubicBezTo>
                <a:cubicBezTo>
                  <a:pt x="51" y="145"/>
                  <a:pt x="34" y="145"/>
                  <a:pt x="25" y="136"/>
                </a:cubicBezTo>
                <a:cubicBezTo>
                  <a:pt x="8" y="128"/>
                  <a:pt x="0" y="119"/>
                  <a:pt x="0" y="102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5" y="0"/>
                  <a:pt x="34" y="9"/>
                  <a:pt x="34" y="17"/>
                </a:cubicBezTo>
                <a:cubicBezTo>
                  <a:pt x="42" y="17"/>
                  <a:pt x="51" y="26"/>
                  <a:pt x="85" y="34"/>
                </a:cubicBezTo>
                <a:cubicBezTo>
                  <a:pt x="119" y="34"/>
                  <a:pt x="161" y="43"/>
                  <a:pt x="204" y="43"/>
                </a:cubicBezTo>
                <a:cubicBezTo>
                  <a:pt x="213" y="43"/>
                  <a:pt x="221" y="43"/>
                  <a:pt x="230" y="43"/>
                </a:cubicBezTo>
                <a:cubicBezTo>
                  <a:pt x="272" y="43"/>
                  <a:pt x="315" y="34"/>
                  <a:pt x="349" y="34"/>
                </a:cubicBezTo>
                <a:cubicBezTo>
                  <a:pt x="383" y="26"/>
                  <a:pt x="391" y="17"/>
                  <a:pt x="400" y="17"/>
                </a:cubicBezTo>
                <a:cubicBezTo>
                  <a:pt x="400" y="9"/>
                  <a:pt x="408" y="0"/>
                  <a:pt x="417" y="0"/>
                </a:cubicBezTo>
                <a:lnTo>
                  <a:pt x="417" y="0"/>
                </a:lnTo>
                <a:cubicBezTo>
                  <a:pt x="425" y="0"/>
                  <a:pt x="434" y="9"/>
                  <a:pt x="434" y="17"/>
                </a:cubicBezTo>
                <a:lnTo>
                  <a:pt x="434" y="17"/>
                </a:lnTo>
                <a:lnTo>
                  <a:pt x="434" y="17"/>
                </a:lnTo>
                <a:lnTo>
                  <a:pt x="434" y="17"/>
                </a:lnTo>
                <a:cubicBezTo>
                  <a:pt x="434" y="102"/>
                  <a:pt x="434" y="102"/>
                  <a:pt x="434" y="102"/>
                </a:cubicBezTo>
                <a:cubicBezTo>
                  <a:pt x="434" y="128"/>
                  <a:pt x="391" y="145"/>
                  <a:pt x="357" y="153"/>
                </a:cubicBezTo>
                <a:cubicBezTo>
                  <a:pt x="323" y="162"/>
                  <a:pt x="272" y="162"/>
                  <a:pt x="213" y="162"/>
                </a:cubicBezTo>
                <a:close/>
                <a:moveTo>
                  <a:pt x="34" y="94"/>
                </a:moveTo>
                <a:lnTo>
                  <a:pt x="34" y="94"/>
                </a:lnTo>
                <a:cubicBezTo>
                  <a:pt x="42" y="102"/>
                  <a:pt x="51" y="111"/>
                  <a:pt x="93" y="111"/>
                </a:cubicBezTo>
                <a:cubicBezTo>
                  <a:pt x="127" y="119"/>
                  <a:pt x="170" y="119"/>
                  <a:pt x="213" y="119"/>
                </a:cubicBezTo>
                <a:cubicBezTo>
                  <a:pt x="264" y="119"/>
                  <a:pt x="306" y="119"/>
                  <a:pt x="340" y="111"/>
                </a:cubicBezTo>
                <a:cubicBezTo>
                  <a:pt x="374" y="111"/>
                  <a:pt x="391" y="102"/>
                  <a:pt x="391" y="94"/>
                </a:cubicBezTo>
                <a:cubicBezTo>
                  <a:pt x="391" y="60"/>
                  <a:pt x="391" y="60"/>
                  <a:pt x="391" y="60"/>
                </a:cubicBezTo>
                <a:cubicBezTo>
                  <a:pt x="383" y="60"/>
                  <a:pt x="374" y="68"/>
                  <a:pt x="366" y="68"/>
                </a:cubicBezTo>
                <a:cubicBezTo>
                  <a:pt x="332" y="77"/>
                  <a:pt x="281" y="77"/>
                  <a:pt x="230" y="77"/>
                </a:cubicBezTo>
                <a:cubicBezTo>
                  <a:pt x="221" y="77"/>
                  <a:pt x="213" y="77"/>
                  <a:pt x="204" y="77"/>
                </a:cubicBezTo>
                <a:cubicBezTo>
                  <a:pt x="153" y="77"/>
                  <a:pt x="102" y="77"/>
                  <a:pt x="68" y="68"/>
                </a:cubicBezTo>
                <a:cubicBezTo>
                  <a:pt x="59" y="68"/>
                  <a:pt x="42" y="60"/>
                  <a:pt x="34" y="60"/>
                </a:cubicBezTo>
                <a:lnTo>
                  <a:pt x="34" y="94"/>
                </a:lnTo>
                <a:close/>
                <a:moveTo>
                  <a:pt x="391" y="102"/>
                </a:moveTo>
                <a:lnTo>
                  <a:pt x="391" y="102"/>
                </a:lnTo>
                <a:close/>
                <a:moveTo>
                  <a:pt x="34" y="17"/>
                </a:moveTo>
                <a:lnTo>
                  <a:pt x="34" y="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64">
            <a:extLst>
              <a:ext uri="{FF2B5EF4-FFF2-40B4-BE49-F238E27FC236}">
                <a16:creationId xmlns:a16="http://schemas.microsoft.com/office/drawing/2014/main" id="{A3199070-F6A4-7543-BE33-FEBDEEEC0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8331" y="5856195"/>
            <a:ext cx="472994" cy="709489"/>
          </a:xfrm>
          <a:custGeom>
            <a:avLst/>
            <a:gdLst>
              <a:gd name="T0" fmla="*/ 478 w 555"/>
              <a:gd name="T1" fmla="*/ 834 h 835"/>
              <a:gd name="T2" fmla="*/ 478 w 555"/>
              <a:gd name="T3" fmla="*/ 834 h 835"/>
              <a:gd name="T4" fmla="*/ 77 w 555"/>
              <a:gd name="T5" fmla="*/ 834 h 835"/>
              <a:gd name="T6" fmla="*/ 0 w 555"/>
              <a:gd name="T7" fmla="*/ 758 h 835"/>
              <a:gd name="T8" fmla="*/ 0 w 555"/>
              <a:gd name="T9" fmla="*/ 77 h 835"/>
              <a:gd name="T10" fmla="*/ 77 w 555"/>
              <a:gd name="T11" fmla="*/ 0 h 835"/>
              <a:gd name="T12" fmla="*/ 478 w 555"/>
              <a:gd name="T13" fmla="*/ 0 h 835"/>
              <a:gd name="T14" fmla="*/ 554 w 555"/>
              <a:gd name="T15" fmla="*/ 77 h 835"/>
              <a:gd name="T16" fmla="*/ 554 w 555"/>
              <a:gd name="T17" fmla="*/ 307 h 835"/>
              <a:gd name="T18" fmla="*/ 537 w 555"/>
              <a:gd name="T19" fmla="*/ 324 h 835"/>
              <a:gd name="T20" fmla="*/ 512 w 555"/>
              <a:gd name="T21" fmla="*/ 307 h 835"/>
              <a:gd name="T22" fmla="*/ 512 w 555"/>
              <a:gd name="T23" fmla="*/ 77 h 835"/>
              <a:gd name="T24" fmla="*/ 478 w 555"/>
              <a:gd name="T25" fmla="*/ 34 h 835"/>
              <a:gd name="T26" fmla="*/ 77 w 555"/>
              <a:gd name="T27" fmla="*/ 34 h 835"/>
              <a:gd name="T28" fmla="*/ 43 w 555"/>
              <a:gd name="T29" fmla="*/ 77 h 835"/>
              <a:gd name="T30" fmla="*/ 43 w 555"/>
              <a:gd name="T31" fmla="*/ 758 h 835"/>
              <a:gd name="T32" fmla="*/ 77 w 555"/>
              <a:gd name="T33" fmla="*/ 800 h 835"/>
              <a:gd name="T34" fmla="*/ 478 w 555"/>
              <a:gd name="T35" fmla="*/ 800 h 835"/>
              <a:gd name="T36" fmla="*/ 494 w 555"/>
              <a:gd name="T37" fmla="*/ 792 h 835"/>
              <a:gd name="T38" fmla="*/ 520 w 555"/>
              <a:gd name="T39" fmla="*/ 800 h 835"/>
              <a:gd name="T40" fmla="*/ 512 w 555"/>
              <a:gd name="T41" fmla="*/ 826 h 835"/>
              <a:gd name="T42" fmla="*/ 478 w 555"/>
              <a:gd name="T43" fmla="*/ 834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5" h="835">
                <a:moveTo>
                  <a:pt x="478" y="834"/>
                </a:moveTo>
                <a:lnTo>
                  <a:pt x="478" y="834"/>
                </a:lnTo>
                <a:cubicBezTo>
                  <a:pt x="77" y="834"/>
                  <a:pt x="77" y="834"/>
                  <a:pt x="77" y="834"/>
                </a:cubicBezTo>
                <a:cubicBezTo>
                  <a:pt x="35" y="834"/>
                  <a:pt x="0" y="800"/>
                  <a:pt x="0" y="758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34"/>
                  <a:pt x="35" y="0"/>
                  <a:pt x="77" y="0"/>
                </a:cubicBezTo>
                <a:cubicBezTo>
                  <a:pt x="478" y="0"/>
                  <a:pt x="478" y="0"/>
                  <a:pt x="478" y="0"/>
                </a:cubicBezTo>
                <a:cubicBezTo>
                  <a:pt x="520" y="0"/>
                  <a:pt x="554" y="34"/>
                  <a:pt x="554" y="77"/>
                </a:cubicBezTo>
                <a:cubicBezTo>
                  <a:pt x="554" y="307"/>
                  <a:pt x="554" y="307"/>
                  <a:pt x="554" y="307"/>
                </a:cubicBezTo>
                <a:cubicBezTo>
                  <a:pt x="554" y="315"/>
                  <a:pt x="546" y="324"/>
                  <a:pt x="537" y="324"/>
                </a:cubicBezTo>
                <a:cubicBezTo>
                  <a:pt x="520" y="324"/>
                  <a:pt x="512" y="315"/>
                  <a:pt x="512" y="307"/>
                </a:cubicBezTo>
                <a:cubicBezTo>
                  <a:pt x="512" y="77"/>
                  <a:pt x="512" y="77"/>
                  <a:pt x="512" y="77"/>
                </a:cubicBezTo>
                <a:cubicBezTo>
                  <a:pt x="512" y="51"/>
                  <a:pt x="494" y="34"/>
                  <a:pt x="478" y="34"/>
                </a:cubicBezTo>
                <a:cubicBezTo>
                  <a:pt x="77" y="34"/>
                  <a:pt x="77" y="34"/>
                  <a:pt x="77" y="34"/>
                </a:cubicBezTo>
                <a:cubicBezTo>
                  <a:pt x="60" y="34"/>
                  <a:pt x="43" y="51"/>
                  <a:pt x="43" y="77"/>
                </a:cubicBezTo>
                <a:cubicBezTo>
                  <a:pt x="43" y="758"/>
                  <a:pt x="43" y="758"/>
                  <a:pt x="43" y="758"/>
                </a:cubicBezTo>
                <a:cubicBezTo>
                  <a:pt x="43" y="784"/>
                  <a:pt x="60" y="800"/>
                  <a:pt x="77" y="800"/>
                </a:cubicBezTo>
                <a:cubicBezTo>
                  <a:pt x="478" y="800"/>
                  <a:pt x="478" y="800"/>
                  <a:pt x="478" y="800"/>
                </a:cubicBezTo>
                <a:cubicBezTo>
                  <a:pt x="478" y="800"/>
                  <a:pt x="486" y="800"/>
                  <a:pt x="494" y="792"/>
                </a:cubicBezTo>
                <a:cubicBezTo>
                  <a:pt x="503" y="792"/>
                  <a:pt x="512" y="792"/>
                  <a:pt x="520" y="800"/>
                </a:cubicBezTo>
                <a:cubicBezTo>
                  <a:pt x="520" y="809"/>
                  <a:pt x="520" y="826"/>
                  <a:pt x="512" y="826"/>
                </a:cubicBezTo>
                <a:cubicBezTo>
                  <a:pt x="503" y="834"/>
                  <a:pt x="486" y="834"/>
                  <a:pt x="478" y="8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65">
            <a:extLst>
              <a:ext uri="{FF2B5EF4-FFF2-40B4-BE49-F238E27FC236}">
                <a16:creationId xmlns:a16="http://schemas.microsoft.com/office/drawing/2014/main" id="{112095FF-1DDC-654F-AC17-9DF6B2D75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413" y="6445559"/>
            <a:ext cx="37539" cy="45047"/>
          </a:xfrm>
          <a:custGeom>
            <a:avLst/>
            <a:gdLst>
              <a:gd name="T0" fmla="*/ 17 w 44"/>
              <a:gd name="T1" fmla="*/ 51 h 52"/>
              <a:gd name="T2" fmla="*/ 17 w 44"/>
              <a:gd name="T3" fmla="*/ 51 h 52"/>
              <a:gd name="T4" fmla="*/ 0 w 44"/>
              <a:gd name="T5" fmla="*/ 25 h 52"/>
              <a:gd name="T6" fmla="*/ 17 w 44"/>
              <a:gd name="T7" fmla="*/ 0 h 52"/>
              <a:gd name="T8" fmla="*/ 43 w 44"/>
              <a:gd name="T9" fmla="*/ 25 h 52"/>
              <a:gd name="T10" fmla="*/ 17 w 44"/>
              <a:gd name="T11" fmla="*/ 51 h 52"/>
              <a:gd name="T12" fmla="*/ 17 w 44"/>
              <a:gd name="T13" fmla="*/ 8 h 52"/>
              <a:gd name="T14" fmla="*/ 17 w 44"/>
              <a:gd name="T15" fmla="*/ 8 h 52"/>
              <a:gd name="T16" fmla="*/ 9 w 44"/>
              <a:gd name="T17" fmla="*/ 25 h 52"/>
              <a:gd name="T18" fmla="*/ 17 w 44"/>
              <a:gd name="T19" fmla="*/ 42 h 52"/>
              <a:gd name="T20" fmla="*/ 34 w 44"/>
              <a:gd name="T21" fmla="*/ 25 h 52"/>
              <a:gd name="T22" fmla="*/ 17 w 44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0" y="42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43" y="42"/>
                  <a:pt x="34" y="51"/>
                  <a:pt x="17" y="51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9" y="8"/>
                  <a:pt x="9" y="17"/>
                  <a:pt x="9" y="25"/>
                </a:cubicBezTo>
                <a:cubicBezTo>
                  <a:pt x="9" y="34"/>
                  <a:pt x="9" y="42"/>
                  <a:pt x="17" y="42"/>
                </a:cubicBezTo>
                <a:cubicBezTo>
                  <a:pt x="26" y="42"/>
                  <a:pt x="34" y="34"/>
                  <a:pt x="34" y="25"/>
                </a:cubicBezTo>
                <a:cubicBezTo>
                  <a:pt x="34" y="17"/>
                  <a:pt x="26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66">
            <a:extLst>
              <a:ext uri="{FF2B5EF4-FFF2-40B4-BE49-F238E27FC236}">
                <a16:creationId xmlns:a16="http://schemas.microsoft.com/office/drawing/2014/main" id="{961FC0D4-F49E-D64E-A595-88ECC188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4702" y="6449314"/>
            <a:ext cx="161419" cy="30031"/>
          </a:xfrm>
          <a:custGeom>
            <a:avLst/>
            <a:gdLst>
              <a:gd name="T0" fmla="*/ 170 w 188"/>
              <a:gd name="T1" fmla="*/ 34 h 35"/>
              <a:gd name="T2" fmla="*/ 170 w 188"/>
              <a:gd name="T3" fmla="*/ 34 h 35"/>
              <a:gd name="T4" fmla="*/ 17 w 188"/>
              <a:gd name="T5" fmla="*/ 34 h 35"/>
              <a:gd name="T6" fmla="*/ 0 w 188"/>
              <a:gd name="T7" fmla="*/ 17 h 35"/>
              <a:gd name="T8" fmla="*/ 17 w 188"/>
              <a:gd name="T9" fmla="*/ 0 h 35"/>
              <a:gd name="T10" fmla="*/ 170 w 188"/>
              <a:gd name="T11" fmla="*/ 0 h 35"/>
              <a:gd name="T12" fmla="*/ 187 w 188"/>
              <a:gd name="T13" fmla="*/ 17 h 35"/>
              <a:gd name="T14" fmla="*/ 170 w 188"/>
              <a:gd name="T15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35">
                <a:moveTo>
                  <a:pt x="170" y="34"/>
                </a:moveTo>
                <a:lnTo>
                  <a:pt x="170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9" y="0"/>
                  <a:pt x="187" y="9"/>
                  <a:pt x="187" y="17"/>
                </a:cubicBezTo>
                <a:cubicBezTo>
                  <a:pt x="187" y="26"/>
                  <a:pt x="179" y="34"/>
                  <a:pt x="170" y="3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67">
            <a:extLst>
              <a:ext uri="{FF2B5EF4-FFF2-40B4-BE49-F238E27FC236}">
                <a16:creationId xmlns:a16="http://schemas.microsoft.com/office/drawing/2014/main" id="{2284F4CD-6DA3-F04A-BC77-62878651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4639" y="5908749"/>
            <a:ext cx="356623" cy="195204"/>
          </a:xfrm>
          <a:custGeom>
            <a:avLst/>
            <a:gdLst>
              <a:gd name="T0" fmla="*/ 400 w 418"/>
              <a:gd name="T1" fmla="*/ 230 h 231"/>
              <a:gd name="T2" fmla="*/ 400 w 418"/>
              <a:gd name="T3" fmla="*/ 230 h 231"/>
              <a:gd name="T4" fmla="*/ 17 w 418"/>
              <a:gd name="T5" fmla="*/ 230 h 231"/>
              <a:gd name="T6" fmla="*/ 0 w 418"/>
              <a:gd name="T7" fmla="*/ 204 h 231"/>
              <a:gd name="T8" fmla="*/ 0 w 418"/>
              <a:gd name="T9" fmla="*/ 17 h 231"/>
              <a:gd name="T10" fmla="*/ 17 w 418"/>
              <a:gd name="T11" fmla="*/ 0 h 231"/>
              <a:gd name="T12" fmla="*/ 400 w 418"/>
              <a:gd name="T13" fmla="*/ 0 h 231"/>
              <a:gd name="T14" fmla="*/ 417 w 418"/>
              <a:gd name="T15" fmla="*/ 17 h 231"/>
              <a:gd name="T16" fmla="*/ 417 w 418"/>
              <a:gd name="T17" fmla="*/ 204 h 231"/>
              <a:gd name="T18" fmla="*/ 400 w 418"/>
              <a:gd name="T19" fmla="*/ 230 h 231"/>
              <a:gd name="T20" fmla="*/ 34 w 418"/>
              <a:gd name="T21" fmla="*/ 187 h 231"/>
              <a:gd name="T22" fmla="*/ 34 w 418"/>
              <a:gd name="T23" fmla="*/ 187 h 231"/>
              <a:gd name="T24" fmla="*/ 374 w 418"/>
              <a:gd name="T25" fmla="*/ 187 h 231"/>
              <a:gd name="T26" fmla="*/ 374 w 418"/>
              <a:gd name="T27" fmla="*/ 34 h 231"/>
              <a:gd name="T28" fmla="*/ 34 w 418"/>
              <a:gd name="T29" fmla="*/ 34 h 231"/>
              <a:gd name="T30" fmla="*/ 34 w 418"/>
              <a:gd name="T31" fmla="*/ 18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8" h="231">
                <a:moveTo>
                  <a:pt x="400" y="230"/>
                </a:moveTo>
                <a:lnTo>
                  <a:pt x="400" y="230"/>
                </a:lnTo>
                <a:cubicBezTo>
                  <a:pt x="17" y="230"/>
                  <a:pt x="17" y="230"/>
                  <a:pt x="17" y="230"/>
                </a:cubicBezTo>
                <a:cubicBezTo>
                  <a:pt x="8" y="230"/>
                  <a:pt x="0" y="213"/>
                  <a:pt x="0" y="20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400" y="0"/>
                  <a:pt x="400" y="0"/>
                  <a:pt x="400" y="0"/>
                </a:cubicBezTo>
                <a:cubicBezTo>
                  <a:pt x="409" y="0"/>
                  <a:pt x="417" y="8"/>
                  <a:pt x="417" y="17"/>
                </a:cubicBezTo>
                <a:cubicBezTo>
                  <a:pt x="417" y="204"/>
                  <a:pt x="417" y="204"/>
                  <a:pt x="417" y="204"/>
                </a:cubicBezTo>
                <a:cubicBezTo>
                  <a:pt x="417" y="213"/>
                  <a:pt x="409" y="230"/>
                  <a:pt x="400" y="230"/>
                </a:cubicBezTo>
                <a:close/>
                <a:moveTo>
                  <a:pt x="34" y="187"/>
                </a:moveTo>
                <a:lnTo>
                  <a:pt x="34" y="187"/>
                </a:lnTo>
                <a:cubicBezTo>
                  <a:pt x="374" y="187"/>
                  <a:pt x="374" y="187"/>
                  <a:pt x="374" y="187"/>
                </a:cubicBezTo>
                <a:cubicBezTo>
                  <a:pt x="374" y="34"/>
                  <a:pt x="374" y="34"/>
                  <a:pt x="374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1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68">
            <a:extLst>
              <a:ext uri="{FF2B5EF4-FFF2-40B4-BE49-F238E27FC236}">
                <a16:creationId xmlns:a16="http://schemas.microsoft.com/office/drawing/2014/main" id="{51356DAD-145F-A643-9A9F-593DAF82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413" y="6321680"/>
            <a:ext cx="37539" cy="37539"/>
          </a:xfrm>
          <a:custGeom>
            <a:avLst/>
            <a:gdLst>
              <a:gd name="T0" fmla="*/ 17 w 44"/>
              <a:gd name="T1" fmla="*/ 43 h 44"/>
              <a:gd name="T2" fmla="*/ 17 w 44"/>
              <a:gd name="T3" fmla="*/ 43 h 44"/>
              <a:gd name="T4" fmla="*/ 0 w 44"/>
              <a:gd name="T5" fmla="*/ 26 h 44"/>
              <a:gd name="T6" fmla="*/ 17 w 44"/>
              <a:gd name="T7" fmla="*/ 0 h 44"/>
              <a:gd name="T8" fmla="*/ 43 w 44"/>
              <a:gd name="T9" fmla="*/ 26 h 44"/>
              <a:gd name="T10" fmla="*/ 17 w 44"/>
              <a:gd name="T11" fmla="*/ 43 h 44"/>
              <a:gd name="T12" fmla="*/ 17 w 44"/>
              <a:gd name="T13" fmla="*/ 9 h 44"/>
              <a:gd name="T14" fmla="*/ 17 w 44"/>
              <a:gd name="T15" fmla="*/ 9 h 44"/>
              <a:gd name="T16" fmla="*/ 9 w 44"/>
              <a:gd name="T17" fmla="*/ 26 h 44"/>
              <a:gd name="T18" fmla="*/ 17 w 44"/>
              <a:gd name="T19" fmla="*/ 34 h 44"/>
              <a:gd name="T20" fmla="*/ 34 w 44"/>
              <a:gd name="T21" fmla="*/ 26 h 44"/>
              <a:gd name="T22" fmla="*/ 17 w 44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4"/>
                  <a:pt x="34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26"/>
                </a:cubicBezTo>
                <a:cubicBezTo>
                  <a:pt x="9" y="34"/>
                  <a:pt x="9" y="34"/>
                  <a:pt x="17" y="34"/>
                </a:cubicBezTo>
                <a:cubicBezTo>
                  <a:pt x="26" y="34"/>
                  <a:pt x="34" y="34"/>
                  <a:pt x="34" y="26"/>
                </a:cubicBezTo>
                <a:cubicBezTo>
                  <a:pt x="34" y="17"/>
                  <a:pt x="26" y="9"/>
                  <a:pt x="1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69">
            <a:extLst>
              <a:ext uri="{FF2B5EF4-FFF2-40B4-BE49-F238E27FC236}">
                <a16:creationId xmlns:a16="http://schemas.microsoft.com/office/drawing/2014/main" id="{6F656BE0-F6C2-6848-9C50-41E1D4FC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413" y="6235339"/>
            <a:ext cx="37539" cy="37539"/>
          </a:xfrm>
          <a:custGeom>
            <a:avLst/>
            <a:gdLst>
              <a:gd name="T0" fmla="*/ 17 w 44"/>
              <a:gd name="T1" fmla="*/ 42 h 43"/>
              <a:gd name="T2" fmla="*/ 17 w 44"/>
              <a:gd name="T3" fmla="*/ 42 h 43"/>
              <a:gd name="T4" fmla="*/ 0 w 44"/>
              <a:gd name="T5" fmla="*/ 26 h 43"/>
              <a:gd name="T6" fmla="*/ 17 w 44"/>
              <a:gd name="T7" fmla="*/ 0 h 43"/>
              <a:gd name="T8" fmla="*/ 43 w 44"/>
              <a:gd name="T9" fmla="*/ 26 h 43"/>
              <a:gd name="T10" fmla="*/ 17 w 44"/>
              <a:gd name="T11" fmla="*/ 42 h 43"/>
              <a:gd name="T12" fmla="*/ 17 w 44"/>
              <a:gd name="T13" fmla="*/ 8 h 43"/>
              <a:gd name="T14" fmla="*/ 17 w 44"/>
              <a:gd name="T15" fmla="*/ 8 h 43"/>
              <a:gd name="T16" fmla="*/ 9 w 44"/>
              <a:gd name="T17" fmla="*/ 26 h 43"/>
              <a:gd name="T18" fmla="*/ 17 w 44"/>
              <a:gd name="T19" fmla="*/ 34 h 43"/>
              <a:gd name="T20" fmla="*/ 34 w 44"/>
              <a:gd name="T21" fmla="*/ 26 h 43"/>
              <a:gd name="T22" fmla="*/ 17 w 44"/>
              <a:gd name="T23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3">
                <a:moveTo>
                  <a:pt x="17" y="42"/>
                </a:moveTo>
                <a:lnTo>
                  <a:pt x="17" y="42"/>
                </a:lnTo>
                <a:cubicBezTo>
                  <a:pt x="9" y="42"/>
                  <a:pt x="0" y="34"/>
                  <a:pt x="0" y="26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3" y="8"/>
                  <a:pt x="43" y="26"/>
                </a:cubicBezTo>
                <a:cubicBezTo>
                  <a:pt x="43" y="34"/>
                  <a:pt x="34" y="42"/>
                  <a:pt x="17" y="42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9" y="8"/>
                  <a:pt x="9" y="17"/>
                  <a:pt x="9" y="26"/>
                </a:cubicBezTo>
                <a:cubicBezTo>
                  <a:pt x="9" y="34"/>
                  <a:pt x="9" y="34"/>
                  <a:pt x="17" y="34"/>
                </a:cubicBezTo>
                <a:cubicBezTo>
                  <a:pt x="26" y="34"/>
                  <a:pt x="34" y="34"/>
                  <a:pt x="34" y="26"/>
                </a:cubicBezTo>
                <a:cubicBezTo>
                  <a:pt x="34" y="17"/>
                  <a:pt x="26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70">
            <a:extLst>
              <a:ext uri="{FF2B5EF4-FFF2-40B4-BE49-F238E27FC236}">
                <a16:creationId xmlns:a16="http://schemas.microsoft.com/office/drawing/2014/main" id="{1FBE4E15-A12E-9442-913F-534A30C5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059" y="6235339"/>
            <a:ext cx="37539" cy="37539"/>
          </a:xfrm>
          <a:custGeom>
            <a:avLst/>
            <a:gdLst>
              <a:gd name="T0" fmla="*/ 17 w 44"/>
              <a:gd name="T1" fmla="*/ 42 h 43"/>
              <a:gd name="T2" fmla="*/ 17 w 44"/>
              <a:gd name="T3" fmla="*/ 42 h 43"/>
              <a:gd name="T4" fmla="*/ 0 w 44"/>
              <a:gd name="T5" fmla="*/ 26 h 43"/>
              <a:gd name="T6" fmla="*/ 17 w 44"/>
              <a:gd name="T7" fmla="*/ 0 h 43"/>
              <a:gd name="T8" fmla="*/ 43 w 44"/>
              <a:gd name="T9" fmla="*/ 26 h 43"/>
              <a:gd name="T10" fmla="*/ 17 w 44"/>
              <a:gd name="T11" fmla="*/ 42 h 43"/>
              <a:gd name="T12" fmla="*/ 17 w 44"/>
              <a:gd name="T13" fmla="*/ 8 h 43"/>
              <a:gd name="T14" fmla="*/ 17 w 44"/>
              <a:gd name="T15" fmla="*/ 8 h 43"/>
              <a:gd name="T16" fmla="*/ 8 w 44"/>
              <a:gd name="T17" fmla="*/ 26 h 43"/>
              <a:gd name="T18" fmla="*/ 17 w 44"/>
              <a:gd name="T19" fmla="*/ 34 h 43"/>
              <a:gd name="T20" fmla="*/ 34 w 44"/>
              <a:gd name="T21" fmla="*/ 26 h 43"/>
              <a:gd name="T22" fmla="*/ 17 w 44"/>
              <a:gd name="T23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43">
                <a:moveTo>
                  <a:pt x="17" y="42"/>
                </a:moveTo>
                <a:lnTo>
                  <a:pt x="17" y="42"/>
                </a:lnTo>
                <a:cubicBezTo>
                  <a:pt x="8" y="42"/>
                  <a:pt x="0" y="34"/>
                  <a:pt x="0" y="26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3" y="8"/>
                  <a:pt x="43" y="26"/>
                </a:cubicBezTo>
                <a:cubicBezTo>
                  <a:pt x="43" y="34"/>
                  <a:pt x="34" y="42"/>
                  <a:pt x="17" y="42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8" y="8"/>
                  <a:pt x="8" y="17"/>
                  <a:pt x="8" y="26"/>
                </a:cubicBezTo>
                <a:cubicBezTo>
                  <a:pt x="8" y="34"/>
                  <a:pt x="8" y="34"/>
                  <a:pt x="17" y="34"/>
                </a:cubicBezTo>
                <a:cubicBezTo>
                  <a:pt x="26" y="34"/>
                  <a:pt x="34" y="34"/>
                  <a:pt x="34" y="26"/>
                </a:cubicBezTo>
                <a:cubicBezTo>
                  <a:pt x="34" y="17"/>
                  <a:pt x="26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71">
            <a:extLst>
              <a:ext uri="{FF2B5EF4-FFF2-40B4-BE49-F238E27FC236}">
                <a16:creationId xmlns:a16="http://schemas.microsoft.com/office/drawing/2014/main" id="{F7A5F3B3-39C9-1248-8A32-30EA9DE4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194" y="6235339"/>
            <a:ext cx="45047" cy="37539"/>
          </a:xfrm>
          <a:custGeom>
            <a:avLst/>
            <a:gdLst>
              <a:gd name="T0" fmla="*/ 26 w 52"/>
              <a:gd name="T1" fmla="*/ 42 h 43"/>
              <a:gd name="T2" fmla="*/ 26 w 52"/>
              <a:gd name="T3" fmla="*/ 42 h 43"/>
              <a:gd name="T4" fmla="*/ 0 w 52"/>
              <a:gd name="T5" fmla="*/ 26 h 43"/>
              <a:gd name="T6" fmla="*/ 26 w 52"/>
              <a:gd name="T7" fmla="*/ 0 h 43"/>
              <a:gd name="T8" fmla="*/ 51 w 52"/>
              <a:gd name="T9" fmla="*/ 26 h 43"/>
              <a:gd name="T10" fmla="*/ 26 w 52"/>
              <a:gd name="T11" fmla="*/ 42 h 43"/>
              <a:gd name="T12" fmla="*/ 26 w 52"/>
              <a:gd name="T13" fmla="*/ 8 h 43"/>
              <a:gd name="T14" fmla="*/ 26 w 52"/>
              <a:gd name="T15" fmla="*/ 8 h 43"/>
              <a:gd name="T16" fmla="*/ 9 w 52"/>
              <a:gd name="T17" fmla="*/ 26 h 43"/>
              <a:gd name="T18" fmla="*/ 26 w 52"/>
              <a:gd name="T19" fmla="*/ 34 h 43"/>
              <a:gd name="T20" fmla="*/ 43 w 52"/>
              <a:gd name="T21" fmla="*/ 26 h 43"/>
              <a:gd name="T22" fmla="*/ 26 w 52"/>
              <a:gd name="T23" fmla="*/ 8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43">
                <a:moveTo>
                  <a:pt x="26" y="42"/>
                </a:moveTo>
                <a:lnTo>
                  <a:pt x="26" y="42"/>
                </a:lnTo>
                <a:cubicBezTo>
                  <a:pt x="9" y="42"/>
                  <a:pt x="0" y="34"/>
                  <a:pt x="0" y="26"/>
                </a:cubicBezTo>
                <a:cubicBezTo>
                  <a:pt x="0" y="8"/>
                  <a:pt x="9" y="0"/>
                  <a:pt x="26" y="0"/>
                </a:cubicBezTo>
                <a:cubicBezTo>
                  <a:pt x="34" y="0"/>
                  <a:pt x="51" y="8"/>
                  <a:pt x="51" y="26"/>
                </a:cubicBezTo>
                <a:cubicBezTo>
                  <a:pt x="51" y="34"/>
                  <a:pt x="34" y="42"/>
                  <a:pt x="26" y="42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7" y="8"/>
                  <a:pt x="9" y="17"/>
                  <a:pt x="9" y="26"/>
                </a:cubicBezTo>
                <a:cubicBezTo>
                  <a:pt x="9" y="34"/>
                  <a:pt x="17" y="34"/>
                  <a:pt x="26" y="34"/>
                </a:cubicBezTo>
                <a:cubicBezTo>
                  <a:pt x="34" y="34"/>
                  <a:pt x="43" y="34"/>
                  <a:pt x="43" y="26"/>
                </a:cubicBezTo>
                <a:cubicBezTo>
                  <a:pt x="43" y="17"/>
                  <a:pt x="34" y="8"/>
                  <a:pt x="2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72">
            <a:extLst>
              <a:ext uri="{FF2B5EF4-FFF2-40B4-BE49-F238E27FC236}">
                <a16:creationId xmlns:a16="http://schemas.microsoft.com/office/drawing/2014/main" id="{732E2902-1689-8C4D-9C15-67040C157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51" y="6321680"/>
            <a:ext cx="45047" cy="37539"/>
          </a:xfrm>
          <a:custGeom>
            <a:avLst/>
            <a:gdLst>
              <a:gd name="T0" fmla="*/ 25 w 52"/>
              <a:gd name="T1" fmla="*/ 43 h 44"/>
              <a:gd name="T2" fmla="*/ 25 w 52"/>
              <a:gd name="T3" fmla="*/ 43 h 44"/>
              <a:gd name="T4" fmla="*/ 0 w 52"/>
              <a:gd name="T5" fmla="*/ 26 h 44"/>
              <a:gd name="T6" fmla="*/ 25 w 52"/>
              <a:gd name="T7" fmla="*/ 0 h 44"/>
              <a:gd name="T8" fmla="*/ 51 w 52"/>
              <a:gd name="T9" fmla="*/ 26 h 44"/>
              <a:gd name="T10" fmla="*/ 25 w 52"/>
              <a:gd name="T11" fmla="*/ 43 h 44"/>
              <a:gd name="T12" fmla="*/ 25 w 52"/>
              <a:gd name="T13" fmla="*/ 9 h 44"/>
              <a:gd name="T14" fmla="*/ 25 w 52"/>
              <a:gd name="T15" fmla="*/ 9 h 44"/>
              <a:gd name="T16" fmla="*/ 16 w 52"/>
              <a:gd name="T17" fmla="*/ 26 h 44"/>
              <a:gd name="T18" fmla="*/ 25 w 52"/>
              <a:gd name="T19" fmla="*/ 34 h 44"/>
              <a:gd name="T20" fmla="*/ 42 w 52"/>
              <a:gd name="T21" fmla="*/ 26 h 44"/>
              <a:gd name="T22" fmla="*/ 25 w 52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44">
                <a:moveTo>
                  <a:pt x="25" y="43"/>
                </a:moveTo>
                <a:lnTo>
                  <a:pt x="25" y="43"/>
                </a:lnTo>
                <a:cubicBezTo>
                  <a:pt x="16" y="43"/>
                  <a:pt x="0" y="34"/>
                  <a:pt x="0" y="26"/>
                </a:cubicBezTo>
                <a:cubicBezTo>
                  <a:pt x="0" y="9"/>
                  <a:pt x="16" y="0"/>
                  <a:pt x="25" y="0"/>
                </a:cubicBezTo>
                <a:cubicBezTo>
                  <a:pt x="42" y="0"/>
                  <a:pt x="51" y="9"/>
                  <a:pt x="51" y="26"/>
                </a:cubicBezTo>
                <a:cubicBezTo>
                  <a:pt x="51" y="34"/>
                  <a:pt x="42" y="43"/>
                  <a:pt x="25" y="43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6" y="9"/>
                  <a:pt x="16" y="17"/>
                  <a:pt x="16" y="26"/>
                </a:cubicBezTo>
                <a:cubicBezTo>
                  <a:pt x="16" y="34"/>
                  <a:pt x="16" y="34"/>
                  <a:pt x="25" y="34"/>
                </a:cubicBezTo>
                <a:cubicBezTo>
                  <a:pt x="34" y="34"/>
                  <a:pt x="42" y="34"/>
                  <a:pt x="42" y="26"/>
                </a:cubicBezTo>
                <a:cubicBezTo>
                  <a:pt x="42" y="17"/>
                  <a:pt x="34" y="9"/>
                  <a:pt x="25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73">
            <a:extLst>
              <a:ext uri="{FF2B5EF4-FFF2-40B4-BE49-F238E27FC236}">
                <a16:creationId xmlns:a16="http://schemas.microsoft.com/office/drawing/2014/main" id="{74C78973-FDC3-6F43-9EA2-407713D28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194" y="6321680"/>
            <a:ext cx="45047" cy="37539"/>
          </a:xfrm>
          <a:custGeom>
            <a:avLst/>
            <a:gdLst>
              <a:gd name="T0" fmla="*/ 26 w 52"/>
              <a:gd name="T1" fmla="*/ 43 h 44"/>
              <a:gd name="T2" fmla="*/ 26 w 52"/>
              <a:gd name="T3" fmla="*/ 43 h 44"/>
              <a:gd name="T4" fmla="*/ 0 w 52"/>
              <a:gd name="T5" fmla="*/ 26 h 44"/>
              <a:gd name="T6" fmla="*/ 26 w 52"/>
              <a:gd name="T7" fmla="*/ 0 h 44"/>
              <a:gd name="T8" fmla="*/ 51 w 52"/>
              <a:gd name="T9" fmla="*/ 26 h 44"/>
              <a:gd name="T10" fmla="*/ 26 w 52"/>
              <a:gd name="T11" fmla="*/ 43 h 44"/>
              <a:gd name="T12" fmla="*/ 26 w 52"/>
              <a:gd name="T13" fmla="*/ 9 h 44"/>
              <a:gd name="T14" fmla="*/ 26 w 52"/>
              <a:gd name="T15" fmla="*/ 9 h 44"/>
              <a:gd name="T16" fmla="*/ 9 w 52"/>
              <a:gd name="T17" fmla="*/ 26 h 44"/>
              <a:gd name="T18" fmla="*/ 26 w 52"/>
              <a:gd name="T19" fmla="*/ 34 h 44"/>
              <a:gd name="T20" fmla="*/ 43 w 52"/>
              <a:gd name="T21" fmla="*/ 26 h 44"/>
              <a:gd name="T22" fmla="*/ 26 w 52"/>
              <a:gd name="T23" fmla="*/ 9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44">
                <a:moveTo>
                  <a:pt x="26" y="43"/>
                </a:moveTo>
                <a:lnTo>
                  <a:pt x="26" y="43"/>
                </a:lnTo>
                <a:cubicBezTo>
                  <a:pt x="9" y="43"/>
                  <a:pt x="0" y="34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34" y="0"/>
                  <a:pt x="51" y="9"/>
                  <a:pt x="51" y="26"/>
                </a:cubicBezTo>
                <a:cubicBezTo>
                  <a:pt x="51" y="34"/>
                  <a:pt x="34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17"/>
                  <a:pt x="9" y="26"/>
                </a:cubicBezTo>
                <a:cubicBezTo>
                  <a:pt x="9" y="34"/>
                  <a:pt x="17" y="34"/>
                  <a:pt x="26" y="34"/>
                </a:cubicBezTo>
                <a:cubicBezTo>
                  <a:pt x="34" y="34"/>
                  <a:pt x="43" y="34"/>
                  <a:pt x="43" y="26"/>
                </a:cubicBezTo>
                <a:cubicBezTo>
                  <a:pt x="43" y="17"/>
                  <a:pt x="34" y="9"/>
                  <a:pt x="26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74">
            <a:extLst>
              <a:ext uri="{FF2B5EF4-FFF2-40B4-BE49-F238E27FC236}">
                <a16:creationId xmlns:a16="http://schemas.microsoft.com/office/drawing/2014/main" id="{2E569BC1-BFA3-534B-B0F9-1B3F2122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413" y="6149001"/>
            <a:ext cx="37539" cy="45047"/>
          </a:xfrm>
          <a:custGeom>
            <a:avLst/>
            <a:gdLst>
              <a:gd name="T0" fmla="*/ 17 w 44"/>
              <a:gd name="T1" fmla="*/ 51 h 52"/>
              <a:gd name="T2" fmla="*/ 17 w 44"/>
              <a:gd name="T3" fmla="*/ 51 h 52"/>
              <a:gd name="T4" fmla="*/ 0 w 44"/>
              <a:gd name="T5" fmla="*/ 25 h 52"/>
              <a:gd name="T6" fmla="*/ 17 w 44"/>
              <a:gd name="T7" fmla="*/ 0 h 52"/>
              <a:gd name="T8" fmla="*/ 43 w 44"/>
              <a:gd name="T9" fmla="*/ 25 h 52"/>
              <a:gd name="T10" fmla="*/ 17 w 44"/>
              <a:gd name="T11" fmla="*/ 51 h 52"/>
              <a:gd name="T12" fmla="*/ 17 w 44"/>
              <a:gd name="T13" fmla="*/ 8 h 52"/>
              <a:gd name="T14" fmla="*/ 17 w 44"/>
              <a:gd name="T15" fmla="*/ 8 h 52"/>
              <a:gd name="T16" fmla="*/ 9 w 44"/>
              <a:gd name="T17" fmla="*/ 25 h 52"/>
              <a:gd name="T18" fmla="*/ 17 w 44"/>
              <a:gd name="T19" fmla="*/ 42 h 52"/>
              <a:gd name="T20" fmla="*/ 34 w 44"/>
              <a:gd name="T21" fmla="*/ 25 h 52"/>
              <a:gd name="T22" fmla="*/ 17 w 44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2">
                <a:moveTo>
                  <a:pt x="17" y="51"/>
                </a:moveTo>
                <a:lnTo>
                  <a:pt x="17" y="51"/>
                </a:ln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17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43" y="34"/>
                  <a:pt x="34" y="51"/>
                  <a:pt x="17" y="51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9" y="8"/>
                  <a:pt x="9" y="17"/>
                  <a:pt x="9" y="25"/>
                </a:cubicBezTo>
                <a:cubicBezTo>
                  <a:pt x="9" y="34"/>
                  <a:pt x="9" y="42"/>
                  <a:pt x="17" y="42"/>
                </a:cubicBezTo>
                <a:cubicBezTo>
                  <a:pt x="26" y="42"/>
                  <a:pt x="34" y="34"/>
                  <a:pt x="34" y="25"/>
                </a:cubicBezTo>
                <a:cubicBezTo>
                  <a:pt x="34" y="17"/>
                  <a:pt x="26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75">
            <a:extLst>
              <a:ext uri="{FF2B5EF4-FFF2-40B4-BE49-F238E27FC236}">
                <a16:creationId xmlns:a16="http://schemas.microsoft.com/office/drawing/2014/main" id="{1EEB57E3-D28E-1047-A271-900B38D20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059" y="6149001"/>
            <a:ext cx="37539" cy="45047"/>
          </a:xfrm>
          <a:custGeom>
            <a:avLst/>
            <a:gdLst>
              <a:gd name="T0" fmla="*/ 17 w 44"/>
              <a:gd name="T1" fmla="*/ 51 h 52"/>
              <a:gd name="T2" fmla="*/ 17 w 44"/>
              <a:gd name="T3" fmla="*/ 51 h 52"/>
              <a:gd name="T4" fmla="*/ 0 w 44"/>
              <a:gd name="T5" fmla="*/ 25 h 52"/>
              <a:gd name="T6" fmla="*/ 17 w 44"/>
              <a:gd name="T7" fmla="*/ 0 h 52"/>
              <a:gd name="T8" fmla="*/ 43 w 44"/>
              <a:gd name="T9" fmla="*/ 25 h 52"/>
              <a:gd name="T10" fmla="*/ 17 w 44"/>
              <a:gd name="T11" fmla="*/ 51 h 52"/>
              <a:gd name="T12" fmla="*/ 17 w 44"/>
              <a:gd name="T13" fmla="*/ 8 h 52"/>
              <a:gd name="T14" fmla="*/ 17 w 44"/>
              <a:gd name="T15" fmla="*/ 8 h 52"/>
              <a:gd name="T16" fmla="*/ 8 w 44"/>
              <a:gd name="T17" fmla="*/ 25 h 52"/>
              <a:gd name="T18" fmla="*/ 17 w 44"/>
              <a:gd name="T19" fmla="*/ 42 h 52"/>
              <a:gd name="T20" fmla="*/ 34 w 44"/>
              <a:gd name="T21" fmla="*/ 25 h 52"/>
              <a:gd name="T22" fmla="*/ 17 w 44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" h="52">
                <a:moveTo>
                  <a:pt x="17" y="51"/>
                </a:moveTo>
                <a:lnTo>
                  <a:pt x="17" y="51"/>
                </a:lnTo>
                <a:cubicBezTo>
                  <a:pt x="8" y="51"/>
                  <a:pt x="0" y="34"/>
                  <a:pt x="0" y="25"/>
                </a:cubicBezTo>
                <a:cubicBezTo>
                  <a:pt x="0" y="8"/>
                  <a:pt x="8" y="0"/>
                  <a:pt x="17" y="0"/>
                </a:cubicBezTo>
                <a:cubicBezTo>
                  <a:pt x="34" y="0"/>
                  <a:pt x="43" y="8"/>
                  <a:pt x="43" y="25"/>
                </a:cubicBezTo>
                <a:cubicBezTo>
                  <a:pt x="43" y="34"/>
                  <a:pt x="34" y="51"/>
                  <a:pt x="17" y="51"/>
                </a:cubicBezTo>
                <a:close/>
                <a:moveTo>
                  <a:pt x="17" y="8"/>
                </a:moveTo>
                <a:lnTo>
                  <a:pt x="17" y="8"/>
                </a:lnTo>
                <a:cubicBezTo>
                  <a:pt x="8" y="8"/>
                  <a:pt x="8" y="17"/>
                  <a:pt x="8" y="25"/>
                </a:cubicBezTo>
                <a:cubicBezTo>
                  <a:pt x="8" y="34"/>
                  <a:pt x="8" y="42"/>
                  <a:pt x="17" y="42"/>
                </a:cubicBezTo>
                <a:cubicBezTo>
                  <a:pt x="26" y="42"/>
                  <a:pt x="34" y="34"/>
                  <a:pt x="34" y="25"/>
                </a:cubicBezTo>
                <a:cubicBezTo>
                  <a:pt x="34" y="17"/>
                  <a:pt x="26" y="8"/>
                  <a:pt x="1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76">
            <a:extLst>
              <a:ext uri="{FF2B5EF4-FFF2-40B4-BE49-F238E27FC236}">
                <a16:creationId xmlns:a16="http://schemas.microsoft.com/office/drawing/2014/main" id="{9700993C-DFC6-1042-9FFA-FF04BDB16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194" y="6149001"/>
            <a:ext cx="45047" cy="45047"/>
          </a:xfrm>
          <a:custGeom>
            <a:avLst/>
            <a:gdLst>
              <a:gd name="T0" fmla="*/ 26 w 52"/>
              <a:gd name="T1" fmla="*/ 51 h 52"/>
              <a:gd name="T2" fmla="*/ 26 w 52"/>
              <a:gd name="T3" fmla="*/ 51 h 52"/>
              <a:gd name="T4" fmla="*/ 0 w 52"/>
              <a:gd name="T5" fmla="*/ 25 h 52"/>
              <a:gd name="T6" fmla="*/ 26 w 52"/>
              <a:gd name="T7" fmla="*/ 0 h 52"/>
              <a:gd name="T8" fmla="*/ 51 w 52"/>
              <a:gd name="T9" fmla="*/ 25 h 52"/>
              <a:gd name="T10" fmla="*/ 26 w 52"/>
              <a:gd name="T11" fmla="*/ 51 h 52"/>
              <a:gd name="T12" fmla="*/ 26 w 52"/>
              <a:gd name="T13" fmla="*/ 8 h 52"/>
              <a:gd name="T14" fmla="*/ 26 w 52"/>
              <a:gd name="T15" fmla="*/ 8 h 52"/>
              <a:gd name="T16" fmla="*/ 9 w 52"/>
              <a:gd name="T17" fmla="*/ 25 h 52"/>
              <a:gd name="T18" fmla="*/ 26 w 52"/>
              <a:gd name="T19" fmla="*/ 42 h 52"/>
              <a:gd name="T20" fmla="*/ 43 w 52"/>
              <a:gd name="T21" fmla="*/ 25 h 52"/>
              <a:gd name="T22" fmla="*/ 26 w 52"/>
              <a:gd name="T23" fmla="*/ 8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" h="52">
                <a:moveTo>
                  <a:pt x="26" y="51"/>
                </a:moveTo>
                <a:lnTo>
                  <a:pt x="26" y="51"/>
                </a:lnTo>
                <a:cubicBezTo>
                  <a:pt x="9" y="51"/>
                  <a:pt x="0" y="34"/>
                  <a:pt x="0" y="25"/>
                </a:cubicBezTo>
                <a:cubicBezTo>
                  <a:pt x="0" y="8"/>
                  <a:pt x="9" y="0"/>
                  <a:pt x="26" y="0"/>
                </a:cubicBezTo>
                <a:cubicBezTo>
                  <a:pt x="34" y="0"/>
                  <a:pt x="51" y="8"/>
                  <a:pt x="51" y="25"/>
                </a:cubicBezTo>
                <a:cubicBezTo>
                  <a:pt x="51" y="34"/>
                  <a:pt x="34" y="51"/>
                  <a:pt x="26" y="51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7" y="8"/>
                  <a:pt x="9" y="17"/>
                  <a:pt x="9" y="25"/>
                </a:cubicBezTo>
                <a:cubicBezTo>
                  <a:pt x="9" y="34"/>
                  <a:pt x="17" y="42"/>
                  <a:pt x="26" y="42"/>
                </a:cubicBezTo>
                <a:cubicBezTo>
                  <a:pt x="34" y="42"/>
                  <a:pt x="43" y="34"/>
                  <a:pt x="43" y="25"/>
                </a:cubicBezTo>
                <a:cubicBezTo>
                  <a:pt x="43" y="17"/>
                  <a:pt x="34" y="8"/>
                  <a:pt x="26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77">
            <a:extLst>
              <a:ext uri="{FF2B5EF4-FFF2-40B4-BE49-F238E27FC236}">
                <a16:creationId xmlns:a16="http://schemas.microsoft.com/office/drawing/2014/main" id="{1A44CC30-D8BD-6541-B9F0-B10DBE1BB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4921" y="6096445"/>
            <a:ext cx="480502" cy="480502"/>
          </a:xfrm>
          <a:custGeom>
            <a:avLst/>
            <a:gdLst>
              <a:gd name="T0" fmla="*/ 281 w 563"/>
              <a:gd name="T1" fmla="*/ 562 h 563"/>
              <a:gd name="T2" fmla="*/ 281 w 563"/>
              <a:gd name="T3" fmla="*/ 562 h 563"/>
              <a:gd name="T4" fmla="*/ 85 w 563"/>
              <a:gd name="T5" fmla="*/ 477 h 563"/>
              <a:gd name="T6" fmla="*/ 0 w 563"/>
              <a:gd name="T7" fmla="*/ 281 h 563"/>
              <a:gd name="T8" fmla="*/ 85 w 563"/>
              <a:gd name="T9" fmla="*/ 85 h 563"/>
              <a:gd name="T10" fmla="*/ 281 w 563"/>
              <a:gd name="T11" fmla="*/ 0 h 563"/>
              <a:gd name="T12" fmla="*/ 485 w 563"/>
              <a:gd name="T13" fmla="*/ 85 h 563"/>
              <a:gd name="T14" fmla="*/ 562 w 563"/>
              <a:gd name="T15" fmla="*/ 281 h 563"/>
              <a:gd name="T16" fmla="*/ 485 w 563"/>
              <a:gd name="T17" fmla="*/ 477 h 563"/>
              <a:gd name="T18" fmla="*/ 281 w 563"/>
              <a:gd name="T19" fmla="*/ 562 h 563"/>
              <a:gd name="T20" fmla="*/ 281 w 563"/>
              <a:gd name="T21" fmla="*/ 34 h 563"/>
              <a:gd name="T22" fmla="*/ 281 w 563"/>
              <a:gd name="T23" fmla="*/ 34 h 563"/>
              <a:gd name="T24" fmla="*/ 34 w 563"/>
              <a:gd name="T25" fmla="*/ 281 h 563"/>
              <a:gd name="T26" fmla="*/ 281 w 563"/>
              <a:gd name="T27" fmla="*/ 528 h 563"/>
              <a:gd name="T28" fmla="*/ 528 w 563"/>
              <a:gd name="T29" fmla="*/ 281 h 563"/>
              <a:gd name="T30" fmla="*/ 281 w 563"/>
              <a:gd name="T31" fmla="*/ 34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3" h="563">
                <a:moveTo>
                  <a:pt x="281" y="562"/>
                </a:moveTo>
                <a:lnTo>
                  <a:pt x="281" y="562"/>
                </a:lnTo>
                <a:cubicBezTo>
                  <a:pt x="204" y="562"/>
                  <a:pt x="136" y="537"/>
                  <a:pt x="85" y="477"/>
                </a:cubicBezTo>
                <a:cubicBezTo>
                  <a:pt x="34" y="426"/>
                  <a:pt x="0" y="358"/>
                  <a:pt x="0" y="281"/>
                </a:cubicBezTo>
                <a:cubicBezTo>
                  <a:pt x="0" y="204"/>
                  <a:pt x="34" y="136"/>
                  <a:pt x="85" y="85"/>
                </a:cubicBezTo>
                <a:cubicBezTo>
                  <a:pt x="136" y="26"/>
                  <a:pt x="204" y="0"/>
                  <a:pt x="281" y="0"/>
                </a:cubicBezTo>
                <a:cubicBezTo>
                  <a:pt x="357" y="0"/>
                  <a:pt x="425" y="26"/>
                  <a:pt x="485" y="85"/>
                </a:cubicBezTo>
                <a:cubicBezTo>
                  <a:pt x="536" y="136"/>
                  <a:pt x="562" y="204"/>
                  <a:pt x="562" y="281"/>
                </a:cubicBezTo>
                <a:cubicBezTo>
                  <a:pt x="562" y="358"/>
                  <a:pt x="536" y="426"/>
                  <a:pt x="485" y="477"/>
                </a:cubicBezTo>
                <a:cubicBezTo>
                  <a:pt x="425" y="537"/>
                  <a:pt x="357" y="562"/>
                  <a:pt x="281" y="562"/>
                </a:cubicBezTo>
                <a:close/>
                <a:moveTo>
                  <a:pt x="281" y="34"/>
                </a:moveTo>
                <a:lnTo>
                  <a:pt x="281" y="34"/>
                </a:lnTo>
                <a:cubicBezTo>
                  <a:pt x="144" y="34"/>
                  <a:pt x="34" y="145"/>
                  <a:pt x="34" y="281"/>
                </a:cubicBezTo>
                <a:cubicBezTo>
                  <a:pt x="34" y="417"/>
                  <a:pt x="144" y="528"/>
                  <a:pt x="281" y="528"/>
                </a:cubicBezTo>
                <a:cubicBezTo>
                  <a:pt x="417" y="528"/>
                  <a:pt x="528" y="417"/>
                  <a:pt x="528" y="281"/>
                </a:cubicBezTo>
                <a:cubicBezTo>
                  <a:pt x="528" y="145"/>
                  <a:pt x="417" y="34"/>
                  <a:pt x="281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8">
            <a:extLst>
              <a:ext uri="{FF2B5EF4-FFF2-40B4-BE49-F238E27FC236}">
                <a16:creationId xmlns:a16="http://schemas.microsoft.com/office/drawing/2014/main" id="{F9DCEFD1-DF02-5147-AEFC-22135434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1231" y="6152753"/>
            <a:ext cx="371637" cy="364131"/>
          </a:xfrm>
          <a:custGeom>
            <a:avLst/>
            <a:gdLst>
              <a:gd name="T0" fmla="*/ 213 w 435"/>
              <a:gd name="T1" fmla="*/ 426 h 427"/>
              <a:gd name="T2" fmla="*/ 213 w 435"/>
              <a:gd name="T3" fmla="*/ 426 h 427"/>
              <a:gd name="T4" fmla="*/ 0 w 435"/>
              <a:gd name="T5" fmla="*/ 213 h 427"/>
              <a:gd name="T6" fmla="*/ 213 w 435"/>
              <a:gd name="T7" fmla="*/ 0 h 427"/>
              <a:gd name="T8" fmla="*/ 434 w 435"/>
              <a:gd name="T9" fmla="*/ 213 h 427"/>
              <a:gd name="T10" fmla="*/ 213 w 435"/>
              <a:gd name="T11" fmla="*/ 426 h 427"/>
              <a:gd name="T12" fmla="*/ 213 w 435"/>
              <a:gd name="T13" fmla="*/ 34 h 427"/>
              <a:gd name="T14" fmla="*/ 213 w 435"/>
              <a:gd name="T15" fmla="*/ 34 h 427"/>
              <a:gd name="T16" fmla="*/ 34 w 435"/>
              <a:gd name="T17" fmla="*/ 213 h 427"/>
              <a:gd name="T18" fmla="*/ 213 w 435"/>
              <a:gd name="T19" fmla="*/ 392 h 427"/>
              <a:gd name="T20" fmla="*/ 400 w 435"/>
              <a:gd name="T21" fmla="*/ 213 h 427"/>
              <a:gd name="T22" fmla="*/ 213 w 435"/>
              <a:gd name="T23" fmla="*/ 34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5" h="427">
                <a:moveTo>
                  <a:pt x="213" y="426"/>
                </a:moveTo>
                <a:lnTo>
                  <a:pt x="213" y="426"/>
                </a:lnTo>
                <a:cubicBezTo>
                  <a:pt x="94" y="426"/>
                  <a:pt x="0" y="332"/>
                  <a:pt x="0" y="213"/>
                </a:cubicBezTo>
                <a:cubicBezTo>
                  <a:pt x="0" y="94"/>
                  <a:pt x="94" y="0"/>
                  <a:pt x="213" y="0"/>
                </a:cubicBezTo>
                <a:cubicBezTo>
                  <a:pt x="332" y="0"/>
                  <a:pt x="434" y="94"/>
                  <a:pt x="434" y="213"/>
                </a:cubicBezTo>
                <a:cubicBezTo>
                  <a:pt x="434" y="332"/>
                  <a:pt x="332" y="426"/>
                  <a:pt x="213" y="426"/>
                </a:cubicBezTo>
                <a:close/>
                <a:moveTo>
                  <a:pt x="213" y="34"/>
                </a:moveTo>
                <a:lnTo>
                  <a:pt x="213" y="34"/>
                </a:lnTo>
                <a:cubicBezTo>
                  <a:pt x="119" y="34"/>
                  <a:pt x="34" y="111"/>
                  <a:pt x="34" y="213"/>
                </a:cubicBezTo>
                <a:cubicBezTo>
                  <a:pt x="34" y="315"/>
                  <a:pt x="119" y="392"/>
                  <a:pt x="213" y="392"/>
                </a:cubicBezTo>
                <a:cubicBezTo>
                  <a:pt x="315" y="392"/>
                  <a:pt x="400" y="315"/>
                  <a:pt x="400" y="213"/>
                </a:cubicBezTo>
                <a:cubicBezTo>
                  <a:pt x="400" y="111"/>
                  <a:pt x="315" y="34"/>
                  <a:pt x="213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79">
            <a:extLst>
              <a:ext uri="{FF2B5EF4-FFF2-40B4-BE49-F238E27FC236}">
                <a16:creationId xmlns:a16="http://schemas.microsoft.com/office/drawing/2014/main" id="{B0C62F59-C0E2-3547-B6BD-BF4179ECE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2617" y="6239095"/>
            <a:ext cx="108865" cy="183941"/>
          </a:xfrm>
          <a:custGeom>
            <a:avLst/>
            <a:gdLst>
              <a:gd name="T0" fmla="*/ 60 w 129"/>
              <a:gd name="T1" fmla="*/ 213 h 214"/>
              <a:gd name="T2" fmla="*/ 60 w 129"/>
              <a:gd name="T3" fmla="*/ 213 h 214"/>
              <a:gd name="T4" fmla="*/ 9 w 129"/>
              <a:gd name="T5" fmla="*/ 205 h 214"/>
              <a:gd name="T6" fmla="*/ 0 w 129"/>
              <a:gd name="T7" fmla="*/ 188 h 214"/>
              <a:gd name="T8" fmla="*/ 17 w 129"/>
              <a:gd name="T9" fmla="*/ 179 h 214"/>
              <a:gd name="T10" fmla="*/ 85 w 129"/>
              <a:gd name="T11" fmla="*/ 179 h 214"/>
              <a:gd name="T12" fmla="*/ 102 w 129"/>
              <a:gd name="T13" fmla="*/ 154 h 214"/>
              <a:gd name="T14" fmla="*/ 60 w 129"/>
              <a:gd name="T15" fmla="*/ 120 h 214"/>
              <a:gd name="T16" fmla="*/ 17 w 129"/>
              <a:gd name="T17" fmla="*/ 103 h 214"/>
              <a:gd name="T18" fmla="*/ 0 w 129"/>
              <a:gd name="T19" fmla="*/ 69 h 214"/>
              <a:gd name="T20" fmla="*/ 26 w 129"/>
              <a:gd name="T21" fmla="*/ 18 h 214"/>
              <a:gd name="T22" fmla="*/ 119 w 129"/>
              <a:gd name="T23" fmla="*/ 18 h 214"/>
              <a:gd name="T24" fmla="*/ 128 w 129"/>
              <a:gd name="T25" fmla="*/ 34 h 214"/>
              <a:gd name="T26" fmla="*/ 102 w 129"/>
              <a:gd name="T27" fmla="*/ 43 h 214"/>
              <a:gd name="T28" fmla="*/ 34 w 129"/>
              <a:gd name="T29" fmla="*/ 43 h 214"/>
              <a:gd name="T30" fmla="*/ 26 w 129"/>
              <a:gd name="T31" fmla="*/ 69 h 214"/>
              <a:gd name="T32" fmla="*/ 68 w 129"/>
              <a:gd name="T33" fmla="*/ 103 h 214"/>
              <a:gd name="T34" fmla="*/ 102 w 129"/>
              <a:gd name="T35" fmla="*/ 120 h 214"/>
              <a:gd name="T36" fmla="*/ 128 w 129"/>
              <a:gd name="T37" fmla="*/ 154 h 214"/>
              <a:gd name="T38" fmla="*/ 102 w 129"/>
              <a:gd name="T39" fmla="*/ 205 h 214"/>
              <a:gd name="T40" fmla="*/ 60 w 129"/>
              <a:gd name="T41" fmla="*/ 213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29" h="214">
                <a:moveTo>
                  <a:pt x="60" y="213"/>
                </a:moveTo>
                <a:lnTo>
                  <a:pt x="60" y="213"/>
                </a:lnTo>
                <a:cubicBezTo>
                  <a:pt x="43" y="213"/>
                  <a:pt x="26" y="213"/>
                  <a:pt x="9" y="205"/>
                </a:cubicBezTo>
                <a:cubicBezTo>
                  <a:pt x="0" y="196"/>
                  <a:pt x="0" y="196"/>
                  <a:pt x="0" y="188"/>
                </a:cubicBezTo>
                <a:cubicBezTo>
                  <a:pt x="0" y="179"/>
                  <a:pt x="9" y="179"/>
                  <a:pt x="17" y="179"/>
                </a:cubicBezTo>
                <a:cubicBezTo>
                  <a:pt x="43" y="188"/>
                  <a:pt x="68" y="188"/>
                  <a:pt x="85" y="179"/>
                </a:cubicBezTo>
                <a:cubicBezTo>
                  <a:pt x="94" y="171"/>
                  <a:pt x="102" y="171"/>
                  <a:pt x="102" y="154"/>
                </a:cubicBezTo>
                <a:cubicBezTo>
                  <a:pt x="102" y="145"/>
                  <a:pt x="77" y="128"/>
                  <a:pt x="60" y="120"/>
                </a:cubicBezTo>
                <a:cubicBezTo>
                  <a:pt x="43" y="120"/>
                  <a:pt x="26" y="111"/>
                  <a:pt x="17" y="103"/>
                </a:cubicBezTo>
                <a:cubicBezTo>
                  <a:pt x="9" y="94"/>
                  <a:pt x="0" y="77"/>
                  <a:pt x="0" y="69"/>
                </a:cubicBezTo>
                <a:cubicBezTo>
                  <a:pt x="0" y="43"/>
                  <a:pt x="9" y="26"/>
                  <a:pt x="26" y="18"/>
                </a:cubicBezTo>
                <a:cubicBezTo>
                  <a:pt x="51" y="0"/>
                  <a:pt x="85" y="0"/>
                  <a:pt x="119" y="18"/>
                </a:cubicBezTo>
                <a:cubicBezTo>
                  <a:pt x="119" y="18"/>
                  <a:pt x="128" y="26"/>
                  <a:pt x="128" y="34"/>
                </a:cubicBezTo>
                <a:cubicBezTo>
                  <a:pt x="119" y="43"/>
                  <a:pt x="111" y="43"/>
                  <a:pt x="102" y="43"/>
                </a:cubicBezTo>
                <a:cubicBezTo>
                  <a:pt x="77" y="26"/>
                  <a:pt x="51" y="26"/>
                  <a:pt x="34" y="43"/>
                </a:cubicBezTo>
                <a:cubicBezTo>
                  <a:pt x="26" y="43"/>
                  <a:pt x="26" y="52"/>
                  <a:pt x="26" y="69"/>
                </a:cubicBezTo>
                <a:cubicBezTo>
                  <a:pt x="26" y="77"/>
                  <a:pt x="51" y="85"/>
                  <a:pt x="68" y="103"/>
                </a:cubicBezTo>
                <a:cubicBezTo>
                  <a:pt x="77" y="103"/>
                  <a:pt x="94" y="111"/>
                  <a:pt x="102" y="120"/>
                </a:cubicBezTo>
                <a:cubicBezTo>
                  <a:pt x="119" y="128"/>
                  <a:pt x="128" y="145"/>
                  <a:pt x="128" y="154"/>
                </a:cubicBezTo>
                <a:cubicBezTo>
                  <a:pt x="128" y="179"/>
                  <a:pt x="119" y="188"/>
                  <a:pt x="102" y="205"/>
                </a:cubicBezTo>
                <a:cubicBezTo>
                  <a:pt x="85" y="213"/>
                  <a:pt x="77" y="213"/>
                  <a:pt x="60" y="2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80">
            <a:extLst>
              <a:ext uri="{FF2B5EF4-FFF2-40B4-BE49-F238E27FC236}">
                <a16:creationId xmlns:a16="http://schemas.microsoft.com/office/drawing/2014/main" id="{B1F08861-ECBD-2040-9DDD-C1A2BB0C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664" y="6205308"/>
            <a:ext cx="22523" cy="37539"/>
          </a:xfrm>
          <a:custGeom>
            <a:avLst/>
            <a:gdLst>
              <a:gd name="T0" fmla="*/ 9 w 27"/>
              <a:gd name="T1" fmla="*/ 42 h 43"/>
              <a:gd name="T2" fmla="*/ 9 w 27"/>
              <a:gd name="T3" fmla="*/ 42 h 43"/>
              <a:gd name="T4" fmla="*/ 0 w 27"/>
              <a:gd name="T5" fmla="*/ 34 h 43"/>
              <a:gd name="T6" fmla="*/ 0 w 27"/>
              <a:gd name="T7" fmla="*/ 8 h 43"/>
              <a:gd name="T8" fmla="*/ 9 w 27"/>
              <a:gd name="T9" fmla="*/ 0 h 43"/>
              <a:gd name="T10" fmla="*/ 26 w 27"/>
              <a:gd name="T11" fmla="*/ 8 h 43"/>
              <a:gd name="T12" fmla="*/ 26 w 27"/>
              <a:gd name="T13" fmla="*/ 34 h 43"/>
              <a:gd name="T14" fmla="*/ 9 w 2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3">
                <a:moveTo>
                  <a:pt x="9" y="42"/>
                </a:moveTo>
                <a:lnTo>
                  <a:pt x="9" y="42"/>
                </a:lnTo>
                <a:cubicBezTo>
                  <a:pt x="0" y="42"/>
                  <a:pt x="0" y="34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17" y="42"/>
                  <a:pt x="9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81">
            <a:extLst>
              <a:ext uri="{FF2B5EF4-FFF2-40B4-BE49-F238E27FC236}">
                <a16:creationId xmlns:a16="http://schemas.microsoft.com/office/drawing/2014/main" id="{FB14780F-D65F-9E44-89B5-38640456A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7664" y="6430543"/>
            <a:ext cx="22523" cy="37539"/>
          </a:xfrm>
          <a:custGeom>
            <a:avLst/>
            <a:gdLst>
              <a:gd name="T0" fmla="*/ 9 w 27"/>
              <a:gd name="T1" fmla="*/ 42 h 43"/>
              <a:gd name="T2" fmla="*/ 9 w 27"/>
              <a:gd name="T3" fmla="*/ 42 h 43"/>
              <a:gd name="T4" fmla="*/ 0 w 27"/>
              <a:gd name="T5" fmla="*/ 34 h 43"/>
              <a:gd name="T6" fmla="*/ 0 w 27"/>
              <a:gd name="T7" fmla="*/ 8 h 43"/>
              <a:gd name="T8" fmla="*/ 9 w 27"/>
              <a:gd name="T9" fmla="*/ 0 h 43"/>
              <a:gd name="T10" fmla="*/ 26 w 27"/>
              <a:gd name="T11" fmla="*/ 8 h 43"/>
              <a:gd name="T12" fmla="*/ 26 w 27"/>
              <a:gd name="T13" fmla="*/ 34 h 43"/>
              <a:gd name="T14" fmla="*/ 9 w 27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43">
                <a:moveTo>
                  <a:pt x="9" y="42"/>
                </a:moveTo>
                <a:lnTo>
                  <a:pt x="9" y="42"/>
                </a:lnTo>
                <a:cubicBezTo>
                  <a:pt x="0" y="42"/>
                  <a:pt x="0" y="34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9" y="0"/>
                </a:cubicBezTo>
                <a:cubicBezTo>
                  <a:pt x="17" y="0"/>
                  <a:pt x="26" y="0"/>
                  <a:pt x="26" y="8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34"/>
                  <a:pt x="17" y="42"/>
                  <a:pt x="9" y="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82">
            <a:extLst>
              <a:ext uri="{FF2B5EF4-FFF2-40B4-BE49-F238E27FC236}">
                <a16:creationId xmlns:a16="http://schemas.microsoft.com/office/drawing/2014/main" id="{64CE7833-5FED-8948-A569-797BBCB7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7930" y="5863703"/>
            <a:ext cx="600627" cy="694473"/>
          </a:xfrm>
          <a:custGeom>
            <a:avLst/>
            <a:gdLst>
              <a:gd name="T0" fmla="*/ 357 w 707"/>
              <a:gd name="T1" fmla="*/ 817 h 818"/>
              <a:gd name="T2" fmla="*/ 357 w 707"/>
              <a:gd name="T3" fmla="*/ 817 h 818"/>
              <a:gd name="T4" fmla="*/ 349 w 707"/>
              <a:gd name="T5" fmla="*/ 817 h 818"/>
              <a:gd name="T6" fmla="*/ 153 w 707"/>
              <a:gd name="T7" fmla="*/ 664 h 818"/>
              <a:gd name="T8" fmla="*/ 42 w 707"/>
              <a:gd name="T9" fmla="*/ 400 h 818"/>
              <a:gd name="T10" fmla="*/ 0 w 707"/>
              <a:gd name="T11" fmla="*/ 170 h 818"/>
              <a:gd name="T12" fmla="*/ 17 w 707"/>
              <a:gd name="T13" fmla="*/ 127 h 818"/>
              <a:gd name="T14" fmla="*/ 59 w 707"/>
              <a:gd name="T15" fmla="*/ 110 h 818"/>
              <a:gd name="T16" fmla="*/ 323 w 707"/>
              <a:gd name="T17" fmla="*/ 17 h 818"/>
              <a:gd name="T18" fmla="*/ 391 w 707"/>
              <a:gd name="T19" fmla="*/ 17 h 818"/>
              <a:gd name="T20" fmla="*/ 655 w 707"/>
              <a:gd name="T21" fmla="*/ 102 h 818"/>
              <a:gd name="T22" fmla="*/ 698 w 707"/>
              <a:gd name="T23" fmla="*/ 127 h 818"/>
              <a:gd name="T24" fmla="*/ 706 w 707"/>
              <a:gd name="T25" fmla="*/ 170 h 818"/>
              <a:gd name="T26" fmla="*/ 672 w 707"/>
              <a:gd name="T27" fmla="*/ 400 h 818"/>
              <a:gd name="T28" fmla="*/ 562 w 707"/>
              <a:gd name="T29" fmla="*/ 664 h 818"/>
              <a:gd name="T30" fmla="*/ 366 w 707"/>
              <a:gd name="T31" fmla="*/ 817 h 818"/>
              <a:gd name="T32" fmla="*/ 357 w 707"/>
              <a:gd name="T33" fmla="*/ 817 h 818"/>
              <a:gd name="T34" fmla="*/ 357 w 707"/>
              <a:gd name="T35" fmla="*/ 34 h 818"/>
              <a:gd name="T36" fmla="*/ 357 w 707"/>
              <a:gd name="T37" fmla="*/ 34 h 818"/>
              <a:gd name="T38" fmla="*/ 340 w 707"/>
              <a:gd name="T39" fmla="*/ 42 h 818"/>
              <a:gd name="T40" fmla="*/ 59 w 707"/>
              <a:gd name="T41" fmla="*/ 136 h 818"/>
              <a:gd name="T42" fmla="*/ 42 w 707"/>
              <a:gd name="T43" fmla="*/ 144 h 818"/>
              <a:gd name="T44" fmla="*/ 34 w 707"/>
              <a:gd name="T45" fmla="*/ 170 h 818"/>
              <a:gd name="T46" fmla="*/ 178 w 707"/>
              <a:gd name="T47" fmla="*/ 647 h 818"/>
              <a:gd name="T48" fmla="*/ 357 w 707"/>
              <a:gd name="T49" fmla="*/ 791 h 818"/>
              <a:gd name="T50" fmla="*/ 536 w 707"/>
              <a:gd name="T51" fmla="*/ 647 h 818"/>
              <a:gd name="T52" fmla="*/ 681 w 707"/>
              <a:gd name="T53" fmla="*/ 170 h 818"/>
              <a:gd name="T54" fmla="*/ 672 w 707"/>
              <a:gd name="T55" fmla="*/ 144 h 818"/>
              <a:gd name="T56" fmla="*/ 655 w 707"/>
              <a:gd name="T57" fmla="*/ 136 h 818"/>
              <a:gd name="T58" fmla="*/ 374 w 707"/>
              <a:gd name="T59" fmla="*/ 42 h 818"/>
              <a:gd name="T60" fmla="*/ 357 w 707"/>
              <a:gd name="T61" fmla="*/ 34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707" h="818">
                <a:moveTo>
                  <a:pt x="357" y="817"/>
                </a:moveTo>
                <a:lnTo>
                  <a:pt x="357" y="817"/>
                </a:lnTo>
                <a:lnTo>
                  <a:pt x="349" y="817"/>
                </a:lnTo>
                <a:cubicBezTo>
                  <a:pt x="349" y="817"/>
                  <a:pt x="212" y="749"/>
                  <a:pt x="153" y="664"/>
                </a:cubicBezTo>
                <a:cubicBezTo>
                  <a:pt x="110" y="596"/>
                  <a:pt x="68" y="511"/>
                  <a:pt x="42" y="400"/>
                </a:cubicBezTo>
                <a:cubicBezTo>
                  <a:pt x="17" y="306"/>
                  <a:pt x="8" y="221"/>
                  <a:pt x="0" y="170"/>
                </a:cubicBezTo>
                <a:cubicBezTo>
                  <a:pt x="0" y="153"/>
                  <a:pt x="8" y="136"/>
                  <a:pt x="17" y="127"/>
                </a:cubicBezTo>
                <a:cubicBezTo>
                  <a:pt x="25" y="119"/>
                  <a:pt x="42" y="110"/>
                  <a:pt x="59" y="110"/>
                </a:cubicBezTo>
                <a:cubicBezTo>
                  <a:pt x="196" y="93"/>
                  <a:pt x="281" y="42"/>
                  <a:pt x="323" y="17"/>
                </a:cubicBezTo>
                <a:cubicBezTo>
                  <a:pt x="340" y="0"/>
                  <a:pt x="374" y="0"/>
                  <a:pt x="391" y="17"/>
                </a:cubicBezTo>
                <a:cubicBezTo>
                  <a:pt x="434" y="42"/>
                  <a:pt x="519" y="93"/>
                  <a:pt x="655" y="102"/>
                </a:cubicBezTo>
                <a:cubicBezTo>
                  <a:pt x="672" y="102"/>
                  <a:pt x="681" y="110"/>
                  <a:pt x="698" y="127"/>
                </a:cubicBezTo>
                <a:cubicBezTo>
                  <a:pt x="706" y="136"/>
                  <a:pt x="706" y="153"/>
                  <a:pt x="706" y="170"/>
                </a:cubicBezTo>
                <a:cubicBezTo>
                  <a:pt x="706" y="221"/>
                  <a:pt x="689" y="306"/>
                  <a:pt x="672" y="400"/>
                </a:cubicBezTo>
                <a:cubicBezTo>
                  <a:pt x="647" y="511"/>
                  <a:pt x="604" y="596"/>
                  <a:pt x="562" y="664"/>
                </a:cubicBezTo>
                <a:cubicBezTo>
                  <a:pt x="502" y="749"/>
                  <a:pt x="366" y="817"/>
                  <a:pt x="366" y="817"/>
                </a:cubicBezTo>
                <a:cubicBezTo>
                  <a:pt x="357" y="817"/>
                  <a:pt x="357" y="817"/>
                  <a:pt x="357" y="817"/>
                </a:cubicBezTo>
                <a:close/>
                <a:moveTo>
                  <a:pt x="357" y="34"/>
                </a:moveTo>
                <a:lnTo>
                  <a:pt x="357" y="34"/>
                </a:lnTo>
                <a:cubicBezTo>
                  <a:pt x="349" y="34"/>
                  <a:pt x="349" y="34"/>
                  <a:pt x="340" y="42"/>
                </a:cubicBezTo>
                <a:cubicBezTo>
                  <a:pt x="298" y="68"/>
                  <a:pt x="204" y="127"/>
                  <a:pt x="59" y="136"/>
                </a:cubicBezTo>
                <a:cubicBezTo>
                  <a:pt x="51" y="136"/>
                  <a:pt x="42" y="136"/>
                  <a:pt x="42" y="144"/>
                </a:cubicBezTo>
                <a:cubicBezTo>
                  <a:pt x="34" y="153"/>
                  <a:pt x="34" y="162"/>
                  <a:pt x="34" y="170"/>
                </a:cubicBezTo>
                <a:cubicBezTo>
                  <a:pt x="59" y="451"/>
                  <a:pt x="144" y="596"/>
                  <a:pt x="178" y="647"/>
                </a:cubicBezTo>
                <a:cubicBezTo>
                  <a:pt x="221" y="723"/>
                  <a:pt x="332" y="775"/>
                  <a:pt x="357" y="791"/>
                </a:cubicBezTo>
                <a:cubicBezTo>
                  <a:pt x="383" y="775"/>
                  <a:pt x="485" y="723"/>
                  <a:pt x="536" y="647"/>
                </a:cubicBezTo>
                <a:cubicBezTo>
                  <a:pt x="570" y="596"/>
                  <a:pt x="655" y="451"/>
                  <a:pt x="681" y="170"/>
                </a:cubicBezTo>
                <a:cubicBezTo>
                  <a:pt x="681" y="162"/>
                  <a:pt x="681" y="153"/>
                  <a:pt x="672" y="144"/>
                </a:cubicBezTo>
                <a:cubicBezTo>
                  <a:pt x="664" y="136"/>
                  <a:pt x="664" y="136"/>
                  <a:pt x="655" y="136"/>
                </a:cubicBezTo>
                <a:cubicBezTo>
                  <a:pt x="510" y="127"/>
                  <a:pt x="417" y="68"/>
                  <a:pt x="374" y="42"/>
                </a:cubicBezTo>
                <a:cubicBezTo>
                  <a:pt x="366" y="34"/>
                  <a:pt x="366" y="34"/>
                  <a:pt x="357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83">
            <a:extLst>
              <a:ext uri="{FF2B5EF4-FFF2-40B4-BE49-F238E27FC236}">
                <a16:creationId xmlns:a16="http://schemas.microsoft.com/office/drawing/2014/main" id="{FD4D8625-A7B6-E443-8E5D-9897E2D8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150" y="6276634"/>
            <a:ext cx="90094" cy="86339"/>
          </a:xfrm>
          <a:custGeom>
            <a:avLst/>
            <a:gdLst>
              <a:gd name="T0" fmla="*/ 52 w 104"/>
              <a:gd name="T1" fmla="*/ 102 h 103"/>
              <a:gd name="T2" fmla="*/ 52 w 104"/>
              <a:gd name="T3" fmla="*/ 102 h 103"/>
              <a:gd name="T4" fmla="*/ 0 w 104"/>
              <a:gd name="T5" fmla="*/ 51 h 103"/>
              <a:gd name="T6" fmla="*/ 52 w 104"/>
              <a:gd name="T7" fmla="*/ 0 h 103"/>
              <a:gd name="T8" fmla="*/ 103 w 104"/>
              <a:gd name="T9" fmla="*/ 51 h 103"/>
              <a:gd name="T10" fmla="*/ 52 w 104"/>
              <a:gd name="T11" fmla="*/ 102 h 103"/>
              <a:gd name="T12" fmla="*/ 52 w 104"/>
              <a:gd name="T13" fmla="*/ 26 h 103"/>
              <a:gd name="T14" fmla="*/ 52 w 104"/>
              <a:gd name="T15" fmla="*/ 26 h 103"/>
              <a:gd name="T16" fmla="*/ 26 w 104"/>
              <a:gd name="T17" fmla="*/ 51 h 103"/>
              <a:gd name="T18" fmla="*/ 52 w 104"/>
              <a:gd name="T19" fmla="*/ 77 h 103"/>
              <a:gd name="T20" fmla="*/ 77 w 104"/>
              <a:gd name="T21" fmla="*/ 51 h 103"/>
              <a:gd name="T22" fmla="*/ 52 w 104"/>
              <a:gd name="T23" fmla="*/ 2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103">
                <a:moveTo>
                  <a:pt x="52" y="102"/>
                </a:moveTo>
                <a:lnTo>
                  <a:pt x="52" y="102"/>
                </a:lnTo>
                <a:cubicBezTo>
                  <a:pt x="26" y="102"/>
                  <a:pt x="0" y="77"/>
                  <a:pt x="0" y="51"/>
                </a:cubicBezTo>
                <a:cubicBezTo>
                  <a:pt x="0" y="17"/>
                  <a:pt x="26" y="0"/>
                  <a:pt x="52" y="0"/>
                </a:cubicBezTo>
                <a:cubicBezTo>
                  <a:pt x="77" y="0"/>
                  <a:pt x="103" y="17"/>
                  <a:pt x="103" y="51"/>
                </a:cubicBezTo>
                <a:cubicBezTo>
                  <a:pt x="103" y="77"/>
                  <a:pt x="77" y="102"/>
                  <a:pt x="52" y="102"/>
                </a:cubicBezTo>
                <a:close/>
                <a:moveTo>
                  <a:pt x="52" y="26"/>
                </a:moveTo>
                <a:lnTo>
                  <a:pt x="52" y="26"/>
                </a:lnTo>
                <a:cubicBezTo>
                  <a:pt x="43" y="26"/>
                  <a:pt x="26" y="34"/>
                  <a:pt x="26" y="51"/>
                </a:cubicBezTo>
                <a:cubicBezTo>
                  <a:pt x="26" y="60"/>
                  <a:pt x="43" y="77"/>
                  <a:pt x="52" y="77"/>
                </a:cubicBezTo>
                <a:cubicBezTo>
                  <a:pt x="69" y="77"/>
                  <a:pt x="77" y="60"/>
                  <a:pt x="77" y="51"/>
                </a:cubicBezTo>
                <a:cubicBezTo>
                  <a:pt x="77" y="34"/>
                  <a:pt x="69" y="26"/>
                  <a:pt x="52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84">
            <a:extLst>
              <a:ext uri="{FF2B5EF4-FFF2-40B4-BE49-F238E27FC236}">
                <a16:creationId xmlns:a16="http://schemas.microsoft.com/office/drawing/2014/main" id="{923C123D-5A97-F543-ACA2-19D44F9B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522" y="6276634"/>
            <a:ext cx="86339" cy="86339"/>
          </a:xfrm>
          <a:custGeom>
            <a:avLst/>
            <a:gdLst>
              <a:gd name="T0" fmla="*/ 51 w 103"/>
              <a:gd name="T1" fmla="*/ 102 h 103"/>
              <a:gd name="T2" fmla="*/ 51 w 103"/>
              <a:gd name="T3" fmla="*/ 102 h 103"/>
              <a:gd name="T4" fmla="*/ 0 w 103"/>
              <a:gd name="T5" fmla="*/ 51 h 103"/>
              <a:gd name="T6" fmla="*/ 51 w 103"/>
              <a:gd name="T7" fmla="*/ 0 h 103"/>
              <a:gd name="T8" fmla="*/ 102 w 103"/>
              <a:gd name="T9" fmla="*/ 51 h 103"/>
              <a:gd name="T10" fmla="*/ 51 w 103"/>
              <a:gd name="T11" fmla="*/ 102 h 103"/>
              <a:gd name="T12" fmla="*/ 51 w 103"/>
              <a:gd name="T13" fmla="*/ 26 h 103"/>
              <a:gd name="T14" fmla="*/ 51 w 103"/>
              <a:gd name="T15" fmla="*/ 26 h 103"/>
              <a:gd name="T16" fmla="*/ 34 w 103"/>
              <a:gd name="T17" fmla="*/ 51 h 103"/>
              <a:gd name="T18" fmla="*/ 51 w 103"/>
              <a:gd name="T19" fmla="*/ 77 h 103"/>
              <a:gd name="T20" fmla="*/ 77 w 103"/>
              <a:gd name="T21" fmla="*/ 51 h 103"/>
              <a:gd name="T22" fmla="*/ 51 w 103"/>
              <a:gd name="T23" fmla="*/ 26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3" h="103">
                <a:moveTo>
                  <a:pt x="51" y="102"/>
                </a:moveTo>
                <a:lnTo>
                  <a:pt x="51" y="102"/>
                </a:lnTo>
                <a:cubicBezTo>
                  <a:pt x="25" y="102"/>
                  <a:pt x="0" y="77"/>
                  <a:pt x="0" y="51"/>
                </a:cubicBezTo>
                <a:cubicBezTo>
                  <a:pt x="0" y="17"/>
                  <a:pt x="25" y="0"/>
                  <a:pt x="51" y="0"/>
                </a:cubicBezTo>
                <a:cubicBezTo>
                  <a:pt x="85" y="0"/>
                  <a:pt x="102" y="17"/>
                  <a:pt x="102" y="51"/>
                </a:cubicBezTo>
                <a:cubicBezTo>
                  <a:pt x="102" y="77"/>
                  <a:pt x="85" y="102"/>
                  <a:pt x="51" y="102"/>
                </a:cubicBezTo>
                <a:close/>
                <a:moveTo>
                  <a:pt x="51" y="26"/>
                </a:moveTo>
                <a:lnTo>
                  <a:pt x="51" y="26"/>
                </a:lnTo>
                <a:cubicBezTo>
                  <a:pt x="42" y="26"/>
                  <a:pt x="34" y="34"/>
                  <a:pt x="34" y="51"/>
                </a:cubicBezTo>
                <a:cubicBezTo>
                  <a:pt x="34" y="60"/>
                  <a:pt x="42" y="77"/>
                  <a:pt x="51" y="77"/>
                </a:cubicBezTo>
                <a:cubicBezTo>
                  <a:pt x="68" y="77"/>
                  <a:pt x="77" y="60"/>
                  <a:pt x="77" y="51"/>
                </a:cubicBezTo>
                <a:cubicBezTo>
                  <a:pt x="77" y="34"/>
                  <a:pt x="68" y="26"/>
                  <a:pt x="51" y="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85">
            <a:extLst>
              <a:ext uri="{FF2B5EF4-FFF2-40B4-BE49-F238E27FC236}">
                <a16:creationId xmlns:a16="http://schemas.microsoft.com/office/drawing/2014/main" id="{61FB2049-2092-B846-B6A7-9E454F5E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5626" y="6276634"/>
            <a:ext cx="210219" cy="22523"/>
          </a:xfrm>
          <a:custGeom>
            <a:avLst/>
            <a:gdLst>
              <a:gd name="T0" fmla="*/ 239 w 248"/>
              <a:gd name="T1" fmla="*/ 26 h 27"/>
              <a:gd name="T2" fmla="*/ 239 w 248"/>
              <a:gd name="T3" fmla="*/ 26 h 27"/>
              <a:gd name="T4" fmla="*/ 9 w 248"/>
              <a:gd name="T5" fmla="*/ 26 h 27"/>
              <a:gd name="T6" fmla="*/ 0 w 248"/>
              <a:gd name="T7" fmla="*/ 9 h 27"/>
              <a:gd name="T8" fmla="*/ 9 w 248"/>
              <a:gd name="T9" fmla="*/ 0 h 27"/>
              <a:gd name="T10" fmla="*/ 239 w 248"/>
              <a:gd name="T11" fmla="*/ 0 h 27"/>
              <a:gd name="T12" fmla="*/ 247 w 248"/>
              <a:gd name="T13" fmla="*/ 9 h 27"/>
              <a:gd name="T14" fmla="*/ 239 w 248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8" h="27">
                <a:moveTo>
                  <a:pt x="239" y="26"/>
                </a:moveTo>
                <a:lnTo>
                  <a:pt x="239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39" y="0"/>
                  <a:pt x="239" y="0"/>
                  <a:pt x="239" y="0"/>
                </a:cubicBezTo>
                <a:cubicBezTo>
                  <a:pt x="247" y="0"/>
                  <a:pt x="247" y="0"/>
                  <a:pt x="247" y="9"/>
                </a:cubicBezTo>
                <a:cubicBezTo>
                  <a:pt x="247" y="17"/>
                  <a:pt x="247" y="26"/>
                  <a:pt x="239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86">
            <a:extLst>
              <a:ext uri="{FF2B5EF4-FFF2-40B4-BE49-F238E27FC236}">
                <a16:creationId xmlns:a16="http://schemas.microsoft.com/office/drawing/2014/main" id="{FFA2BA23-7F12-E341-BD45-A59F592B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334" y="6043891"/>
            <a:ext cx="60063" cy="30031"/>
          </a:xfrm>
          <a:custGeom>
            <a:avLst/>
            <a:gdLst>
              <a:gd name="T0" fmla="*/ 51 w 69"/>
              <a:gd name="T1" fmla="*/ 35 h 36"/>
              <a:gd name="T2" fmla="*/ 51 w 69"/>
              <a:gd name="T3" fmla="*/ 35 h 36"/>
              <a:gd name="T4" fmla="*/ 8 w 69"/>
              <a:gd name="T5" fmla="*/ 35 h 36"/>
              <a:gd name="T6" fmla="*/ 0 w 69"/>
              <a:gd name="T7" fmla="*/ 18 h 36"/>
              <a:gd name="T8" fmla="*/ 8 w 69"/>
              <a:gd name="T9" fmla="*/ 0 h 36"/>
              <a:gd name="T10" fmla="*/ 51 w 69"/>
              <a:gd name="T11" fmla="*/ 0 h 36"/>
              <a:gd name="T12" fmla="*/ 68 w 69"/>
              <a:gd name="T13" fmla="*/ 18 h 36"/>
              <a:gd name="T14" fmla="*/ 51 w 69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9" h="36">
                <a:moveTo>
                  <a:pt x="51" y="35"/>
                </a:moveTo>
                <a:lnTo>
                  <a:pt x="51" y="35"/>
                </a:lnTo>
                <a:cubicBezTo>
                  <a:pt x="8" y="35"/>
                  <a:pt x="8" y="35"/>
                  <a:pt x="8" y="35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60" y="0"/>
                  <a:pt x="68" y="9"/>
                  <a:pt x="68" y="18"/>
                </a:cubicBezTo>
                <a:cubicBezTo>
                  <a:pt x="68" y="26"/>
                  <a:pt x="60" y="35"/>
                  <a:pt x="51" y="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7">
            <a:extLst>
              <a:ext uri="{FF2B5EF4-FFF2-40B4-BE49-F238E27FC236}">
                <a16:creationId xmlns:a16="http://schemas.microsoft.com/office/drawing/2014/main" id="{AB53567E-85EB-7F43-9A00-4B4BD42A9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8118" y="6227832"/>
            <a:ext cx="60063" cy="75079"/>
          </a:xfrm>
          <a:custGeom>
            <a:avLst/>
            <a:gdLst>
              <a:gd name="T0" fmla="*/ 18 w 70"/>
              <a:gd name="T1" fmla="*/ 85 h 86"/>
              <a:gd name="T2" fmla="*/ 18 w 70"/>
              <a:gd name="T3" fmla="*/ 85 h 86"/>
              <a:gd name="T4" fmla="*/ 9 w 70"/>
              <a:gd name="T5" fmla="*/ 85 h 86"/>
              <a:gd name="T6" fmla="*/ 9 w 70"/>
              <a:gd name="T7" fmla="*/ 68 h 86"/>
              <a:gd name="T8" fmla="*/ 34 w 70"/>
              <a:gd name="T9" fmla="*/ 8 h 86"/>
              <a:gd name="T10" fmla="*/ 60 w 70"/>
              <a:gd name="T11" fmla="*/ 8 h 86"/>
              <a:gd name="T12" fmla="*/ 60 w 70"/>
              <a:gd name="T13" fmla="*/ 25 h 86"/>
              <a:gd name="T14" fmla="*/ 34 w 70"/>
              <a:gd name="T15" fmla="*/ 76 h 86"/>
              <a:gd name="T16" fmla="*/ 18 w 70"/>
              <a:gd name="T17" fmla="*/ 85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0" h="86">
                <a:moveTo>
                  <a:pt x="18" y="85"/>
                </a:moveTo>
                <a:lnTo>
                  <a:pt x="18" y="85"/>
                </a:lnTo>
                <a:cubicBezTo>
                  <a:pt x="18" y="85"/>
                  <a:pt x="18" y="85"/>
                  <a:pt x="9" y="85"/>
                </a:cubicBezTo>
                <a:cubicBezTo>
                  <a:pt x="9" y="76"/>
                  <a:pt x="0" y="68"/>
                  <a:pt x="9" y="68"/>
                </a:cubicBezTo>
                <a:cubicBezTo>
                  <a:pt x="34" y="8"/>
                  <a:pt x="34" y="8"/>
                  <a:pt x="34" y="8"/>
                </a:cubicBezTo>
                <a:cubicBezTo>
                  <a:pt x="43" y="8"/>
                  <a:pt x="52" y="0"/>
                  <a:pt x="60" y="8"/>
                </a:cubicBezTo>
                <a:cubicBezTo>
                  <a:pt x="60" y="8"/>
                  <a:pt x="69" y="16"/>
                  <a:pt x="60" y="25"/>
                </a:cubicBezTo>
                <a:cubicBezTo>
                  <a:pt x="34" y="76"/>
                  <a:pt x="34" y="76"/>
                  <a:pt x="34" y="76"/>
                </a:cubicBezTo>
                <a:cubicBezTo>
                  <a:pt x="26" y="85"/>
                  <a:pt x="26" y="85"/>
                  <a:pt x="18" y="8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8">
            <a:extLst>
              <a:ext uri="{FF2B5EF4-FFF2-40B4-BE49-F238E27FC236}">
                <a16:creationId xmlns:a16="http://schemas.microsoft.com/office/drawing/2014/main" id="{5DFB26C5-75AD-0947-B36B-0C49E1F6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150" y="6235339"/>
            <a:ext cx="191451" cy="22523"/>
          </a:xfrm>
          <a:custGeom>
            <a:avLst/>
            <a:gdLst>
              <a:gd name="T0" fmla="*/ 214 w 223"/>
              <a:gd name="T1" fmla="*/ 26 h 27"/>
              <a:gd name="T2" fmla="*/ 214 w 223"/>
              <a:gd name="T3" fmla="*/ 26 h 27"/>
              <a:gd name="T4" fmla="*/ 18 w 223"/>
              <a:gd name="T5" fmla="*/ 26 h 27"/>
              <a:gd name="T6" fmla="*/ 0 w 223"/>
              <a:gd name="T7" fmla="*/ 8 h 27"/>
              <a:gd name="T8" fmla="*/ 18 w 223"/>
              <a:gd name="T9" fmla="*/ 0 h 27"/>
              <a:gd name="T10" fmla="*/ 214 w 223"/>
              <a:gd name="T11" fmla="*/ 0 h 27"/>
              <a:gd name="T12" fmla="*/ 222 w 223"/>
              <a:gd name="T13" fmla="*/ 8 h 27"/>
              <a:gd name="T14" fmla="*/ 214 w 223"/>
              <a:gd name="T15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3" h="27">
                <a:moveTo>
                  <a:pt x="214" y="26"/>
                </a:moveTo>
                <a:lnTo>
                  <a:pt x="214" y="26"/>
                </a:lnTo>
                <a:cubicBezTo>
                  <a:pt x="18" y="26"/>
                  <a:pt x="18" y="26"/>
                  <a:pt x="18" y="26"/>
                </a:cubicBezTo>
                <a:cubicBezTo>
                  <a:pt x="9" y="26"/>
                  <a:pt x="0" y="17"/>
                  <a:pt x="0" y="8"/>
                </a:cubicBezTo>
                <a:cubicBezTo>
                  <a:pt x="0" y="0"/>
                  <a:pt x="9" y="0"/>
                  <a:pt x="18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22" y="0"/>
                  <a:pt x="222" y="0"/>
                  <a:pt x="222" y="8"/>
                </a:cubicBezTo>
                <a:cubicBezTo>
                  <a:pt x="222" y="17"/>
                  <a:pt x="222" y="26"/>
                  <a:pt x="214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9">
            <a:extLst>
              <a:ext uri="{FF2B5EF4-FFF2-40B4-BE49-F238E27FC236}">
                <a16:creationId xmlns:a16="http://schemas.microsoft.com/office/drawing/2014/main" id="{2F8E4C56-0437-A340-828D-0331A097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3322" y="6088938"/>
            <a:ext cx="60063" cy="168925"/>
          </a:xfrm>
          <a:custGeom>
            <a:avLst/>
            <a:gdLst>
              <a:gd name="T0" fmla="*/ 18 w 69"/>
              <a:gd name="T1" fmla="*/ 196 h 197"/>
              <a:gd name="T2" fmla="*/ 18 w 69"/>
              <a:gd name="T3" fmla="*/ 196 h 197"/>
              <a:gd name="T4" fmla="*/ 9 w 69"/>
              <a:gd name="T5" fmla="*/ 196 h 197"/>
              <a:gd name="T6" fmla="*/ 0 w 69"/>
              <a:gd name="T7" fmla="*/ 178 h 197"/>
              <a:gd name="T8" fmla="*/ 34 w 69"/>
              <a:gd name="T9" fmla="*/ 8 h 197"/>
              <a:gd name="T10" fmla="*/ 52 w 69"/>
              <a:gd name="T11" fmla="*/ 0 h 197"/>
              <a:gd name="T12" fmla="*/ 68 w 69"/>
              <a:gd name="T13" fmla="*/ 17 h 197"/>
              <a:gd name="T14" fmla="*/ 26 w 69"/>
              <a:gd name="T15" fmla="*/ 187 h 197"/>
              <a:gd name="T16" fmla="*/ 18 w 69"/>
              <a:gd name="T17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" h="197">
                <a:moveTo>
                  <a:pt x="18" y="196"/>
                </a:moveTo>
                <a:lnTo>
                  <a:pt x="18" y="196"/>
                </a:lnTo>
                <a:cubicBezTo>
                  <a:pt x="9" y="196"/>
                  <a:pt x="9" y="196"/>
                  <a:pt x="9" y="196"/>
                </a:cubicBezTo>
                <a:cubicBezTo>
                  <a:pt x="0" y="196"/>
                  <a:pt x="0" y="187"/>
                  <a:pt x="0" y="178"/>
                </a:cubicBezTo>
                <a:cubicBezTo>
                  <a:pt x="34" y="8"/>
                  <a:pt x="34" y="8"/>
                  <a:pt x="34" y="8"/>
                </a:cubicBezTo>
                <a:cubicBezTo>
                  <a:pt x="43" y="0"/>
                  <a:pt x="52" y="0"/>
                  <a:pt x="52" y="0"/>
                </a:cubicBezTo>
                <a:cubicBezTo>
                  <a:pt x="60" y="0"/>
                  <a:pt x="68" y="8"/>
                  <a:pt x="68" y="17"/>
                </a:cubicBezTo>
                <a:cubicBezTo>
                  <a:pt x="26" y="187"/>
                  <a:pt x="26" y="187"/>
                  <a:pt x="26" y="187"/>
                </a:cubicBezTo>
                <a:cubicBezTo>
                  <a:pt x="26" y="196"/>
                  <a:pt x="18" y="196"/>
                  <a:pt x="18" y="1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90">
            <a:extLst>
              <a:ext uri="{FF2B5EF4-FFF2-40B4-BE49-F238E27FC236}">
                <a16:creationId xmlns:a16="http://schemas.microsoft.com/office/drawing/2014/main" id="{0BBDDCCE-0B64-0E44-AE03-584303F49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150" y="6088938"/>
            <a:ext cx="225235" cy="22523"/>
          </a:xfrm>
          <a:custGeom>
            <a:avLst/>
            <a:gdLst>
              <a:gd name="T0" fmla="*/ 248 w 265"/>
              <a:gd name="T1" fmla="*/ 25 h 26"/>
              <a:gd name="T2" fmla="*/ 248 w 265"/>
              <a:gd name="T3" fmla="*/ 25 h 26"/>
              <a:gd name="T4" fmla="*/ 18 w 265"/>
              <a:gd name="T5" fmla="*/ 25 h 26"/>
              <a:gd name="T6" fmla="*/ 0 w 265"/>
              <a:gd name="T7" fmla="*/ 17 h 26"/>
              <a:gd name="T8" fmla="*/ 18 w 265"/>
              <a:gd name="T9" fmla="*/ 0 h 26"/>
              <a:gd name="T10" fmla="*/ 248 w 265"/>
              <a:gd name="T11" fmla="*/ 0 h 26"/>
              <a:gd name="T12" fmla="*/ 264 w 265"/>
              <a:gd name="T13" fmla="*/ 17 h 26"/>
              <a:gd name="T14" fmla="*/ 248 w 265"/>
              <a:gd name="T15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5" h="26">
                <a:moveTo>
                  <a:pt x="248" y="25"/>
                </a:moveTo>
                <a:lnTo>
                  <a:pt x="248" y="25"/>
                </a:lnTo>
                <a:cubicBezTo>
                  <a:pt x="18" y="25"/>
                  <a:pt x="18" y="25"/>
                  <a:pt x="18" y="25"/>
                </a:cubicBezTo>
                <a:cubicBezTo>
                  <a:pt x="9" y="25"/>
                  <a:pt x="0" y="25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48" y="0"/>
                  <a:pt x="248" y="0"/>
                  <a:pt x="248" y="0"/>
                </a:cubicBezTo>
                <a:cubicBezTo>
                  <a:pt x="256" y="0"/>
                  <a:pt x="264" y="8"/>
                  <a:pt x="264" y="17"/>
                </a:cubicBezTo>
                <a:cubicBezTo>
                  <a:pt x="264" y="25"/>
                  <a:pt x="256" y="25"/>
                  <a:pt x="248" y="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91">
            <a:extLst>
              <a:ext uri="{FF2B5EF4-FFF2-40B4-BE49-F238E27FC236}">
                <a16:creationId xmlns:a16="http://schemas.microsoft.com/office/drawing/2014/main" id="{EDCBE7A1-10C8-684C-97A5-4701DFBE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0611" y="6043891"/>
            <a:ext cx="67571" cy="210219"/>
          </a:xfrm>
          <a:custGeom>
            <a:avLst/>
            <a:gdLst>
              <a:gd name="T0" fmla="*/ 60 w 78"/>
              <a:gd name="T1" fmla="*/ 248 h 249"/>
              <a:gd name="T2" fmla="*/ 60 w 78"/>
              <a:gd name="T3" fmla="*/ 248 h 249"/>
              <a:gd name="T4" fmla="*/ 51 w 78"/>
              <a:gd name="T5" fmla="*/ 248 h 249"/>
              <a:gd name="T6" fmla="*/ 42 w 78"/>
              <a:gd name="T7" fmla="*/ 230 h 249"/>
              <a:gd name="T8" fmla="*/ 26 w 78"/>
              <a:gd name="T9" fmla="*/ 128 h 249"/>
              <a:gd name="T10" fmla="*/ 8 w 78"/>
              <a:gd name="T11" fmla="*/ 26 h 249"/>
              <a:gd name="T12" fmla="*/ 8 w 78"/>
              <a:gd name="T13" fmla="*/ 9 h 249"/>
              <a:gd name="T14" fmla="*/ 26 w 78"/>
              <a:gd name="T15" fmla="*/ 9 h 249"/>
              <a:gd name="T16" fmla="*/ 42 w 78"/>
              <a:gd name="T17" fmla="*/ 52 h 249"/>
              <a:gd name="T18" fmla="*/ 60 w 78"/>
              <a:gd name="T19" fmla="*/ 120 h 249"/>
              <a:gd name="T20" fmla="*/ 68 w 78"/>
              <a:gd name="T21" fmla="*/ 188 h 249"/>
              <a:gd name="T22" fmla="*/ 68 w 78"/>
              <a:gd name="T23" fmla="*/ 239 h 249"/>
              <a:gd name="T24" fmla="*/ 60 w 78"/>
              <a:gd name="T25" fmla="*/ 248 h 249"/>
              <a:gd name="T26" fmla="*/ 42 w 78"/>
              <a:gd name="T27" fmla="*/ 230 h 249"/>
              <a:gd name="T28" fmla="*/ 42 w 78"/>
              <a:gd name="T29" fmla="*/ 230 h 249"/>
              <a:gd name="T30" fmla="*/ 42 w 78"/>
              <a:gd name="T31" fmla="*/ 230 h 249"/>
              <a:gd name="T32" fmla="*/ 42 w 78"/>
              <a:gd name="T33" fmla="*/ 230 h 249"/>
              <a:gd name="T34" fmla="*/ 8 w 78"/>
              <a:gd name="T35" fmla="*/ 26 h 249"/>
              <a:gd name="T36" fmla="*/ 8 w 78"/>
              <a:gd name="T37" fmla="*/ 26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8" h="249">
                <a:moveTo>
                  <a:pt x="60" y="248"/>
                </a:moveTo>
                <a:lnTo>
                  <a:pt x="60" y="248"/>
                </a:lnTo>
                <a:cubicBezTo>
                  <a:pt x="51" y="248"/>
                  <a:pt x="51" y="248"/>
                  <a:pt x="51" y="248"/>
                </a:cubicBezTo>
                <a:cubicBezTo>
                  <a:pt x="42" y="248"/>
                  <a:pt x="42" y="239"/>
                  <a:pt x="42" y="230"/>
                </a:cubicBezTo>
                <a:cubicBezTo>
                  <a:pt x="42" y="222"/>
                  <a:pt x="42" y="188"/>
                  <a:pt x="26" y="128"/>
                </a:cubicBezTo>
                <a:cubicBezTo>
                  <a:pt x="17" y="69"/>
                  <a:pt x="8" y="35"/>
                  <a:pt x="8" y="26"/>
                </a:cubicBezTo>
                <a:cubicBezTo>
                  <a:pt x="0" y="18"/>
                  <a:pt x="0" y="9"/>
                  <a:pt x="8" y="9"/>
                </a:cubicBezTo>
                <a:cubicBezTo>
                  <a:pt x="8" y="0"/>
                  <a:pt x="17" y="0"/>
                  <a:pt x="26" y="9"/>
                </a:cubicBezTo>
                <a:cubicBezTo>
                  <a:pt x="26" y="9"/>
                  <a:pt x="34" y="18"/>
                  <a:pt x="42" y="52"/>
                </a:cubicBezTo>
                <a:cubicBezTo>
                  <a:pt x="51" y="69"/>
                  <a:pt x="51" y="94"/>
                  <a:pt x="60" y="120"/>
                </a:cubicBezTo>
                <a:cubicBezTo>
                  <a:pt x="60" y="145"/>
                  <a:pt x="68" y="171"/>
                  <a:pt x="68" y="188"/>
                </a:cubicBezTo>
                <a:cubicBezTo>
                  <a:pt x="77" y="230"/>
                  <a:pt x="77" y="230"/>
                  <a:pt x="68" y="239"/>
                </a:cubicBezTo>
                <a:cubicBezTo>
                  <a:pt x="68" y="248"/>
                  <a:pt x="60" y="248"/>
                  <a:pt x="60" y="248"/>
                </a:cubicBezTo>
                <a:close/>
                <a:moveTo>
                  <a:pt x="42" y="230"/>
                </a:moveTo>
                <a:lnTo>
                  <a:pt x="42" y="230"/>
                </a:lnTo>
                <a:close/>
                <a:moveTo>
                  <a:pt x="42" y="230"/>
                </a:moveTo>
                <a:lnTo>
                  <a:pt x="42" y="230"/>
                </a:lnTo>
                <a:close/>
                <a:moveTo>
                  <a:pt x="8" y="26"/>
                </a:moveTo>
                <a:lnTo>
                  <a:pt x="8" y="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BABAB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712C7796-6C48-8B4E-89A1-1BC59646523A}"/>
              </a:ext>
            </a:extLst>
          </p:cNvPr>
          <p:cNvSpPr txBox="1"/>
          <p:nvPr/>
        </p:nvSpPr>
        <p:spPr>
          <a:xfrm>
            <a:off x="15665546" y="5110982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823285DF-B55F-554B-95EE-66A650344669}"/>
              </a:ext>
            </a:extLst>
          </p:cNvPr>
          <p:cNvSpPr/>
          <p:nvPr/>
        </p:nvSpPr>
        <p:spPr>
          <a:xfrm>
            <a:off x="15641703" y="5689045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AD0ED5EF-7818-BA49-AC2B-28C5B302D8F2}"/>
              </a:ext>
            </a:extLst>
          </p:cNvPr>
          <p:cNvSpPr txBox="1"/>
          <p:nvPr/>
        </p:nvSpPr>
        <p:spPr>
          <a:xfrm>
            <a:off x="15688872" y="9435551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107" name="Rectangle 56">
            <a:extLst>
              <a:ext uri="{FF2B5EF4-FFF2-40B4-BE49-F238E27FC236}">
                <a16:creationId xmlns:a16="http://schemas.microsoft.com/office/drawing/2014/main" id="{F947A827-FD12-7A4A-9598-ECFDCA534BF0}"/>
              </a:ext>
            </a:extLst>
          </p:cNvPr>
          <p:cNvSpPr/>
          <p:nvPr/>
        </p:nvSpPr>
        <p:spPr>
          <a:xfrm>
            <a:off x="15665030" y="10013614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8" name="CuadroTexto 395">
            <a:extLst>
              <a:ext uri="{FF2B5EF4-FFF2-40B4-BE49-F238E27FC236}">
                <a16:creationId xmlns:a16="http://schemas.microsoft.com/office/drawing/2014/main" id="{64A5A79B-EE39-8A47-84A2-0402DCD5027A}"/>
              </a:ext>
            </a:extLst>
          </p:cNvPr>
          <p:cNvSpPr txBox="1"/>
          <p:nvPr/>
        </p:nvSpPr>
        <p:spPr>
          <a:xfrm>
            <a:off x="6361891" y="5142403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09" name="Rectangle 56">
            <a:extLst>
              <a:ext uri="{FF2B5EF4-FFF2-40B4-BE49-F238E27FC236}">
                <a16:creationId xmlns:a16="http://schemas.microsoft.com/office/drawing/2014/main" id="{923B40E1-D316-8D42-9964-5589E653CB7C}"/>
              </a:ext>
            </a:extLst>
          </p:cNvPr>
          <p:cNvSpPr/>
          <p:nvPr/>
        </p:nvSpPr>
        <p:spPr>
          <a:xfrm>
            <a:off x="4337267" y="5720466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0" name="CuadroTexto 395">
            <a:extLst>
              <a:ext uri="{FF2B5EF4-FFF2-40B4-BE49-F238E27FC236}">
                <a16:creationId xmlns:a16="http://schemas.microsoft.com/office/drawing/2014/main" id="{ABD0B394-C091-BB4D-AE5F-6D283FEAE25A}"/>
              </a:ext>
            </a:extLst>
          </p:cNvPr>
          <p:cNvSpPr txBox="1"/>
          <p:nvPr/>
        </p:nvSpPr>
        <p:spPr>
          <a:xfrm>
            <a:off x="6361890" y="9427076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111" name="Rectangle 56">
            <a:extLst>
              <a:ext uri="{FF2B5EF4-FFF2-40B4-BE49-F238E27FC236}">
                <a16:creationId xmlns:a16="http://schemas.microsoft.com/office/drawing/2014/main" id="{468DD99E-C143-F44C-9109-47393770E06A}"/>
              </a:ext>
            </a:extLst>
          </p:cNvPr>
          <p:cNvSpPr/>
          <p:nvPr/>
        </p:nvSpPr>
        <p:spPr>
          <a:xfrm>
            <a:off x="4337266" y="10005139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4" name="CuadroTexto 557">
            <a:extLst>
              <a:ext uri="{FF2B5EF4-FFF2-40B4-BE49-F238E27FC236}">
                <a16:creationId xmlns:a16="http://schemas.microsoft.com/office/drawing/2014/main" id="{344E3EE5-1643-EC46-B184-F486CBEA54E7}"/>
              </a:ext>
            </a:extLst>
          </p:cNvPr>
          <p:cNvSpPr txBox="1"/>
          <p:nvPr/>
        </p:nvSpPr>
        <p:spPr>
          <a:xfrm>
            <a:off x="10305136" y="581135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115" name="CuadroTexto 558">
            <a:extLst>
              <a:ext uri="{FF2B5EF4-FFF2-40B4-BE49-F238E27FC236}">
                <a16:creationId xmlns:a16="http://schemas.microsoft.com/office/drawing/2014/main" id="{77AA63F1-3203-F04B-B511-755FF7AFC633}"/>
              </a:ext>
            </a:extLst>
          </p:cNvPr>
          <p:cNvSpPr txBox="1"/>
          <p:nvPr/>
        </p:nvSpPr>
        <p:spPr>
          <a:xfrm>
            <a:off x="2451398" y="20965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05095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1CE26737-4043-9945-B601-F3BDF15D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11692821"/>
            <a:ext cx="3106305" cy="799172"/>
          </a:xfrm>
          <a:custGeom>
            <a:avLst/>
            <a:gdLst>
              <a:gd name="T0" fmla="*/ 2797 w 2879"/>
              <a:gd name="T1" fmla="*/ 9 h 739"/>
              <a:gd name="T2" fmla="*/ 2797 w 2879"/>
              <a:gd name="T3" fmla="*/ 9 h 739"/>
              <a:gd name="T4" fmla="*/ 1412 w 2879"/>
              <a:gd name="T5" fmla="*/ 117 h 739"/>
              <a:gd name="T6" fmla="*/ 81 w 2879"/>
              <a:gd name="T7" fmla="*/ 9 h 739"/>
              <a:gd name="T8" fmla="*/ 0 w 2879"/>
              <a:gd name="T9" fmla="*/ 81 h 739"/>
              <a:gd name="T10" fmla="*/ 0 w 2879"/>
              <a:gd name="T11" fmla="*/ 549 h 739"/>
              <a:gd name="T12" fmla="*/ 9 w 2879"/>
              <a:gd name="T13" fmla="*/ 567 h 739"/>
              <a:gd name="T14" fmla="*/ 62 w 2879"/>
              <a:gd name="T15" fmla="*/ 621 h 739"/>
              <a:gd name="T16" fmla="*/ 1340 w 2879"/>
              <a:gd name="T17" fmla="*/ 738 h 739"/>
              <a:gd name="T18" fmla="*/ 1457 w 2879"/>
              <a:gd name="T19" fmla="*/ 738 h 739"/>
              <a:gd name="T20" fmla="*/ 1556 w 2879"/>
              <a:gd name="T21" fmla="*/ 738 h 739"/>
              <a:gd name="T22" fmla="*/ 2815 w 2879"/>
              <a:gd name="T23" fmla="*/ 621 h 739"/>
              <a:gd name="T24" fmla="*/ 2869 w 2879"/>
              <a:gd name="T25" fmla="*/ 567 h 739"/>
              <a:gd name="T26" fmla="*/ 2878 w 2879"/>
              <a:gd name="T27" fmla="*/ 549 h 739"/>
              <a:gd name="T28" fmla="*/ 2878 w 2879"/>
              <a:gd name="T29" fmla="*/ 81 h 739"/>
              <a:gd name="T30" fmla="*/ 2797 w 2879"/>
              <a:gd name="T31" fmla="*/ 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9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7"/>
                  <a:pt x="1412" y="117"/>
                </a:cubicBezTo>
                <a:cubicBezTo>
                  <a:pt x="908" y="117"/>
                  <a:pt x="467" y="72"/>
                  <a:pt x="81" y="9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8"/>
                  <a:pt x="0" y="558"/>
                  <a:pt x="9" y="567"/>
                </a:cubicBezTo>
                <a:cubicBezTo>
                  <a:pt x="9" y="594"/>
                  <a:pt x="36" y="612"/>
                  <a:pt x="62" y="621"/>
                </a:cubicBezTo>
                <a:cubicBezTo>
                  <a:pt x="422" y="684"/>
                  <a:pt x="854" y="729"/>
                  <a:pt x="1340" y="738"/>
                </a:cubicBezTo>
                <a:cubicBezTo>
                  <a:pt x="1376" y="738"/>
                  <a:pt x="1412" y="738"/>
                  <a:pt x="1457" y="738"/>
                </a:cubicBezTo>
                <a:cubicBezTo>
                  <a:pt x="1493" y="738"/>
                  <a:pt x="1520" y="738"/>
                  <a:pt x="1556" y="738"/>
                </a:cubicBezTo>
                <a:cubicBezTo>
                  <a:pt x="2032" y="729"/>
                  <a:pt x="2464" y="684"/>
                  <a:pt x="2815" y="621"/>
                </a:cubicBezTo>
                <a:cubicBezTo>
                  <a:pt x="2842" y="612"/>
                  <a:pt x="2869" y="594"/>
                  <a:pt x="2869" y="567"/>
                </a:cubicBezTo>
                <a:cubicBezTo>
                  <a:pt x="2878" y="558"/>
                  <a:pt x="2878" y="558"/>
                  <a:pt x="2878" y="549"/>
                </a:cubicBezTo>
                <a:cubicBezTo>
                  <a:pt x="2878" y="81"/>
                  <a:pt x="2878" y="81"/>
                  <a:pt x="2878" y="81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E152453F-C706-7D44-8E06-FDCD7C44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11564385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14D4A13B-A783-EA4A-9020-52F1768F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10945978"/>
            <a:ext cx="3106305" cy="794413"/>
          </a:xfrm>
          <a:custGeom>
            <a:avLst/>
            <a:gdLst>
              <a:gd name="T0" fmla="*/ 2797 w 2879"/>
              <a:gd name="T1" fmla="*/ 9 h 738"/>
              <a:gd name="T2" fmla="*/ 2797 w 2879"/>
              <a:gd name="T3" fmla="*/ 9 h 738"/>
              <a:gd name="T4" fmla="*/ 1412 w 2879"/>
              <a:gd name="T5" fmla="*/ 117 h 738"/>
              <a:gd name="T6" fmla="*/ 81 w 2879"/>
              <a:gd name="T7" fmla="*/ 9 h 738"/>
              <a:gd name="T8" fmla="*/ 0 w 2879"/>
              <a:gd name="T9" fmla="*/ 81 h 738"/>
              <a:gd name="T10" fmla="*/ 0 w 2879"/>
              <a:gd name="T11" fmla="*/ 548 h 738"/>
              <a:gd name="T12" fmla="*/ 9 w 2879"/>
              <a:gd name="T13" fmla="*/ 566 h 738"/>
              <a:gd name="T14" fmla="*/ 62 w 2879"/>
              <a:gd name="T15" fmla="*/ 611 h 738"/>
              <a:gd name="T16" fmla="*/ 1340 w 2879"/>
              <a:gd name="T17" fmla="*/ 737 h 738"/>
              <a:gd name="T18" fmla="*/ 1457 w 2879"/>
              <a:gd name="T19" fmla="*/ 737 h 738"/>
              <a:gd name="T20" fmla="*/ 1556 w 2879"/>
              <a:gd name="T21" fmla="*/ 737 h 738"/>
              <a:gd name="T22" fmla="*/ 2815 w 2879"/>
              <a:gd name="T23" fmla="*/ 611 h 738"/>
              <a:gd name="T24" fmla="*/ 2869 w 2879"/>
              <a:gd name="T25" fmla="*/ 566 h 738"/>
              <a:gd name="T26" fmla="*/ 2878 w 2879"/>
              <a:gd name="T27" fmla="*/ 548 h 738"/>
              <a:gd name="T28" fmla="*/ 2878 w 2879"/>
              <a:gd name="T29" fmla="*/ 81 h 738"/>
              <a:gd name="T30" fmla="*/ 2797 w 2879"/>
              <a:gd name="T31" fmla="*/ 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8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7"/>
                  <a:pt x="1412" y="117"/>
                </a:cubicBezTo>
                <a:cubicBezTo>
                  <a:pt x="908" y="117"/>
                  <a:pt x="467" y="72"/>
                  <a:pt x="81" y="9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48"/>
                  <a:pt x="0" y="557"/>
                  <a:pt x="9" y="566"/>
                </a:cubicBezTo>
                <a:cubicBezTo>
                  <a:pt x="9" y="593"/>
                  <a:pt x="36" y="611"/>
                  <a:pt x="62" y="611"/>
                </a:cubicBezTo>
                <a:cubicBezTo>
                  <a:pt x="422" y="683"/>
                  <a:pt x="854" y="728"/>
                  <a:pt x="1340" y="737"/>
                </a:cubicBezTo>
                <a:cubicBezTo>
                  <a:pt x="1376" y="737"/>
                  <a:pt x="1412" y="737"/>
                  <a:pt x="1457" y="737"/>
                </a:cubicBezTo>
                <a:cubicBezTo>
                  <a:pt x="1493" y="737"/>
                  <a:pt x="1520" y="737"/>
                  <a:pt x="1556" y="737"/>
                </a:cubicBezTo>
                <a:cubicBezTo>
                  <a:pt x="2032" y="728"/>
                  <a:pt x="2464" y="683"/>
                  <a:pt x="2815" y="611"/>
                </a:cubicBezTo>
                <a:cubicBezTo>
                  <a:pt x="2842" y="611"/>
                  <a:pt x="2869" y="593"/>
                  <a:pt x="2869" y="566"/>
                </a:cubicBezTo>
                <a:cubicBezTo>
                  <a:pt x="2878" y="557"/>
                  <a:pt x="2878" y="548"/>
                  <a:pt x="2878" y="548"/>
                </a:cubicBezTo>
                <a:cubicBezTo>
                  <a:pt x="2878" y="81"/>
                  <a:pt x="2878" y="81"/>
                  <a:pt x="2878" y="81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1744391A-4C56-4D48-A89E-15021A623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10817538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5">
            <a:extLst>
              <a:ext uri="{FF2B5EF4-FFF2-40B4-BE49-F238E27FC236}">
                <a16:creationId xmlns:a16="http://schemas.microsoft.com/office/drawing/2014/main" id="{163482D8-EABF-0C4E-9B1C-A2C5216C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10194376"/>
            <a:ext cx="3106305" cy="799172"/>
          </a:xfrm>
          <a:custGeom>
            <a:avLst/>
            <a:gdLst>
              <a:gd name="T0" fmla="*/ 2797 w 2879"/>
              <a:gd name="T1" fmla="*/ 9 h 739"/>
              <a:gd name="T2" fmla="*/ 2797 w 2879"/>
              <a:gd name="T3" fmla="*/ 9 h 739"/>
              <a:gd name="T4" fmla="*/ 1412 w 2879"/>
              <a:gd name="T5" fmla="*/ 117 h 739"/>
              <a:gd name="T6" fmla="*/ 81 w 2879"/>
              <a:gd name="T7" fmla="*/ 9 h 739"/>
              <a:gd name="T8" fmla="*/ 0 w 2879"/>
              <a:gd name="T9" fmla="*/ 81 h 739"/>
              <a:gd name="T10" fmla="*/ 0 w 2879"/>
              <a:gd name="T11" fmla="*/ 540 h 739"/>
              <a:gd name="T12" fmla="*/ 9 w 2879"/>
              <a:gd name="T13" fmla="*/ 567 h 739"/>
              <a:gd name="T14" fmla="*/ 62 w 2879"/>
              <a:gd name="T15" fmla="*/ 612 h 739"/>
              <a:gd name="T16" fmla="*/ 1340 w 2879"/>
              <a:gd name="T17" fmla="*/ 738 h 739"/>
              <a:gd name="T18" fmla="*/ 1457 w 2879"/>
              <a:gd name="T19" fmla="*/ 738 h 739"/>
              <a:gd name="T20" fmla="*/ 1556 w 2879"/>
              <a:gd name="T21" fmla="*/ 738 h 739"/>
              <a:gd name="T22" fmla="*/ 2815 w 2879"/>
              <a:gd name="T23" fmla="*/ 612 h 739"/>
              <a:gd name="T24" fmla="*/ 2869 w 2879"/>
              <a:gd name="T25" fmla="*/ 567 h 739"/>
              <a:gd name="T26" fmla="*/ 2878 w 2879"/>
              <a:gd name="T27" fmla="*/ 540 h 739"/>
              <a:gd name="T28" fmla="*/ 2878 w 2879"/>
              <a:gd name="T29" fmla="*/ 81 h 739"/>
              <a:gd name="T30" fmla="*/ 2797 w 2879"/>
              <a:gd name="T31" fmla="*/ 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9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7"/>
                  <a:pt x="1412" y="117"/>
                </a:cubicBezTo>
                <a:cubicBezTo>
                  <a:pt x="908" y="117"/>
                  <a:pt x="467" y="72"/>
                  <a:pt x="81" y="9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9" y="567"/>
                </a:cubicBezTo>
                <a:cubicBezTo>
                  <a:pt x="9" y="594"/>
                  <a:pt x="36" y="612"/>
                  <a:pt x="62" y="612"/>
                </a:cubicBezTo>
                <a:cubicBezTo>
                  <a:pt x="422" y="684"/>
                  <a:pt x="854" y="729"/>
                  <a:pt x="1340" y="738"/>
                </a:cubicBezTo>
                <a:cubicBezTo>
                  <a:pt x="1376" y="738"/>
                  <a:pt x="1412" y="738"/>
                  <a:pt x="1457" y="738"/>
                </a:cubicBezTo>
                <a:cubicBezTo>
                  <a:pt x="1493" y="738"/>
                  <a:pt x="1520" y="738"/>
                  <a:pt x="1556" y="738"/>
                </a:cubicBezTo>
                <a:cubicBezTo>
                  <a:pt x="2032" y="729"/>
                  <a:pt x="2464" y="684"/>
                  <a:pt x="2815" y="612"/>
                </a:cubicBezTo>
                <a:cubicBezTo>
                  <a:pt x="2842" y="612"/>
                  <a:pt x="2869" y="594"/>
                  <a:pt x="2869" y="567"/>
                </a:cubicBezTo>
                <a:cubicBezTo>
                  <a:pt x="2878" y="558"/>
                  <a:pt x="2878" y="549"/>
                  <a:pt x="2878" y="540"/>
                </a:cubicBezTo>
                <a:cubicBezTo>
                  <a:pt x="2878" y="81"/>
                  <a:pt x="2878" y="81"/>
                  <a:pt x="2878" y="81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198438DF-EDD2-E64B-858F-43CDF92D3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10070695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7">
            <a:extLst>
              <a:ext uri="{FF2B5EF4-FFF2-40B4-BE49-F238E27FC236}">
                <a16:creationId xmlns:a16="http://schemas.microsoft.com/office/drawing/2014/main" id="{19B663B5-977A-D041-9FC7-64E6EFF3C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9452288"/>
            <a:ext cx="3106305" cy="794413"/>
          </a:xfrm>
          <a:custGeom>
            <a:avLst/>
            <a:gdLst>
              <a:gd name="T0" fmla="*/ 2797 w 2879"/>
              <a:gd name="T1" fmla="*/ 9 h 738"/>
              <a:gd name="T2" fmla="*/ 2797 w 2879"/>
              <a:gd name="T3" fmla="*/ 9 h 738"/>
              <a:gd name="T4" fmla="*/ 1412 w 2879"/>
              <a:gd name="T5" fmla="*/ 117 h 738"/>
              <a:gd name="T6" fmla="*/ 81 w 2879"/>
              <a:gd name="T7" fmla="*/ 9 h 738"/>
              <a:gd name="T8" fmla="*/ 0 w 2879"/>
              <a:gd name="T9" fmla="*/ 81 h 738"/>
              <a:gd name="T10" fmla="*/ 0 w 2879"/>
              <a:gd name="T11" fmla="*/ 539 h 738"/>
              <a:gd name="T12" fmla="*/ 9 w 2879"/>
              <a:gd name="T13" fmla="*/ 566 h 738"/>
              <a:gd name="T14" fmla="*/ 62 w 2879"/>
              <a:gd name="T15" fmla="*/ 611 h 738"/>
              <a:gd name="T16" fmla="*/ 1340 w 2879"/>
              <a:gd name="T17" fmla="*/ 737 h 738"/>
              <a:gd name="T18" fmla="*/ 1457 w 2879"/>
              <a:gd name="T19" fmla="*/ 737 h 738"/>
              <a:gd name="T20" fmla="*/ 1556 w 2879"/>
              <a:gd name="T21" fmla="*/ 737 h 738"/>
              <a:gd name="T22" fmla="*/ 2815 w 2879"/>
              <a:gd name="T23" fmla="*/ 611 h 738"/>
              <a:gd name="T24" fmla="*/ 2869 w 2879"/>
              <a:gd name="T25" fmla="*/ 566 h 738"/>
              <a:gd name="T26" fmla="*/ 2878 w 2879"/>
              <a:gd name="T27" fmla="*/ 539 h 738"/>
              <a:gd name="T28" fmla="*/ 2878 w 2879"/>
              <a:gd name="T29" fmla="*/ 81 h 738"/>
              <a:gd name="T30" fmla="*/ 2797 w 2879"/>
              <a:gd name="T31" fmla="*/ 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8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7"/>
                  <a:pt x="1412" y="117"/>
                </a:cubicBezTo>
                <a:cubicBezTo>
                  <a:pt x="908" y="108"/>
                  <a:pt x="467" y="63"/>
                  <a:pt x="81" y="9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539"/>
                  <a:pt x="0" y="539"/>
                  <a:pt x="0" y="539"/>
                </a:cubicBezTo>
                <a:cubicBezTo>
                  <a:pt x="0" y="548"/>
                  <a:pt x="0" y="557"/>
                  <a:pt x="9" y="566"/>
                </a:cubicBezTo>
                <a:cubicBezTo>
                  <a:pt x="9" y="593"/>
                  <a:pt x="36" y="611"/>
                  <a:pt x="62" y="611"/>
                </a:cubicBezTo>
                <a:cubicBezTo>
                  <a:pt x="422" y="674"/>
                  <a:pt x="854" y="728"/>
                  <a:pt x="1340" y="737"/>
                </a:cubicBezTo>
                <a:cubicBezTo>
                  <a:pt x="1376" y="737"/>
                  <a:pt x="1412" y="737"/>
                  <a:pt x="1457" y="737"/>
                </a:cubicBezTo>
                <a:cubicBezTo>
                  <a:pt x="1493" y="737"/>
                  <a:pt x="1520" y="737"/>
                  <a:pt x="1556" y="737"/>
                </a:cubicBezTo>
                <a:cubicBezTo>
                  <a:pt x="2032" y="728"/>
                  <a:pt x="2464" y="674"/>
                  <a:pt x="2815" y="611"/>
                </a:cubicBezTo>
                <a:cubicBezTo>
                  <a:pt x="2842" y="611"/>
                  <a:pt x="2869" y="593"/>
                  <a:pt x="2869" y="566"/>
                </a:cubicBezTo>
                <a:cubicBezTo>
                  <a:pt x="2878" y="557"/>
                  <a:pt x="2878" y="548"/>
                  <a:pt x="2878" y="539"/>
                </a:cubicBezTo>
                <a:cubicBezTo>
                  <a:pt x="2878" y="81"/>
                  <a:pt x="2878" y="81"/>
                  <a:pt x="2878" y="81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8">
            <a:extLst>
              <a:ext uri="{FF2B5EF4-FFF2-40B4-BE49-F238E27FC236}">
                <a16:creationId xmlns:a16="http://schemas.microsoft.com/office/drawing/2014/main" id="{CF218158-6787-C949-9C6A-DA66B5510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9323848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D85435FE-2E8F-3349-8F12-9B7BE14AF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8700686"/>
            <a:ext cx="3106305" cy="799172"/>
          </a:xfrm>
          <a:custGeom>
            <a:avLst/>
            <a:gdLst>
              <a:gd name="T0" fmla="*/ 2797 w 2879"/>
              <a:gd name="T1" fmla="*/ 9 h 739"/>
              <a:gd name="T2" fmla="*/ 2797 w 2879"/>
              <a:gd name="T3" fmla="*/ 9 h 739"/>
              <a:gd name="T4" fmla="*/ 1412 w 2879"/>
              <a:gd name="T5" fmla="*/ 117 h 739"/>
              <a:gd name="T6" fmla="*/ 81 w 2879"/>
              <a:gd name="T7" fmla="*/ 9 h 739"/>
              <a:gd name="T8" fmla="*/ 0 w 2879"/>
              <a:gd name="T9" fmla="*/ 81 h 739"/>
              <a:gd name="T10" fmla="*/ 0 w 2879"/>
              <a:gd name="T11" fmla="*/ 540 h 739"/>
              <a:gd name="T12" fmla="*/ 9 w 2879"/>
              <a:gd name="T13" fmla="*/ 567 h 739"/>
              <a:gd name="T14" fmla="*/ 62 w 2879"/>
              <a:gd name="T15" fmla="*/ 612 h 739"/>
              <a:gd name="T16" fmla="*/ 1340 w 2879"/>
              <a:gd name="T17" fmla="*/ 738 h 739"/>
              <a:gd name="T18" fmla="*/ 1457 w 2879"/>
              <a:gd name="T19" fmla="*/ 738 h 739"/>
              <a:gd name="T20" fmla="*/ 1556 w 2879"/>
              <a:gd name="T21" fmla="*/ 738 h 739"/>
              <a:gd name="T22" fmla="*/ 2815 w 2879"/>
              <a:gd name="T23" fmla="*/ 612 h 739"/>
              <a:gd name="T24" fmla="*/ 2869 w 2879"/>
              <a:gd name="T25" fmla="*/ 567 h 739"/>
              <a:gd name="T26" fmla="*/ 2878 w 2879"/>
              <a:gd name="T27" fmla="*/ 540 h 739"/>
              <a:gd name="T28" fmla="*/ 2878 w 2879"/>
              <a:gd name="T29" fmla="*/ 81 h 739"/>
              <a:gd name="T30" fmla="*/ 2797 w 2879"/>
              <a:gd name="T31" fmla="*/ 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9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7"/>
                  <a:pt x="1412" y="117"/>
                </a:cubicBezTo>
                <a:cubicBezTo>
                  <a:pt x="908" y="108"/>
                  <a:pt x="467" y="63"/>
                  <a:pt x="81" y="9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9" y="567"/>
                </a:cubicBezTo>
                <a:cubicBezTo>
                  <a:pt x="9" y="594"/>
                  <a:pt x="36" y="612"/>
                  <a:pt x="62" y="612"/>
                </a:cubicBezTo>
                <a:cubicBezTo>
                  <a:pt x="422" y="675"/>
                  <a:pt x="854" y="729"/>
                  <a:pt x="1340" y="738"/>
                </a:cubicBezTo>
                <a:cubicBezTo>
                  <a:pt x="1376" y="738"/>
                  <a:pt x="1412" y="738"/>
                  <a:pt x="1457" y="738"/>
                </a:cubicBezTo>
                <a:cubicBezTo>
                  <a:pt x="1493" y="738"/>
                  <a:pt x="1520" y="738"/>
                  <a:pt x="1556" y="738"/>
                </a:cubicBezTo>
                <a:cubicBezTo>
                  <a:pt x="2032" y="729"/>
                  <a:pt x="2464" y="675"/>
                  <a:pt x="2815" y="612"/>
                </a:cubicBezTo>
                <a:cubicBezTo>
                  <a:pt x="2842" y="612"/>
                  <a:pt x="2869" y="594"/>
                  <a:pt x="2869" y="567"/>
                </a:cubicBezTo>
                <a:cubicBezTo>
                  <a:pt x="2878" y="558"/>
                  <a:pt x="2878" y="549"/>
                  <a:pt x="2878" y="540"/>
                </a:cubicBezTo>
                <a:cubicBezTo>
                  <a:pt x="2878" y="81"/>
                  <a:pt x="2878" y="81"/>
                  <a:pt x="2878" y="81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0">
            <a:extLst>
              <a:ext uri="{FF2B5EF4-FFF2-40B4-BE49-F238E27FC236}">
                <a16:creationId xmlns:a16="http://schemas.microsoft.com/office/drawing/2014/main" id="{92B1A05B-FD96-DC40-9B17-EE8A8ABAF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8577005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7F92C922-EFC6-F841-B703-A2D471E3A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7953840"/>
            <a:ext cx="3106305" cy="794416"/>
          </a:xfrm>
          <a:custGeom>
            <a:avLst/>
            <a:gdLst>
              <a:gd name="T0" fmla="*/ 2797 w 2879"/>
              <a:gd name="T1" fmla="*/ 0 h 738"/>
              <a:gd name="T2" fmla="*/ 2797 w 2879"/>
              <a:gd name="T3" fmla="*/ 0 h 738"/>
              <a:gd name="T4" fmla="*/ 1412 w 2879"/>
              <a:gd name="T5" fmla="*/ 107 h 738"/>
              <a:gd name="T6" fmla="*/ 81 w 2879"/>
              <a:gd name="T7" fmla="*/ 0 h 738"/>
              <a:gd name="T8" fmla="*/ 0 w 2879"/>
              <a:gd name="T9" fmla="*/ 72 h 738"/>
              <a:gd name="T10" fmla="*/ 0 w 2879"/>
              <a:gd name="T11" fmla="*/ 539 h 738"/>
              <a:gd name="T12" fmla="*/ 9 w 2879"/>
              <a:gd name="T13" fmla="*/ 566 h 738"/>
              <a:gd name="T14" fmla="*/ 62 w 2879"/>
              <a:gd name="T15" fmla="*/ 611 h 738"/>
              <a:gd name="T16" fmla="*/ 1340 w 2879"/>
              <a:gd name="T17" fmla="*/ 737 h 738"/>
              <a:gd name="T18" fmla="*/ 1457 w 2879"/>
              <a:gd name="T19" fmla="*/ 737 h 738"/>
              <a:gd name="T20" fmla="*/ 1556 w 2879"/>
              <a:gd name="T21" fmla="*/ 737 h 738"/>
              <a:gd name="T22" fmla="*/ 2815 w 2879"/>
              <a:gd name="T23" fmla="*/ 611 h 738"/>
              <a:gd name="T24" fmla="*/ 2869 w 2879"/>
              <a:gd name="T25" fmla="*/ 566 h 738"/>
              <a:gd name="T26" fmla="*/ 2878 w 2879"/>
              <a:gd name="T27" fmla="*/ 539 h 738"/>
              <a:gd name="T28" fmla="*/ 2878 w 2879"/>
              <a:gd name="T29" fmla="*/ 72 h 738"/>
              <a:gd name="T30" fmla="*/ 2797 w 2879"/>
              <a:gd name="T31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8">
                <a:moveTo>
                  <a:pt x="2797" y="0"/>
                </a:moveTo>
                <a:lnTo>
                  <a:pt x="2797" y="0"/>
                </a:lnTo>
                <a:cubicBezTo>
                  <a:pt x="2401" y="63"/>
                  <a:pt x="1933" y="117"/>
                  <a:pt x="1412" y="107"/>
                </a:cubicBezTo>
                <a:cubicBezTo>
                  <a:pt x="908" y="107"/>
                  <a:pt x="467" y="63"/>
                  <a:pt x="81" y="0"/>
                </a:cubicBezTo>
                <a:cubicBezTo>
                  <a:pt x="45" y="0"/>
                  <a:pt x="0" y="27"/>
                  <a:pt x="0" y="72"/>
                </a:cubicBezTo>
                <a:cubicBezTo>
                  <a:pt x="0" y="539"/>
                  <a:pt x="0" y="539"/>
                  <a:pt x="0" y="539"/>
                </a:cubicBezTo>
                <a:cubicBezTo>
                  <a:pt x="0" y="548"/>
                  <a:pt x="0" y="557"/>
                  <a:pt x="9" y="566"/>
                </a:cubicBezTo>
                <a:cubicBezTo>
                  <a:pt x="9" y="584"/>
                  <a:pt x="36" y="611"/>
                  <a:pt x="62" y="611"/>
                </a:cubicBezTo>
                <a:cubicBezTo>
                  <a:pt x="422" y="674"/>
                  <a:pt x="854" y="728"/>
                  <a:pt x="1340" y="737"/>
                </a:cubicBezTo>
                <a:cubicBezTo>
                  <a:pt x="1376" y="737"/>
                  <a:pt x="1412" y="737"/>
                  <a:pt x="1457" y="737"/>
                </a:cubicBezTo>
                <a:cubicBezTo>
                  <a:pt x="1493" y="737"/>
                  <a:pt x="1520" y="737"/>
                  <a:pt x="1556" y="737"/>
                </a:cubicBezTo>
                <a:cubicBezTo>
                  <a:pt x="2032" y="728"/>
                  <a:pt x="2464" y="674"/>
                  <a:pt x="2815" y="611"/>
                </a:cubicBezTo>
                <a:cubicBezTo>
                  <a:pt x="2842" y="611"/>
                  <a:pt x="2869" y="584"/>
                  <a:pt x="2869" y="566"/>
                </a:cubicBezTo>
                <a:cubicBezTo>
                  <a:pt x="2878" y="557"/>
                  <a:pt x="2878" y="548"/>
                  <a:pt x="2878" y="539"/>
                </a:cubicBezTo>
                <a:cubicBezTo>
                  <a:pt x="2878" y="72"/>
                  <a:pt x="2878" y="72"/>
                  <a:pt x="2878" y="72"/>
                </a:cubicBezTo>
                <a:cubicBezTo>
                  <a:pt x="2878" y="27"/>
                  <a:pt x="2833" y="0"/>
                  <a:pt x="279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12">
            <a:extLst>
              <a:ext uri="{FF2B5EF4-FFF2-40B4-BE49-F238E27FC236}">
                <a16:creationId xmlns:a16="http://schemas.microsoft.com/office/drawing/2014/main" id="{666FE4D9-CC3A-604D-8B25-E9FACE56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7830159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3">
            <a:extLst>
              <a:ext uri="{FF2B5EF4-FFF2-40B4-BE49-F238E27FC236}">
                <a16:creationId xmlns:a16="http://schemas.microsoft.com/office/drawing/2014/main" id="{0BB70C55-754B-6847-9ABA-4A86BC02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7206997"/>
            <a:ext cx="3106305" cy="799172"/>
          </a:xfrm>
          <a:custGeom>
            <a:avLst/>
            <a:gdLst>
              <a:gd name="T0" fmla="*/ 2797 w 2879"/>
              <a:gd name="T1" fmla="*/ 0 h 739"/>
              <a:gd name="T2" fmla="*/ 2797 w 2879"/>
              <a:gd name="T3" fmla="*/ 0 h 739"/>
              <a:gd name="T4" fmla="*/ 1412 w 2879"/>
              <a:gd name="T5" fmla="*/ 108 h 739"/>
              <a:gd name="T6" fmla="*/ 81 w 2879"/>
              <a:gd name="T7" fmla="*/ 0 h 739"/>
              <a:gd name="T8" fmla="*/ 0 w 2879"/>
              <a:gd name="T9" fmla="*/ 72 h 739"/>
              <a:gd name="T10" fmla="*/ 0 w 2879"/>
              <a:gd name="T11" fmla="*/ 540 h 739"/>
              <a:gd name="T12" fmla="*/ 9 w 2879"/>
              <a:gd name="T13" fmla="*/ 567 h 739"/>
              <a:gd name="T14" fmla="*/ 62 w 2879"/>
              <a:gd name="T15" fmla="*/ 612 h 739"/>
              <a:gd name="T16" fmla="*/ 1340 w 2879"/>
              <a:gd name="T17" fmla="*/ 738 h 739"/>
              <a:gd name="T18" fmla="*/ 1457 w 2879"/>
              <a:gd name="T19" fmla="*/ 738 h 739"/>
              <a:gd name="T20" fmla="*/ 1556 w 2879"/>
              <a:gd name="T21" fmla="*/ 738 h 739"/>
              <a:gd name="T22" fmla="*/ 2815 w 2879"/>
              <a:gd name="T23" fmla="*/ 612 h 739"/>
              <a:gd name="T24" fmla="*/ 2869 w 2879"/>
              <a:gd name="T25" fmla="*/ 567 h 739"/>
              <a:gd name="T26" fmla="*/ 2878 w 2879"/>
              <a:gd name="T27" fmla="*/ 540 h 739"/>
              <a:gd name="T28" fmla="*/ 2878 w 2879"/>
              <a:gd name="T29" fmla="*/ 72 h 739"/>
              <a:gd name="T30" fmla="*/ 2797 w 2879"/>
              <a:gd name="T31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9">
                <a:moveTo>
                  <a:pt x="2797" y="0"/>
                </a:moveTo>
                <a:lnTo>
                  <a:pt x="2797" y="0"/>
                </a:lnTo>
                <a:cubicBezTo>
                  <a:pt x="2401" y="63"/>
                  <a:pt x="1933" y="117"/>
                  <a:pt x="1412" y="108"/>
                </a:cubicBezTo>
                <a:cubicBezTo>
                  <a:pt x="908" y="108"/>
                  <a:pt x="467" y="63"/>
                  <a:pt x="81" y="0"/>
                </a:cubicBezTo>
                <a:cubicBezTo>
                  <a:pt x="45" y="0"/>
                  <a:pt x="0" y="27"/>
                  <a:pt x="0" y="72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9" y="567"/>
                </a:cubicBezTo>
                <a:cubicBezTo>
                  <a:pt x="9" y="585"/>
                  <a:pt x="36" y="612"/>
                  <a:pt x="62" y="612"/>
                </a:cubicBezTo>
                <a:cubicBezTo>
                  <a:pt x="422" y="675"/>
                  <a:pt x="854" y="729"/>
                  <a:pt x="1340" y="738"/>
                </a:cubicBezTo>
                <a:cubicBezTo>
                  <a:pt x="1376" y="738"/>
                  <a:pt x="1412" y="738"/>
                  <a:pt x="1457" y="738"/>
                </a:cubicBezTo>
                <a:cubicBezTo>
                  <a:pt x="1493" y="738"/>
                  <a:pt x="1520" y="738"/>
                  <a:pt x="1556" y="738"/>
                </a:cubicBezTo>
                <a:cubicBezTo>
                  <a:pt x="2032" y="729"/>
                  <a:pt x="2464" y="675"/>
                  <a:pt x="2815" y="612"/>
                </a:cubicBezTo>
                <a:cubicBezTo>
                  <a:pt x="2842" y="612"/>
                  <a:pt x="2869" y="585"/>
                  <a:pt x="2869" y="567"/>
                </a:cubicBezTo>
                <a:cubicBezTo>
                  <a:pt x="2878" y="558"/>
                  <a:pt x="2878" y="549"/>
                  <a:pt x="2878" y="540"/>
                </a:cubicBezTo>
                <a:cubicBezTo>
                  <a:pt x="2878" y="72"/>
                  <a:pt x="2878" y="72"/>
                  <a:pt x="2878" y="72"/>
                </a:cubicBezTo>
                <a:cubicBezTo>
                  <a:pt x="2878" y="27"/>
                  <a:pt x="2833" y="0"/>
                  <a:pt x="279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4">
            <a:extLst>
              <a:ext uri="{FF2B5EF4-FFF2-40B4-BE49-F238E27FC236}">
                <a16:creationId xmlns:a16="http://schemas.microsoft.com/office/drawing/2014/main" id="{F1BF6974-79AA-574E-92B0-339D1152E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7083315"/>
            <a:ext cx="3106305" cy="342502"/>
          </a:xfrm>
          <a:custGeom>
            <a:avLst/>
            <a:gdLst>
              <a:gd name="T0" fmla="*/ 2878 w 2879"/>
              <a:gd name="T1" fmla="*/ 162 h 316"/>
              <a:gd name="T2" fmla="*/ 2878 w 2879"/>
              <a:gd name="T3" fmla="*/ 162 h 316"/>
              <a:gd name="T4" fmla="*/ 1439 w 2879"/>
              <a:gd name="T5" fmla="*/ 0 h 316"/>
              <a:gd name="T6" fmla="*/ 0 w 2879"/>
              <a:gd name="T7" fmla="*/ 162 h 316"/>
              <a:gd name="T8" fmla="*/ 1439 w 2879"/>
              <a:gd name="T9" fmla="*/ 315 h 316"/>
              <a:gd name="T10" fmla="*/ 2878 w 2879"/>
              <a:gd name="T11" fmla="*/ 162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16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43"/>
                  <a:pt x="647" y="315"/>
                  <a:pt x="1439" y="315"/>
                </a:cubicBezTo>
                <a:cubicBezTo>
                  <a:pt x="2230" y="315"/>
                  <a:pt x="2878" y="243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5">
            <a:extLst>
              <a:ext uri="{FF2B5EF4-FFF2-40B4-BE49-F238E27FC236}">
                <a16:creationId xmlns:a16="http://schemas.microsoft.com/office/drawing/2014/main" id="{7A71B057-354E-D245-9C1B-D8036A22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6464909"/>
            <a:ext cx="3106305" cy="794413"/>
          </a:xfrm>
          <a:custGeom>
            <a:avLst/>
            <a:gdLst>
              <a:gd name="T0" fmla="*/ 2797 w 2879"/>
              <a:gd name="T1" fmla="*/ 0 h 737"/>
              <a:gd name="T2" fmla="*/ 2797 w 2879"/>
              <a:gd name="T3" fmla="*/ 0 h 737"/>
              <a:gd name="T4" fmla="*/ 1412 w 2879"/>
              <a:gd name="T5" fmla="*/ 108 h 737"/>
              <a:gd name="T6" fmla="*/ 81 w 2879"/>
              <a:gd name="T7" fmla="*/ 0 h 737"/>
              <a:gd name="T8" fmla="*/ 0 w 2879"/>
              <a:gd name="T9" fmla="*/ 72 h 737"/>
              <a:gd name="T10" fmla="*/ 0 w 2879"/>
              <a:gd name="T11" fmla="*/ 538 h 737"/>
              <a:gd name="T12" fmla="*/ 9 w 2879"/>
              <a:gd name="T13" fmla="*/ 556 h 737"/>
              <a:gd name="T14" fmla="*/ 62 w 2879"/>
              <a:gd name="T15" fmla="*/ 610 h 737"/>
              <a:gd name="T16" fmla="*/ 1340 w 2879"/>
              <a:gd name="T17" fmla="*/ 736 h 737"/>
              <a:gd name="T18" fmla="*/ 1457 w 2879"/>
              <a:gd name="T19" fmla="*/ 736 h 737"/>
              <a:gd name="T20" fmla="*/ 1556 w 2879"/>
              <a:gd name="T21" fmla="*/ 727 h 737"/>
              <a:gd name="T22" fmla="*/ 2815 w 2879"/>
              <a:gd name="T23" fmla="*/ 610 h 737"/>
              <a:gd name="T24" fmla="*/ 2869 w 2879"/>
              <a:gd name="T25" fmla="*/ 556 h 737"/>
              <a:gd name="T26" fmla="*/ 2878 w 2879"/>
              <a:gd name="T27" fmla="*/ 538 h 737"/>
              <a:gd name="T28" fmla="*/ 2878 w 2879"/>
              <a:gd name="T29" fmla="*/ 72 h 737"/>
              <a:gd name="T30" fmla="*/ 2797 w 2879"/>
              <a:gd name="T31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7">
                <a:moveTo>
                  <a:pt x="2797" y="0"/>
                </a:moveTo>
                <a:lnTo>
                  <a:pt x="2797" y="0"/>
                </a:lnTo>
                <a:cubicBezTo>
                  <a:pt x="2401" y="63"/>
                  <a:pt x="1933" y="108"/>
                  <a:pt x="1412" y="108"/>
                </a:cubicBezTo>
                <a:cubicBezTo>
                  <a:pt x="908" y="108"/>
                  <a:pt x="467" y="63"/>
                  <a:pt x="81" y="0"/>
                </a:cubicBezTo>
                <a:cubicBezTo>
                  <a:pt x="45" y="0"/>
                  <a:pt x="0" y="27"/>
                  <a:pt x="0" y="72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47"/>
                  <a:pt x="0" y="556"/>
                  <a:pt x="9" y="556"/>
                </a:cubicBezTo>
                <a:cubicBezTo>
                  <a:pt x="9" y="583"/>
                  <a:pt x="36" y="601"/>
                  <a:pt x="62" y="610"/>
                </a:cubicBezTo>
                <a:cubicBezTo>
                  <a:pt x="422" y="673"/>
                  <a:pt x="854" y="727"/>
                  <a:pt x="1340" y="736"/>
                </a:cubicBezTo>
                <a:cubicBezTo>
                  <a:pt x="1376" y="736"/>
                  <a:pt x="1412" y="736"/>
                  <a:pt x="1457" y="736"/>
                </a:cubicBezTo>
                <a:cubicBezTo>
                  <a:pt x="1493" y="736"/>
                  <a:pt x="1520" y="736"/>
                  <a:pt x="1556" y="727"/>
                </a:cubicBezTo>
                <a:cubicBezTo>
                  <a:pt x="2032" y="727"/>
                  <a:pt x="2464" y="673"/>
                  <a:pt x="2815" y="610"/>
                </a:cubicBezTo>
                <a:cubicBezTo>
                  <a:pt x="2842" y="601"/>
                  <a:pt x="2869" y="583"/>
                  <a:pt x="2869" y="556"/>
                </a:cubicBezTo>
                <a:cubicBezTo>
                  <a:pt x="2878" y="556"/>
                  <a:pt x="2878" y="547"/>
                  <a:pt x="2878" y="538"/>
                </a:cubicBezTo>
                <a:cubicBezTo>
                  <a:pt x="2878" y="72"/>
                  <a:pt x="2878" y="72"/>
                  <a:pt x="2878" y="72"/>
                </a:cubicBezTo>
                <a:cubicBezTo>
                  <a:pt x="2878" y="27"/>
                  <a:pt x="2833" y="0"/>
                  <a:pt x="279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949C548D-B745-A949-A938-345DA755A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6336469"/>
            <a:ext cx="3106305" cy="337747"/>
          </a:xfrm>
          <a:custGeom>
            <a:avLst/>
            <a:gdLst>
              <a:gd name="T0" fmla="*/ 2878 w 2879"/>
              <a:gd name="T1" fmla="*/ 162 h 315"/>
              <a:gd name="T2" fmla="*/ 2878 w 2879"/>
              <a:gd name="T3" fmla="*/ 162 h 315"/>
              <a:gd name="T4" fmla="*/ 1439 w 2879"/>
              <a:gd name="T5" fmla="*/ 0 h 315"/>
              <a:gd name="T6" fmla="*/ 0 w 2879"/>
              <a:gd name="T7" fmla="*/ 162 h 315"/>
              <a:gd name="T8" fmla="*/ 1439 w 2879"/>
              <a:gd name="T9" fmla="*/ 314 h 315"/>
              <a:gd name="T10" fmla="*/ 2878 w 2879"/>
              <a:gd name="T11" fmla="*/ 16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1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42"/>
                  <a:pt x="647" y="314"/>
                  <a:pt x="1439" y="314"/>
                </a:cubicBezTo>
                <a:cubicBezTo>
                  <a:pt x="2230" y="314"/>
                  <a:pt x="2878" y="24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">
            <a:extLst>
              <a:ext uri="{FF2B5EF4-FFF2-40B4-BE49-F238E27FC236}">
                <a16:creationId xmlns:a16="http://schemas.microsoft.com/office/drawing/2014/main" id="{8E57CAF8-CAE0-4540-8A55-E841ADC2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5703793"/>
            <a:ext cx="3106305" cy="808686"/>
          </a:xfrm>
          <a:custGeom>
            <a:avLst/>
            <a:gdLst>
              <a:gd name="T0" fmla="*/ 2797 w 2879"/>
              <a:gd name="T1" fmla="*/ 9 h 748"/>
              <a:gd name="T2" fmla="*/ 2797 w 2879"/>
              <a:gd name="T3" fmla="*/ 9 h 748"/>
              <a:gd name="T4" fmla="*/ 1412 w 2879"/>
              <a:gd name="T5" fmla="*/ 117 h 748"/>
              <a:gd name="T6" fmla="*/ 81 w 2879"/>
              <a:gd name="T7" fmla="*/ 9 h 748"/>
              <a:gd name="T8" fmla="*/ 0 w 2879"/>
              <a:gd name="T9" fmla="*/ 81 h 748"/>
              <a:gd name="T10" fmla="*/ 0 w 2879"/>
              <a:gd name="T11" fmla="*/ 549 h 748"/>
              <a:gd name="T12" fmla="*/ 9 w 2879"/>
              <a:gd name="T13" fmla="*/ 567 h 748"/>
              <a:gd name="T14" fmla="*/ 62 w 2879"/>
              <a:gd name="T15" fmla="*/ 621 h 748"/>
              <a:gd name="T16" fmla="*/ 1340 w 2879"/>
              <a:gd name="T17" fmla="*/ 738 h 748"/>
              <a:gd name="T18" fmla="*/ 1457 w 2879"/>
              <a:gd name="T19" fmla="*/ 747 h 748"/>
              <a:gd name="T20" fmla="*/ 1556 w 2879"/>
              <a:gd name="T21" fmla="*/ 738 h 748"/>
              <a:gd name="T22" fmla="*/ 2815 w 2879"/>
              <a:gd name="T23" fmla="*/ 621 h 748"/>
              <a:gd name="T24" fmla="*/ 2869 w 2879"/>
              <a:gd name="T25" fmla="*/ 567 h 748"/>
              <a:gd name="T26" fmla="*/ 2878 w 2879"/>
              <a:gd name="T27" fmla="*/ 549 h 748"/>
              <a:gd name="T28" fmla="*/ 2878 w 2879"/>
              <a:gd name="T29" fmla="*/ 81 h 748"/>
              <a:gd name="T30" fmla="*/ 2797 w 2879"/>
              <a:gd name="T31" fmla="*/ 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48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7"/>
                  <a:pt x="1412" y="117"/>
                </a:cubicBezTo>
                <a:cubicBezTo>
                  <a:pt x="908" y="117"/>
                  <a:pt x="467" y="72"/>
                  <a:pt x="81" y="9"/>
                </a:cubicBezTo>
                <a:cubicBezTo>
                  <a:pt x="45" y="0"/>
                  <a:pt x="0" y="36"/>
                  <a:pt x="0" y="81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8"/>
                  <a:pt x="0" y="567"/>
                  <a:pt x="9" y="567"/>
                </a:cubicBezTo>
                <a:cubicBezTo>
                  <a:pt x="9" y="594"/>
                  <a:pt x="36" y="612"/>
                  <a:pt x="62" y="621"/>
                </a:cubicBezTo>
                <a:cubicBezTo>
                  <a:pt x="422" y="684"/>
                  <a:pt x="854" y="738"/>
                  <a:pt x="1340" y="738"/>
                </a:cubicBezTo>
                <a:cubicBezTo>
                  <a:pt x="1376" y="738"/>
                  <a:pt x="1412" y="747"/>
                  <a:pt x="1457" y="747"/>
                </a:cubicBezTo>
                <a:cubicBezTo>
                  <a:pt x="1493" y="747"/>
                  <a:pt x="1520" y="738"/>
                  <a:pt x="1556" y="738"/>
                </a:cubicBezTo>
                <a:cubicBezTo>
                  <a:pt x="2032" y="738"/>
                  <a:pt x="2464" y="684"/>
                  <a:pt x="2815" y="621"/>
                </a:cubicBezTo>
                <a:cubicBezTo>
                  <a:pt x="2842" y="612"/>
                  <a:pt x="2869" y="594"/>
                  <a:pt x="2869" y="567"/>
                </a:cubicBezTo>
                <a:cubicBezTo>
                  <a:pt x="2878" y="567"/>
                  <a:pt x="2878" y="558"/>
                  <a:pt x="2878" y="549"/>
                </a:cubicBezTo>
                <a:cubicBezTo>
                  <a:pt x="2878" y="81"/>
                  <a:pt x="2878" y="81"/>
                  <a:pt x="2878" y="81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8">
            <a:extLst>
              <a:ext uri="{FF2B5EF4-FFF2-40B4-BE49-F238E27FC236}">
                <a16:creationId xmlns:a16="http://schemas.microsoft.com/office/drawing/2014/main" id="{4159E4FE-F32F-6D42-B45E-9E8B555A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5589625"/>
            <a:ext cx="3106305" cy="352016"/>
          </a:xfrm>
          <a:custGeom>
            <a:avLst/>
            <a:gdLst>
              <a:gd name="T0" fmla="*/ 2878 w 2879"/>
              <a:gd name="T1" fmla="*/ 162 h 325"/>
              <a:gd name="T2" fmla="*/ 2878 w 2879"/>
              <a:gd name="T3" fmla="*/ 162 h 325"/>
              <a:gd name="T4" fmla="*/ 1439 w 2879"/>
              <a:gd name="T5" fmla="*/ 0 h 325"/>
              <a:gd name="T6" fmla="*/ 0 w 2879"/>
              <a:gd name="T7" fmla="*/ 162 h 325"/>
              <a:gd name="T8" fmla="*/ 1439 w 2879"/>
              <a:gd name="T9" fmla="*/ 324 h 325"/>
              <a:gd name="T10" fmla="*/ 2878 w 2879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5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52"/>
                  <a:pt x="647" y="324"/>
                  <a:pt x="1439" y="324"/>
                </a:cubicBezTo>
                <a:cubicBezTo>
                  <a:pt x="2230" y="324"/>
                  <a:pt x="2878" y="252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26">
            <a:extLst>
              <a:ext uri="{FF2B5EF4-FFF2-40B4-BE49-F238E27FC236}">
                <a16:creationId xmlns:a16="http://schemas.microsoft.com/office/drawing/2014/main" id="{BE04A620-89FC-6346-9BDF-31B44346D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4956946"/>
            <a:ext cx="3106305" cy="794416"/>
          </a:xfrm>
          <a:custGeom>
            <a:avLst/>
            <a:gdLst>
              <a:gd name="T0" fmla="*/ 2797 w 2879"/>
              <a:gd name="T1" fmla="*/ 9 h 738"/>
              <a:gd name="T2" fmla="*/ 2797 w 2879"/>
              <a:gd name="T3" fmla="*/ 9 h 738"/>
              <a:gd name="T4" fmla="*/ 1412 w 2879"/>
              <a:gd name="T5" fmla="*/ 116 h 738"/>
              <a:gd name="T6" fmla="*/ 81 w 2879"/>
              <a:gd name="T7" fmla="*/ 9 h 738"/>
              <a:gd name="T8" fmla="*/ 0 w 2879"/>
              <a:gd name="T9" fmla="*/ 80 h 738"/>
              <a:gd name="T10" fmla="*/ 0 w 2879"/>
              <a:gd name="T11" fmla="*/ 548 h 738"/>
              <a:gd name="T12" fmla="*/ 9 w 2879"/>
              <a:gd name="T13" fmla="*/ 566 h 738"/>
              <a:gd name="T14" fmla="*/ 62 w 2879"/>
              <a:gd name="T15" fmla="*/ 620 h 738"/>
              <a:gd name="T16" fmla="*/ 1340 w 2879"/>
              <a:gd name="T17" fmla="*/ 737 h 738"/>
              <a:gd name="T18" fmla="*/ 1457 w 2879"/>
              <a:gd name="T19" fmla="*/ 737 h 738"/>
              <a:gd name="T20" fmla="*/ 1556 w 2879"/>
              <a:gd name="T21" fmla="*/ 737 h 738"/>
              <a:gd name="T22" fmla="*/ 2815 w 2879"/>
              <a:gd name="T23" fmla="*/ 620 h 738"/>
              <a:gd name="T24" fmla="*/ 2869 w 2879"/>
              <a:gd name="T25" fmla="*/ 566 h 738"/>
              <a:gd name="T26" fmla="*/ 2878 w 2879"/>
              <a:gd name="T27" fmla="*/ 548 h 738"/>
              <a:gd name="T28" fmla="*/ 2878 w 2879"/>
              <a:gd name="T29" fmla="*/ 80 h 738"/>
              <a:gd name="T30" fmla="*/ 2797 w 2879"/>
              <a:gd name="T31" fmla="*/ 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9" h="738">
                <a:moveTo>
                  <a:pt x="2797" y="9"/>
                </a:moveTo>
                <a:lnTo>
                  <a:pt x="2797" y="9"/>
                </a:lnTo>
                <a:cubicBezTo>
                  <a:pt x="2401" y="72"/>
                  <a:pt x="1933" y="116"/>
                  <a:pt x="1412" y="116"/>
                </a:cubicBezTo>
                <a:cubicBezTo>
                  <a:pt x="908" y="116"/>
                  <a:pt x="467" y="72"/>
                  <a:pt x="81" y="9"/>
                </a:cubicBezTo>
                <a:cubicBezTo>
                  <a:pt x="45" y="0"/>
                  <a:pt x="0" y="36"/>
                  <a:pt x="0" y="80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7"/>
                  <a:pt x="0" y="566"/>
                  <a:pt x="9" y="566"/>
                </a:cubicBezTo>
                <a:cubicBezTo>
                  <a:pt x="9" y="593"/>
                  <a:pt x="36" y="611"/>
                  <a:pt x="62" y="620"/>
                </a:cubicBezTo>
                <a:cubicBezTo>
                  <a:pt x="422" y="683"/>
                  <a:pt x="854" y="737"/>
                  <a:pt x="1340" y="737"/>
                </a:cubicBezTo>
                <a:cubicBezTo>
                  <a:pt x="1376" y="737"/>
                  <a:pt x="1412" y="737"/>
                  <a:pt x="1457" y="737"/>
                </a:cubicBezTo>
                <a:cubicBezTo>
                  <a:pt x="1493" y="737"/>
                  <a:pt x="1520" y="737"/>
                  <a:pt x="1556" y="737"/>
                </a:cubicBezTo>
                <a:cubicBezTo>
                  <a:pt x="2032" y="737"/>
                  <a:pt x="2464" y="683"/>
                  <a:pt x="2815" y="620"/>
                </a:cubicBezTo>
                <a:cubicBezTo>
                  <a:pt x="2842" y="611"/>
                  <a:pt x="2869" y="593"/>
                  <a:pt x="2869" y="566"/>
                </a:cubicBezTo>
                <a:cubicBezTo>
                  <a:pt x="2878" y="566"/>
                  <a:pt x="2878" y="557"/>
                  <a:pt x="2878" y="548"/>
                </a:cubicBezTo>
                <a:cubicBezTo>
                  <a:pt x="2878" y="80"/>
                  <a:pt x="2878" y="80"/>
                  <a:pt x="2878" y="80"/>
                </a:cubicBezTo>
                <a:cubicBezTo>
                  <a:pt x="2878" y="36"/>
                  <a:pt x="2833" y="0"/>
                  <a:pt x="2797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7">
            <a:extLst>
              <a:ext uri="{FF2B5EF4-FFF2-40B4-BE49-F238E27FC236}">
                <a16:creationId xmlns:a16="http://schemas.microsoft.com/office/drawing/2014/main" id="{71B9DA32-A348-C645-8443-520DECEDC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475" y="4814237"/>
            <a:ext cx="3106305" cy="347261"/>
          </a:xfrm>
          <a:custGeom>
            <a:avLst/>
            <a:gdLst>
              <a:gd name="T0" fmla="*/ 2878 w 2879"/>
              <a:gd name="T1" fmla="*/ 162 h 324"/>
              <a:gd name="T2" fmla="*/ 2878 w 2879"/>
              <a:gd name="T3" fmla="*/ 162 h 324"/>
              <a:gd name="T4" fmla="*/ 1439 w 2879"/>
              <a:gd name="T5" fmla="*/ 0 h 324"/>
              <a:gd name="T6" fmla="*/ 0 w 2879"/>
              <a:gd name="T7" fmla="*/ 162 h 324"/>
              <a:gd name="T8" fmla="*/ 1439 w 2879"/>
              <a:gd name="T9" fmla="*/ 323 h 324"/>
              <a:gd name="T10" fmla="*/ 2878 w 2879"/>
              <a:gd name="T11" fmla="*/ 162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9" h="324">
                <a:moveTo>
                  <a:pt x="2878" y="162"/>
                </a:moveTo>
                <a:lnTo>
                  <a:pt x="2878" y="162"/>
                </a:lnTo>
                <a:cubicBezTo>
                  <a:pt x="2878" y="72"/>
                  <a:pt x="2230" y="0"/>
                  <a:pt x="1439" y="0"/>
                </a:cubicBezTo>
                <a:cubicBezTo>
                  <a:pt x="647" y="0"/>
                  <a:pt x="0" y="72"/>
                  <a:pt x="0" y="162"/>
                </a:cubicBezTo>
                <a:cubicBezTo>
                  <a:pt x="0" y="243"/>
                  <a:pt x="647" y="323"/>
                  <a:pt x="1439" y="323"/>
                </a:cubicBezTo>
                <a:cubicBezTo>
                  <a:pt x="2230" y="323"/>
                  <a:pt x="2878" y="243"/>
                  <a:pt x="2878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8">
            <a:extLst>
              <a:ext uri="{FF2B5EF4-FFF2-40B4-BE49-F238E27FC236}">
                <a16:creationId xmlns:a16="http://schemas.microsoft.com/office/drawing/2014/main" id="{E7C04A1A-4096-BF4E-8281-9F7BA1A37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11692821"/>
            <a:ext cx="3096789" cy="799172"/>
          </a:xfrm>
          <a:custGeom>
            <a:avLst/>
            <a:gdLst>
              <a:gd name="T0" fmla="*/ 2788 w 2870"/>
              <a:gd name="T1" fmla="*/ 9 h 739"/>
              <a:gd name="T2" fmla="*/ 2788 w 2870"/>
              <a:gd name="T3" fmla="*/ 9 h 739"/>
              <a:gd name="T4" fmla="*/ 1403 w 2870"/>
              <a:gd name="T5" fmla="*/ 117 h 739"/>
              <a:gd name="T6" fmla="*/ 81 w 2870"/>
              <a:gd name="T7" fmla="*/ 9 h 739"/>
              <a:gd name="T8" fmla="*/ 0 w 2870"/>
              <a:gd name="T9" fmla="*/ 81 h 739"/>
              <a:gd name="T10" fmla="*/ 0 w 2870"/>
              <a:gd name="T11" fmla="*/ 549 h 739"/>
              <a:gd name="T12" fmla="*/ 0 w 2870"/>
              <a:gd name="T13" fmla="*/ 567 h 739"/>
              <a:gd name="T14" fmla="*/ 54 w 2870"/>
              <a:gd name="T15" fmla="*/ 621 h 739"/>
              <a:gd name="T16" fmla="*/ 1331 w 2870"/>
              <a:gd name="T17" fmla="*/ 738 h 739"/>
              <a:gd name="T18" fmla="*/ 1448 w 2870"/>
              <a:gd name="T19" fmla="*/ 738 h 739"/>
              <a:gd name="T20" fmla="*/ 1547 w 2870"/>
              <a:gd name="T21" fmla="*/ 738 h 739"/>
              <a:gd name="T22" fmla="*/ 2815 w 2870"/>
              <a:gd name="T23" fmla="*/ 621 h 739"/>
              <a:gd name="T24" fmla="*/ 2869 w 2870"/>
              <a:gd name="T25" fmla="*/ 567 h 739"/>
              <a:gd name="T26" fmla="*/ 2869 w 2870"/>
              <a:gd name="T27" fmla="*/ 549 h 739"/>
              <a:gd name="T28" fmla="*/ 2869 w 2870"/>
              <a:gd name="T29" fmla="*/ 81 h 739"/>
              <a:gd name="T30" fmla="*/ 2788 w 2870"/>
              <a:gd name="T31" fmla="*/ 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9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7"/>
                  <a:pt x="1403" y="117"/>
                </a:cubicBezTo>
                <a:cubicBezTo>
                  <a:pt x="908" y="117"/>
                  <a:pt x="459" y="72"/>
                  <a:pt x="81" y="9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8"/>
                  <a:pt x="0" y="558"/>
                  <a:pt x="0" y="567"/>
                </a:cubicBezTo>
                <a:cubicBezTo>
                  <a:pt x="9" y="594"/>
                  <a:pt x="27" y="612"/>
                  <a:pt x="54" y="621"/>
                </a:cubicBezTo>
                <a:cubicBezTo>
                  <a:pt x="413" y="684"/>
                  <a:pt x="845" y="729"/>
                  <a:pt x="1331" y="738"/>
                </a:cubicBezTo>
                <a:cubicBezTo>
                  <a:pt x="1367" y="738"/>
                  <a:pt x="1412" y="738"/>
                  <a:pt x="1448" y="738"/>
                </a:cubicBezTo>
                <a:cubicBezTo>
                  <a:pt x="1484" y="738"/>
                  <a:pt x="1520" y="738"/>
                  <a:pt x="1547" y="738"/>
                </a:cubicBezTo>
                <a:cubicBezTo>
                  <a:pt x="2032" y="729"/>
                  <a:pt x="2455" y="684"/>
                  <a:pt x="2815" y="621"/>
                </a:cubicBezTo>
                <a:cubicBezTo>
                  <a:pt x="2842" y="612"/>
                  <a:pt x="2860" y="594"/>
                  <a:pt x="2869" y="567"/>
                </a:cubicBezTo>
                <a:cubicBezTo>
                  <a:pt x="2869" y="558"/>
                  <a:pt x="2869" y="558"/>
                  <a:pt x="2869" y="549"/>
                </a:cubicBezTo>
                <a:cubicBezTo>
                  <a:pt x="2869" y="81"/>
                  <a:pt x="2869" y="81"/>
                  <a:pt x="2869" y="81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9">
            <a:extLst>
              <a:ext uri="{FF2B5EF4-FFF2-40B4-BE49-F238E27FC236}">
                <a16:creationId xmlns:a16="http://schemas.microsoft.com/office/drawing/2014/main" id="{CFDB1F71-1347-0C4C-85A3-1131E5C3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11564385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0">
            <a:extLst>
              <a:ext uri="{FF2B5EF4-FFF2-40B4-BE49-F238E27FC236}">
                <a16:creationId xmlns:a16="http://schemas.microsoft.com/office/drawing/2014/main" id="{2DCED19F-5044-9B4C-A855-AC7C333A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10945978"/>
            <a:ext cx="3096789" cy="794413"/>
          </a:xfrm>
          <a:custGeom>
            <a:avLst/>
            <a:gdLst>
              <a:gd name="T0" fmla="*/ 2788 w 2870"/>
              <a:gd name="T1" fmla="*/ 9 h 738"/>
              <a:gd name="T2" fmla="*/ 2788 w 2870"/>
              <a:gd name="T3" fmla="*/ 9 h 738"/>
              <a:gd name="T4" fmla="*/ 1403 w 2870"/>
              <a:gd name="T5" fmla="*/ 117 h 738"/>
              <a:gd name="T6" fmla="*/ 81 w 2870"/>
              <a:gd name="T7" fmla="*/ 9 h 738"/>
              <a:gd name="T8" fmla="*/ 0 w 2870"/>
              <a:gd name="T9" fmla="*/ 81 h 738"/>
              <a:gd name="T10" fmla="*/ 0 w 2870"/>
              <a:gd name="T11" fmla="*/ 548 h 738"/>
              <a:gd name="T12" fmla="*/ 0 w 2870"/>
              <a:gd name="T13" fmla="*/ 566 h 738"/>
              <a:gd name="T14" fmla="*/ 54 w 2870"/>
              <a:gd name="T15" fmla="*/ 611 h 738"/>
              <a:gd name="T16" fmla="*/ 1331 w 2870"/>
              <a:gd name="T17" fmla="*/ 737 h 738"/>
              <a:gd name="T18" fmla="*/ 1448 w 2870"/>
              <a:gd name="T19" fmla="*/ 737 h 738"/>
              <a:gd name="T20" fmla="*/ 1547 w 2870"/>
              <a:gd name="T21" fmla="*/ 737 h 738"/>
              <a:gd name="T22" fmla="*/ 2815 w 2870"/>
              <a:gd name="T23" fmla="*/ 611 h 738"/>
              <a:gd name="T24" fmla="*/ 2869 w 2870"/>
              <a:gd name="T25" fmla="*/ 566 h 738"/>
              <a:gd name="T26" fmla="*/ 2869 w 2870"/>
              <a:gd name="T27" fmla="*/ 548 h 738"/>
              <a:gd name="T28" fmla="*/ 2869 w 2870"/>
              <a:gd name="T29" fmla="*/ 81 h 738"/>
              <a:gd name="T30" fmla="*/ 2788 w 2870"/>
              <a:gd name="T31" fmla="*/ 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8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7"/>
                  <a:pt x="1403" y="117"/>
                </a:cubicBezTo>
                <a:cubicBezTo>
                  <a:pt x="908" y="117"/>
                  <a:pt x="459" y="72"/>
                  <a:pt x="81" y="9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48"/>
                  <a:pt x="0" y="557"/>
                  <a:pt x="0" y="566"/>
                </a:cubicBezTo>
                <a:cubicBezTo>
                  <a:pt x="9" y="593"/>
                  <a:pt x="27" y="611"/>
                  <a:pt x="54" y="611"/>
                </a:cubicBezTo>
                <a:cubicBezTo>
                  <a:pt x="413" y="683"/>
                  <a:pt x="845" y="728"/>
                  <a:pt x="1331" y="737"/>
                </a:cubicBezTo>
                <a:cubicBezTo>
                  <a:pt x="1367" y="737"/>
                  <a:pt x="1412" y="737"/>
                  <a:pt x="1448" y="737"/>
                </a:cubicBezTo>
                <a:cubicBezTo>
                  <a:pt x="1484" y="737"/>
                  <a:pt x="1520" y="737"/>
                  <a:pt x="1547" y="737"/>
                </a:cubicBezTo>
                <a:cubicBezTo>
                  <a:pt x="2032" y="728"/>
                  <a:pt x="2455" y="683"/>
                  <a:pt x="2815" y="611"/>
                </a:cubicBezTo>
                <a:cubicBezTo>
                  <a:pt x="2842" y="611"/>
                  <a:pt x="2860" y="593"/>
                  <a:pt x="2869" y="566"/>
                </a:cubicBezTo>
                <a:cubicBezTo>
                  <a:pt x="2869" y="557"/>
                  <a:pt x="2869" y="548"/>
                  <a:pt x="2869" y="548"/>
                </a:cubicBezTo>
                <a:cubicBezTo>
                  <a:pt x="2869" y="81"/>
                  <a:pt x="2869" y="81"/>
                  <a:pt x="2869" y="81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1">
            <a:extLst>
              <a:ext uri="{FF2B5EF4-FFF2-40B4-BE49-F238E27FC236}">
                <a16:creationId xmlns:a16="http://schemas.microsoft.com/office/drawing/2014/main" id="{0C956122-9F3C-034E-9000-AF51B2C5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10817538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2">
            <a:extLst>
              <a:ext uri="{FF2B5EF4-FFF2-40B4-BE49-F238E27FC236}">
                <a16:creationId xmlns:a16="http://schemas.microsoft.com/office/drawing/2014/main" id="{02C42BA3-77DA-5E4D-96C3-19DEC810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10194376"/>
            <a:ext cx="3096789" cy="799172"/>
          </a:xfrm>
          <a:custGeom>
            <a:avLst/>
            <a:gdLst>
              <a:gd name="T0" fmla="*/ 2788 w 2870"/>
              <a:gd name="T1" fmla="*/ 9 h 739"/>
              <a:gd name="T2" fmla="*/ 2788 w 2870"/>
              <a:gd name="T3" fmla="*/ 9 h 739"/>
              <a:gd name="T4" fmla="*/ 1403 w 2870"/>
              <a:gd name="T5" fmla="*/ 117 h 739"/>
              <a:gd name="T6" fmla="*/ 81 w 2870"/>
              <a:gd name="T7" fmla="*/ 9 h 739"/>
              <a:gd name="T8" fmla="*/ 0 w 2870"/>
              <a:gd name="T9" fmla="*/ 81 h 739"/>
              <a:gd name="T10" fmla="*/ 0 w 2870"/>
              <a:gd name="T11" fmla="*/ 540 h 739"/>
              <a:gd name="T12" fmla="*/ 0 w 2870"/>
              <a:gd name="T13" fmla="*/ 567 h 739"/>
              <a:gd name="T14" fmla="*/ 54 w 2870"/>
              <a:gd name="T15" fmla="*/ 612 h 739"/>
              <a:gd name="T16" fmla="*/ 1331 w 2870"/>
              <a:gd name="T17" fmla="*/ 738 h 739"/>
              <a:gd name="T18" fmla="*/ 1448 w 2870"/>
              <a:gd name="T19" fmla="*/ 738 h 739"/>
              <a:gd name="T20" fmla="*/ 1547 w 2870"/>
              <a:gd name="T21" fmla="*/ 738 h 739"/>
              <a:gd name="T22" fmla="*/ 2815 w 2870"/>
              <a:gd name="T23" fmla="*/ 612 h 739"/>
              <a:gd name="T24" fmla="*/ 2869 w 2870"/>
              <a:gd name="T25" fmla="*/ 567 h 739"/>
              <a:gd name="T26" fmla="*/ 2869 w 2870"/>
              <a:gd name="T27" fmla="*/ 540 h 739"/>
              <a:gd name="T28" fmla="*/ 2869 w 2870"/>
              <a:gd name="T29" fmla="*/ 81 h 739"/>
              <a:gd name="T30" fmla="*/ 2788 w 2870"/>
              <a:gd name="T31" fmla="*/ 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9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7"/>
                  <a:pt x="1403" y="117"/>
                </a:cubicBezTo>
                <a:cubicBezTo>
                  <a:pt x="908" y="117"/>
                  <a:pt x="459" y="72"/>
                  <a:pt x="81" y="9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0" y="567"/>
                </a:cubicBezTo>
                <a:cubicBezTo>
                  <a:pt x="9" y="594"/>
                  <a:pt x="27" y="612"/>
                  <a:pt x="54" y="612"/>
                </a:cubicBezTo>
                <a:cubicBezTo>
                  <a:pt x="413" y="684"/>
                  <a:pt x="845" y="729"/>
                  <a:pt x="1331" y="738"/>
                </a:cubicBezTo>
                <a:cubicBezTo>
                  <a:pt x="1367" y="738"/>
                  <a:pt x="1412" y="738"/>
                  <a:pt x="1448" y="738"/>
                </a:cubicBezTo>
                <a:cubicBezTo>
                  <a:pt x="1484" y="738"/>
                  <a:pt x="1520" y="738"/>
                  <a:pt x="1547" y="738"/>
                </a:cubicBezTo>
                <a:cubicBezTo>
                  <a:pt x="2032" y="729"/>
                  <a:pt x="2455" y="684"/>
                  <a:pt x="2815" y="612"/>
                </a:cubicBezTo>
                <a:cubicBezTo>
                  <a:pt x="2842" y="612"/>
                  <a:pt x="2860" y="594"/>
                  <a:pt x="2869" y="567"/>
                </a:cubicBezTo>
                <a:cubicBezTo>
                  <a:pt x="2869" y="558"/>
                  <a:pt x="2869" y="549"/>
                  <a:pt x="2869" y="540"/>
                </a:cubicBezTo>
                <a:cubicBezTo>
                  <a:pt x="2869" y="81"/>
                  <a:pt x="2869" y="81"/>
                  <a:pt x="2869" y="81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3">
            <a:extLst>
              <a:ext uri="{FF2B5EF4-FFF2-40B4-BE49-F238E27FC236}">
                <a16:creationId xmlns:a16="http://schemas.microsoft.com/office/drawing/2014/main" id="{2C57F10D-530D-FD49-8FAB-B3FC39EBE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10070695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4">
            <a:extLst>
              <a:ext uri="{FF2B5EF4-FFF2-40B4-BE49-F238E27FC236}">
                <a16:creationId xmlns:a16="http://schemas.microsoft.com/office/drawing/2014/main" id="{59F98CAC-A4FE-D444-A171-277B9E5B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9452288"/>
            <a:ext cx="3096789" cy="794413"/>
          </a:xfrm>
          <a:custGeom>
            <a:avLst/>
            <a:gdLst>
              <a:gd name="T0" fmla="*/ 2788 w 2870"/>
              <a:gd name="T1" fmla="*/ 9 h 738"/>
              <a:gd name="T2" fmla="*/ 2788 w 2870"/>
              <a:gd name="T3" fmla="*/ 9 h 738"/>
              <a:gd name="T4" fmla="*/ 1403 w 2870"/>
              <a:gd name="T5" fmla="*/ 117 h 738"/>
              <a:gd name="T6" fmla="*/ 81 w 2870"/>
              <a:gd name="T7" fmla="*/ 9 h 738"/>
              <a:gd name="T8" fmla="*/ 0 w 2870"/>
              <a:gd name="T9" fmla="*/ 81 h 738"/>
              <a:gd name="T10" fmla="*/ 0 w 2870"/>
              <a:gd name="T11" fmla="*/ 539 h 738"/>
              <a:gd name="T12" fmla="*/ 0 w 2870"/>
              <a:gd name="T13" fmla="*/ 566 h 738"/>
              <a:gd name="T14" fmla="*/ 54 w 2870"/>
              <a:gd name="T15" fmla="*/ 611 h 738"/>
              <a:gd name="T16" fmla="*/ 1331 w 2870"/>
              <a:gd name="T17" fmla="*/ 737 h 738"/>
              <a:gd name="T18" fmla="*/ 1448 w 2870"/>
              <a:gd name="T19" fmla="*/ 737 h 738"/>
              <a:gd name="T20" fmla="*/ 1547 w 2870"/>
              <a:gd name="T21" fmla="*/ 737 h 738"/>
              <a:gd name="T22" fmla="*/ 2815 w 2870"/>
              <a:gd name="T23" fmla="*/ 611 h 738"/>
              <a:gd name="T24" fmla="*/ 2869 w 2870"/>
              <a:gd name="T25" fmla="*/ 566 h 738"/>
              <a:gd name="T26" fmla="*/ 2869 w 2870"/>
              <a:gd name="T27" fmla="*/ 539 h 738"/>
              <a:gd name="T28" fmla="*/ 2869 w 2870"/>
              <a:gd name="T29" fmla="*/ 81 h 738"/>
              <a:gd name="T30" fmla="*/ 2788 w 2870"/>
              <a:gd name="T31" fmla="*/ 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8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7"/>
                  <a:pt x="1403" y="117"/>
                </a:cubicBezTo>
                <a:cubicBezTo>
                  <a:pt x="908" y="108"/>
                  <a:pt x="459" y="63"/>
                  <a:pt x="81" y="9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539"/>
                  <a:pt x="0" y="539"/>
                  <a:pt x="0" y="539"/>
                </a:cubicBezTo>
                <a:cubicBezTo>
                  <a:pt x="0" y="548"/>
                  <a:pt x="0" y="557"/>
                  <a:pt x="0" y="566"/>
                </a:cubicBezTo>
                <a:cubicBezTo>
                  <a:pt x="9" y="593"/>
                  <a:pt x="27" y="611"/>
                  <a:pt x="54" y="611"/>
                </a:cubicBezTo>
                <a:cubicBezTo>
                  <a:pt x="413" y="674"/>
                  <a:pt x="845" y="728"/>
                  <a:pt x="1331" y="737"/>
                </a:cubicBezTo>
                <a:cubicBezTo>
                  <a:pt x="1367" y="737"/>
                  <a:pt x="1412" y="737"/>
                  <a:pt x="1448" y="737"/>
                </a:cubicBezTo>
                <a:cubicBezTo>
                  <a:pt x="1484" y="737"/>
                  <a:pt x="1520" y="737"/>
                  <a:pt x="1547" y="737"/>
                </a:cubicBezTo>
                <a:cubicBezTo>
                  <a:pt x="2032" y="728"/>
                  <a:pt x="2455" y="674"/>
                  <a:pt x="2815" y="611"/>
                </a:cubicBezTo>
                <a:cubicBezTo>
                  <a:pt x="2842" y="611"/>
                  <a:pt x="2860" y="593"/>
                  <a:pt x="2869" y="566"/>
                </a:cubicBezTo>
                <a:cubicBezTo>
                  <a:pt x="2869" y="557"/>
                  <a:pt x="2869" y="548"/>
                  <a:pt x="2869" y="539"/>
                </a:cubicBezTo>
                <a:cubicBezTo>
                  <a:pt x="2869" y="81"/>
                  <a:pt x="2869" y="81"/>
                  <a:pt x="2869" y="81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5">
            <a:extLst>
              <a:ext uri="{FF2B5EF4-FFF2-40B4-BE49-F238E27FC236}">
                <a16:creationId xmlns:a16="http://schemas.microsoft.com/office/drawing/2014/main" id="{B975A9B5-6E9C-7444-963F-FC8C39238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9323848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6">
            <a:extLst>
              <a:ext uri="{FF2B5EF4-FFF2-40B4-BE49-F238E27FC236}">
                <a16:creationId xmlns:a16="http://schemas.microsoft.com/office/drawing/2014/main" id="{25BDB684-048C-5941-94D6-D4021CAA2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8700686"/>
            <a:ext cx="3096789" cy="799172"/>
          </a:xfrm>
          <a:custGeom>
            <a:avLst/>
            <a:gdLst>
              <a:gd name="T0" fmla="*/ 2788 w 2870"/>
              <a:gd name="T1" fmla="*/ 9 h 739"/>
              <a:gd name="T2" fmla="*/ 2788 w 2870"/>
              <a:gd name="T3" fmla="*/ 9 h 739"/>
              <a:gd name="T4" fmla="*/ 1403 w 2870"/>
              <a:gd name="T5" fmla="*/ 117 h 739"/>
              <a:gd name="T6" fmla="*/ 81 w 2870"/>
              <a:gd name="T7" fmla="*/ 9 h 739"/>
              <a:gd name="T8" fmla="*/ 0 w 2870"/>
              <a:gd name="T9" fmla="*/ 81 h 739"/>
              <a:gd name="T10" fmla="*/ 0 w 2870"/>
              <a:gd name="T11" fmla="*/ 540 h 739"/>
              <a:gd name="T12" fmla="*/ 0 w 2870"/>
              <a:gd name="T13" fmla="*/ 567 h 739"/>
              <a:gd name="T14" fmla="*/ 54 w 2870"/>
              <a:gd name="T15" fmla="*/ 612 h 739"/>
              <a:gd name="T16" fmla="*/ 1331 w 2870"/>
              <a:gd name="T17" fmla="*/ 738 h 739"/>
              <a:gd name="T18" fmla="*/ 1448 w 2870"/>
              <a:gd name="T19" fmla="*/ 738 h 739"/>
              <a:gd name="T20" fmla="*/ 1547 w 2870"/>
              <a:gd name="T21" fmla="*/ 738 h 739"/>
              <a:gd name="T22" fmla="*/ 2815 w 2870"/>
              <a:gd name="T23" fmla="*/ 612 h 739"/>
              <a:gd name="T24" fmla="*/ 2869 w 2870"/>
              <a:gd name="T25" fmla="*/ 567 h 739"/>
              <a:gd name="T26" fmla="*/ 2869 w 2870"/>
              <a:gd name="T27" fmla="*/ 540 h 739"/>
              <a:gd name="T28" fmla="*/ 2869 w 2870"/>
              <a:gd name="T29" fmla="*/ 81 h 739"/>
              <a:gd name="T30" fmla="*/ 2788 w 2870"/>
              <a:gd name="T31" fmla="*/ 9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9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7"/>
                  <a:pt x="1403" y="117"/>
                </a:cubicBezTo>
                <a:cubicBezTo>
                  <a:pt x="908" y="108"/>
                  <a:pt x="459" y="63"/>
                  <a:pt x="81" y="9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0" y="567"/>
                </a:cubicBezTo>
                <a:cubicBezTo>
                  <a:pt x="9" y="594"/>
                  <a:pt x="27" y="612"/>
                  <a:pt x="54" y="612"/>
                </a:cubicBezTo>
                <a:cubicBezTo>
                  <a:pt x="413" y="675"/>
                  <a:pt x="845" y="729"/>
                  <a:pt x="1331" y="738"/>
                </a:cubicBezTo>
                <a:cubicBezTo>
                  <a:pt x="1367" y="738"/>
                  <a:pt x="1412" y="738"/>
                  <a:pt x="1448" y="738"/>
                </a:cubicBezTo>
                <a:cubicBezTo>
                  <a:pt x="1484" y="738"/>
                  <a:pt x="1520" y="738"/>
                  <a:pt x="1547" y="738"/>
                </a:cubicBezTo>
                <a:cubicBezTo>
                  <a:pt x="2032" y="729"/>
                  <a:pt x="2455" y="675"/>
                  <a:pt x="2815" y="612"/>
                </a:cubicBezTo>
                <a:cubicBezTo>
                  <a:pt x="2842" y="612"/>
                  <a:pt x="2860" y="594"/>
                  <a:pt x="2869" y="567"/>
                </a:cubicBezTo>
                <a:cubicBezTo>
                  <a:pt x="2869" y="558"/>
                  <a:pt x="2869" y="549"/>
                  <a:pt x="2869" y="540"/>
                </a:cubicBezTo>
                <a:cubicBezTo>
                  <a:pt x="2869" y="81"/>
                  <a:pt x="2869" y="81"/>
                  <a:pt x="2869" y="81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37">
            <a:extLst>
              <a:ext uri="{FF2B5EF4-FFF2-40B4-BE49-F238E27FC236}">
                <a16:creationId xmlns:a16="http://schemas.microsoft.com/office/drawing/2014/main" id="{10692AD8-C96F-904C-AA09-687094D94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8577005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38">
            <a:extLst>
              <a:ext uri="{FF2B5EF4-FFF2-40B4-BE49-F238E27FC236}">
                <a16:creationId xmlns:a16="http://schemas.microsoft.com/office/drawing/2014/main" id="{BE3B50A7-228E-ED46-847D-30EC30A83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7953840"/>
            <a:ext cx="3096789" cy="794416"/>
          </a:xfrm>
          <a:custGeom>
            <a:avLst/>
            <a:gdLst>
              <a:gd name="T0" fmla="*/ 2788 w 2870"/>
              <a:gd name="T1" fmla="*/ 0 h 738"/>
              <a:gd name="T2" fmla="*/ 2788 w 2870"/>
              <a:gd name="T3" fmla="*/ 0 h 738"/>
              <a:gd name="T4" fmla="*/ 1403 w 2870"/>
              <a:gd name="T5" fmla="*/ 107 h 738"/>
              <a:gd name="T6" fmla="*/ 81 w 2870"/>
              <a:gd name="T7" fmla="*/ 0 h 738"/>
              <a:gd name="T8" fmla="*/ 0 w 2870"/>
              <a:gd name="T9" fmla="*/ 72 h 738"/>
              <a:gd name="T10" fmla="*/ 0 w 2870"/>
              <a:gd name="T11" fmla="*/ 539 h 738"/>
              <a:gd name="T12" fmla="*/ 0 w 2870"/>
              <a:gd name="T13" fmla="*/ 566 h 738"/>
              <a:gd name="T14" fmla="*/ 54 w 2870"/>
              <a:gd name="T15" fmla="*/ 611 h 738"/>
              <a:gd name="T16" fmla="*/ 1331 w 2870"/>
              <a:gd name="T17" fmla="*/ 737 h 738"/>
              <a:gd name="T18" fmla="*/ 1448 w 2870"/>
              <a:gd name="T19" fmla="*/ 737 h 738"/>
              <a:gd name="T20" fmla="*/ 1547 w 2870"/>
              <a:gd name="T21" fmla="*/ 737 h 738"/>
              <a:gd name="T22" fmla="*/ 2815 w 2870"/>
              <a:gd name="T23" fmla="*/ 611 h 738"/>
              <a:gd name="T24" fmla="*/ 2869 w 2870"/>
              <a:gd name="T25" fmla="*/ 566 h 738"/>
              <a:gd name="T26" fmla="*/ 2869 w 2870"/>
              <a:gd name="T27" fmla="*/ 539 h 738"/>
              <a:gd name="T28" fmla="*/ 2869 w 2870"/>
              <a:gd name="T29" fmla="*/ 72 h 738"/>
              <a:gd name="T30" fmla="*/ 2788 w 2870"/>
              <a:gd name="T31" fmla="*/ 0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8">
                <a:moveTo>
                  <a:pt x="2788" y="0"/>
                </a:moveTo>
                <a:lnTo>
                  <a:pt x="2788" y="0"/>
                </a:lnTo>
                <a:cubicBezTo>
                  <a:pt x="2392" y="63"/>
                  <a:pt x="1934" y="117"/>
                  <a:pt x="1403" y="107"/>
                </a:cubicBezTo>
                <a:cubicBezTo>
                  <a:pt x="908" y="107"/>
                  <a:pt x="459" y="63"/>
                  <a:pt x="81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539"/>
                  <a:pt x="0" y="539"/>
                  <a:pt x="0" y="539"/>
                </a:cubicBezTo>
                <a:cubicBezTo>
                  <a:pt x="0" y="548"/>
                  <a:pt x="0" y="557"/>
                  <a:pt x="0" y="566"/>
                </a:cubicBezTo>
                <a:cubicBezTo>
                  <a:pt x="9" y="584"/>
                  <a:pt x="27" y="611"/>
                  <a:pt x="54" y="611"/>
                </a:cubicBezTo>
                <a:cubicBezTo>
                  <a:pt x="413" y="674"/>
                  <a:pt x="845" y="728"/>
                  <a:pt x="1331" y="737"/>
                </a:cubicBezTo>
                <a:cubicBezTo>
                  <a:pt x="1367" y="737"/>
                  <a:pt x="1412" y="737"/>
                  <a:pt x="1448" y="737"/>
                </a:cubicBezTo>
                <a:cubicBezTo>
                  <a:pt x="1484" y="737"/>
                  <a:pt x="1520" y="737"/>
                  <a:pt x="1547" y="737"/>
                </a:cubicBezTo>
                <a:cubicBezTo>
                  <a:pt x="2032" y="728"/>
                  <a:pt x="2455" y="674"/>
                  <a:pt x="2815" y="611"/>
                </a:cubicBezTo>
                <a:cubicBezTo>
                  <a:pt x="2842" y="611"/>
                  <a:pt x="2860" y="584"/>
                  <a:pt x="2869" y="566"/>
                </a:cubicBezTo>
                <a:cubicBezTo>
                  <a:pt x="2869" y="557"/>
                  <a:pt x="2869" y="548"/>
                  <a:pt x="2869" y="539"/>
                </a:cubicBezTo>
                <a:cubicBezTo>
                  <a:pt x="2869" y="72"/>
                  <a:pt x="2869" y="72"/>
                  <a:pt x="2869" y="72"/>
                </a:cubicBezTo>
                <a:cubicBezTo>
                  <a:pt x="2869" y="27"/>
                  <a:pt x="2833" y="0"/>
                  <a:pt x="27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39">
            <a:extLst>
              <a:ext uri="{FF2B5EF4-FFF2-40B4-BE49-F238E27FC236}">
                <a16:creationId xmlns:a16="http://schemas.microsoft.com/office/drawing/2014/main" id="{DC65D886-CD9C-C34E-B5D4-739C5AEA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7830159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0">
            <a:extLst>
              <a:ext uri="{FF2B5EF4-FFF2-40B4-BE49-F238E27FC236}">
                <a16:creationId xmlns:a16="http://schemas.microsoft.com/office/drawing/2014/main" id="{92A5F5C7-5779-7E48-8F48-CA088CA0D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7206997"/>
            <a:ext cx="3096789" cy="799172"/>
          </a:xfrm>
          <a:custGeom>
            <a:avLst/>
            <a:gdLst>
              <a:gd name="T0" fmla="*/ 2788 w 2870"/>
              <a:gd name="T1" fmla="*/ 0 h 739"/>
              <a:gd name="T2" fmla="*/ 2788 w 2870"/>
              <a:gd name="T3" fmla="*/ 0 h 739"/>
              <a:gd name="T4" fmla="*/ 1403 w 2870"/>
              <a:gd name="T5" fmla="*/ 108 h 739"/>
              <a:gd name="T6" fmla="*/ 81 w 2870"/>
              <a:gd name="T7" fmla="*/ 0 h 739"/>
              <a:gd name="T8" fmla="*/ 0 w 2870"/>
              <a:gd name="T9" fmla="*/ 72 h 739"/>
              <a:gd name="T10" fmla="*/ 0 w 2870"/>
              <a:gd name="T11" fmla="*/ 540 h 739"/>
              <a:gd name="T12" fmla="*/ 0 w 2870"/>
              <a:gd name="T13" fmla="*/ 567 h 739"/>
              <a:gd name="T14" fmla="*/ 54 w 2870"/>
              <a:gd name="T15" fmla="*/ 612 h 739"/>
              <a:gd name="T16" fmla="*/ 1331 w 2870"/>
              <a:gd name="T17" fmla="*/ 738 h 739"/>
              <a:gd name="T18" fmla="*/ 1448 w 2870"/>
              <a:gd name="T19" fmla="*/ 738 h 739"/>
              <a:gd name="T20" fmla="*/ 1547 w 2870"/>
              <a:gd name="T21" fmla="*/ 738 h 739"/>
              <a:gd name="T22" fmla="*/ 2815 w 2870"/>
              <a:gd name="T23" fmla="*/ 612 h 739"/>
              <a:gd name="T24" fmla="*/ 2869 w 2870"/>
              <a:gd name="T25" fmla="*/ 567 h 739"/>
              <a:gd name="T26" fmla="*/ 2869 w 2870"/>
              <a:gd name="T27" fmla="*/ 540 h 739"/>
              <a:gd name="T28" fmla="*/ 2869 w 2870"/>
              <a:gd name="T29" fmla="*/ 72 h 739"/>
              <a:gd name="T30" fmla="*/ 2788 w 2870"/>
              <a:gd name="T31" fmla="*/ 0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9">
                <a:moveTo>
                  <a:pt x="2788" y="0"/>
                </a:moveTo>
                <a:lnTo>
                  <a:pt x="2788" y="0"/>
                </a:lnTo>
                <a:cubicBezTo>
                  <a:pt x="2392" y="63"/>
                  <a:pt x="1934" y="117"/>
                  <a:pt x="1403" y="108"/>
                </a:cubicBezTo>
                <a:cubicBezTo>
                  <a:pt x="908" y="108"/>
                  <a:pt x="459" y="63"/>
                  <a:pt x="81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49"/>
                  <a:pt x="0" y="558"/>
                  <a:pt x="0" y="567"/>
                </a:cubicBezTo>
                <a:cubicBezTo>
                  <a:pt x="9" y="585"/>
                  <a:pt x="27" y="612"/>
                  <a:pt x="54" y="612"/>
                </a:cubicBezTo>
                <a:cubicBezTo>
                  <a:pt x="413" y="675"/>
                  <a:pt x="845" y="729"/>
                  <a:pt x="1331" y="738"/>
                </a:cubicBezTo>
                <a:cubicBezTo>
                  <a:pt x="1367" y="738"/>
                  <a:pt x="1412" y="738"/>
                  <a:pt x="1448" y="738"/>
                </a:cubicBezTo>
                <a:cubicBezTo>
                  <a:pt x="1484" y="738"/>
                  <a:pt x="1520" y="738"/>
                  <a:pt x="1547" y="738"/>
                </a:cubicBezTo>
                <a:cubicBezTo>
                  <a:pt x="2032" y="729"/>
                  <a:pt x="2455" y="675"/>
                  <a:pt x="2815" y="612"/>
                </a:cubicBezTo>
                <a:cubicBezTo>
                  <a:pt x="2842" y="612"/>
                  <a:pt x="2860" y="585"/>
                  <a:pt x="2869" y="567"/>
                </a:cubicBezTo>
                <a:cubicBezTo>
                  <a:pt x="2869" y="558"/>
                  <a:pt x="2869" y="549"/>
                  <a:pt x="2869" y="540"/>
                </a:cubicBezTo>
                <a:cubicBezTo>
                  <a:pt x="2869" y="72"/>
                  <a:pt x="2869" y="72"/>
                  <a:pt x="2869" y="72"/>
                </a:cubicBezTo>
                <a:cubicBezTo>
                  <a:pt x="2869" y="27"/>
                  <a:pt x="2833" y="0"/>
                  <a:pt x="27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1">
            <a:extLst>
              <a:ext uri="{FF2B5EF4-FFF2-40B4-BE49-F238E27FC236}">
                <a16:creationId xmlns:a16="http://schemas.microsoft.com/office/drawing/2014/main" id="{F9E4CBAA-D52C-B74B-A5F9-AE913F2B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7083315"/>
            <a:ext cx="3096789" cy="342502"/>
          </a:xfrm>
          <a:custGeom>
            <a:avLst/>
            <a:gdLst>
              <a:gd name="T0" fmla="*/ 2869 w 2870"/>
              <a:gd name="T1" fmla="*/ 162 h 316"/>
              <a:gd name="T2" fmla="*/ 2869 w 2870"/>
              <a:gd name="T3" fmla="*/ 162 h 316"/>
              <a:gd name="T4" fmla="*/ 1430 w 2870"/>
              <a:gd name="T5" fmla="*/ 0 h 316"/>
              <a:gd name="T6" fmla="*/ 0 w 2870"/>
              <a:gd name="T7" fmla="*/ 162 h 316"/>
              <a:gd name="T8" fmla="*/ 1430 w 2870"/>
              <a:gd name="T9" fmla="*/ 315 h 316"/>
              <a:gd name="T10" fmla="*/ 2869 w 2870"/>
              <a:gd name="T11" fmla="*/ 162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16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43"/>
                  <a:pt x="638" y="315"/>
                  <a:pt x="1430" y="315"/>
                </a:cubicBezTo>
                <a:cubicBezTo>
                  <a:pt x="2230" y="315"/>
                  <a:pt x="2869" y="243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2">
            <a:extLst>
              <a:ext uri="{FF2B5EF4-FFF2-40B4-BE49-F238E27FC236}">
                <a16:creationId xmlns:a16="http://schemas.microsoft.com/office/drawing/2014/main" id="{C5290343-F22E-E048-9438-DB78F123F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6464909"/>
            <a:ext cx="3096789" cy="794413"/>
          </a:xfrm>
          <a:custGeom>
            <a:avLst/>
            <a:gdLst>
              <a:gd name="T0" fmla="*/ 2788 w 2870"/>
              <a:gd name="T1" fmla="*/ 0 h 737"/>
              <a:gd name="T2" fmla="*/ 2788 w 2870"/>
              <a:gd name="T3" fmla="*/ 0 h 737"/>
              <a:gd name="T4" fmla="*/ 1403 w 2870"/>
              <a:gd name="T5" fmla="*/ 108 h 737"/>
              <a:gd name="T6" fmla="*/ 81 w 2870"/>
              <a:gd name="T7" fmla="*/ 0 h 737"/>
              <a:gd name="T8" fmla="*/ 0 w 2870"/>
              <a:gd name="T9" fmla="*/ 72 h 737"/>
              <a:gd name="T10" fmla="*/ 0 w 2870"/>
              <a:gd name="T11" fmla="*/ 538 h 737"/>
              <a:gd name="T12" fmla="*/ 0 w 2870"/>
              <a:gd name="T13" fmla="*/ 556 h 737"/>
              <a:gd name="T14" fmla="*/ 54 w 2870"/>
              <a:gd name="T15" fmla="*/ 610 h 737"/>
              <a:gd name="T16" fmla="*/ 1331 w 2870"/>
              <a:gd name="T17" fmla="*/ 736 h 737"/>
              <a:gd name="T18" fmla="*/ 1448 w 2870"/>
              <a:gd name="T19" fmla="*/ 736 h 737"/>
              <a:gd name="T20" fmla="*/ 1547 w 2870"/>
              <a:gd name="T21" fmla="*/ 727 h 737"/>
              <a:gd name="T22" fmla="*/ 2815 w 2870"/>
              <a:gd name="T23" fmla="*/ 610 h 737"/>
              <a:gd name="T24" fmla="*/ 2869 w 2870"/>
              <a:gd name="T25" fmla="*/ 556 h 737"/>
              <a:gd name="T26" fmla="*/ 2869 w 2870"/>
              <a:gd name="T27" fmla="*/ 538 h 737"/>
              <a:gd name="T28" fmla="*/ 2869 w 2870"/>
              <a:gd name="T29" fmla="*/ 72 h 737"/>
              <a:gd name="T30" fmla="*/ 2788 w 2870"/>
              <a:gd name="T31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7">
                <a:moveTo>
                  <a:pt x="2788" y="0"/>
                </a:moveTo>
                <a:lnTo>
                  <a:pt x="2788" y="0"/>
                </a:lnTo>
                <a:cubicBezTo>
                  <a:pt x="2392" y="63"/>
                  <a:pt x="1934" y="108"/>
                  <a:pt x="1403" y="108"/>
                </a:cubicBezTo>
                <a:cubicBezTo>
                  <a:pt x="908" y="108"/>
                  <a:pt x="459" y="63"/>
                  <a:pt x="81" y="0"/>
                </a:cubicBezTo>
                <a:cubicBezTo>
                  <a:pt x="36" y="0"/>
                  <a:pt x="0" y="27"/>
                  <a:pt x="0" y="72"/>
                </a:cubicBezTo>
                <a:cubicBezTo>
                  <a:pt x="0" y="538"/>
                  <a:pt x="0" y="538"/>
                  <a:pt x="0" y="538"/>
                </a:cubicBezTo>
                <a:cubicBezTo>
                  <a:pt x="0" y="547"/>
                  <a:pt x="0" y="556"/>
                  <a:pt x="0" y="556"/>
                </a:cubicBezTo>
                <a:cubicBezTo>
                  <a:pt x="9" y="583"/>
                  <a:pt x="27" y="601"/>
                  <a:pt x="54" y="610"/>
                </a:cubicBezTo>
                <a:cubicBezTo>
                  <a:pt x="413" y="673"/>
                  <a:pt x="845" y="727"/>
                  <a:pt x="1331" y="736"/>
                </a:cubicBezTo>
                <a:cubicBezTo>
                  <a:pt x="1367" y="736"/>
                  <a:pt x="1412" y="736"/>
                  <a:pt x="1448" y="736"/>
                </a:cubicBezTo>
                <a:cubicBezTo>
                  <a:pt x="1484" y="736"/>
                  <a:pt x="1520" y="736"/>
                  <a:pt x="1547" y="727"/>
                </a:cubicBezTo>
                <a:cubicBezTo>
                  <a:pt x="2032" y="727"/>
                  <a:pt x="2455" y="673"/>
                  <a:pt x="2815" y="610"/>
                </a:cubicBezTo>
                <a:cubicBezTo>
                  <a:pt x="2842" y="601"/>
                  <a:pt x="2860" y="583"/>
                  <a:pt x="2869" y="556"/>
                </a:cubicBezTo>
                <a:cubicBezTo>
                  <a:pt x="2869" y="556"/>
                  <a:pt x="2869" y="547"/>
                  <a:pt x="2869" y="538"/>
                </a:cubicBezTo>
                <a:cubicBezTo>
                  <a:pt x="2869" y="72"/>
                  <a:pt x="2869" y="72"/>
                  <a:pt x="2869" y="72"/>
                </a:cubicBezTo>
                <a:cubicBezTo>
                  <a:pt x="2869" y="27"/>
                  <a:pt x="2833" y="0"/>
                  <a:pt x="2788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3">
            <a:extLst>
              <a:ext uri="{FF2B5EF4-FFF2-40B4-BE49-F238E27FC236}">
                <a16:creationId xmlns:a16="http://schemas.microsoft.com/office/drawing/2014/main" id="{96BD3128-A9BC-B34D-B97C-913BD9E7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6336469"/>
            <a:ext cx="3096789" cy="337747"/>
          </a:xfrm>
          <a:custGeom>
            <a:avLst/>
            <a:gdLst>
              <a:gd name="T0" fmla="*/ 2869 w 2870"/>
              <a:gd name="T1" fmla="*/ 162 h 315"/>
              <a:gd name="T2" fmla="*/ 2869 w 2870"/>
              <a:gd name="T3" fmla="*/ 162 h 315"/>
              <a:gd name="T4" fmla="*/ 1430 w 2870"/>
              <a:gd name="T5" fmla="*/ 0 h 315"/>
              <a:gd name="T6" fmla="*/ 0 w 2870"/>
              <a:gd name="T7" fmla="*/ 162 h 315"/>
              <a:gd name="T8" fmla="*/ 1430 w 2870"/>
              <a:gd name="T9" fmla="*/ 314 h 315"/>
              <a:gd name="T10" fmla="*/ 2869 w 2870"/>
              <a:gd name="T11" fmla="*/ 162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1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42"/>
                  <a:pt x="638" y="314"/>
                  <a:pt x="1430" y="314"/>
                </a:cubicBezTo>
                <a:cubicBezTo>
                  <a:pt x="2230" y="314"/>
                  <a:pt x="2869" y="24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44">
            <a:extLst>
              <a:ext uri="{FF2B5EF4-FFF2-40B4-BE49-F238E27FC236}">
                <a16:creationId xmlns:a16="http://schemas.microsoft.com/office/drawing/2014/main" id="{FEA16ADC-F3D7-6D4F-A894-D28762C83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5703793"/>
            <a:ext cx="3096789" cy="808686"/>
          </a:xfrm>
          <a:custGeom>
            <a:avLst/>
            <a:gdLst>
              <a:gd name="T0" fmla="*/ 2788 w 2870"/>
              <a:gd name="T1" fmla="*/ 9 h 748"/>
              <a:gd name="T2" fmla="*/ 2788 w 2870"/>
              <a:gd name="T3" fmla="*/ 9 h 748"/>
              <a:gd name="T4" fmla="*/ 1403 w 2870"/>
              <a:gd name="T5" fmla="*/ 117 h 748"/>
              <a:gd name="T6" fmla="*/ 81 w 2870"/>
              <a:gd name="T7" fmla="*/ 9 h 748"/>
              <a:gd name="T8" fmla="*/ 0 w 2870"/>
              <a:gd name="T9" fmla="*/ 81 h 748"/>
              <a:gd name="T10" fmla="*/ 0 w 2870"/>
              <a:gd name="T11" fmla="*/ 549 h 748"/>
              <a:gd name="T12" fmla="*/ 0 w 2870"/>
              <a:gd name="T13" fmla="*/ 567 h 748"/>
              <a:gd name="T14" fmla="*/ 54 w 2870"/>
              <a:gd name="T15" fmla="*/ 621 h 748"/>
              <a:gd name="T16" fmla="*/ 1331 w 2870"/>
              <a:gd name="T17" fmla="*/ 738 h 748"/>
              <a:gd name="T18" fmla="*/ 1448 w 2870"/>
              <a:gd name="T19" fmla="*/ 747 h 748"/>
              <a:gd name="T20" fmla="*/ 1547 w 2870"/>
              <a:gd name="T21" fmla="*/ 738 h 748"/>
              <a:gd name="T22" fmla="*/ 2815 w 2870"/>
              <a:gd name="T23" fmla="*/ 621 h 748"/>
              <a:gd name="T24" fmla="*/ 2869 w 2870"/>
              <a:gd name="T25" fmla="*/ 567 h 748"/>
              <a:gd name="T26" fmla="*/ 2869 w 2870"/>
              <a:gd name="T27" fmla="*/ 549 h 748"/>
              <a:gd name="T28" fmla="*/ 2869 w 2870"/>
              <a:gd name="T29" fmla="*/ 81 h 748"/>
              <a:gd name="T30" fmla="*/ 2788 w 2870"/>
              <a:gd name="T31" fmla="*/ 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48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7"/>
                  <a:pt x="1403" y="117"/>
                </a:cubicBezTo>
                <a:cubicBezTo>
                  <a:pt x="908" y="117"/>
                  <a:pt x="459" y="72"/>
                  <a:pt x="81" y="9"/>
                </a:cubicBezTo>
                <a:cubicBezTo>
                  <a:pt x="36" y="0"/>
                  <a:pt x="0" y="36"/>
                  <a:pt x="0" y="81"/>
                </a:cubicBezTo>
                <a:cubicBezTo>
                  <a:pt x="0" y="549"/>
                  <a:pt x="0" y="549"/>
                  <a:pt x="0" y="549"/>
                </a:cubicBezTo>
                <a:cubicBezTo>
                  <a:pt x="0" y="558"/>
                  <a:pt x="0" y="567"/>
                  <a:pt x="0" y="567"/>
                </a:cubicBezTo>
                <a:cubicBezTo>
                  <a:pt x="9" y="594"/>
                  <a:pt x="27" y="612"/>
                  <a:pt x="54" y="621"/>
                </a:cubicBezTo>
                <a:cubicBezTo>
                  <a:pt x="413" y="684"/>
                  <a:pt x="845" y="738"/>
                  <a:pt x="1331" y="738"/>
                </a:cubicBezTo>
                <a:cubicBezTo>
                  <a:pt x="1367" y="738"/>
                  <a:pt x="1412" y="747"/>
                  <a:pt x="1448" y="747"/>
                </a:cubicBezTo>
                <a:cubicBezTo>
                  <a:pt x="1484" y="747"/>
                  <a:pt x="1520" y="738"/>
                  <a:pt x="1547" y="738"/>
                </a:cubicBezTo>
                <a:cubicBezTo>
                  <a:pt x="2032" y="738"/>
                  <a:pt x="2455" y="684"/>
                  <a:pt x="2815" y="621"/>
                </a:cubicBezTo>
                <a:cubicBezTo>
                  <a:pt x="2842" y="612"/>
                  <a:pt x="2860" y="594"/>
                  <a:pt x="2869" y="567"/>
                </a:cubicBezTo>
                <a:cubicBezTo>
                  <a:pt x="2869" y="567"/>
                  <a:pt x="2869" y="558"/>
                  <a:pt x="2869" y="549"/>
                </a:cubicBezTo>
                <a:cubicBezTo>
                  <a:pt x="2869" y="81"/>
                  <a:pt x="2869" y="81"/>
                  <a:pt x="2869" y="81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45">
            <a:extLst>
              <a:ext uri="{FF2B5EF4-FFF2-40B4-BE49-F238E27FC236}">
                <a16:creationId xmlns:a16="http://schemas.microsoft.com/office/drawing/2014/main" id="{0100A112-ACFD-6F47-B817-3BAD6371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5589625"/>
            <a:ext cx="3096789" cy="352016"/>
          </a:xfrm>
          <a:custGeom>
            <a:avLst/>
            <a:gdLst>
              <a:gd name="T0" fmla="*/ 2869 w 2870"/>
              <a:gd name="T1" fmla="*/ 162 h 325"/>
              <a:gd name="T2" fmla="*/ 2869 w 2870"/>
              <a:gd name="T3" fmla="*/ 162 h 325"/>
              <a:gd name="T4" fmla="*/ 1430 w 2870"/>
              <a:gd name="T5" fmla="*/ 0 h 325"/>
              <a:gd name="T6" fmla="*/ 0 w 2870"/>
              <a:gd name="T7" fmla="*/ 162 h 325"/>
              <a:gd name="T8" fmla="*/ 1430 w 2870"/>
              <a:gd name="T9" fmla="*/ 324 h 325"/>
              <a:gd name="T10" fmla="*/ 2869 w 2870"/>
              <a:gd name="T11" fmla="*/ 162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5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52"/>
                  <a:pt x="638" y="324"/>
                  <a:pt x="1430" y="324"/>
                </a:cubicBezTo>
                <a:cubicBezTo>
                  <a:pt x="2230" y="324"/>
                  <a:pt x="2869" y="252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46">
            <a:extLst>
              <a:ext uri="{FF2B5EF4-FFF2-40B4-BE49-F238E27FC236}">
                <a16:creationId xmlns:a16="http://schemas.microsoft.com/office/drawing/2014/main" id="{34947596-F714-2546-84C6-B47C5568C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4956946"/>
            <a:ext cx="3096789" cy="794416"/>
          </a:xfrm>
          <a:custGeom>
            <a:avLst/>
            <a:gdLst>
              <a:gd name="T0" fmla="*/ 2788 w 2870"/>
              <a:gd name="T1" fmla="*/ 9 h 738"/>
              <a:gd name="T2" fmla="*/ 2788 w 2870"/>
              <a:gd name="T3" fmla="*/ 9 h 738"/>
              <a:gd name="T4" fmla="*/ 1403 w 2870"/>
              <a:gd name="T5" fmla="*/ 116 h 738"/>
              <a:gd name="T6" fmla="*/ 81 w 2870"/>
              <a:gd name="T7" fmla="*/ 9 h 738"/>
              <a:gd name="T8" fmla="*/ 0 w 2870"/>
              <a:gd name="T9" fmla="*/ 80 h 738"/>
              <a:gd name="T10" fmla="*/ 0 w 2870"/>
              <a:gd name="T11" fmla="*/ 548 h 738"/>
              <a:gd name="T12" fmla="*/ 0 w 2870"/>
              <a:gd name="T13" fmla="*/ 566 h 738"/>
              <a:gd name="T14" fmla="*/ 54 w 2870"/>
              <a:gd name="T15" fmla="*/ 620 h 738"/>
              <a:gd name="T16" fmla="*/ 1331 w 2870"/>
              <a:gd name="T17" fmla="*/ 737 h 738"/>
              <a:gd name="T18" fmla="*/ 1448 w 2870"/>
              <a:gd name="T19" fmla="*/ 737 h 738"/>
              <a:gd name="T20" fmla="*/ 1547 w 2870"/>
              <a:gd name="T21" fmla="*/ 737 h 738"/>
              <a:gd name="T22" fmla="*/ 2815 w 2870"/>
              <a:gd name="T23" fmla="*/ 620 h 738"/>
              <a:gd name="T24" fmla="*/ 2869 w 2870"/>
              <a:gd name="T25" fmla="*/ 566 h 738"/>
              <a:gd name="T26" fmla="*/ 2869 w 2870"/>
              <a:gd name="T27" fmla="*/ 548 h 738"/>
              <a:gd name="T28" fmla="*/ 2869 w 2870"/>
              <a:gd name="T29" fmla="*/ 80 h 738"/>
              <a:gd name="T30" fmla="*/ 2788 w 2870"/>
              <a:gd name="T31" fmla="*/ 9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70" h="738">
                <a:moveTo>
                  <a:pt x="2788" y="9"/>
                </a:moveTo>
                <a:lnTo>
                  <a:pt x="2788" y="9"/>
                </a:lnTo>
                <a:cubicBezTo>
                  <a:pt x="2392" y="72"/>
                  <a:pt x="1934" y="116"/>
                  <a:pt x="1403" y="116"/>
                </a:cubicBezTo>
                <a:cubicBezTo>
                  <a:pt x="908" y="116"/>
                  <a:pt x="459" y="72"/>
                  <a:pt x="81" y="9"/>
                </a:cubicBezTo>
                <a:cubicBezTo>
                  <a:pt x="36" y="0"/>
                  <a:pt x="0" y="36"/>
                  <a:pt x="0" y="80"/>
                </a:cubicBezTo>
                <a:cubicBezTo>
                  <a:pt x="0" y="548"/>
                  <a:pt x="0" y="548"/>
                  <a:pt x="0" y="548"/>
                </a:cubicBezTo>
                <a:cubicBezTo>
                  <a:pt x="0" y="557"/>
                  <a:pt x="0" y="566"/>
                  <a:pt x="0" y="566"/>
                </a:cubicBezTo>
                <a:cubicBezTo>
                  <a:pt x="9" y="593"/>
                  <a:pt x="27" y="611"/>
                  <a:pt x="54" y="620"/>
                </a:cubicBezTo>
                <a:cubicBezTo>
                  <a:pt x="413" y="683"/>
                  <a:pt x="845" y="737"/>
                  <a:pt x="1331" y="737"/>
                </a:cubicBezTo>
                <a:cubicBezTo>
                  <a:pt x="1367" y="737"/>
                  <a:pt x="1412" y="737"/>
                  <a:pt x="1448" y="737"/>
                </a:cubicBezTo>
                <a:cubicBezTo>
                  <a:pt x="1484" y="737"/>
                  <a:pt x="1520" y="737"/>
                  <a:pt x="1547" y="737"/>
                </a:cubicBezTo>
                <a:cubicBezTo>
                  <a:pt x="2032" y="737"/>
                  <a:pt x="2455" y="683"/>
                  <a:pt x="2815" y="620"/>
                </a:cubicBezTo>
                <a:cubicBezTo>
                  <a:pt x="2842" y="611"/>
                  <a:pt x="2860" y="593"/>
                  <a:pt x="2869" y="566"/>
                </a:cubicBezTo>
                <a:cubicBezTo>
                  <a:pt x="2869" y="566"/>
                  <a:pt x="2869" y="557"/>
                  <a:pt x="2869" y="548"/>
                </a:cubicBezTo>
                <a:cubicBezTo>
                  <a:pt x="2869" y="80"/>
                  <a:pt x="2869" y="80"/>
                  <a:pt x="2869" y="80"/>
                </a:cubicBezTo>
                <a:cubicBezTo>
                  <a:pt x="2869" y="36"/>
                  <a:pt x="2833" y="0"/>
                  <a:pt x="2788" y="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47">
            <a:extLst>
              <a:ext uri="{FF2B5EF4-FFF2-40B4-BE49-F238E27FC236}">
                <a16:creationId xmlns:a16="http://schemas.microsoft.com/office/drawing/2014/main" id="{BC36901F-CBAB-FA4A-B4DE-46416B2B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870" y="4814237"/>
            <a:ext cx="3096789" cy="347261"/>
          </a:xfrm>
          <a:custGeom>
            <a:avLst/>
            <a:gdLst>
              <a:gd name="T0" fmla="*/ 2869 w 2870"/>
              <a:gd name="T1" fmla="*/ 162 h 324"/>
              <a:gd name="T2" fmla="*/ 2869 w 2870"/>
              <a:gd name="T3" fmla="*/ 162 h 324"/>
              <a:gd name="T4" fmla="*/ 1430 w 2870"/>
              <a:gd name="T5" fmla="*/ 0 h 324"/>
              <a:gd name="T6" fmla="*/ 0 w 2870"/>
              <a:gd name="T7" fmla="*/ 162 h 324"/>
              <a:gd name="T8" fmla="*/ 1430 w 2870"/>
              <a:gd name="T9" fmla="*/ 323 h 324"/>
              <a:gd name="T10" fmla="*/ 2869 w 2870"/>
              <a:gd name="T11" fmla="*/ 162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0" h="324">
                <a:moveTo>
                  <a:pt x="2869" y="162"/>
                </a:moveTo>
                <a:lnTo>
                  <a:pt x="2869" y="162"/>
                </a:lnTo>
                <a:cubicBezTo>
                  <a:pt x="2869" y="72"/>
                  <a:pt x="2230" y="0"/>
                  <a:pt x="1430" y="0"/>
                </a:cubicBezTo>
                <a:cubicBezTo>
                  <a:pt x="638" y="0"/>
                  <a:pt x="0" y="72"/>
                  <a:pt x="0" y="162"/>
                </a:cubicBezTo>
                <a:cubicBezTo>
                  <a:pt x="0" y="243"/>
                  <a:pt x="638" y="323"/>
                  <a:pt x="1430" y="323"/>
                </a:cubicBezTo>
                <a:cubicBezTo>
                  <a:pt x="2230" y="323"/>
                  <a:pt x="2869" y="243"/>
                  <a:pt x="2869" y="162"/>
                </a:cubicBezTo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Line 448">
            <a:extLst>
              <a:ext uri="{FF2B5EF4-FFF2-40B4-BE49-F238E27FC236}">
                <a16:creationId xmlns:a16="http://schemas.microsoft.com/office/drawing/2014/main" id="{4115483C-8FF3-E146-9343-23369A9CC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0910" y="5589625"/>
            <a:ext cx="6731120" cy="4755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8" name="Freeform 449">
            <a:extLst>
              <a:ext uri="{FF2B5EF4-FFF2-40B4-BE49-F238E27FC236}">
                <a16:creationId xmlns:a16="http://schemas.microsoft.com/office/drawing/2014/main" id="{6B3B5562-8443-D544-875A-F1B5D413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5368" y="5492593"/>
            <a:ext cx="290174" cy="242607"/>
          </a:xfrm>
          <a:custGeom>
            <a:avLst/>
            <a:gdLst>
              <a:gd name="T0" fmla="*/ 0 w 271"/>
              <a:gd name="T1" fmla="*/ 225 h 226"/>
              <a:gd name="T2" fmla="*/ 54 w 271"/>
              <a:gd name="T3" fmla="*/ 117 h 226"/>
              <a:gd name="T4" fmla="*/ 0 w 271"/>
              <a:gd name="T5" fmla="*/ 0 h 226"/>
              <a:gd name="T6" fmla="*/ 270 w 271"/>
              <a:gd name="T7" fmla="*/ 117 h 226"/>
              <a:gd name="T8" fmla="*/ 0 w 271"/>
              <a:gd name="T9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26">
                <a:moveTo>
                  <a:pt x="0" y="225"/>
                </a:moveTo>
                <a:lnTo>
                  <a:pt x="54" y="117"/>
                </a:lnTo>
                <a:lnTo>
                  <a:pt x="0" y="0"/>
                </a:lnTo>
                <a:lnTo>
                  <a:pt x="270" y="117"/>
                </a:lnTo>
                <a:lnTo>
                  <a:pt x="0" y="22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Line 450">
            <a:extLst>
              <a:ext uri="{FF2B5EF4-FFF2-40B4-BE49-F238E27FC236}">
                <a16:creationId xmlns:a16="http://schemas.microsoft.com/office/drawing/2014/main" id="{8BD64F58-15C8-E941-8C2D-0F7890245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47566" y="11768933"/>
            <a:ext cx="6740631" cy="4758"/>
          </a:xfrm>
          <a:prstGeom prst="line">
            <a:avLst/>
          </a:pr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0" name="Freeform 451">
            <a:extLst>
              <a:ext uri="{FF2B5EF4-FFF2-40B4-BE49-F238E27FC236}">
                <a16:creationId xmlns:a16="http://schemas.microsoft.com/office/drawing/2014/main" id="{461132F9-4737-2949-B59C-177D9ACCE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9187" y="11688110"/>
            <a:ext cx="280660" cy="233090"/>
          </a:xfrm>
          <a:custGeom>
            <a:avLst/>
            <a:gdLst>
              <a:gd name="T0" fmla="*/ 261 w 262"/>
              <a:gd name="T1" fmla="*/ 0 h 217"/>
              <a:gd name="T2" fmla="*/ 216 w 262"/>
              <a:gd name="T3" fmla="*/ 108 h 217"/>
              <a:gd name="T4" fmla="*/ 261 w 262"/>
              <a:gd name="T5" fmla="*/ 216 h 217"/>
              <a:gd name="T6" fmla="*/ 0 w 262"/>
              <a:gd name="T7" fmla="*/ 108 h 217"/>
              <a:gd name="T8" fmla="*/ 261 w 262"/>
              <a:gd name="T9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" h="217">
                <a:moveTo>
                  <a:pt x="261" y="0"/>
                </a:moveTo>
                <a:lnTo>
                  <a:pt x="216" y="108"/>
                </a:lnTo>
                <a:lnTo>
                  <a:pt x="261" y="216"/>
                </a:lnTo>
                <a:lnTo>
                  <a:pt x="0" y="108"/>
                </a:lnTo>
                <a:lnTo>
                  <a:pt x="261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52">
            <a:extLst>
              <a:ext uri="{FF2B5EF4-FFF2-40B4-BE49-F238E27FC236}">
                <a16:creationId xmlns:a16="http://schemas.microsoft.com/office/drawing/2014/main" id="{C81682E6-ED4B-4E4F-8398-F83BCCE28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441" y="4742243"/>
            <a:ext cx="1958518" cy="1694762"/>
          </a:xfrm>
          <a:custGeom>
            <a:avLst/>
            <a:gdLst>
              <a:gd name="T0" fmla="*/ 1152 w 1540"/>
              <a:gd name="T1" fmla="*/ 0 h 1332"/>
              <a:gd name="T2" fmla="*/ 387 w 1540"/>
              <a:gd name="T3" fmla="*/ 0 h 1332"/>
              <a:gd name="T4" fmla="*/ 0 w 1540"/>
              <a:gd name="T5" fmla="*/ 665 h 1332"/>
              <a:gd name="T6" fmla="*/ 387 w 1540"/>
              <a:gd name="T7" fmla="*/ 1331 h 1332"/>
              <a:gd name="T8" fmla="*/ 1152 w 1540"/>
              <a:gd name="T9" fmla="*/ 1331 h 1332"/>
              <a:gd name="T10" fmla="*/ 1539 w 1540"/>
              <a:gd name="T11" fmla="*/ 665 h 1332"/>
              <a:gd name="T12" fmla="*/ 1152 w 1540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332">
                <a:moveTo>
                  <a:pt x="1152" y="0"/>
                </a:moveTo>
                <a:lnTo>
                  <a:pt x="387" y="0"/>
                </a:lnTo>
                <a:lnTo>
                  <a:pt x="0" y="665"/>
                </a:lnTo>
                <a:lnTo>
                  <a:pt x="387" y="1331"/>
                </a:lnTo>
                <a:lnTo>
                  <a:pt x="1152" y="1331"/>
                </a:lnTo>
                <a:lnTo>
                  <a:pt x="1539" y="665"/>
                </a:lnTo>
                <a:lnTo>
                  <a:pt x="115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53">
            <a:extLst>
              <a:ext uri="{FF2B5EF4-FFF2-40B4-BE49-F238E27FC236}">
                <a16:creationId xmlns:a16="http://schemas.microsoft.com/office/drawing/2014/main" id="{2C10F272-5F88-F44B-9C2F-B2DD2A33F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0842" y="4742243"/>
            <a:ext cx="1969742" cy="1694762"/>
          </a:xfrm>
          <a:custGeom>
            <a:avLst/>
            <a:gdLst>
              <a:gd name="T0" fmla="*/ 1160 w 1547"/>
              <a:gd name="T1" fmla="*/ 0 h 1332"/>
              <a:gd name="T2" fmla="*/ 387 w 1547"/>
              <a:gd name="T3" fmla="*/ 0 h 1332"/>
              <a:gd name="T4" fmla="*/ 0 w 1547"/>
              <a:gd name="T5" fmla="*/ 665 h 1332"/>
              <a:gd name="T6" fmla="*/ 387 w 1547"/>
              <a:gd name="T7" fmla="*/ 1331 h 1332"/>
              <a:gd name="T8" fmla="*/ 1160 w 1547"/>
              <a:gd name="T9" fmla="*/ 1331 h 1332"/>
              <a:gd name="T10" fmla="*/ 1546 w 1547"/>
              <a:gd name="T11" fmla="*/ 665 h 1332"/>
              <a:gd name="T12" fmla="*/ 1160 w 154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7" h="1332">
                <a:moveTo>
                  <a:pt x="1160" y="0"/>
                </a:moveTo>
                <a:lnTo>
                  <a:pt x="387" y="0"/>
                </a:lnTo>
                <a:lnTo>
                  <a:pt x="0" y="665"/>
                </a:lnTo>
                <a:lnTo>
                  <a:pt x="387" y="1331"/>
                </a:lnTo>
                <a:lnTo>
                  <a:pt x="1160" y="1331"/>
                </a:lnTo>
                <a:lnTo>
                  <a:pt x="1546" y="665"/>
                </a:lnTo>
                <a:lnTo>
                  <a:pt x="116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54">
            <a:extLst>
              <a:ext uri="{FF2B5EF4-FFF2-40B4-BE49-F238E27FC236}">
                <a16:creationId xmlns:a16="http://schemas.microsoft.com/office/drawing/2014/main" id="{30F8D7BF-26F6-8747-86EC-BD691157D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3488" y="10921553"/>
            <a:ext cx="1969742" cy="1694762"/>
          </a:xfrm>
          <a:custGeom>
            <a:avLst/>
            <a:gdLst>
              <a:gd name="T0" fmla="*/ 1159 w 1547"/>
              <a:gd name="T1" fmla="*/ 0 h 1332"/>
              <a:gd name="T2" fmla="*/ 386 w 1547"/>
              <a:gd name="T3" fmla="*/ 0 h 1332"/>
              <a:gd name="T4" fmla="*/ 0 w 1547"/>
              <a:gd name="T5" fmla="*/ 665 h 1332"/>
              <a:gd name="T6" fmla="*/ 386 w 1547"/>
              <a:gd name="T7" fmla="*/ 1331 h 1332"/>
              <a:gd name="T8" fmla="*/ 1159 w 1547"/>
              <a:gd name="T9" fmla="*/ 1331 h 1332"/>
              <a:gd name="T10" fmla="*/ 1546 w 1547"/>
              <a:gd name="T11" fmla="*/ 665 h 1332"/>
              <a:gd name="T12" fmla="*/ 1159 w 154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7" h="1332">
                <a:moveTo>
                  <a:pt x="1159" y="0"/>
                </a:moveTo>
                <a:lnTo>
                  <a:pt x="386" y="0"/>
                </a:lnTo>
                <a:lnTo>
                  <a:pt x="0" y="665"/>
                </a:lnTo>
                <a:lnTo>
                  <a:pt x="386" y="1331"/>
                </a:lnTo>
                <a:lnTo>
                  <a:pt x="1159" y="1331"/>
                </a:lnTo>
                <a:lnTo>
                  <a:pt x="1546" y="665"/>
                </a:lnTo>
                <a:lnTo>
                  <a:pt x="115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55">
            <a:extLst>
              <a:ext uri="{FF2B5EF4-FFF2-40B4-BE49-F238E27FC236}">
                <a16:creationId xmlns:a16="http://schemas.microsoft.com/office/drawing/2014/main" id="{D135E72E-748E-A24E-AA64-A47FAA79B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3358" y="10921553"/>
            <a:ext cx="1958514" cy="1694762"/>
          </a:xfrm>
          <a:custGeom>
            <a:avLst/>
            <a:gdLst>
              <a:gd name="T0" fmla="*/ 1151 w 1539"/>
              <a:gd name="T1" fmla="*/ 0 h 1332"/>
              <a:gd name="T2" fmla="*/ 387 w 1539"/>
              <a:gd name="T3" fmla="*/ 0 h 1332"/>
              <a:gd name="T4" fmla="*/ 0 w 1539"/>
              <a:gd name="T5" fmla="*/ 665 h 1332"/>
              <a:gd name="T6" fmla="*/ 387 w 1539"/>
              <a:gd name="T7" fmla="*/ 1331 h 1332"/>
              <a:gd name="T8" fmla="*/ 1151 w 1539"/>
              <a:gd name="T9" fmla="*/ 1331 h 1332"/>
              <a:gd name="T10" fmla="*/ 1538 w 1539"/>
              <a:gd name="T11" fmla="*/ 665 h 1332"/>
              <a:gd name="T12" fmla="*/ 1151 w 1539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39" h="1332">
                <a:moveTo>
                  <a:pt x="1151" y="0"/>
                </a:moveTo>
                <a:lnTo>
                  <a:pt x="387" y="0"/>
                </a:lnTo>
                <a:lnTo>
                  <a:pt x="0" y="665"/>
                </a:lnTo>
                <a:lnTo>
                  <a:pt x="387" y="1331"/>
                </a:lnTo>
                <a:lnTo>
                  <a:pt x="1151" y="1331"/>
                </a:lnTo>
                <a:lnTo>
                  <a:pt x="1538" y="665"/>
                </a:lnTo>
                <a:lnTo>
                  <a:pt x="11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56">
            <a:extLst>
              <a:ext uri="{FF2B5EF4-FFF2-40B4-BE49-F238E27FC236}">
                <a16:creationId xmlns:a16="http://schemas.microsoft.com/office/drawing/2014/main" id="{AFDFCD6A-79B3-A846-8B86-6C254F54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04" y="11350319"/>
            <a:ext cx="57084" cy="837227"/>
          </a:xfrm>
          <a:custGeom>
            <a:avLst/>
            <a:gdLst>
              <a:gd name="T0" fmla="*/ 27 w 55"/>
              <a:gd name="T1" fmla="*/ 773 h 774"/>
              <a:gd name="T2" fmla="*/ 27 w 55"/>
              <a:gd name="T3" fmla="*/ 773 h 774"/>
              <a:gd name="T4" fmla="*/ 0 w 55"/>
              <a:gd name="T5" fmla="*/ 755 h 774"/>
              <a:gd name="T6" fmla="*/ 0 w 55"/>
              <a:gd name="T7" fmla="*/ 17 h 774"/>
              <a:gd name="T8" fmla="*/ 27 w 55"/>
              <a:gd name="T9" fmla="*/ 0 h 774"/>
              <a:gd name="T10" fmla="*/ 54 w 55"/>
              <a:gd name="T11" fmla="*/ 17 h 774"/>
              <a:gd name="T12" fmla="*/ 54 w 55"/>
              <a:gd name="T13" fmla="*/ 755 h 774"/>
              <a:gd name="T14" fmla="*/ 27 w 55"/>
              <a:gd name="T15" fmla="*/ 77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774">
                <a:moveTo>
                  <a:pt x="27" y="773"/>
                </a:moveTo>
                <a:lnTo>
                  <a:pt x="27" y="773"/>
                </a:lnTo>
                <a:cubicBezTo>
                  <a:pt x="18" y="773"/>
                  <a:pt x="0" y="764"/>
                  <a:pt x="0" y="75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8" y="0"/>
                  <a:pt x="27" y="0"/>
                </a:cubicBezTo>
                <a:cubicBezTo>
                  <a:pt x="36" y="0"/>
                  <a:pt x="54" y="8"/>
                  <a:pt x="54" y="17"/>
                </a:cubicBezTo>
                <a:cubicBezTo>
                  <a:pt x="54" y="755"/>
                  <a:pt x="54" y="755"/>
                  <a:pt x="54" y="755"/>
                </a:cubicBezTo>
                <a:cubicBezTo>
                  <a:pt x="54" y="764"/>
                  <a:pt x="36" y="773"/>
                  <a:pt x="27" y="7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57">
            <a:extLst>
              <a:ext uri="{FF2B5EF4-FFF2-40B4-BE49-F238E27FC236}">
                <a16:creationId xmlns:a16="http://schemas.microsoft.com/office/drawing/2014/main" id="{EBDBA55C-FE60-8247-A496-57314917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04" y="11545357"/>
            <a:ext cx="399586" cy="185520"/>
          </a:xfrm>
          <a:custGeom>
            <a:avLst/>
            <a:gdLst>
              <a:gd name="T0" fmla="*/ 351 w 369"/>
              <a:gd name="T1" fmla="*/ 171 h 172"/>
              <a:gd name="T2" fmla="*/ 351 w 369"/>
              <a:gd name="T3" fmla="*/ 171 h 172"/>
              <a:gd name="T4" fmla="*/ 27 w 369"/>
              <a:gd name="T5" fmla="*/ 171 h 172"/>
              <a:gd name="T6" fmla="*/ 0 w 369"/>
              <a:gd name="T7" fmla="*/ 144 h 172"/>
              <a:gd name="T8" fmla="*/ 0 w 369"/>
              <a:gd name="T9" fmla="*/ 27 h 172"/>
              <a:gd name="T10" fmla="*/ 27 w 369"/>
              <a:gd name="T11" fmla="*/ 0 h 172"/>
              <a:gd name="T12" fmla="*/ 351 w 369"/>
              <a:gd name="T13" fmla="*/ 0 h 172"/>
              <a:gd name="T14" fmla="*/ 368 w 369"/>
              <a:gd name="T15" fmla="*/ 27 h 172"/>
              <a:gd name="T16" fmla="*/ 368 w 369"/>
              <a:gd name="T17" fmla="*/ 144 h 172"/>
              <a:gd name="T18" fmla="*/ 351 w 369"/>
              <a:gd name="T19" fmla="*/ 171 h 172"/>
              <a:gd name="T20" fmla="*/ 54 w 369"/>
              <a:gd name="T21" fmla="*/ 126 h 172"/>
              <a:gd name="T22" fmla="*/ 54 w 369"/>
              <a:gd name="T23" fmla="*/ 126 h 172"/>
              <a:gd name="T24" fmla="*/ 324 w 369"/>
              <a:gd name="T25" fmla="*/ 126 h 172"/>
              <a:gd name="T26" fmla="*/ 324 w 369"/>
              <a:gd name="T27" fmla="*/ 45 h 172"/>
              <a:gd name="T28" fmla="*/ 54 w 369"/>
              <a:gd name="T29" fmla="*/ 45 h 172"/>
              <a:gd name="T30" fmla="*/ 54 w 369"/>
              <a:gd name="T31" fmla="*/ 12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9" h="172">
                <a:moveTo>
                  <a:pt x="351" y="171"/>
                </a:moveTo>
                <a:lnTo>
                  <a:pt x="351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18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60" y="0"/>
                  <a:pt x="368" y="9"/>
                  <a:pt x="368" y="27"/>
                </a:cubicBezTo>
                <a:cubicBezTo>
                  <a:pt x="368" y="144"/>
                  <a:pt x="368" y="144"/>
                  <a:pt x="368" y="144"/>
                </a:cubicBezTo>
                <a:cubicBezTo>
                  <a:pt x="368" y="162"/>
                  <a:pt x="360" y="171"/>
                  <a:pt x="351" y="171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324" y="126"/>
                  <a:pt x="324" y="126"/>
                  <a:pt x="324" y="126"/>
                </a:cubicBezTo>
                <a:cubicBezTo>
                  <a:pt x="324" y="45"/>
                  <a:pt x="324" y="45"/>
                  <a:pt x="324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58">
            <a:extLst>
              <a:ext uri="{FF2B5EF4-FFF2-40B4-BE49-F238E27FC236}">
                <a16:creationId xmlns:a16="http://schemas.microsoft.com/office/drawing/2014/main" id="{D82A878F-A8B0-EF42-94AF-B666DD01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04" y="11678552"/>
            <a:ext cx="580351" cy="176007"/>
          </a:xfrm>
          <a:custGeom>
            <a:avLst/>
            <a:gdLst>
              <a:gd name="T0" fmla="*/ 512 w 540"/>
              <a:gd name="T1" fmla="*/ 162 h 163"/>
              <a:gd name="T2" fmla="*/ 512 w 540"/>
              <a:gd name="T3" fmla="*/ 162 h 163"/>
              <a:gd name="T4" fmla="*/ 27 w 540"/>
              <a:gd name="T5" fmla="*/ 162 h 163"/>
              <a:gd name="T6" fmla="*/ 0 w 540"/>
              <a:gd name="T7" fmla="*/ 144 h 163"/>
              <a:gd name="T8" fmla="*/ 0 w 540"/>
              <a:gd name="T9" fmla="*/ 18 h 163"/>
              <a:gd name="T10" fmla="*/ 27 w 540"/>
              <a:gd name="T11" fmla="*/ 0 h 163"/>
              <a:gd name="T12" fmla="*/ 512 w 540"/>
              <a:gd name="T13" fmla="*/ 0 h 163"/>
              <a:gd name="T14" fmla="*/ 539 w 540"/>
              <a:gd name="T15" fmla="*/ 18 h 163"/>
              <a:gd name="T16" fmla="*/ 539 w 540"/>
              <a:gd name="T17" fmla="*/ 144 h 163"/>
              <a:gd name="T18" fmla="*/ 512 w 540"/>
              <a:gd name="T19" fmla="*/ 162 h 163"/>
              <a:gd name="T20" fmla="*/ 54 w 540"/>
              <a:gd name="T21" fmla="*/ 117 h 163"/>
              <a:gd name="T22" fmla="*/ 54 w 540"/>
              <a:gd name="T23" fmla="*/ 117 h 163"/>
              <a:gd name="T24" fmla="*/ 485 w 540"/>
              <a:gd name="T25" fmla="*/ 117 h 163"/>
              <a:gd name="T26" fmla="*/ 485 w 540"/>
              <a:gd name="T27" fmla="*/ 45 h 163"/>
              <a:gd name="T28" fmla="*/ 54 w 540"/>
              <a:gd name="T29" fmla="*/ 45 h 163"/>
              <a:gd name="T30" fmla="*/ 54 w 540"/>
              <a:gd name="T31" fmla="*/ 11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0" h="163">
                <a:moveTo>
                  <a:pt x="512" y="162"/>
                </a:moveTo>
                <a:lnTo>
                  <a:pt x="512" y="162"/>
                </a:lnTo>
                <a:cubicBezTo>
                  <a:pt x="27" y="162"/>
                  <a:pt x="27" y="162"/>
                  <a:pt x="27" y="162"/>
                </a:cubicBezTo>
                <a:cubicBezTo>
                  <a:pt x="18" y="162"/>
                  <a:pt x="0" y="153"/>
                  <a:pt x="0" y="1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18" y="0"/>
                  <a:pt x="27" y="0"/>
                </a:cubicBezTo>
                <a:cubicBezTo>
                  <a:pt x="512" y="0"/>
                  <a:pt x="512" y="0"/>
                  <a:pt x="512" y="0"/>
                </a:cubicBezTo>
                <a:cubicBezTo>
                  <a:pt x="521" y="0"/>
                  <a:pt x="539" y="9"/>
                  <a:pt x="539" y="18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53"/>
                  <a:pt x="521" y="162"/>
                  <a:pt x="512" y="162"/>
                </a:cubicBezTo>
                <a:close/>
                <a:moveTo>
                  <a:pt x="54" y="117"/>
                </a:moveTo>
                <a:lnTo>
                  <a:pt x="54" y="117"/>
                </a:lnTo>
                <a:cubicBezTo>
                  <a:pt x="485" y="117"/>
                  <a:pt x="485" y="117"/>
                  <a:pt x="485" y="117"/>
                </a:cubicBezTo>
                <a:cubicBezTo>
                  <a:pt x="485" y="45"/>
                  <a:pt x="485" y="45"/>
                  <a:pt x="485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59">
            <a:extLst>
              <a:ext uri="{FF2B5EF4-FFF2-40B4-BE49-F238E27FC236}">
                <a16:creationId xmlns:a16="http://schemas.microsoft.com/office/drawing/2014/main" id="{9326BE8D-2036-3244-8D1B-58482CD3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5804" y="11806989"/>
            <a:ext cx="513753" cy="185523"/>
          </a:xfrm>
          <a:custGeom>
            <a:avLst/>
            <a:gdLst>
              <a:gd name="T0" fmla="*/ 459 w 477"/>
              <a:gd name="T1" fmla="*/ 171 h 172"/>
              <a:gd name="T2" fmla="*/ 459 w 477"/>
              <a:gd name="T3" fmla="*/ 171 h 172"/>
              <a:gd name="T4" fmla="*/ 27 w 477"/>
              <a:gd name="T5" fmla="*/ 171 h 172"/>
              <a:gd name="T6" fmla="*/ 0 w 477"/>
              <a:gd name="T7" fmla="*/ 144 h 172"/>
              <a:gd name="T8" fmla="*/ 0 w 477"/>
              <a:gd name="T9" fmla="*/ 27 h 172"/>
              <a:gd name="T10" fmla="*/ 27 w 477"/>
              <a:gd name="T11" fmla="*/ 0 h 172"/>
              <a:gd name="T12" fmla="*/ 459 w 477"/>
              <a:gd name="T13" fmla="*/ 0 h 172"/>
              <a:gd name="T14" fmla="*/ 476 w 477"/>
              <a:gd name="T15" fmla="*/ 27 h 172"/>
              <a:gd name="T16" fmla="*/ 476 w 477"/>
              <a:gd name="T17" fmla="*/ 144 h 172"/>
              <a:gd name="T18" fmla="*/ 459 w 477"/>
              <a:gd name="T19" fmla="*/ 171 h 172"/>
              <a:gd name="T20" fmla="*/ 54 w 477"/>
              <a:gd name="T21" fmla="*/ 126 h 172"/>
              <a:gd name="T22" fmla="*/ 54 w 477"/>
              <a:gd name="T23" fmla="*/ 126 h 172"/>
              <a:gd name="T24" fmla="*/ 431 w 477"/>
              <a:gd name="T25" fmla="*/ 126 h 172"/>
              <a:gd name="T26" fmla="*/ 431 w 477"/>
              <a:gd name="T27" fmla="*/ 45 h 172"/>
              <a:gd name="T28" fmla="*/ 54 w 477"/>
              <a:gd name="T29" fmla="*/ 45 h 172"/>
              <a:gd name="T30" fmla="*/ 54 w 477"/>
              <a:gd name="T31" fmla="*/ 126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7" h="172">
                <a:moveTo>
                  <a:pt x="459" y="171"/>
                </a:moveTo>
                <a:lnTo>
                  <a:pt x="459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18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67" y="0"/>
                  <a:pt x="476" y="9"/>
                  <a:pt x="476" y="27"/>
                </a:cubicBezTo>
                <a:cubicBezTo>
                  <a:pt x="476" y="144"/>
                  <a:pt x="476" y="144"/>
                  <a:pt x="476" y="144"/>
                </a:cubicBezTo>
                <a:cubicBezTo>
                  <a:pt x="476" y="162"/>
                  <a:pt x="467" y="171"/>
                  <a:pt x="459" y="171"/>
                </a:cubicBezTo>
                <a:close/>
                <a:moveTo>
                  <a:pt x="54" y="126"/>
                </a:moveTo>
                <a:lnTo>
                  <a:pt x="54" y="126"/>
                </a:lnTo>
                <a:cubicBezTo>
                  <a:pt x="431" y="126"/>
                  <a:pt x="431" y="126"/>
                  <a:pt x="431" y="126"/>
                </a:cubicBezTo>
                <a:cubicBezTo>
                  <a:pt x="431" y="45"/>
                  <a:pt x="431" y="45"/>
                  <a:pt x="431" y="45"/>
                </a:cubicBezTo>
                <a:cubicBezTo>
                  <a:pt x="54" y="45"/>
                  <a:pt x="54" y="45"/>
                  <a:pt x="54" y="45"/>
                </a:cubicBezTo>
                <a:lnTo>
                  <a:pt x="54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60">
            <a:extLst>
              <a:ext uri="{FF2B5EF4-FFF2-40B4-BE49-F238E27FC236}">
                <a16:creationId xmlns:a16="http://schemas.microsoft.com/office/drawing/2014/main" id="{37CB6766-7923-964F-B063-71FE551C6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856" y="5171012"/>
            <a:ext cx="299688" cy="252118"/>
          </a:xfrm>
          <a:custGeom>
            <a:avLst/>
            <a:gdLst>
              <a:gd name="T0" fmla="*/ 261 w 280"/>
              <a:gd name="T1" fmla="*/ 233 h 234"/>
              <a:gd name="T2" fmla="*/ 261 w 280"/>
              <a:gd name="T3" fmla="*/ 233 h 234"/>
              <a:gd name="T4" fmla="*/ 18 w 280"/>
              <a:gd name="T5" fmla="*/ 233 h 234"/>
              <a:gd name="T6" fmla="*/ 0 w 280"/>
              <a:gd name="T7" fmla="*/ 224 h 234"/>
              <a:gd name="T8" fmla="*/ 0 w 280"/>
              <a:gd name="T9" fmla="*/ 206 h 234"/>
              <a:gd name="T10" fmla="*/ 126 w 280"/>
              <a:gd name="T11" fmla="*/ 9 h 234"/>
              <a:gd name="T12" fmla="*/ 135 w 280"/>
              <a:gd name="T13" fmla="*/ 0 h 234"/>
              <a:gd name="T14" fmla="*/ 153 w 280"/>
              <a:gd name="T15" fmla="*/ 9 h 234"/>
              <a:gd name="T16" fmla="*/ 279 w 280"/>
              <a:gd name="T17" fmla="*/ 206 h 234"/>
              <a:gd name="T18" fmla="*/ 279 w 280"/>
              <a:gd name="T19" fmla="*/ 224 h 234"/>
              <a:gd name="T20" fmla="*/ 261 w 280"/>
              <a:gd name="T21" fmla="*/ 233 h 234"/>
              <a:gd name="T22" fmla="*/ 45 w 280"/>
              <a:gd name="T23" fmla="*/ 197 h 234"/>
              <a:gd name="T24" fmla="*/ 45 w 280"/>
              <a:gd name="T25" fmla="*/ 197 h 234"/>
              <a:gd name="T26" fmla="*/ 225 w 280"/>
              <a:gd name="T27" fmla="*/ 197 h 234"/>
              <a:gd name="T28" fmla="*/ 135 w 280"/>
              <a:gd name="T29" fmla="*/ 53 h 234"/>
              <a:gd name="T30" fmla="*/ 45 w 280"/>
              <a:gd name="T31" fmla="*/ 19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234">
                <a:moveTo>
                  <a:pt x="261" y="233"/>
                </a:moveTo>
                <a:lnTo>
                  <a:pt x="261" y="233"/>
                </a:lnTo>
                <a:cubicBezTo>
                  <a:pt x="18" y="233"/>
                  <a:pt x="18" y="233"/>
                  <a:pt x="18" y="233"/>
                </a:cubicBezTo>
                <a:cubicBezTo>
                  <a:pt x="9" y="233"/>
                  <a:pt x="0" y="233"/>
                  <a:pt x="0" y="224"/>
                </a:cubicBezTo>
                <a:cubicBezTo>
                  <a:pt x="0" y="224"/>
                  <a:pt x="0" y="215"/>
                  <a:pt x="0" y="206"/>
                </a:cubicBezTo>
                <a:cubicBezTo>
                  <a:pt x="126" y="9"/>
                  <a:pt x="126" y="9"/>
                  <a:pt x="126" y="9"/>
                </a:cubicBezTo>
                <a:lnTo>
                  <a:pt x="135" y="0"/>
                </a:lnTo>
                <a:cubicBezTo>
                  <a:pt x="144" y="0"/>
                  <a:pt x="153" y="9"/>
                  <a:pt x="153" y="9"/>
                </a:cubicBezTo>
                <a:cubicBezTo>
                  <a:pt x="279" y="206"/>
                  <a:pt x="279" y="206"/>
                  <a:pt x="279" y="206"/>
                </a:cubicBezTo>
                <a:cubicBezTo>
                  <a:pt x="279" y="215"/>
                  <a:pt x="279" y="224"/>
                  <a:pt x="279" y="224"/>
                </a:cubicBezTo>
                <a:cubicBezTo>
                  <a:pt x="270" y="233"/>
                  <a:pt x="270" y="233"/>
                  <a:pt x="261" y="233"/>
                </a:cubicBezTo>
                <a:close/>
                <a:moveTo>
                  <a:pt x="45" y="197"/>
                </a:moveTo>
                <a:lnTo>
                  <a:pt x="45" y="197"/>
                </a:lnTo>
                <a:cubicBezTo>
                  <a:pt x="225" y="197"/>
                  <a:pt x="225" y="197"/>
                  <a:pt x="225" y="197"/>
                </a:cubicBezTo>
                <a:cubicBezTo>
                  <a:pt x="135" y="53"/>
                  <a:pt x="135" y="53"/>
                  <a:pt x="135" y="53"/>
                </a:cubicBezTo>
                <a:lnTo>
                  <a:pt x="45" y="1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61">
            <a:extLst>
              <a:ext uri="{FF2B5EF4-FFF2-40B4-BE49-F238E27FC236}">
                <a16:creationId xmlns:a16="http://schemas.microsoft.com/office/drawing/2014/main" id="{28CFF276-1165-8E43-87DD-32B880670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902" y="5461186"/>
            <a:ext cx="575595" cy="252121"/>
          </a:xfrm>
          <a:custGeom>
            <a:avLst/>
            <a:gdLst>
              <a:gd name="T0" fmla="*/ 513 w 532"/>
              <a:gd name="T1" fmla="*/ 234 h 235"/>
              <a:gd name="T2" fmla="*/ 513 w 532"/>
              <a:gd name="T3" fmla="*/ 234 h 235"/>
              <a:gd name="T4" fmla="*/ 18 w 532"/>
              <a:gd name="T5" fmla="*/ 234 h 235"/>
              <a:gd name="T6" fmla="*/ 0 w 532"/>
              <a:gd name="T7" fmla="*/ 225 h 235"/>
              <a:gd name="T8" fmla="*/ 0 w 532"/>
              <a:gd name="T9" fmla="*/ 207 h 235"/>
              <a:gd name="T10" fmla="*/ 126 w 532"/>
              <a:gd name="T11" fmla="*/ 9 h 235"/>
              <a:gd name="T12" fmla="*/ 144 w 532"/>
              <a:gd name="T13" fmla="*/ 0 h 235"/>
              <a:gd name="T14" fmla="*/ 387 w 532"/>
              <a:gd name="T15" fmla="*/ 0 h 235"/>
              <a:gd name="T16" fmla="*/ 405 w 532"/>
              <a:gd name="T17" fmla="*/ 9 h 235"/>
              <a:gd name="T18" fmla="*/ 522 w 532"/>
              <a:gd name="T19" fmla="*/ 207 h 235"/>
              <a:gd name="T20" fmla="*/ 522 w 532"/>
              <a:gd name="T21" fmla="*/ 225 h 235"/>
              <a:gd name="T22" fmla="*/ 513 w 532"/>
              <a:gd name="T23" fmla="*/ 234 h 235"/>
              <a:gd name="T24" fmla="*/ 54 w 532"/>
              <a:gd name="T25" fmla="*/ 198 h 235"/>
              <a:gd name="T26" fmla="*/ 54 w 532"/>
              <a:gd name="T27" fmla="*/ 198 h 235"/>
              <a:gd name="T28" fmla="*/ 477 w 532"/>
              <a:gd name="T29" fmla="*/ 198 h 235"/>
              <a:gd name="T30" fmla="*/ 378 w 532"/>
              <a:gd name="T31" fmla="*/ 36 h 235"/>
              <a:gd name="T32" fmla="*/ 153 w 532"/>
              <a:gd name="T33" fmla="*/ 36 h 235"/>
              <a:gd name="T34" fmla="*/ 54 w 532"/>
              <a:gd name="T35" fmla="*/ 19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32" h="235">
                <a:moveTo>
                  <a:pt x="513" y="234"/>
                </a:moveTo>
                <a:lnTo>
                  <a:pt x="513" y="234"/>
                </a:lnTo>
                <a:cubicBezTo>
                  <a:pt x="18" y="234"/>
                  <a:pt x="18" y="234"/>
                  <a:pt x="18" y="234"/>
                </a:cubicBezTo>
                <a:cubicBezTo>
                  <a:pt x="9" y="234"/>
                  <a:pt x="9" y="225"/>
                  <a:pt x="0" y="225"/>
                </a:cubicBezTo>
                <a:cubicBezTo>
                  <a:pt x="0" y="216"/>
                  <a:pt x="0" y="207"/>
                  <a:pt x="0" y="207"/>
                </a:cubicBezTo>
                <a:cubicBezTo>
                  <a:pt x="126" y="9"/>
                  <a:pt x="126" y="9"/>
                  <a:pt x="126" y="9"/>
                </a:cubicBezTo>
                <a:cubicBezTo>
                  <a:pt x="126" y="0"/>
                  <a:pt x="135" y="0"/>
                  <a:pt x="144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396" y="0"/>
                  <a:pt x="396" y="0"/>
                  <a:pt x="405" y="9"/>
                </a:cubicBezTo>
                <a:cubicBezTo>
                  <a:pt x="522" y="207"/>
                  <a:pt x="522" y="207"/>
                  <a:pt x="522" y="207"/>
                </a:cubicBezTo>
                <a:cubicBezTo>
                  <a:pt x="531" y="207"/>
                  <a:pt x="531" y="216"/>
                  <a:pt x="522" y="225"/>
                </a:cubicBezTo>
                <a:lnTo>
                  <a:pt x="513" y="234"/>
                </a:lnTo>
                <a:close/>
                <a:moveTo>
                  <a:pt x="54" y="198"/>
                </a:moveTo>
                <a:lnTo>
                  <a:pt x="54" y="198"/>
                </a:lnTo>
                <a:cubicBezTo>
                  <a:pt x="477" y="198"/>
                  <a:pt x="477" y="198"/>
                  <a:pt x="477" y="198"/>
                </a:cubicBezTo>
                <a:cubicBezTo>
                  <a:pt x="378" y="36"/>
                  <a:pt x="378" y="36"/>
                  <a:pt x="378" y="36"/>
                </a:cubicBezTo>
                <a:cubicBezTo>
                  <a:pt x="153" y="36"/>
                  <a:pt x="153" y="36"/>
                  <a:pt x="153" y="36"/>
                </a:cubicBezTo>
                <a:lnTo>
                  <a:pt x="54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Freeform 462">
            <a:extLst>
              <a:ext uri="{FF2B5EF4-FFF2-40B4-BE49-F238E27FC236}">
                <a16:creationId xmlns:a16="http://schemas.microsoft.com/office/drawing/2014/main" id="{79E39D6E-54C3-C341-8F6B-539EF59A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21" y="5746604"/>
            <a:ext cx="827713" cy="252121"/>
          </a:xfrm>
          <a:custGeom>
            <a:avLst/>
            <a:gdLst>
              <a:gd name="T0" fmla="*/ 747 w 766"/>
              <a:gd name="T1" fmla="*/ 234 h 235"/>
              <a:gd name="T2" fmla="*/ 747 w 766"/>
              <a:gd name="T3" fmla="*/ 234 h 235"/>
              <a:gd name="T4" fmla="*/ 747 w 766"/>
              <a:gd name="T5" fmla="*/ 234 h 235"/>
              <a:gd name="T6" fmla="*/ 18 w 766"/>
              <a:gd name="T7" fmla="*/ 234 h 235"/>
              <a:gd name="T8" fmla="*/ 0 w 766"/>
              <a:gd name="T9" fmla="*/ 225 h 235"/>
              <a:gd name="T10" fmla="*/ 0 w 766"/>
              <a:gd name="T11" fmla="*/ 207 h 235"/>
              <a:gd name="T12" fmla="*/ 126 w 766"/>
              <a:gd name="T13" fmla="*/ 9 h 235"/>
              <a:gd name="T14" fmla="*/ 135 w 766"/>
              <a:gd name="T15" fmla="*/ 0 h 235"/>
              <a:gd name="T16" fmla="*/ 621 w 766"/>
              <a:gd name="T17" fmla="*/ 0 h 235"/>
              <a:gd name="T18" fmla="*/ 639 w 766"/>
              <a:gd name="T19" fmla="*/ 9 h 235"/>
              <a:gd name="T20" fmla="*/ 765 w 766"/>
              <a:gd name="T21" fmla="*/ 207 h 235"/>
              <a:gd name="T22" fmla="*/ 765 w 766"/>
              <a:gd name="T23" fmla="*/ 225 h 235"/>
              <a:gd name="T24" fmla="*/ 747 w 766"/>
              <a:gd name="T25" fmla="*/ 234 h 235"/>
              <a:gd name="T26" fmla="*/ 45 w 766"/>
              <a:gd name="T27" fmla="*/ 198 h 235"/>
              <a:gd name="T28" fmla="*/ 45 w 766"/>
              <a:gd name="T29" fmla="*/ 198 h 235"/>
              <a:gd name="T30" fmla="*/ 711 w 766"/>
              <a:gd name="T31" fmla="*/ 198 h 235"/>
              <a:gd name="T32" fmla="*/ 612 w 766"/>
              <a:gd name="T33" fmla="*/ 36 h 235"/>
              <a:gd name="T34" fmla="*/ 153 w 766"/>
              <a:gd name="T35" fmla="*/ 36 h 235"/>
              <a:gd name="T36" fmla="*/ 45 w 766"/>
              <a:gd name="T37" fmla="*/ 19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6" h="235">
                <a:moveTo>
                  <a:pt x="747" y="234"/>
                </a:moveTo>
                <a:lnTo>
                  <a:pt x="747" y="234"/>
                </a:lnTo>
                <a:lnTo>
                  <a:pt x="747" y="234"/>
                </a:lnTo>
                <a:cubicBezTo>
                  <a:pt x="18" y="234"/>
                  <a:pt x="18" y="234"/>
                  <a:pt x="18" y="234"/>
                </a:cubicBezTo>
                <a:cubicBezTo>
                  <a:pt x="9" y="234"/>
                  <a:pt x="9" y="234"/>
                  <a:pt x="0" y="225"/>
                </a:cubicBezTo>
                <a:cubicBezTo>
                  <a:pt x="0" y="216"/>
                  <a:pt x="0" y="216"/>
                  <a:pt x="0" y="207"/>
                </a:cubicBezTo>
                <a:cubicBezTo>
                  <a:pt x="126" y="9"/>
                  <a:pt x="126" y="9"/>
                  <a:pt x="126" y="9"/>
                </a:cubicBezTo>
                <a:lnTo>
                  <a:pt x="135" y="0"/>
                </a:lnTo>
                <a:cubicBezTo>
                  <a:pt x="621" y="0"/>
                  <a:pt x="621" y="0"/>
                  <a:pt x="621" y="0"/>
                </a:cubicBezTo>
                <a:cubicBezTo>
                  <a:pt x="630" y="0"/>
                  <a:pt x="639" y="9"/>
                  <a:pt x="639" y="9"/>
                </a:cubicBezTo>
                <a:cubicBezTo>
                  <a:pt x="765" y="207"/>
                  <a:pt x="765" y="207"/>
                  <a:pt x="765" y="207"/>
                </a:cubicBezTo>
                <a:cubicBezTo>
                  <a:pt x="765" y="216"/>
                  <a:pt x="765" y="225"/>
                  <a:pt x="765" y="225"/>
                </a:cubicBezTo>
                <a:cubicBezTo>
                  <a:pt x="756" y="234"/>
                  <a:pt x="756" y="234"/>
                  <a:pt x="747" y="234"/>
                </a:cubicBezTo>
                <a:close/>
                <a:moveTo>
                  <a:pt x="45" y="198"/>
                </a:moveTo>
                <a:lnTo>
                  <a:pt x="45" y="198"/>
                </a:lnTo>
                <a:cubicBezTo>
                  <a:pt x="711" y="198"/>
                  <a:pt x="711" y="198"/>
                  <a:pt x="711" y="198"/>
                </a:cubicBezTo>
                <a:cubicBezTo>
                  <a:pt x="612" y="36"/>
                  <a:pt x="612" y="36"/>
                  <a:pt x="612" y="36"/>
                </a:cubicBezTo>
                <a:cubicBezTo>
                  <a:pt x="153" y="36"/>
                  <a:pt x="153" y="36"/>
                  <a:pt x="153" y="36"/>
                </a:cubicBezTo>
                <a:lnTo>
                  <a:pt x="45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63">
            <a:extLst>
              <a:ext uri="{FF2B5EF4-FFF2-40B4-BE49-F238E27FC236}">
                <a16:creationId xmlns:a16="http://schemas.microsoft.com/office/drawing/2014/main" id="{9AC8391D-2514-1049-AA3E-C0BBF88E1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138" y="11659524"/>
            <a:ext cx="822955" cy="523267"/>
          </a:xfrm>
          <a:custGeom>
            <a:avLst/>
            <a:gdLst>
              <a:gd name="T0" fmla="*/ 737 w 765"/>
              <a:gd name="T1" fmla="*/ 486 h 487"/>
              <a:gd name="T2" fmla="*/ 737 w 765"/>
              <a:gd name="T3" fmla="*/ 486 h 487"/>
              <a:gd name="T4" fmla="*/ 36 w 765"/>
              <a:gd name="T5" fmla="*/ 486 h 487"/>
              <a:gd name="T6" fmla="*/ 0 w 765"/>
              <a:gd name="T7" fmla="*/ 450 h 487"/>
              <a:gd name="T8" fmla="*/ 0 w 765"/>
              <a:gd name="T9" fmla="*/ 27 h 487"/>
              <a:gd name="T10" fmla="*/ 36 w 765"/>
              <a:gd name="T11" fmla="*/ 0 h 487"/>
              <a:gd name="T12" fmla="*/ 135 w 765"/>
              <a:gd name="T13" fmla="*/ 0 h 487"/>
              <a:gd name="T14" fmla="*/ 153 w 765"/>
              <a:gd name="T15" fmla="*/ 18 h 487"/>
              <a:gd name="T16" fmla="*/ 135 w 765"/>
              <a:gd name="T17" fmla="*/ 36 h 487"/>
              <a:gd name="T18" fmla="*/ 36 w 765"/>
              <a:gd name="T19" fmla="*/ 36 h 487"/>
              <a:gd name="T20" fmla="*/ 36 w 765"/>
              <a:gd name="T21" fmla="*/ 450 h 487"/>
              <a:gd name="T22" fmla="*/ 729 w 765"/>
              <a:gd name="T23" fmla="*/ 450 h 487"/>
              <a:gd name="T24" fmla="*/ 729 w 765"/>
              <a:gd name="T25" fmla="*/ 36 h 487"/>
              <a:gd name="T26" fmla="*/ 629 w 765"/>
              <a:gd name="T27" fmla="*/ 36 h 487"/>
              <a:gd name="T28" fmla="*/ 611 w 765"/>
              <a:gd name="T29" fmla="*/ 18 h 487"/>
              <a:gd name="T30" fmla="*/ 629 w 765"/>
              <a:gd name="T31" fmla="*/ 0 h 487"/>
              <a:gd name="T32" fmla="*/ 737 w 765"/>
              <a:gd name="T33" fmla="*/ 0 h 487"/>
              <a:gd name="T34" fmla="*/ 764 w 765"/>
              <a:gd name="T35" fmla="*/ 27 h 487"/>
              <a:gd name="T36" fmla="*/ 764 w 765"/>
              <a:gd name="T37" fmla="*/ 450 h 487"/>
              <a:gd name="T38" fmla="*/ 737 w 765"/>
              <a:gd name="T39" fmla="*/ 486 h 487"/>
              <a:gd name="T40" fmla="*/ 737 w 765"/>
              <a:gd name="T41" fmla="*/ 36 h 487"/>
              <a:gd name="T42" fmla="*/ 737 w 765"/>
              <a:gd name="T43" fmla="*/ 3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5" h="487">
                <a:moveTo>
                  <a:pt x="737" y="486"/>
                </a:moveTo>
                <a:lnTo>
                  <a:pt x="737" y="486"/>
                </a:lnTo>
                <a:cubicBezTo>
                  <a:pt x="36" y="486"/>
                  <a:pt x="36" y="486"/>
                  <a:pt x="36" y="486"/>
                </a:cubicBezTo>
                <a:cubicBezTo>
                  <a:pt x="18" y="486"/>
                  <a:pt x="0" y="468"/>
                  <a:pt x="0" y="4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53" y="9"/>
                  <a:pt x="153" y="18"/>
                </a:cubicBezTo>
                <a:cubicBezTo>
                  <a:pt x="153" y="27"/>
                  <a:pt x="153" y="36"/>
                  <a:pt x="13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0"/>
                  <a:pt x="36" y="450"/>
                  <a:pt x="36" y="450"/>
                </a:cubicBezTo>
                <a:cubicBezTo>
                  <a:pt x="729" y="450"/>
                  <a:pt x="729" y="450"/>
                  <a:pt x="729" y="450"/>
                </a:cubicBezTo>
                <a:cubicBezTo>
                  <a:pt x="729" y="36"/>
                  <a:pt x="729" y="36"/>
                  <a:pt x="729" y="36"/>
                </a:cubicBezTo>
                <a:cubicBezTo>
                  <a:pt x="629" y="36"/>
                  <a:pt x="629" y="36"/>
                  <a:pt x="629" y="36"/>
                </a:cubicBezTo>
                <a:cubicBezTo>
                  <a:pt x="611" y="36"/>
                  <a:pt x="611" y="27"/>
                  <a:pt x="611" y="18"/>
                </a:cubicBezTo>
                <a:cubicBezTo>
                  <a:pt x="611" y="9"/>
                  <a:pt x="611" y="0"/>
                  <a:pt x="629" y="0"/>
                </a:cubicBezTo>
                <a:cubicBezTo>
                  <a:pt x="737" y="0"/>
                  <a:pt x="737" y="0"/>
                  <a:pt x="737" y="0"/>
                </a:cubicBezTo>
                <a:cubicBezTo>
                  <a:pt x="755" y="0"/>
                  <a:pt x="764" y="9"/>
                  <a:pt x="764" y="27"/>
                </a:cubicBezTo>
                <a:cubicBezTo>
                  <a:pt x="764" y="450"/>
                  <a:pt x="764" y="450"/>
                  <a:pt x="764" y="450"/>
                </a:cubicBezTo>
                <a:cubicBezTo>
                  <a:pt x="764" y="468"/>
                  <a:pt x="755" y="486"/>
                  <a:pt x="737" y="486"/>
                </a:cubicBezTo>
                <a:close/>
                <a:moveTo>
                  <a:pt x="737" y="36"/>
                </a:moveTo>
                <a:lnTo>
                  <a:pt x="737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64">
            <a:extLst>
              <a:ext uri="{FF2B5EF4-FFF2-40B4-BE49-F238E27FC236}">
                <a16:creationId xmlns:a16="http://schemas.microsoft.com/office/drawing/2014/main" id="{AF8AEF15-50D8-254D-8193-8CFBC5B06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6451" y="11669038"/>
            <a:ext cx="437642" cy="233090"/>
          </a:xfrm>
          <a:custGeom>
            <a:avLst/>
            <a:gdLst>
              <a:gd name="T0" fmla="*/ 27 w 405"/>
              <a:gd name="T1" fmla="*/ 216 h 217"/>
              <a:gd name="T2" fmla="*/ 27 w 405"/>
              <a:gd name="T3" fmla="*/ 216 h 217"/>
              <a:gd name="T4" fmla="*/ 9 w 405"/>
              <a:gd name="T5" fmla="*/ 207 h 217"/>
              <a:gd name="T6" fmla="*/ 18 w 405"/>
              <a:gd name="T7" fmla="*/ 189 h 217"/>
              <a:gd name="T8" fmla="*/ 377 w 405"/>
              <a:gd name="T9" fmla="*/ 0 h 217"/>
              <a:gd name="T10" fmla="*/ 404 w 405"/>
              <a:gd name="T11" fmla="*/ 9 h 217"/>
              <a:gd name="T12" fmla="*/ 395 w 405"/>
              <a:gd name="T13" fmla="*/ 36 h 217"/>
              <a:gd name="T14" fmla="*/ 27 w 405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05" h="217">
                <a:moveTo>
                  <a:pt x="27" y="216"/>
                </a:moveTo>
                <a:lnTo>
                  <a:pt x="27" y="216"/>
                </a:lnTo>
                <a:cubicBezTo>
                  <a:pt x="18" y="216"/>
                  <a:pt x="9" y="216"/>
                  <a:pt x="9" y="207"/>
                </a:cubicBezTo>
                <a:cubicBezTo>
                  <a:pt x="0" y="198"/>
                  <a:pt x="9" y="189"/>
                  <a:pt x="18" y="189"/>
                </a:cubicBezTo>
                <a:cubicBezTo>
                  <a:pt x="377" y="0"/>
                  <a:pt x="377" y="0"/>
                  <a:pt x="377" y="0"/>
                </a:cubicBezTo>
                <a:cubicBezTo>
                  <a:pt x="386" y="0"/>
                  <a:pt x="395" y="0"/>
                  <a:pt x="404" y="9"/>
                </a:cubicBezTo>
                <a:cubicBezTo>
                  <a:pt x="404" y="18"/>
                  <a:pt x="404" y="27"/>
                  <a:pt x="395" y="36"/>
                </a:cubicBezTo>
                <a:cubicBezTo>
                  <a:pt x="27" y="216"/>
                  <a:pt x="27" y="216"/>
                  <a:pt x="27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65">
            <a:extLst>
              <a:ext uri="{FF2B5EF4-FFF2-40B4-BE49-F238E27FC236}">
                <a16:creationId xmlns:a16="http://schemas.microsoft.com/office/drawing/2014/main" id="{392844F3-09CF-DB4F-98B5-18DA6C884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1138" y="11669038"/>
            <a:ext cx="437642" cy="233090"/>
          </a:xfrm>
          <a:custGeom>
            <a:avLst/>
            <a:gdLst>
              <a:gd name="T0" fmla="*/ 387 w 406"/>
              <a:gd name="T1" fmla="*/ 216 h 217"/>
              <a:gd name="T2" fmla="*/ 387 w 406"/>
              <a:gd name="T3" fmla="*/ 216 h 217"/>
              <a:gd name="T4" fmla="*/ 378 w 406"/>
              <a:gd name="T5" fmla="*/ 216 h 217"/>
              <a:gd name="T6" fmla="*/ 9 w 406"/>
              <a:gd name="T7" fmla="*/ 36 h 217"/>
              <a:gd name="T8" fmla="*/ 0 w 406"/>
              <a:gd name="T9" fmla="*/ 9 h 217"/>
              <a:gd name="T10" fmla="*/ 27 w 406"/>
              <a:gd name="T11" fmla="*/ 0 h 217"/>
              <a:gd name="T12" fmla="*/ 387 w 406"/>
              <a:gd name="T13" fmla="*/ 189 h 217"/>
              <a:gd name="T14" fmla="*/ 395 w 406"/>
              <a:gd name="T15" fmla="*/ 207 h 217"/>
              <a:gd name="T16" fmla="*/ 387 w 406"/>
              <a:gd name="T17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6" h="217">
                <a:moveTo>
                  <a:pt x="387" y="216"/>
                </a:moveTo>
                <a:lnTo>
                  <a:pt x="387" y="216"/>
                </a:lnTo>
                <a:cubicBezTo>
                  <a:pt x="378" y="216"/>
                  <a:pt x="378" y="216"/>
                  <a:pt x="378" y="216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18" y="0"/>
                  <a:pt x="27" y="0"/>
                </a:cubicBezTo>
                <a:cubicBezTo>
                  <a:pt x="387" y="189"/>
                  <a:pt x="387" y="189"/>
                  <a:pt x="387" y="189"/>
                </a:cubicBezTo>
                <a:cubicBezTo>
                  <a:pt x="395" y="189"/>
                  <a:pt x="405" y="198"/>
                  <a:pt x="395" y="207"/>
                </a:cubicBezTo>
                <a:cubicBezTo>
                  <a:pt x="395" y="216"/>
                  <a:pt x="387" y="216"/>
                  <a:pt x="387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66">
            <a:extLst>
              <a:ext uri="{FF2B5EF4-FFF2-40B4-BE49-F238E27FC236}">
                <a16:creationId xmlns:a16="http://schemas.microsoft.com/office/drawing/2014/main" id="{E8CABCC6-3F44-F842-B7A8-1736D078A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4405" y="11883100"/>
            <a:ext cx="299688" cy="290177"/>
          </a:xfrm>
          <a:custGeom>
            <a:avLst/>
            <a:gdLst>
              <a:gd name="T0" fmla="*/ 260 w 279"/>
              <a:gd name="T1" fmla="*/ 270 h 271"/>
              <a:gd name="T2" fmla="*/ 260 w 279"/>
              <a:gd name="T3" fmla="*/ 270 h 271"/>
              <a:gd name="T4" fmla="*/ 243 w 279"/>
              <a:gd name="T5" fmla="*/ 270 h 271"/>
              <a:gd name="T6" fmla="*/ 9 w 279"/>
              <a:gd name="T7" fmla="*/ 27 h 271"/>
              <a:gd name="T8" fmla="*/ 9 w 279"/>
              <a:gd name="T9" fmla="*/ 9 h 271"/>
              <a:gd name="T10" fmla="*/ 36 w 279"/>
              <a:gd name="T11" fmla="*/ 9 h 271"/>
              <a:gd name="T12" fmla="*/ 269 w 279"/>
              <a:gd name="T13" fmla="*/ 243 h 271"/>
              <a:gd name="T14" fmla="*/ 269 w 279"/>
              <a:gd name="T15" fmla="*/ 270 h 271"/>
              <a:gd name="T16" fmla="*/ 260 w 279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9" h="271">
                <a:moveTo>
                  <a:pt x="260" y="270"/>
                </a:moveTo>
                <a:lnTo>
                  <a:pt x="260" y="270"/>
                </a:lnTo>
                <a:cubicBezTo>
                  <a:pt x="251" y="270"/>
                  <a:pt x="251" y="270"/>
                  <a:pt x="243" y="270"/>
                </a:cubicBez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9"/>
                  <a:pt x="9" y="9"/>
                </a:cubicBezTo>
                <a:cubicBezTo>
                  <a:pt x="17" y="0"/>
                  <a:pt x="27" y="0"/>
                  <a:pt x="36" y="9"/>
                </a:cubicBezTo>
                <a:cubicBezTo>
                  <a:pt x="269" y="243"/>
                  <a:pt x="269" y="243"/>
                  <a:pt x="269" y="243"/>
                </a:cubicBezTo>
                <a:cubicBezTo>
                  <a:pt x="278" y="252"/>
                  <a:pt x="278" y="261"/>
                  <a:pt x="269" y="270"/>
                </a:cubicBezTo>
                <a:lnTo>
                  <a:pt x="260" y="2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67">
            <a:extLst>
              <a:ext uri="{FF2B5EF4-FFF2-40B4-BE49-F238E27FC236}">
                <a16:creationId xmlns:a16="http://schemas.microsoft.com/office/drawing/2014/main" id="{E4098D81-ABC8-E741-A8D7-4813228D6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651" y="11883100"/>
            <a:ext cx="290174" cy="290177"/>
          </a:xfrm>
          <a:custGeom>
            <a:avLst/>
            <a:gdLst>
              <a:gd name="T0" fmla="*/ 18 w 271"/>
              <a:gd name="T1" fmla="*/ 270 h 271"/>
              <a:gd name="T2" fmla="*/ 18 w 271"/>
              <a:gd name="T3" fmla="*/ 270 h 271"/>
              <a:gd name="T4" fmla="*/ 9 w 271"/>
              <a:gd name="T5" fmla="*/ 261 h 271"/>
              <a:gd name="T6" fmla="*/ 9 w 271"/>
              <a:gd name="T7" fmla="*/ 234 h 271"/>
              <a:gd name="T8" fmla="*/ 243 w 271"/>
              <a:gd name="T9" fmla="*/ 9 h 271"/>
              <a:gd name="T10" fmla="*/ 261 w 271"/>
              <a:gd name="T11" fmla="*/ 9 h 271"/>
              <a:gd name="T12" fmla="*/ 261 w 271"/>
              <a:gd name="T13" fmla="*/ 27 h 271"/>
              <a:gd name="T14" fmla="*/ 36 w 271"/>
              <a:gd name="T15" fmla="*/ 261 h 271"/>
              <a:gd name="T16" fmla="*/ 18 w 271"/>
              <a:gd name="T17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271">
                <a:moveTo>
                  <a:pt x="18" y="270"/>
                </a:moveTo>
                <a:lnTo>
                  <a:pt x="18" y="270"/>
                </a:lnTo>
                <a:lnTo>
                  <a:pt x="9" y="261"/>
                </a:lnTo>
                <a:cubicBezTo>
                  <a:pt x="0" y="252"/>
                  <a:pt x="0" y="243"/>
                  <a:pt x="9" y="234"/>
                </a:cubicBezTo>
                <a:cubicBezTo>
                  <a:pt x="243" y="9"/>
                  <a:pt x="243" y="9"/>
                  <a:pt x="243" y="9"/>
                </a:cubicBezTo>
                <a:cubicBezTo>
                  <a:pt x="243" y="0"/>
                  <a:pt x="261" y="0"/>
                  <a:pt x="261" y="9"/>
                </a:cubicBezTo>
                <a:cubicBezTo>
                  <a:pt x="270" y="9"/>
                  <a:pt x="270" y="27"/>
                  <a:pt x="261" y="27"/>
                </a:cubicBezTo>
                <a:cubicBezTo>
                  <a:pt x="36" y="261"/>
                  <a:pt x="36" y="261"/>
                  <a:pt x="36" y="261"/>
                </a:cubicBezTo>
                <a:cubicBezTo>
                  <a:pt x="27" y="261"/>
                  <a:pt x="27" y="270"/>
                  <a:pt x="18" y="2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68">
            <a:extLst>
              <a:ext uri="{FF2B5EF4-FFF2-40B4-BE49-F238E27FC236}">
                <a16:creationId xmlns:a16="http://schemas.microsoft.com/office/drawing/2014/main" id="{9388339E-590F-CD4F-9097-EA3287ED7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819" y="11350319"/>
            <a:ext cx="570837" cy="418614"/>
          </a:xfrm>
          <a:custGeom>
            <a:avLst/>
            <a:gdLst>
              <a:gd name="T0" fmla="*/ 512 w 531"/>
              <a:gd name="T1" fmla="*/ 386 h 387"/>
              <a:gd name="T2" fmla="*/ 512 w 531"/>
              <a:gd name="T3" fmla="*/ 386 h 387"/>
              <a:gd name="T4" fmla="*/ 512 w 531"/>
              <a:gd name="T5" fmla="*/ 386 h 387"/>
              <a:gd name="T6" fmla="*/ 485 w 531"/>
              <a:gd name="T7" fmla="*/ 359 h 387"/>
              <a:gd name="T8" fmla="*/ 485 w 531"/>
              <a:gd name="T9" fmla="*/ 44 h 387"/>
              <a:gd name="T10" fmla="*/ 45 w 531"/>
              <a:gd name="T11" fmla="*/ 44 h 387"/>
              <a:gd name="T12" fmla="*/ 45 w 531"/>
              <a:gd name="T13" fmla="*/ 359 h 387"/>
              <a:gd name="T14" fmla="*/ 18 w 531"/>
              <a:gd name="T15" fmla="*/ 386 h 387"/>
              <a:gd name="T16" fmla="*/ 18 w 531"/>
              <a:gd name="T17" fmla="*/ 386 h 387"/>
              <a:gd name="T18" fmla="*/ 0 w 531"/>
              <a:gd name="T19" fmla="*/ 359 h 387"/>
              <a:gd name="T20" fmla="*/ 0 w 531"/>
              <a:gd name="T21" fmla="*/ 35 h 387"/>
              <a:gd name="T22" fmla="*/ 27 w 531"/>
              <a:gd name="T23" fmla="*/ 0 h 387"/>
              <a:gd name="T24" fmla="*/ 504 w 531"/>
              <a:gd name="T25" fmla="*/ 0 h 387"/>
              <a:gd name="T26" fmla="*/ 530 w 531"/>
              <a:gd name="T27" fmla="*/ 35 h 387"/>
              <a:gd name="T28" fmla="*/ 530 w 531"/>
              <a:gd name="T29" fmla="*/ 359 h 387"/>
              <a:gd name="T30" fmla="*/ 512 w 531"/>
              <a:gd name="T31" fmla="*/ 386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1" h="387">
                <a:moveTo>
                  <a:pt x="512" y="386"/>
                </a:moveTo>
                <a:lnTo>
                  <a:pt x="512" y="386"/>
                </a:lnTo>
                <a:lnTo>
                  <a:pt x="512" y="386"/>
                </a:lnTo>
                <a:cubicBezTo>
                  <a:pt x="494" y="386"/>
                  <a:pt x="485" y="377"/>
                  <a:pt x="485" y="359"/>
                </a:cubicBezTo>
                <a:cubicBezTo>
                  <a:pt x="485" y="44"/>
                  <a:pt x="485" y="44"/>
                  <a:pt x="485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5" y="359"/>
                  <a:pt x="45" y="359"/>
                  <a:pt x="45" y="359"/>
                </a:cubicBezTo>
                <a:cubicBezTo>
                  <a:pt x="45" y="377"/>
                  <a:pt x="36" y="386"/>
                  <a:pt x="18" y="386"/>
                </a:cubicBezTo>
                <a:lnTo>
                  <a:pt x="18" y="386"/>
                </a:lnTo>
                <a:cubicBezTo>
                  <a:pt x="9" y="386"/>
                  <a:pt x="0" y="377"/>
                  <a:pt x="0" y="35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9" y="0"/>
                  <a:pt x="27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21" y="0"/>
                  <a:pt x="530" y="17"/>
                  <a:pt x="530" y="35"/>
                </a:cubicBezTo>
                <a:cubicBezTo>
                  <a:pt x="530" y="359"/>
                  <a:pt x="530" y="359"/>
                  <a:pt x="530" y="359"/>
                </a:cubicBezTo>
                <a:cubicBezTo>
                  <a:pt x="530" y="377"/>
                  <a:pt x="521" y="386"/>
                  <a:pt x="512" y="38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69">
            <a:extLst>
              <a:ext uri="{FF2B5EF4-FFF2-40B4-BE49-F238E27FC236}">
                <a16:creationId xmlns:a16="http://schemas.microsoft.com/office/drawing/2014/main" id="{1DEDB7E8-1035-504A-A11C-E35B7A6FA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881" y="11507301"/>
            <a:ext cx="147468" cy="233090"/>
          </a:xfrm>
          <a:custGeom>
            <a:avLst/>
            <a:gdLst>
              <a:gd name="T0" fmla="*/ 63 w 136"/>
              <a:gd name="T1" fmla="*/ 216 h 217"/>
              <a:gd name="T2" fmla="*/ 63 w 136"/>
              <a:gd name="T3" fmla="*/ 216 h 217"/>
              <a:gd name="T4" fmla="*/ 9 w 136"/>
              <a:gd name="T5" fmla="*/ 207 h 217"/>
              <a:gd name="T6" fmla="*/ 0 w 136"/>
              <a:gd name="T7" fmla="*/ 189 h 217"/>
              <a:gd name="T8" fmla="*/ 27 w 136"/>
              <a:gd name="T9" fmla="*/ 180 h 217"/>
              <a:gd name="T10" fmla="*/ 90 w 136"/>
              <a:gd name="T11" fmla="*/ 180 h 217"/>
              <a:gd name="T12" fmla="*/ 108 w 136"/>
              <a:gd name="T13" fmla="*/ 153 h 217"/>
              <a:gd name="T14" fmla="*/ 63 w 136"/>
              <a:gd name="T15" fmla="*/ 126 h 217"/>
              <a:gd name="T16" fmla="*/ 0 w 136"/>
              <a:gd name="T17" fmla="*/ 63 h 217"/>
              <a:gd name="T18" fmla="*/ 27 w 136"/>
              <a:gd name="T19" fmla="*/ 9 h 217"/>
              <a:gd name="T20" fmla="*/ 126 w 136"/>
              <a:gd name="T21" fmla="*/ 9 h 217"/>
              <a:gd name="T22" fmla="*/ 135 w 136"/>
              <a:gd name="T23" fmla="*/ 27 h 217"/>
              <a:gd name="T24" fmla="*/ 116 w 136"/>
              <a:gd name="T25" fmla="*/ 36 h 217"/>
              <a:gd name="T26" fmla="*/ 45 w 136"/>
              <a:gd name="T27" fmla="*/ 36 h 217"/>
              <a:gd name="T28" fmla="*/ 36 w 136"/>
              <a:gd name="T29" fmla="*/ 63 h 217"/>
              <a:gd name="T30" fmla="*/ 72 w 136"/>
              <a:gd name="T31" fmla="*/ 99 h 217"/>
              <a:gd name="T32" fmla="*/ 135 w 136"/>
              <a:gd name="T33" fmla="*/ 153 h 217"/>
              <a:gd name="T34" fmla="*/ 108 w 136"/>
              <a:gd name="T35" fmla="*/ 207 h 217"/>
              <a:gd name="T36" fmla="*/ 63 w 136"/>
              <a:gd name="T37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217">
                <a:moveTo>
                  <a:pt x="63" y="216"/>
                </a:moveTo>
                <a:lnTo>
                  <a:pt x="63" y="216"/>
                </a:lnTo>
                <a:cubicBezTo>
                  <a:pt x="45" y="216"/>
                  <a:pt x="27" y="216"/>
                  <a:pt x="9" y="207"/>
                </a:cubicBezTo>
                <a:cubicBezTo>
                  <a:pt x="0" y="207"/>
                  <a:pt x="0" y="198"/>
                  <a:pt x="0" y="189"/>
                </a:cubicBezTo>
                <a:cubicBezTo>
                  <a:pt x="9" y="180"/>
                  <a:pt x="18" y="171"/>
                  <a:pt x="27" y="180"/>
                </a:cubicBezTo>
                <a:cubicBezTo>
                  <a:pt x="45" y="189"/>
                  <a:pt x="80" y="189"/>
                  <a:pt x="90" y="180"/>
                </a:cubicBezTo>
                <a:cubicBezTo>
                  <a:pt x="99" y="171"/>
                  <a:pt x="108" y="171"/>
                  <a:pt x="108" y="153"/>
                </a:cubicBezTo>
                <a:cubicBezTo>
                  <a:pt x="108" y="144"/>
                  <a:pt x="80" y="135"/>
                  <a:pt x="63" y="126"/>
                </a:cubicBezTo>
                <a:cubicBezTo>
                  <a:pt x="36" y="108"/>
                  <a:pt x="0" y="90"/>
                  <a:pt x="0" y="63"/>
                </a:cubicBezTo>
                <a:cubicBezTo>
                  <a:pt x="0" y="45"/>
                  <a:pt x="9" y="27"/>
                  <a:pt x="27" y="9"/>
                </a:cubicBezTo>
                <a:cubicBezTo>
                  <a:pt x="54" y="0"/>
                  <a:pt x="90" y="0"/>
                  <a:pt x="126" y="9"/>
                </a:cubicBezTo>
                <a:cubicBezTo>
                  <a:pt x="135" y="18"/>
                  <a:pt x="135" y="27"/>
                  <a:pt x="135" y="27"/>
                </a:cubicBezTo>
                <a:cubicBezTo>
                  <a:pt x="135" y="36"/>
                  <a:pt x="126" y="45"/>
                  <a:pt x="116" y="36"/>
                </a:cubicBezTo>
                <a:cubicBezTo>
                  <a:pt x="90" y="27"/>
                  <a:pt x="63" y="27"/>
                  <a:pt x="45" y="36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72"/>
                  <a:pt x="54" y="90"/>
                  <a:pt x="72" y="99"/>
                </a:cubicBezTo>
                <a:cubicBezTo>
                  <a:pt x="108" y="108"/>
                  <a:pt x="135" y="126"/>
                  <a:pt x="135" y="153"/>
                </a:cubicBezTo>
                <a:cubicBezTo>
                  <a:pt x="135" y="180"/>
                  <a:pt x="126" y="198"/>
                  <a:pt x="108" y="207"/>
                </a:cubicBezTo>
                <a:cubicBezTo>
                  <a:pt x="99" y="216"/>
                  <a:pt x="80" y="216"/>
                  <a:pt x="63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70">
            <a:extLst>
              <a:ext uri="{FF2B5EF4-FFF2-40B4-BE49-F238E27FC236}">
                <a16:creationId xmlns:a16="http://schemas.microsoft.com/office/drawing/2014/main" id="{E6B6623B-F2BD-8A46-86E3-414D58F5A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723" y="11445459"/>
            <a:ext cx="28542" cy="57084"/>
          </a:xfrm>
          <a:custGeom>
            <a:avLst/>
            <a:gdLst>
              <a:gd name="T0" fmla="*/ 18 w 27"/>
              <a:gd name="T1" fmla="*/ 54 h 55"/>
              <a:gd name="T2" fmla="*/ 18 w 27"/>
              <a:gd name="T3" fmla="*/ 54 h 55"/>
              <a:gd name="T4" fmla="*/ 0 w 27"/>
              <a:gd name="T5" fmla="*/ 36 h 55"/>
              <a:gd name="T6" fmla="*/ 0 w 27"/>
              <a:gd name="T7" fmla="*/ 18 h 55"/>
              <a:gd name="T8" fmla="*/ 18 w 27"/>
              <a:gd name="T9" fmla="*/ 0 h 55"/>
              <a:gd name="T10" fmla="*/ 26 w 27"/>
              <a:gd name="T11" fmla="*/ 18 h 55"/>
              <a:gd name="T12" fmla="*/ 26 w 27"/>
              <a:gd name="T13" fmla="*/ 36 h 55"/>
              <a:gd name="T14" fmla="*/ 18 w 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0"/>
                  <a:pt x="9" y="0"/>
                  <a:pt x="18" y="0"/>
                </a:cubicBezTo>
                <a:cubicBezTo>
                  <a:pt x="26" y="0"/>
                  <a:pt x="26" y="10"/>
                  <a:pt x="26" y="18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5"/>
                  <a:pt x="26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71">
            <a:extLst>
              <a:ext uri="{FF2B5EF4-FFF2-40B4-BE49-F238E27FC236}">
                <a16:creationId xmlns:a16="http://schemas.microsoft.com/office/drawing/2014/main" id="{A123E35D-8BE8-2C47-B70B-21DC4B49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0723" y="11740391"/>
            <a:ext cx="28542" cy="57084"/>
          </a:xfrm>
          <a:custGeom>
            <a:avLst/>
            <a:gdLst>
              <a:gd name="T0" fmla="*/ 18 w 27"/>
              <a:gd name="T1" fmla="*/ 54 h 55"/>
              <a:gd name="T2" fmla="*/ 18 w 27"/>
              <a:gd name="T3" fmla="*/ 54 h 55"/>
              <a:gd name="T4" fmla="*/ 0 w 27"/>
              <a:gd name="T5" fmla="*/ 36 h 55"/>
              <a:gd name="T6" fmla="*/ 0 w 27"/>
              <a:gd name="T7" fmla="*/ 18 h 55"/>
              <a:gd name="T8" fmla="*/ 18 w 27"/>
              <a:gd name="T9" fmla="*/ 0 h 55"/>
              <a:gd name="T10" fmla="*/ 26 w 27"/>
              <a:gd name="T11" fmla="*/ 18 h 55"/>
              <a:gd name="T12" fmla="*/ 26 w 27"/>
              <a:gd name="T13" fmla="*/ 36 h 55"/>
              <a:gd name="T14" fmla="*/ 18 w 2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26" y="9"/>
                  <a:pt x="26" y="18"/>
                </a:cubicBezTo>
                <a:cubicBezTo>
                  <a:pt x="26" y="36"/>
                  <a:pt x="26" y="36"/>
                  <a:pt x="26" y="36"/>
                </a:cubicBezTo>
                <a:cubicBezTo>
                  <a:pt x="26" y="45"/>
                  <a:pt x="26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72">
            <a:extLst>
              <a:ext uri="{FF2B5EF4-FFF2-40B4-BE49-F238E27FC236}">
                <a16:creationId xmlns:a16="http://schemas.microsoft.com/office/drawing/2014/main" id="{45A8FC3F-0788-004C-A5D0-EDBBA3A23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644" y="5056844"/>
            <a:ext cx="604137" cy="1070318"/>
          </a:xfrm>
          <a:custGeom>
            <a:avLst/>
            <a:gdLst>
              <a:gd name="T0" fmla="*/ 468 w 559"/>
              <a:gd name="T1" fmla="*/ 989 h 990"/>
              <a:gd name="T2" fmla="*/ 468 w 559"/>
              <a:gd name="T3" fmla="*/ 989 h 990"/>
              <a:gd name="T4" fmla="*/ 90 w 559"/>
              <a:gd name="T5" fmla="*/ 989 h 990"/>
              <a:gd name="T6" fmla="*/ 0 w 559"/>
              <a:gd name="T7" fmla="*/ 899 h 990"/>
              <a:gd name="T8" fmla="*/ 0 w 559"/>
              <a:gd name="T9" fmla="*/ 89 h 990"/>
              <a:gd name="T10" fmla="*/ 90 w 559"/>
              <a:gd name="T11" fmla="*/ 0 h 990"/>
              <a:gd name="T12" fmla="*/ 468 w 559"/>
              <a:gd name="T13" fmla="*/ 0 h 990"/>
              <a:gd name="T14" fmla="*/ 558 w 559"/>
              <a:gd name="T15" fmla="*/ 89 h 990"/>
              <a:gd name="T16" fmla="*/ 558 w 559"/>
              <a:gd name="T17" fmla="*/ 899 h 990"/>
              <a:gd name="T18" fmla="*/ 468 w 559"/>
              <a:gd name="T19" fmla="*/ 989 h 990"/>
              <a:gd name="T20" fmla="*/ 90 w 559"/>
              <a:gd name="T21" fmla="*/ 36 h 990"/>
              <a:gd name="T22" fmla="*/ 90 w 559"/>
              <a:gd name="T23" fmla="*/ 36 h 990"/>
              <a:gd name="T24" fmla="*/ 36 w 559"/>
              <a:gd name="T25" fmla="*/ 89 h 990"/>
              <a:gd name="T26" fmla="*/ 36 w 559"/>
              <a:gd name="T27" fmla="*/ 899 h 990"/>
              <a:gd name="T28" fmla="*/ 90 w 559"/>
              <a:gd name="T29" fmla="*/ 953 h 990"/>
              <a:gd name="T30" fmla="*/ 468 w 559"/>
              <a:gd name="T31" fmla="*/ 953 h 990"/>
              <a:gd name="T32" fmla="*/ 522 w 559"/>
              <a:gd name="T33" fmla="*/ 899 h 990"/>
              <a:gd name="T34" fmla="*/ 522 w 559"/>
              <a:gd name="T35" fmla="*/ 89 h 990"/>
              <a:gd name="T36" fmla="*/ 468 w 559"/>
              <a:gd name="T37" fmla="*/ 36 h 990"/>
              <a:gd name="T38" fmla="*/ 90 w 559"/>
              <a:gd name="T39" fmla="*/ 36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9" h="990">
                <a:moveTo>
                  <a:pt x="468" y="989"/>
                </a:moveTo>
                <a:lnTo>
                  <a:pt x="468" y="989"/>
                </a:lnTo>
                <a:cubicBezTo>
                  <a:pt x="90" y="989"/>
                  <a:pt x="90" y="989"/>
                  <a:pt x="90" y="989"/>
                </a:cubicBezTo>
                <a:cubicBezTo>
                  <a:pt x="45" y="989"/>
                  <a:pt x="0" y="944"/>
                  <a:pt x="0" y="899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36"/>
                  <a:pt x="45" y="0"/>
                  <a:pt x="90" y="0"/>
                </a:cubicBezTo>
                <a:cubicBezTo>
                  <a:pt x="468" y="0"/>
                  <a:pt x="468" y="0"/>
                  <a:pt x="468" y="0"/>
                </a:cubicBezTo>
                <a:cubicBezTo>
                  <a:pt x="513" y="0"/>
                  <a:pt x="558" y="36"/>
                  <a:pt x="558" y="89"/>
                </a:cubicBezTo>
                <a:cubicBezTo>
                  <a:pt x="558" y="899"/>
                  <a:pt x="558" y="899"/>
                  <a:pt x="558" y="899"/>
                </a:cubicBezTo>
                <a:cubicBezTo>
                  <a:pt x="558" y="944"/>
                  <a:pt x="513" y="989"/>
                  <a:pt x="468" y="989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63" y="36"/>
                  <a:pt x="36" y="62"/>
                  <a:pt x="36" y="89"/>
                </a:cubicBezTo>
                <a:cubicBezTo>
                  <a:pt x="36" y="899"/>
                  <a:pt x="36" y="899"/>
                  <a:pt x="36" y="899"/>
                </a:cubicBezTo>
                <a:cubicBezTo>
                  <a:pt x="36" y="926"/>
                  <a:pt x="63" y="953"/>
                  <a:pt x="90" y="953"/>
                </a:cubicBezTo>
                <a:cubicBezTo>
                  <a:pt x="468" y="953"/>
                  <a:pt x="468" y="953"/>
                  <a:pt x="468" y="953"/>
                </a:cubicBezTo>
                <a:cubicBezTo>
                  <a:pt x="495" y="953"/>
                  <a:pt x="522" y="926"/>
                  <a:pt x="522" y="899"/>
                </a:cubicBezTo>
                <a:cubicBezTo>
                  <a:pt x="522" y="89"/>
                  <a:pt x="522" y="89"/>
                  <a:pt x="522" y="89"/>
                </a:cubicBezTo>
                <a:cubicBezTo>
                  <a:pt x="522" y="62"/>
                  <a:pt x="495" y="36"/>
                  <a:pt x="468" y="36"/>
                </a:cubicBez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73">
            <a:extLst>
              <a:ext uri="{FF2B5EF4-FFF2-40B4-BE49-F238E27FC236}">
                <a16:creationId xmlns:a16="http://schemas.microsoft.com/office/drawing/2014/main" id="{77571E4C-B29B-2A44-B21E-43A621AA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4307" y="5927369"/>
            <a:ext cx="47570" cy="47570"/>
          </a:xfrm>
          <a:custGeom>
            <a:avLst/>
            <a:gdLst>
              <a:gd name="T0" fmla="*/ 18 w 46"/>
              <a:gd name="T1" fmla="*/ 45 h 46"/>
              <a:gd name="T2" fmla="*/ 18 w 46"/>
              <a:gd name="T3" fmla="*/ 45 h 46"/>
              <a:gd name="T4" fmla="*/ 0 w 46"/>
              <a:gd name="T5" fmla="*/ 18 h 46"/>
              <a:gd name="T6" fmla="*/ 18 w 46"/>
              <a:gd name="T7" fmla="*/ 0 h 46"/>
              <a:gd name="T8" fmla="*/ 45 w 46"/>
              <a:gd name="T9" fmla="*/ 18 h 46"/>
              <a:gd name="T10" fmla="*/ 18 w 46"/>
              <a:gd name="T11" fmla="*/ 45 h 46"/>
              <a:gd name="T12" fmla="*/ 18 w 46"/>
              <a:gd name="T13" fmla="*/ 9 h 46"/>
              <a:gd name="T14" fmla="*/ 18 w 46"/>
              <a:gd name="T15" fmla="*/ 9 h 46"/>
              <a:gd name="T16" fmla="*/ 9 w 46"/>
              <a:gd name="T17" fmla="*/ 18 h 46"/>
              <a:gd name="T18" fmla="*/ 18 w 46"/>
              <a:gd name="T19" fmla="*/ 36 h 46"/>
              <a:gd name="T20" fmla="*/ 27 w 46"/>
              <a:gd name="T21" fmla="*/ 18 h 46"/>
              <a:gd name="T22" fmla="*/ 18 w 46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45" y="9"/>
                  <a:pt x="45" y="18"/>
                </a:cubicBezTo>
                <a:cubicBezTo>
                  <a:pt x="45" y="36"/>
                  <a:pt x="27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7"/>
                  <a:pt x="9" y="36"/>
                  <a:pt x="18" y="36"/>
                </a:cubicBezTo>
                <a:cubicBezTo>
                  <a:pt x="27" y="36"/>
                  <a:pt x="27" y="27"/>
                  <a:pt x="27" y="18"/>
                </a:cubicBezTo>
                <a:cubicBezTo>
                  <a:pt x="27" y="18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74">
            <a:extLst>
              <a:ext uri="{FF2B5EF4-FFF2-40B4-BE49-F238E27FC236}">
                <a16:creationId xmlns:a16="http://schemas.microsoft.com/office/drawing/2014/main" id="{BB79085D-E2F1-3E41-8EB3-0173E1A1C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951" y="5171012"/>
            <a:ext cx="176010" cy="38056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7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7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7"/>
                </a:cubicBezTo>
                <a:cubicBezTo>
                  <a:pt x="162" y="26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75">
            <a:extLst>
              <a:ext uri="{FF2B5EF4-FFF2-40B4-BE49-F238E27FC236}">
                <a16:creationId xmlns:a16="http://schemas.microsoft.com/office/drawing/2014/main" id="{11CA1326-CD11-3843-822E-0024D56A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2951" y="5451672"/>
            <a:ext cx="147468" cy="233093"/>
          </a:xfrm>
          <a:custGeom>
            <a:avLst/>
            <a:gdLst>
              <a:gd name="T0" fmla="*/ 63 w 136"/>
              <a:gd name="T1" fmla="*/ 216 h 217"/>
              <a:gd name="T2" fmla="*/ 63 w 136"/>
              <a:gd name="T3" fmla="*/ 216 h 217"/>
              <a:gd name="T4" fmla="*/ 9 w 136"/>
              <a:gd name="T5" fmla="*/ 207 h 217"/>
              <a:gd name="T6" fmla="*/ 0 w 136"/>
              <a:gd name="T7" fmla="*/ 189 h 217"/>
              <a:gd name="T8" fmla="*/ 27 w 136"/>
              <a:gd name="T9" fmla="*/ 180 h 217"/>
              <a:gd name="T10" fmla="*/ 99 w 136"/>
              <a:gd name="T11" fmla="*/ 180 h 217"/>
              <a:gd name="T12" fmla="*/ 108 w 136"/>
              <a:gd name="T13" fmla="*/ 153 h 217"/>
              <a:gd name="T14" fmla="*/ 63 w 136"/>
              <a:gd name="T15" fmla="*/ 126 h 217"/>
              <a:gd name="T16" fmla="*/ 0 w 136"/>
              <a:gd name="T17" fmla="*/ 63 h 217"/>
              <a:gd name="T18" fmla="*/ 27 w 136"/>
              <a:gd name="T19" fmla="*/ 9 h 217"/>
              <a:gd name="T20" fmla="*/ 126 w 136"/>
              <a:gd name="T21" fmla="*/ 9 h 217"/>
              <a:gd name="T22" fmla="*/ 135 w 136"/>
              <a:gd name="T23" fmla="*/ 27 h 217"/>
              <a:gd name="T24" fmla="*/ 117 w 136"/>
              <a:gd name="T25" fmla="*/ 36 h 217"/>
              <a:gd name="T26" fmla="*/ 45 w 136"/>
              <a:gd name="T27" fmla="*/ 36 h 217"/>
              <a:gd name="T28" fmla="*/ 36 w 136"/>
              <a:gd name="T29" fmla="*/ 63 h 217"/>
              <a:gd name="T30" fmla="*/ 81 w 136"/>
              <a:gd name="T31" fmla="*/ 99 h 217"/>
              <a:gd name="T32" fmla="*/ 135 w 136"/>
              <a:gd name="T33" fmla="*/ 153 h 217"/>
              <a:gd name="T34" fmla="*/ 108 w 136"/>
              <a:gd name="T35" fmla="*/ 207 h 217"/>
              <a:gd name="T36" fmla="*/ 63 w 136"/>
              <a:gd name="T37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217">
                <a:moveTo>
                  <a:pt x="63" y="216"/>
                </a:moveTo>
                <a:lnTo>
                  <a:pt x="63" y="216"/>
                </a:lnTo>
                <a:cubicBezTo>
                  <a:pt x="45" y="216"/>
                  <a:pt x="27" y="216"/>
                  <a:pt x="9" y="207"/>
                </a:cubicBezTo>
                <a:cubicBezTo>
                  <a:pt x="9" y="207"/>
                  <a:pt x="0" y="198"/>
                  <a:pt x="0" y="189"/>
                </a:cubicBezTo>
                <a:cubicBezTo>
                  <a:pt x="9" y="180"/>
                  <a:pt x="18" y="171"/>
                  <a:pt x="27" y="180"/>
                </a:cubicBezTo>
                <a:cubicBezTo>
                  <a:pt x="54" y="189"/>
                  <a:pt x="81" y="189"/>
                  <a:pt x="99" y="180"/>
                </a:cubicBezTo>
                <a:cubicBezTo>
                  <a:pt x="99" y="171"/>
                  <a:pt x="108" y="171"/>
                  <a:pt x="108" y="153"/>
                </a:cubicBezTo>
                <a:cubicBezTo>
                  <a:pt x="108" y="144"/>
                  <a:pt x="81" y="135"/>
                  <a:pt x="63" y="126"/>
                </a:cubicBezTo>
                <a:cubicBezTo>
                  <a:pt x="36" y="108"/>
                  <a:pt x="0" y="90"/>
                  <a:pt x="0" y="63"/>
                </a:cubicBezTo>
                <a:cubicBezTo>
                  <a:pt x="0" y="45"/>
                  <a:pt x="9" y="27"/>
                  <a:pt x="27" y="9"/>
                </a:cubicBezTo>
                <a:cubicBezTo>
                  <a:pt x="54" y="0"/>
                  <a:pt x="90" y="0"/>
                  <a:pt x="126" y="9"/>
                </a:cubicBezTo>
                <a:cubicBezTo>
                  <a:pt x="135" y="18"/>
                  <a:pt x="135" y="27"/>
                  <a:pt x="135" y="27"/>
                </a:cubicBezTo>
                <a:cubicBezTo>
                  <a:pt x="135" y="36"/>
                  <a:pt x="126" y="45"/>
                  <a:pt x="117" y="36"/>
                </a:cubicBezTo>
                <a:cubicBezTo>
                  <a:pt x="90" y="27"/>
                  <a:pt x="63" y="27"/>
                  <a:pt x="45" y="36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72"/>
                  <a:pt x="54" y="90"/>
                  <a:pt x="81" y="99"/>
                </a:cubicBezTo>
                <a:cubicBezTo>
                  <a:pt x="108" y="108"/>
                  <a:pt x="135" y="126"/>
                  <a:pt x="135" y="153"/>
                </a:cubicBezTo>
                <a:cubicBezTo>
                  <a:pt x="135" y="180"/>
                  <a:pt x="126" y="198"/>
                  <a:pt x="108" y="207"/>
                </a:cubicBezTo>
                <a:cubicBezTo>
                  <a:pt x="99" y="216"/>
                  <a:pt x="81" y="216"/>
                  <a:pt x="63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76">
            <a:extLst>
              <a:ext uri="{FF2B5EF4-FFF2-40B4-BE49-F238E27FC236}">
                <a16:creationId xmlns:a16="http://schemas.microsoft.com/office/drawing/2014/main" id="{A4497B37-245A-CB40-BF3E-A60C51B6E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793" y="5394588"/>
            <a:ext cx="28542" cy="57084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77">
            <a:extLst>
              <a:ext uri="{FF2B5EF4-FFF2-40B4-BE49-F238E27FC236}">
                <a16:creationId xmlns:a16="http://schemas.microsoft.com/office/drawing/2014/main" id="{E253C6C8-A481-A34A-BC0E-C88DBF5B9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4793" y="5684765"/>
            <a:ext cx="28542" cy="57084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CuadroTexto 586">
            <a:extLst>
              <a:ext uri="{FF2B5EF4-FFF2-40B4-BE49-F238E27FC236}">
                <a16:creationId xmlns:a16="http://schemas.microsoft.com/office/drawing/2014/main" id="{48785D70-AAC2-AC46-9AC8-96DBF597A74F}"/>
              </a:ext>
            </a:extLst>
          </p:cNvPr>
          <p:cNvSpPr txBox="1"/>
          <p:nvPr/>
        </p:nvSpPr>
        <p:spPr>
          <a:xfrm>
            <a:off x="10305136" y="581135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88" name="CuadroTexto 587">
            <a:extLst>
              <a:ext uri="{FF2B5EF4-FFF2-40B4-BE49-F238E27FC236}">
                <a16:creationId xmlns:a16="http://schemas.microsoft.com/office/drawing/2014/main" id="{90B78ED8-7454-CF41-A862-019B89EEA60A}"/>
              </a:ext>
            </a:extLst>
          </p:cNvPr>
          <p:cNvSpPr txBox="1"/>
          <p:nvPr/>
        </p:nvSpPr>
        <p:spPr>
          <a:xfrm>
            <a:off x="2451398" y="209656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94A081-8C4C-B545-B93D-635EF914DEFA}"/>
              </a:ext>
            </a:extLst>
          </p:cNvPr>
          <p:cNvGrpSpPr/>
          <p:nvPr/>
        </p:nvGrpSpPr>
        <p:grpSpPr>
          <a:xfrm>
            <a:off x="7287441" y="6575893"/>
            <a:ext cx="4135510" cy="1646756"/>
            <a:chOff x="17788781" y="5310448"/>
            <a:chExt cx="4135510" cy="1646756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17C7A0FD-4DC9-D745-B3C0-E391BC14E7FF}"/>
                </a:ext>
              </a:extLst>
            </p:cNvPr>
            <p:cNvSpPr txBox="1"/>
            <p:nvPr/>
          </p:nvSpPr>
          <p:spPr>
            <a:xfrm>
              <a:off x="17817350" y="53104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8193FBF6-1B8D-C24C-A155-0A83A8739316}"/>
                </a:ext>
              </a:extLst>
            </p:cNvPr>
            <p:cNvSpPr/>
            <p:nvPr/>
          </p:nvSpPr>
          <p:spPr>
            <a:xfrm>
              <a:off x="17788781" y="6003097"/>
              <a:ext cx="413551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0845CE0-A9E0-6A41-8B53-961E33A00CE6}"/>
              </a:ext>
            </a:extLst>
          </p:cNvPr>
          <p:cNvGrpSpPr/>
          <p:nvPr/>
        </p:nvGrpSpPr>
        <p:grpSpPr>
          <a:xfrm>
            <a:off x="11820839" y="6575893"/>
            <a:ext cx="4135510" cy="1646756"/>
            <a:chOff x="17788781" y="5310448"/>
            <a:chExt cx="4135510" cy="1646756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A49B87C2-D7D0-184D-9D1A-E8A45275E94E}"/>
                </a:ext>
              </a:extLst>
            </p:cNvPr>
            <p:cNvSpPr txBox="1"/>
            <p:nvPr/>
          </p:nvSpPr>
          <p:spPr>
            <a:xfrm>
              <a:off x="17817350" y="53104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1034F74C-5169-4042-9997-0141AB7BC437}"/>
                </a:ext>
              </a:extLst>
            </p:cNvPr>
            <p:cNvSpPr/>
            <p:nvPr/>
          </p:nvSpPr>
          <p:spPr>
            <a:xfrm>
              <a:off x="17788781" y="6003097"/>
              <a:ext cx="413551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D1E16F-7EB2-2E45-8100-63646E1435A1}"/>
              </a:ext>
            </a:extLst>
          </p:cNvPr>
          <p:cNvGrpSpPr/>
          <p:nvPr/>
        </p:nvGrpSpPr>
        <p:grpSpPr>
          <a:xfrm flipH="1">
            <a:off x="8365074" y="9090493"/>
            <a:ext cx="4135510" cy="1646756"/>
            <a:chOff x="17788781" y="5310448"/>
            <a:chExt cx="4135510" cy="1646756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8A456CFE-C11E-3545-8E3B-3E1AABE06BC6}"/>
                </a:ext>
              </a:extLst>
            </p:cNvPr>
            <p:cNvSpPr txBox="1"/>
            <p:nvPr/>
          </p:nvSpPr>
          <p:spPr>
            <a:xfrm>
              <a:off x="17817350" y="53104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DC33BBE9-C487-304F-BD4B-D4FFDA2DE0FA}"/>
                </a:ext>
              </a:extLst>
            </p:cNvPr>
            <p:cNvSpPr/>
            <p:nvPr/>
          </p:nvSpPr>
          <p:spPr>
            <a:xfrm>
              <a:off x="17788781" y="6003097"/>
              <a:ext cx="413551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A2AAF9E-5CEC-F749-A3F0-AD099E81B06D}"/>
              </a:ext>
            </a:extLst>
          </p:cNvPr>
          <p:cNvGrpSpPr/>
          <p:nvPr/>
        </p:nvGrpSpPr>
        <p:grpSpPr>
          <a:xfrm flipH="1">
            <a:off x="12898472" y="9090493"/>
            <a:ext cx="4135510" cy="1646756"/>
            <a:chOff x="17788781" y="5310448"/>
            <a:chExt cx="4135510" cy="1646756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4DFC7C6F-070C-9A48-A976-2F71DAA4636A}"/>
                </a:ext>
              </a:extLst>
            </p:cNvPr>
            <p:cNvSpPr txBox="1"/>
            <p:nvPr/>
          </p:nvSpPr>
          <p:spPr>
            <a:xfrm>
              <a:off x="17817350" y="5310448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3DBBB03B-5BE1-2840-A121-EA9E8574CC82}"/>
                </a:ext>
              </a:extLst>
            </p:cNvPr>
            <p:cNvSpPr/>
            <p:nvPr/>
          </p:nvSpPr>
          <p:spPr>
            <a:xfrm>
              <a:off x="17788781" y="6003097"/>
              <a:ext cx="413551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5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>
            <a:extLst>
              <a:ext uri="{FF2B5EF4-FFF2-40B4-BE49-F238E27FC236}">
                <a16:creationId xmlns:a16="http://schemas.microsoft.com/office/drawing/2014/main" id="{F631391E-4CAC-CF41-BD96-D9194F7E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241" y="5775798"/>
            <a:ext cx="2659269" cy="2659269"/>
          </a:xfrm>
          <a:custGeom>
            <a:avLst/>
            <a:gdLst>
              <a:gd name="T0" fmla="*/ 2347 w 2348"/>
              <a:gd name="T1" fmla="*/ 1178 h 2348"/>
              <a:gd name="T2" fmla="*/ 2347 w 2348"/>
              <a:gd name="T3" fmla="*/ 1178 h 2348"/>
              <a:gd name="T4" fmla="*/ 1178 w 2348"/>
              <a:gd name="T5" fmla="*/ 2347 h 2348"/>
              <a:gd name="T6" fmla="*/ 0 w 2348"/>
              <a:gd name="T7" fmla="*/ 1178 h 2348"/>
              <a:gd name="T8" fmla="*/ 1178 w 2348"/>
              <a:gd name="T9" fmla="*/ 0 h 2348"/>
              <a:gd name="T10" fmla="*/ 2347 w 2348"/>
              <a:gd name="T11" fmla="*/ 1178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8" h="2348">
                <a:moveTo>
                  <a:pt x="2347" y="1178"/>
                </a:moveTo>
                <a:lnTo>
                  <a:pt x="2347" y="1178"/>
                </a:lnTo>
                <a:cubicBezTo>
                  <a:pt x="2347" y="1825"/>
                  <a:pt x="1826" y="2347"/>
                  <a:pt x="1178" y="2347"/>
                </a:cubicBezTo>
                <a:cubicBezTo>
                  <a:pt x="530" y="2347"/>
                  <a:pt x="0" y="1825"/>
                  <a:pt x="0" y="1178"/>
                </a:cubicBezTo>
                <a:cubicBezTo>
                  <a:pt x="0" y="531"/>
                  <a:pt x="530" y="0"/>
                  <a:pt x="1178" y="0"/>
                </a:cubicBezTo>
                <a:cubicBezTo>
                  <a:pt x="1826" y="0"/>
                  <a:pt x="2347" y="531"/>
                  <a:pt x="2347" y="11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">
            <a:extLst>
              <a:ext uri="{FF2B5EF4-FFF2-40B4-BE49-F238E27FC236}">
                <a16:creationId xmlns:a16="http://schemas.microsoft.com/office/drawing/2014/main" id="{B07A94A5-43CE-B648-A33D-3F08501F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0241" y="9294831"/>
            <a:ext cx="2659269" cy="2659269"/>
          </a:xfrm>
          <a:custGeom>
            <a:avLst/>
            <a:gdLst>
              <a:gd name="T0" fmla="*/ 2347 w 2348"/>
              <a:gd name="T1" fmla="*/ 1169 h 2348"/>
              <a:gd name="T2" fmla="*/ 2347 w 2348"/>
              <a:gd name="T3" fmla="*/ 1169 h 2348"/>
              <a:gd name="T4" fmla="*/ 1178 w 2348"/>
              <a:gd name="T5" fmla="*/ 2347 h 2348"/>
              <a:gd name="T6" fmla="*/ 0 w 2348"/>
              <a:gd name="T7" fmla="*/ 1169 h 2348"/>
              <a:gd name="T8" fmla="*/ 1178 w 2348"/>
              <a:gd name="T9" fmla="*/ 0 h 2348"/>
              <a:gd name="T10" fmla="*/ 2347 w 2348"/>
              <a:gd name="T11" fmla="*/ 1169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8" h="2348">
                <a:moveTo>
                  <a:pt x="2347" y="1169"/>
                </a:moveTo>
                <a:lnTo>
                  <a:pt x="2347" y="1169"/>
                </a:lnTo>
                <a:cubicBezTo>
                  <a:pt x="2347" y="1816"/>
                  <a:pt x="1826" y="2347"/>
                  <a:pt x="1178" y="2347"/>
                </a:cubicBezTo>
                <a:cubicBezTo>
                  <a:pt x="530" y="2347"/>
                  <a:pt x="0" y="1816"/>
                  <a:pt x="0" y="1169"/>
                </a:cubicBezTo>
                <a:cubicBezTo>
                  <a:pt x="0" y="521"/>
                  <a:pt x="530" y="0"/>
                  <a:pt x="1178" y="0"/>
                </a:cubicBezTo>
                <a:cubicBezTo>
                  <a:pt x="1826" y="0"/>
                  <a:pt x="2347" y="521"/>
                  <a:pt x="2347" y="11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">
            <a:extLst>
              <a:ext uri="{FF2B5EF4-FFF2-40B4-BE49-F238E27FC236}">
                <a16:creationId xmlns:a16="http://schemas.microsoft.com/office/drawing/2014/main" id="{1CDDB10F-1B3D-CE44-86D3-B2D8AB07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3148" y="5775798"/>
            <a:ext cx="2664266" cy="2659269"/>
          </a:xfrm>
          <a:custGeom>
            <a:avLst/>
            <a:gdLst>
              <a:gd name="T0" fmla="*/ 2348 w 2349"/>
              <a:gd name="T1" fmla="*/ 1178 h 2348"/>
              <a:gd name="T2" fmla="*/ 2348 w 2349"/>
              <a:gd name="T3" fmla="*/ 1178 h 2348"/>
              <a:gd name="T4" fmla="*/ 1179 w 2349"/>
              <a:gd name="T5" fmla="*/ 2347 h 2348"/>
              <a:gd name="T6" fmla="*/ 0 w 2349"/>
              <a:gd name="T7" fmla="*/ 1178 h 2348"/>
              <a:gd name="T8" fmla="*/ 1179 w 2349"/>
              <a:gd name="T9" fmla="*/ 0 h 2348"/>
              <a:gd name="T10" fmla="*/ 2348 w 2349"/>
              <a:gd name="T11" fmla="*/ 1178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" h="2348">
                <a:moveTo>
                  <a:pt x="2348" y="1178"/>
                </a:moveTo>
                <a:lnTo>
                  <a:pt x="2348" y="1178"/>
                </a:lnTo>
                <a:cubicBezTo>
                  <a:pt x="2348" y="1825"/>
                  <a:pt x="1826" y="2347"/>
                  <a:pt x="1179" y="2347"/>
                </a:cubicBezTo>
                <a:cubicBezTo>
                  <a:pt x="531" y="2347"/>
                  <a:pt x="0" y="1825"/>
                  <a:pt x="0" y="1178"/>
                </a:cubicBezTo>
                <a:cubicBezTo>
                  <a:pt x="0" y="531"/>
                  <a:pt x="531" y="0"/>
                  <a:pt x="1179" y="0"/>
                </a:cubicBezTo>
                <a:cubicBezTo>
                  <a:pt x="1826" y="0"/>
                  <a:pt x="2348" y="531"/>
                  <a:pt x="2348" y="11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4">
            <a:extLst>
              <a:ext uri="{FF2B5EF4-FFF2-40B4-BE49-F238E27FC236}">
                <a16:creationId xmlns:a16="http://schemas.microsoft.com/office/drawing/2014/main" id="{253B9952-4F48-A84C-83CD-B13A64E8E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3148" y="9294831"/>
            <a:ext cx="2664266" cy="2659269"/>
          </a:xfrm>
          <a:custGeom>
            <a:avLst/>
            <a:gdLst>
              <a:gd name="T0" fmla="*/ 2348 w 2349"/>
              <a:gd name="T1" fmla="*/ 1169 h 2348"/>
              <a:gd name="T2" fmla="*/ 2348 w 2349"/>
              <a:gd name="T3" fmla="*/ 1169 h 2348"/>
              <a:gd name="T4" fmla="*/ 1179 w 2349"/>
              <a:gd name="T5" fmla="*/ 2347 h 2348"/>
              <a:gd name="T6" fmla="*/ 0 w 2349"/>
              <a:gd name="T7" fmla="*/ 1169 h 2348"/>
              <a:gd name="T8" fmla="*/ 1179 w 2349"/>
              <a:gd name="T9" fmla="*/ 0 h 2348"/>
              <a:gd name="T10" fmla="*/ 2348 w 2349"/>
              <a:gd name="T11" fmla="*/ 1169 h 2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" h="2348">
                <a:moveTo>
                  <a:pt x="2348" y="1169"/>
                </a:moveTo>
                <a:lnTo>
                  <a:pt x="2348" y="1169"/>
                </a:lnTo>
                <a:cubicBezTo>
                  <a:pt x="2348" y="1816"/>
                  <a:pt x="1826" y="2347"/>
                  <a:pt x="1179" y="2347"/>
                </a:cubicBezTo>
                <a:cubicBezTo>
                  <a:pt x="531" y="2347"/>
                  <a:pt x="0" y="1816"/>
                  <a:pt x="0" y="1169"/>
                </a:cubicBezTo>
                <a:cubicBezTo>
                  <a:pt x="0" y="521"/>
                  <a:pt x="531" y="0"/>
                  <a:pt x="1179" y="0"/>
                </a:cubicBezTo>
                <a:cubicBezTo>
                  <a:pt x="1826" y="0"/>
                  <a:pt x="2348" y="521"/>
                  <a:pt x="2348" y="11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6">
            <a:extLst>
              <a:ext uri="{FF2B5EF4-FFF2-40B4-BE49-F238E27FC236}">
                <a16:creationId xmlns:a16="http://schemas.microsoft.com/office/drawing/2014/main" id="{E3AE5893-420A-4F46-8014-2C9FEE8D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793" y="5360911"/>
            <a:ext cx="3509036" cy="3509036"/>
          </a:xfrm>
          <a:custGeom>
            <a:avLst/>
            <a:gdLst>
              <a:gd name="T0" fmla="*/ 2878 w 3095"/>
              <a:gd name="T1" fmla="*/ 3093 h 3094"/>
              <a:gd name="T2" fmla="*/ 2878 w 3095"/>
              <a:gd name="T3" fmla="*/ 3093 h 3094"/>
              <a:gd name="T4" fmla="*/ 216 w 3095"/>
              <a:gd name="T5" fmla="*/ 3093 h 3094"/>
              <a:gd name="T6" fmla="*/ 0 w 3095"/>
              <a:gd name="T7" fmla="*/ 2877 h 3094"/>
              <a:gd name="T8" fmla="*/ 0 w 3095"/>
              <a:gd name="T9" fmla="*/ 216 h 3094"/>
              <a:gd name="T10" fmla="*/ 216 w 3095"/>
              <a:gd name="T11" fmla="*/ 0 h 3094"/>
              <a:gd name="T12" fmla="*/ 2878 w 3095"/>
              <a:gd name="T13" fmla="*/ 0 h 3094"/>
              <a:gd name="T14" fmla="*/ 3094 w 3095"/>
              <a:gd name="T15" fmla="*/ 216 h 3094"/>
              <a:gd name="T16" fmla="*/ 3094 w 3095"/>
              <a:gd name="T17" fmla="*/ 2877 h 3094"/>
              <a:gd name="T18" fmla="*/ 2878 w 3095"/>
              <a:gd name="T19" fmla="*/ 3093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5" h="3094">
                <a:moveTo>
                  <a:pt x="2878" y="3093"/>
                </a:moveTo>
                <a:lnTo>
                  <a:pt x="2878" y="3093"/>
                </a:lnTo>
                <a:cubicBezTo>
                  <a:pt x="216" y="3093"/>
                  <a:pt x="216" y="3093"/>
                  <a:pt x="216" y="3093"/>
                </a:cubicBezTo>
                <a:cubicBezTo>
                  <a:pt x="90" y="3093"/>
                  <a:pt x="0" y="2994"/>
                  <a:pt x="0" y="287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0"/>
                  <a:pt x="90" y="0"/>
                  <a:pt x="216" y="0"/>
                </a:cubicBezTo>
                <a:cubicBezTo>
                  <a:pt x="2878" y="0"/>
                  <a:pt x="2878" y="0"/>
                  <a:pt x="2878" y="0"/>
                </a:cubicBezTo>
                <a:cubicBezTo>
                  <a:pt x="2995" y="0"/>
                  <a:pt x="3094" y="90"/>
                  <a:pt x="3094" y="216"/>
                </a:cubicBezTo>
                <a:cubicBezTo>
                  <a:pt x="3094" y="2877"/>
                  <a:pt x="3094" y="2877"/>
                  <a:pt x="3094" y="2877"/>
                </a:cubicBezTo>
                <a:cubicBezTo>
                  <a:pt x="3094" y="2994"/>
                  <a:pt x="2995" y="3093"/>
                  <a:pt x="2878" y="3093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7">
            <a:extLst>
              <a:ext uri="{FF2B5EF4-FFF2-40B4-BE49-F238E27FC236}">
                <a16:creationId xmlns:a16="http://schemas.microsoft.com/office/drawing/2014/main" id="{6A71A8DA-4CDB-FB47-AEA0-6022F63B7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829" y="5360911"/>
            <a:ext cx="3509036" cy="3509036"/>
          </a:xfrm>
          <a:custGeom>
            <a:avLst/>
            <a:gdLst>
              <a:gd name="T0" fmla="*/ 2877 w 3094"/>
              <a:gd name="T1" fmla="*/ 3093 h 3094"/>
              <a:gd name="T2" fmla="*/ 2877 w 3094"/>
              <a:gd name="T3" fmla="*/ 3093 h 3094"/>
              <a:gd name="T4" fmla="*/ 215 w 3094"/>
              <a:gd name="T5" fmla="*/ 3093 h 3094"/>
              <a:gd name="T6" fmla="*/ 0 w 3094"/>
              <a:gd name="T7" fmla="*/ 2877 h 3094"/>
              <a:gd name="T8" fmla="*/ 0 w 3094"/>
              <a:gd name="T9" fmla="*/ 216 h 3094"/>
              <a:gd name="T10" fmla="*/ 215 w 3094"/>
              <a:gd name="T11" fmla="*/ 0 h 3094"/>
              <a:gd name="T12" fmla="*/ 2877 w 3094"/>
              <a:gd name="T13" fmla="*/ 0 h 3094"/>
              <a:gd name="T14" fmla="*/ 3093 w 3094"/>
              <a:gd name="T15" fmla="*/ 216 h 3094"/>
              <a:gd name="T16" fmla="*/ 3093 w 3094"/>
              <a:gd name="T17" fmla="*/ 2877 h 3094"/>
              <a:gd name="T18" fmla="*/ 2877 w 3094"/>
              <a:gd name="T19" fmla="*/ 3093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4" h="3094">
                <a:moveTo>
                  <a:pt x="2877" y="3093"/>
                </a:moveTo>
                <a:lnTo>
                  <a:pt x="2877" y="3093"/>
                </a:lnTo>
                <a:cubicBezTo>
                  <a:pt x="215" y="3093"/>
                  <a:pt x="215" y="3093"/>
                  <a:pt x="215" y="3093"/>
                </a:cubicBezTo>
                <a:cubicBezTo>
                  <a:pt x="98" y="3093"/>
                  <a:pt x="0" y="2994"/>
                  <a:pt x="0" y="2877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0"/>
                  <a:pt x="98" y="0"/>
                  <a:pt x="215" y="0"/>
                </a:cubicBezTo>
                <a:cubicBezTo>
                  <a:pt x="2877" y="0"/>
                  <a:pt x="2877" y="0"/>
                  <a:pt x="2877" y="0"/>
                </a:cubicBezTo>
                <a:cubicBezTo>
                  <a:pt x="3003" y="0"/>
                  <a:pt x="3093" y="90"/>
                  <a:pt x="3093" y="216"/>
                </a:cubicBezTo>
                <a:cubicBezTo>
                  <a:pt x="3093" y="2877"/>
                  <a:pt x="3093" y="2877"/>
                  <a:pt x="3093" y="2877"/>
                </a:cubicBezTo>
                <a:cubicBezTo>
                  <a:pt x="3093" y="2994"/>
                  <a:pt x="3003" y="3093"/>
                  <a:pt x="2877" y="3093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8">
            <a:extLst>
              <a:ext uri="{FF2B5EF4-FFF2-40B4-BE49-F238E27FC236}">
                <a16:creationId xmlns:a16="http://schemas.microsoft.com/office/drawing/2014/main" id="{9E27269B-6F30-9A4C-9BAA-A656B9F9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793" y="8864949"/>
            <a:ext cx="3509036" cy="3509036"/>
          </a:xfrm>
          <a:custGeom>
            <a:avLst/>
            <a:gdLst>
              <a:gd name="T0" fmla="*/ 2878 w 3095"/>
              <a:gd name="T1" fmla="*/ 3094 h 3095"/>
              <a:gd name="T2" fmla="*/ 2878 w 3095"/>
              <a:gd name="T3" fmla="*/ 3094 h 3095"/>
              <a:gd name="T4" fmla="*/ 216 w 3095"/>
              <a:gd name="T5" fmla="*/ 3094 h 3095"/>
              <a:gd name="T6" fmla="*/ 0 w 3095"/>
              <a:gd name="T7" fmla="*/ 2878 h 3095"/>
              <a:gd name="T8" fmla="*/ 0 w 3095"/>
              <a:gd name="T9" fmla="*/ 216 h 3095"/>
              <a:gd name="T10" fmla="*/ 216 w 3095"/>
              <a:gd name="T11" fmla="*/ 0 h 3095"/>
              <a:gd name="T12" fmla="*/ 2878 w 3095"/>
              <a:gd name="T13" fmla="*/ 0 h 3095"/>
              <a:gd name="T14" fmla="*/ 3094 w 3095"/>
              <a:gd name="T15" fmla="*/ 216 h 3095"/>
              <a:gd name="T16" fmla="*/ 3094 w 3095"/>
              <a:gd name="T17" fmla="*/ 2878 h 3095"/>
              <a:gd name="T18" fmla="*/ 2878 w 3095"/>
              <a:gd name="T19" fmla="*/ 3094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5" h="3095">
                <a:moveTo>
                  <a:pt x="2878" y="3094"/>
                </a:moveTo>
                <a:lnTo>
                  <a:pt x="2878" y="3094"/>
                </a:lnTo>
                <a:cubicBezTo>
                  <a:pt x="216" y="3094"/>
                  <a:pt x="216" y="3094"/>
                  <a:pt x="216" y="3094"/>
                </a:cubicBezTo>
                <a:cubicBezTo>
                  <a:pt x="90" y="3094"/>
                  <a:pt x="0" y="3004"/>
                  <a:pt x="0" y="2878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0" y="0"/>
                  <a:pt x="216" y="0"/>
                </a:cubicBezTo>
                <a:cubicBezTo>
                  <a:pt x="2878" y="0"/>
                  <a:pt x="2878" y="0"/>
                  <a:pt x="2878" y="0"/>
                </a:cubicBezTo>
                <a:cubicBezTo>
                  <a:pt x="2995" y="0"/>
                  <a:pt x="3094" y="99"/>
                  <a:pt x="3094" y="216"/>
                </a:cubicBezTo>
                <a:cubicBezTo>
                  <a:pt x="3094" y="2878"/>
                  <a:pt x="3094" y="2878"/>
                  <a:pt x="3094" y="2878"/>
                </a:cubicBezTo>
                <a:cubicBezTo>
                  <a:pt x="3094" y="3004"/>
                  <a:pt x="2995" y="3094"/>
                  <a:pt x="2878" y="3094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9">
            <a:extLst>
              <a:ext uri="{FF2B5EF4-FFF2-40B4-BE49-F238E27FC236}">
                <a16:creationId xmlns:a16="http://schemas.microsoft.com/office/drawing/2014/main" id="{18D01146-F581-7846-B652-0DF340BD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829" y="8864949"/>
            <a:ext cx="3509036" cy="3509036"/>
          </a:xfrm>
          <a:custGeom>
            <a:avLst/>
            <a:gdLst>
              <a:gd name="T0" fmla="*/ 2877 w 3094"/>
              <a:gd name="T1" fmla="*/ 3094 h 3095"/>
              <a:gd name="T2" fmla="*/ 2877 w 3094"/>
              <a:gd name="T3" fmla="*/ 3094 h 3095"/>
              <a:gd name="T4" fmla="*/ 215 w 3094"/>
              <a:gd name="T5" fmla="*/ 3094 h 3095"/>
              <a:gd name="T6" fmla="*/ 0 w 3094"/>
              <a:gd name="T7" fmla="*/ 2878 h 3095"/>
              <a:gd name="T8" fmla="*/ 0 w 3094"/>
              <a:gd name="T9" fmla="*/ 216 h 3095"/>
              <a:gd name="T10" fmla="*/ 215 w 3094"/>
              <a:gd name="T11" fmla="*/ 0 h 3095"/>
              <a:gd name="T12" fmla="*/ 2877 w 3094"/>
              <a:gd name="T13" fmla="*/ 0 h 3095"/>
              <a:gd name="T14" fmla="*/ 3093 w 3094"/>
              <a:gd name="T15" fmla="*/ 216 h 3095"/>
              <a:gd name="T16" fmla="*/ 3093 w 3094"/>
              <a:gd name="T17" fmla="*/ 2878 h 3095"/>
              <a:gd name="T18" fmla="*/ 2877 w 3094"/>
              <a:gd name="T19" fmla="*/ 3094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4" h="3095">
                <a:moveTo>
                  <a:pt x="2877" y="3094"/>
                </a:moveTo>
                <a:lnTo>
                  <a:pt x="2877" y="3094"/>
                </a:lnTo>
                <a:cubicBezTo>
                  <a:pt x="215" y="3094"/>
                  <a:pt x="215" y="3094"/>
                  <a:pt x="215" y="3094"/>
                </a:cubicBezTo>
                <a:cubicBezTo>
                  <a:pt x="98" y="3094"/>
                  <a:pt x="0" y="3004"/>
                  <a:pt x="0" y="2878"/>
                </a:cubicBezTo>
                <a:cubicBezTo>
                  <a:pt x="0" y="216"/>
                  <a:pt x="0" y="216"/>
                  <a:pt x="0" y="216"/>
                </a:cubicBezTo>
                <a:cubicBezTo>
                  <a:pt x="0" y="99"/>
                  <a:pt x="98" y="0"/>
                  <a:pt x="215" y="0"/>
                </a:cubicBezTo>
                <a:cubicBezTo>
                  <a:pt x="2877" y="0"/>
                  <a:pt x="2877" y="0"/>
                  <a:pt x="2877" y="0"/>
                </a:cubicBezTo>
                <a:cubicBezTo>
                  <a:pt x="3003" y="0"/>
                  <a:pt x="3093" y="99"/>
                  <a:pt x="3093" y="216"/>
                </a:cubicBezTo>
                <a:cubicBezTo>
                  <a:pt x="3093" y="2878"/>
                  <a:pt x="3093" y="2878"/>
                  <a:pt x="3093" y="2878"/>
                </a:cubicBezTo>
                <a:cubicBezTo>
                  <a:pt x="3093" y="3004"/>
                  <a:pt x="3003" y="3094"/>
                  <a:pt x="2877" y="3094"/>
                </a:cubicBezTo>
              </a:path>
            </a:pathLst>
          </a:custGeom>
          <a:solidFill>
            <a:schemeClr val="tx2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0">
            <a:extLst>
              <a:ext uri="{FF2B5EF4-FFF2-40B4-BE49-F238E27FC236}">
                <a16:creationId xmlns:a16="http://schemas.microsoft.com/office/drawing/2014/main" id="{EBA6DCAD-05E7-2B45-8F64-E1E07EE73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4497" y="6420619"/>
            <a:ext cx="1349629" cy="1384621"/>
          </a:xfrm>
          <a:custGeom>
            <a:avLst/>
            <a:gdLst>
              <a:gd name="T0" fmla="*/ 1188 w 1189"/>
              <a:gd name="T1" fmla="*/ 422 h 1223"/>
              <a:gd name="T2" fmla="*/ 1188 w 1189"/>
              <a:gd name="T3" fmla="*/ 799 h 1223"/>
              <a:gd name="T4" fmla="*/ 783 w 1189"/>
              <a:gd name="T5" fmla="*/ 799 h 1223"/>
              <a:gd name="T6" fmla="*/ 783 w 1189"/>
              <a:gd name="T7" fmla="*/ 1222 h 1223"/>
              <a:gd name="T8" fmla="*/ 405 w 1189"/>
              <a:gd name="T9" fmla="*/ 1222 h 1223"/>
              <a:gd name="T10" fmla="*/ 405 w 1189"/>
              <a:gd name="T11" fmla="*/ 799 h 1223"/>
              <a:gd name="T12" fmla="*/ 0 w 1189"/>
              <a:gd name="T13" fmla="*/ 799 h 1223"/>
              <a:gd name="T14" fmla="*/ 0 w 1189"/>
              <a:gd name="T15" fmla="*/ 422 h 1223"/>
              <a:gd name="T16" fmla="*/ 405 w 1189"/>
              <a:gd name="T17" fmla="*/ 422 h 1223"/>
              <a:gd name="T18" fmla="*/ 405 w 1189"/>
              <a:gd name="T19" fmla="*/ 0 h 1223"/>
              <a:gd name="T20" fmla="*/ 783 w 1189"/>
              <a:gd name="T21" fmla="*/ 0 h 1223"/>
              <a:gd name="T22" fmla="*/ 783 w 1189"/>
              <a:gd name="T23" fmla="*/ 422 h 1223"/>
              <a:gd name="T24" fmla="*/ 1188 w 1189"/>
              <a:gd name="T25" fmla="*/ 422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89" h="1223">
                <a:moveTo>
                  <a:pt x="1188" y="422"/>
                </a:moveTo>
                <a:lnTo>
                  <a:pt x="1188" y="799"/>
                </a:lnTo>
                <a:lnTo>
                  <a:pt x="783" y="799"/>
                </a:lnTo>
                <a:lnTo>
                  <a:pt x="783" y="1222"/>
                </a:lnTo>
                <a:lnTo>
                  <a:pt x="405" y="1222"/>
                </a:lnTo>
                <a:lnTo>
                  <a:pt x="405" y="799"/>
                </a:lnTo>
                <a:lnTo>
                  <a:pt x="0" y="799"/>
                </a:lnTo>
                <a:lnTo>
                  <a:pt x="0" y="422"/>
                </a:lnTo>
                <a:lnTo>
                  <a:pt x="405" y="422"/>
                </a:lnTo>
                <a:lnTo>
                  <a:pt x="405" y="0"/>
                </a:lnTo>
                <a:lnTo>
                  <a:pt x="783" y="0"/>
                </a:lnTo>
                <a:lnTo>
                  <a:pt x="783" y="422"/>
                </a:lnTo>
                <a:lnTo>
                  <a:pt x="1188" y="4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1">
            <a:extLst>
              <a:ext uri="{FF2B5EF4-FFF2-40B4-BE49-F238E27FC236}">
                <a16:creationId xmlns:a16="http://schemas.microsoft.com/office/drawing/2014/main" id="{07BB9230-421A-8A4B-B8F2-7CBCA9C6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8507" y="6920482"/>
            <a:ext cx="1164682" cy="389893"/>
          </a:xfrm>
          <a:custGeom>
            <a:avLst/>
            <a:gdLst>
              <a:gd name="T0" fmla="*/ 0 w 1026"/>
              <a:gd name="T1" fmla="*/ 342 h 343"/>
              <a:gd name="T2" fmla="*/ 0 w 1026"/>
              <a:gd name="T3" fmla="*/ 0 h 343"/>
              <a:gd name="T4" fmla="*/ 1025 w 1026"/>
              <a:gd name="T5" fmla="*/ 0 h 343"/>
              <a:gd name="T6" fmla="*/ 1025 w 1026"/>
              <a:gd name="T7" fmla="*/ 342 h 343"/>
              <a:gd name="T8" fmla="*/ 0 w 1026"/>
              <a:gd name="T9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6" h="343">
                <a:moveTo>
                  <a:pt x="0" y="342"/>
                </a:moveTo>
                <a:lnTo>
                  <a:pt x="0" y="0"/>
                </a:lnTo>
                <a:lnTo>
                  <a:pt x="1025" y="0"/>
                </a:lnTo>
                <a:lnTo>
                  <a:pt x="1025" y="342"/>
                </a:lnTo>
                <a:lnTo>
                  <a:pt x="0" y="3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2">
            <a:extLst>
              <a:ext uri="{FF2B5EF4-FFF2-40B4-BE49-F238E27FC236}">
                <a16:creationId xmlns:a16="http://schemas.microsoft.com/office/drawing/2014/main" id="{98940528-C62D-784E-BEF3-2D61CA62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508" y="9864675"/>
            <a:ext cx="1429607" cy="1509585"/>
          </a:xfrm>
          <a:custGeom>
            <a:avLst/>
            <a:gdLst>
              <a:gd name="T0" fmla="*/ 1260 w 1261"/>
              <a:gd name="T1" fmla="*/ 0 h 1332"/>
              <a:gd name="T2" fmla="*/ 837 w 1261"/>
              <a:gd name="T3" fmla="*/ 648 h 1332"/>
              <a:gd name="T4" fmla="*/ 1260 w 1261"/>
              <a:gd name="T5" fmla="*/ 1331 h 1332"/>
              <a:gd name="T6" fmla="*/ 810 w 1261"/>
              <a:gd name="T7" fmla="*/ 1331 h 1332"/>
              <a:gd name="T8" fmla="*/ 603 w 1261"/>
              <a:gd name="T9" fmla="*/ 989 h 1332"/>
              <a:gd name="T10" fmla="*/ 387 w 1261"/>
              <a:gd name="T11" fmla="*/ 1331 h 1332"/>
              <a:gd name="T12" fmla="*/ 0 w 1261"/>
              <a:gd name="T13" fmla="*/ 1331 h 1332"/>
              <a:gd name="T14" fmla="*/ 423 w 1261"/>
              <a:gd name="T15" fmla="*/ 693 h 1332"/>
              <a:gd name="T16" fmla="*/ 0 w 1261"/>
              <a:gd name="T17" fmla="*/ 0 h 1332"/>
              <a:gd name="T18" fmla="*/ 441 w 1261"/>
              <a:gd name="T19" fmla="*/ 0 h 1332"/>
              <a:gd name="T20" fmla="*/ 657 w 1261"/>
              <a:gd name="T21" fmla="*/ 351 h 1332"/>
              <a:gd name="T22" fmla="*/ 864 w 1261"/>
              <a:gd name="T23" fmla="*/ 0 h 1332"/>
              <a:gd name="T24" fmla="*/ 1260 w 1261"/>
              <a:gd name="T25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61" h="1332">
                <a:moveTo>
                  <a:pt x="1260" y="0"/>
                </a:moveTo>
                <a:lnTo>
                  <a:pt x="837" y="648"/>
                </a:lnTo>
                <a:lnTo>
                  <a:pt x="1260" y="1331"/>
                </a:lnTo>
                <a:lnTo>
                  <a:pt x="810" y="1331"/>
                </a:lnTo>
                <a:lnTo>
                  <a:pt x="603" y="989"/>
                </a:lnTo>
                <a:lnTo>
                  <a:pt x="387" y="1331"/>
                </a:lnTo>
                <a:lnTo>
                  <a:pt x="0" y="1331"/>
                </a:lnTo>
                <a:lnTo>
                  <a:pt x="423" y="693"/>
                </a:lnTo>
                <a:lnTo>
                  <a:pt x="0" y="0"/>
                </a:lnTo>
                <a:lnTo>
                  <a:pt x="441" y="0"/>
                </a:lnTo>
                <a:lnTo>
                  <a:pt x="657" y="351"/>
                </a:lnTo>
                <a:lnTo>
                  <a:pt x="864" y="0"/>
                </a:lnTo>
                <a:lnTo>
                  <a:pt x="1260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3">
            <a:extLst>
              <a:ext uri="{FF2B5EF4-FFF2-40B4-BE49-F238E27FC236}">
                <a16:creationId xmlns:a16="http://schemas.microsoft.com/office/drawing/2014/main" id="{8C3BB505-F866-4940-A44A-99722616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549" y="10069617"/>
            <a:ext cx="1479593" cy="1109695"/>
          </a:xfrm>
          <a:custGeom>
            <a:avLst/>
            <a:gdLst>
              <a:gd name="T0" fmla="*/ 0 w 1305"/>
              <a:gd name="T1" fmla="*/ 369 h 981"/>
              <a:gd name="T2" fmla="*/ 0 w 1305"/>
              <a:gd name="T3" fmla="*/ 0 h 981"/>
              <a:gd name="T4" fmla="*/ 1304 w 1305"/>
              <a:gd name="T5" fmla="*/ 0 h 981"/>
              <a:gd name="T6" fmla="*/ 1304 w 1305"/>
              <a:gd name="T7" fmla="*/ 369 h 981"/>
              <a:gd name="T8" fmla="*/ 0 w 1305"/>
              <a:gd name="T9" fmla="*/ 369 h 981"/>
              <a:gd name="T10" fmla="*/ 0 w 1305"/>
              <a:gd name="T11" fmla="*/ 980 h 981"/>
              <a:gd name="T12" fmla="*/ 0 w 1305"/>
              <a:gd name="T13" fmla="*/ 612 h 981"/>
              <a:gd name="T14" fmla="*/ 1304 w 1305"/>
              <a:gd name="T15" fmla="*/ 612 h 981"/>
              <a:gd name="T16" fmla="*/ 1304 w 1305"/>
              <a:gd name="T17" fmla="*/ 980 h 981"/>
              <a:gd name="T18" fmla="*/ 0 w 1305"/>
              <a:gd name="T19" fmla="*/ 98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5" h="981">
                <a:moveTo>
                  <a:pt x="0" y="369"/>
                </a:moveTo>
                <a:lnTo>
                  <a:pt x="0" y="0"/>
                </a:lnTo>
                <a:lnTo>
                  <a:pt x="1304" y="0"/>
                </a:lnTo>
                <a:lnTo>
                  <a:pt x="1304" y="369"/>
                </a:lnTo>
                <a:lnTo>
                  <a:pt x="0" y="369"/>
                </a:lnTo>
                <a:close/>
                <a:moveTo>
                  <a:pt x="0" y="980"/>
                </a:moveTo>
                <a:lnTo>
                  <a:pt x="0" y="612"/>
                </a:lnTo>
                <a:lnTo>
                  <a:pt x="1304" y="612"/>
                </a:lnTo>
                <a:lnTo>
                  <a:pt x="1304" y="980"/>
                </a:lnTo>
                <a:lnTo>
                  <a:pt x="0" y="9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18">
            <a:extLst>
              <a:ext uri="{FF2B5EF4-FFF2-40B4-BE49-F238E27FC236}">
                <a16:creationId xmlns:a16="http://schemas.microsoft.com/office/drawing/2014/main" id="{471637B5-6162-A744-A73A-4B71940BB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002" y="6785521"/>
            <a:ext cx="49986" cy="204942"/>
          </a:xfrm>
          <a:custGeom>
            <a:avLst/>
            <a:gdLst>
              <a:gd name="T0" fmla="*/ 27 w 46"/>
              <a:gd name="T1" fmla="*/ 179 h 180"/>
              <a:gd name="T2" fmla="*/ 27 w 46"/>
              <a:gd name="T3" fmla="*/ 179 h 180"/>
              <a:gd name="T4" fmla="*/ 27 w 46"/>
              <a:gd name="T5" fmla="*/ 179 h 180"/>
              <a:gd name="T6" fmla="*/ 0 w 46"/>
              <a:gd name="T7" fmla="*/ 152 h 180"/>
              <a:gd name="T8" fmla="*/ 0 w 46"/>
              <a:gd name="T9" fmla="*/ 27 h 180"/>
              <a:gd name="T10" fmla="*/ 27 w 46"/>
              <a:gd name="T11" fmla="*/ 0 h 180"/>
              <a:gd name="T12" fmla="*/ 27 w 46"/>
              <a:gd name="T13" fmla="*/ 0 h 180"/>
              <a:gd name="T14" fmla="*/ 45 w 46"/>
              <a:gd name="T15" fmla="*/ 27 h 180"/>
              <a:gd name="T16" fmla="*/ 45 w 46"/>
              <a:gd name="T17" fmla="*/ 152 h 180"/>
              <a:gd name="T18" fmla="*/ 27 w 46"/>
              <a:gd name="T19" fmla="*/ 179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180">
                <a:moveTo>
                  <a:pt x="27" y="179"/>
                </a:moveTo>
                <a:lnTo>
                  <a:pt x="27" y="179"/>
                </a:lnTo>
                <a:lnTo>
                  <a:pt x="27" y="179"/>
                </a:lnTo>
                <a:cubicBezTo>
                  <a:pt x="9" y="179"/>
                  <a:pt x="0" y="170"/>
                  <a:pt x="0" y="15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18"/>
                  <a:pt x="45" y="27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70"/>
                  <a:pt x="36" y="179"/>
                  <a:pt x="27" y="1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19">
            <a:extLst>
              <a:ext uri="{FF2B5EF4-FFF2-40B4-BE49-F238E27FC236}">
                <a16:creationId xmlns:a16="http://schemas.microsoft.com/office/drawing/2014/main" id="{195741B8-ABAF-7F4F-9F1E-648DDBB69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56" y="6580575"/>
            <a:ext cx="1184673" cy="294921"/>
          </a:xfrm>
          <a:custGeom>
            <a:avLst/>
            <a:gdLst>
              <a:gd name="T0" fmla="*/ 836 w 1044"/>
              <a:gd name="T1" fmla="*/ 260 h 261"/>
              <a:gd name="T2" fmla="*/ 836 w 1044"/>
              <a:gd name="T3" fmla="*/ 260 h 261"/>
              <a:gd name="T4" fmla="*/ 827 w 1044"/>
              <a:gd name="T5" fmla="*/ 260 h 261"/>
              <a:gd name="T6" fmla="*/ 521 w 1044"/>
              <a:gd name="T7" fmla="*/ 216 h 261"/>
              <a:gd name="T8" fmla="*/ 521 w 1044"/>
              <a:gd name="T9" fmla="*/ 216 h 261"/>
              <a:gd name="T10" fmla="*/ 215 w 1044"/>
              <a:gd name="T11" fmla="*/ 260 h 261"/>
              <a:gd name="T12" fmla="*/ 161 w 1044"/>
              <a:gd name="T13" fmla="*/ 243 h 261"/>
              <a:gd name="T14" fmla="*/ 143 w 1044"/>
              <a:gd name="T15" fmla="*/ 216 h 261"/>
              <a:gd name="T16" fmla="*/ 135 w 1044"/>
              <a:gd name="T17" fmla="*/ 216 h 261"/>
              <a:gd name="T18" fmla="*/ 27 w 1044"/>
              <a:gd name="T19" fmla="*/ 216 h 261"/>
              <a:gd name="T20" fmla="*/ 0 w 1044"/>
              <a:gd name="T21" fmla="*/ 198 h 261"/>
              <a:gd name="T22" fmla="*/ 9 w 1044"/>
              <a:gd name="T23" fmla="*/ 171 h 261"/>
              <a:gd name="T24" fmla="*/ 171 w 1044"/>
              <a:gd name="T25" fmla="*/ 90 h 261"/>
              <a:gd name="T26" fmla="*/ 521 w 1044"/>
              <a:gd name="T27" fmla="*/ 0 h 261"/>
              <a:gd name="T28" fmla="*/ 872 w 1044"/>
              <a:gd name="T29" fmla="*/ 90 h 261"/>
              <a:gd name="T30" fmla="*/ 1025 w 1044"/>
              <a:gd name="T31" fmla="*/ 171 h 261"/>
              <a:gd name="T32" fmla="*/ 1034 w 1044"/>
              <a:gd name="T33" fmla="*/ 198 h 261"/>
              <a:gd name="T34" fmla="*/ 1016 w 1044"/>
              <a:gd name="T35" fmla="*/ 216 h 261"/>
              <a:gd name="T36" fmla="*/ 899 w 1044"/>
              <a:gd name="T37" fmla="*/ 216 h 261"/>
              <a:gd name="T38" fmla="*/ 899 w 1044"/>
              <a:gd name="T39" fmla="*/ 216 h 261"/>
              <a:gd name="T40" fmla="*/ 872 w 1044"/>
              <a:gd name="T41" fmla="*/ 243 h 261"/>
              <a:gd name="T42" fmla="*/ 836 w 1044"/>
              <a:gd name="T43" fmla="*/ 260 h 261"/>
              <a:gd name="T44" fmla="*/ 521 w 1044"/>
              <a:gd name="T45" fmla="*/ 171 h 261"/>
              <a:gd name="T46" fmla="*/ 521 w 1044"/>
              <a:gd name="T47" fmla="*/ 171 h 261"/>
              <a:gd name="T48" fmla="*/ 836 w 1044"/>
              <a:gd name="T49" fmla="*/ 207 h 261"/>
              <a:gd name="T50" fmla="*/ 836 w 1044"/>
              <a:gd name="T51" fmla="*/ 207 h 261"/>
              <a:gd name="T52" fmla="*/ 863 w 1044"/>
              <a:gd name="T53" fmla="*/ 189 h 261"/>
              <a:gd name="T54" fmla="*/ 899 w 1044"/>
              <a:gd name="T55" fmla="*/ 171 h 261"/>
              <a:gd name="T56" fmla="*/ 926 w 1044"/>
              <a:gd name="T57" fmla="*/ 171 h 261"/>
              <a:gd name="T58" fmla="*/ 845 w 1044"/>
              <a:gd name="T59" fmla="*/ 126 h 261"/>
              <a:gd name="T60" fmla="*/ 521 w 1044"/>
              <a:gd name="T61" fmla="*/ 45 h 261"/>
              <a:gd name="T62" fmla="*/ 116 w 1044"/>
              <a:gd name="T63" fmla="*/ 171 h 261"/>
              <a:gd name="T64" fmla="*/ 135 w 1044"/>
              <a:gd name="T65" fmla="*/ 171 h 261"/>
              <a:gd name="T66" fmla="*/ 179 w 1044"/>
              <a:gd name="T67" fmla="*/ 189 h 261"/>
              <a:gd name="T68" fmla="*/ 197 w 1044"/>
              <a:gd name="T69" fmla="*/ 207 h 261"/>
              <a:gd name="T70" fmla="*/ 207 w 1044"/>
              <a:gd name="T71" fmla="*/ 207 h 261"/>
              <a:gd name="T72" fmla="*/ 521 w 1044"/>
              <a:gd name="T73" fmla="*/ 17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4" h="261">
                <a:moveTo>
                  <a:pt x="836" y="260"/>
                </a:moveTo>
                <a:lnTo>
                  <a:pt x="836" y="260"/>
                </a:lnTo>
                <a:cubicBezTo>
                  <a:pt x="827" y="260"/>
                  <a:pt x="827" y="260"/>
                  <a:pt x="827" y="260"/>
                </a:cubicBezTo>
                <a:cubicBezTo>
                  <a:pt x="773" y="251"/>
                  <a:pt x="620" y="216"/>
                  <a:pt x="521" y="216"/>
                </a:cubicBezTo>
                <a:lnTo>
                  <a:pt x="521" y="216"/>
                </a:lnTo>
                <a:cubicBezTo>
                  <a:pt x="413" y="216"/>
                  <a:pt x="260" y="251"/>
                  <a:pt x="215" y="260"/>
                </a:cubicBezTo>
                <a:cubicBezTo>
                  <a:pt x="197" y="260"/>
                  <a:pt x="179" y="251"/>
                  <a:pt x="161" y="243"/>
                </a:cubicBezTo>
                <a:cubicBezTo>
                  <a:pt x="143" y="216"/>
                  <a:pt x="143" y="216"/>
                  <a:pt x="143" y="216"/>
                </a:cubicBezTo>
                <a:lnTo>
                  <a:pt x="135" y="216"/>
                </a:lnTo>
                <a:cubicBezTo>
                  <a:pt x="27" y="216"/>
                  <a:pt x="27" y="216"/>
                  <a:pt x="27" y="216"/>
                </a:cubicBezTo>
                <a:cubicBezTo>
                  <a:pt x="17" y="216"/>
                  <a:pt x="9" y="207"/>
                  <a:pt x="0" y="198"/>
                </a:cubicBezTo>
                <a:cubicBezTo>
                  <a:pt x="0" y="189"/>
                  <a:pt x="0" y="180"/>
                  <a:pt x="9" y="171"/>
                </a:cubicBezTo>
                <a:cubicBezTo>
                  <a:pt x="17" y="171"/>
                  <a:pt x="80" y="126"/>
                  <a:pt x="171" y="90"/>
                </a:cubicBezTo>
                <a:cubicBezTo>
                  <a:pt x="260" y="45"/>
                  <a:pt x="386" y="0"/>
                  <a:pt x="521" y="0"/>
                </a:cubicBezTo>
                <a:cubicBezTo>
                  <a:pt x="656" y="0"/>
                  <a:pt x="782" y="45"/>
                  <a:pt x="872" y="90"/>
                </a:cubicBezTo>
                <a:cubicBezTo>
                  <a:pt x="962" y="126"/>
                  <a:pt x="1025" y="171"/>
                  <a:pt x="1025" y="171"/>
                </a:cubicBezTo>
                <a:cubicBezTo>
                  <a:pt x="1034" y="180"/>
                  <a:pt x="1043" y="189"/>
                  <a:pt x="1034" y="198"/>
                </a:cubicBezTo>
                <a:cubicBezTo>
                  <a:pt x="1034" y="207"/>
                  <a:pt x="1025" y="216"/>
                  <a:pt x="1016" y="216"/>
                </a:cubicBezTo>
                <a:cubicBezTo>
                  <a:pt x="899" y="216"/>
                  <a:pt x="899" y="216"/>
                  <a:pt x="899" y="216"/>
                </a:cubicBezTo>
                <a:lnTo>
                  <a:pt x="899" y="216"/>
                </a:lnTo>
                <a:cubicBezTo>
                  <a:pt x="872" y="243"/>
                  <a:pt x="872" y="243"/>
                  <a:pt x="872" y="243"/>
                </a:cubicBezTo>
                <a:cubicBezTo>
                  <a:pt x="863" y="251"/>
                  <a:pt x="845" y="260"/>
                  <a:pt x="836" y="260"/>
                </a:cubicBezTo>
                <a:close/>
                <a:moveTo>
                  <a:pt x="521" y="171"/>
                </a:moveTo>
                <a:lnTo>
                  <a:pt x="521" y="171"/>
                </a:lnTo>
                <a:cubicBezTo>
                  <a:pt x="620" y="171"/>
                  <a:pt x="773" y="198"/>
                  <a:pt x="836" y="207"/>
                </a:cubicBezTo>
                <a:lnTo>
                  <a:pt x="836" y="207"/>
                </a:lnTo>
                <a:cubicBezTo>
                  <a:pt x="863" y="189"/>
                  <a:pt x="863" y="189"/>
                  <a:pt x="863" y="189"/>
                </a:cubicBezTo>
                <a:cubicBezTo>
                  <a:pt x="872" y="171"/>
                  <a:pt x="890" y="171"/>
                  <a:pt x="899" y="171"/>
                </a:cubicBezTo>
                <a:cubicBezTo>
                  <a:pt x="926" y="171"/>
                  <a:pt x="926" y="171"/>
                  <a:pt x="926" y="171"/>
                </a:cubicBezTo>
                <a:cubicBezTo>
                  <a:pt x="908" y="153"/>
                  <a:pt x="881" y="144"/>
                  <a:pt x="845" y="126"/>
                </a:cubicBezTo>
                <a:cubicBezTo>
                  <a:pt x="764" y="90"/>
                  <a:pt x="647" y="45"/>
                  <a:pt x="521" y="45"/>
                </a:cubicBezTo>
                <a:cubicBezTo>
                  <a:pt x="359" y="45"/>
                  <a:pt x="207" y="117"/>
                  <a:pt x="116" y="171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152" y="171"/>
                  <a:pt x="161" y="171"/>
                  <a:pt x="179" y="189"/>
                </a:cubicBezTo>
                <a:cubicBezTo>
                  <a:pt x="197" y="207"/>
                  <a:pt x="197" y="207"/>
                  <a:pt x="197" y="207"/>
                </a:cubicBezTo>
                <a:lnTo>
                  <a:pt x="207" y="207"/>
                </a:lnTo>
                <a:cubicBezTo>
                  <a:pt x="269" y="198"/>
                  <a:pt x="413" y="171"/>
                  <a:pt x="521" y="1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20">
            <a:extLst>
              <a:ext uri="{FF2B5EF4-FFF2-40B4-BE49-F238E27FC236}">
                <a16:creationId xmlns:a16="http://schemas.microsoft.com/office/drawing/2014/main" id="{2B07A295-8FC8-494B-AA2D-CB44C1DE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002" y="6540586"/>
            <a:ext cx="49986" cy="94975"/>
          </a:xfrm>
          <a:custGeom>
            <a:avLst/>
            <a:gdLst>
              <a:gd name="T0" fmla="*/ 27 w 46"/>
              <a:gd name="T1" fmla="*/ 81 h 82"/>
              <a:gd name="T2" fmla="*/ 27 w 46"/>
              <a:gd name="T3" fmla="*/ 81 h 82"/>
              <a:gd name="T4" fmla="*/ 27 w 46"/>
              <a:gd name="T5" fmla="*/ 81 h 82"/>
              <a:gd name="T6" fmla="*/ 0 w 46"/>
              <a:gd name="T7" fmla="*/ 63 h 82"/>
              <a:gd name="T8" fmla="*/ 0 w 46"/>
              <a:gd name="T9" fmla="*/ 27 h 82"/>
              <a:gd name="T10" fmla="*/ 27 w 46"/>
              <a:gd name="T11" fmla="*/ 0 h 82"/>
              <a:gd name="T12" fmla="*/ 27 w 46"/>
              <a:gd name="T13" fmla="*/ 0 h 82"/>
              <a:gd name="T14" fmla="*/ 45 w 46"/>
              <a:gd name="T15" fmla="*/ 27 h 82"/>
              <a:gd name="T16" fmla="*/ 45 w 46"/>
              <a:gd name="T17" fmla="*/ 63 h 82"/>
              <a:gd name="T18" fmla="*/ 27 w 46"/>
              <a:gd name="T1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2">
                <a:moveTo>
                  <a:pt x="27" y="81"/>
                </a:moveTo>
                <a:lnTo>
                  <a:pt x="27" y="81"/>
                </a:lnTo>
                <a:lnTo>
                  <a:pt x="27" y="81"/>
                </a:lnTo>
                <a:cubicBezTo>
                  <a:pt x="9" y="81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18"/>
                  <a:pt x="45" y="27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21">
            <a:extLst>
              <a:ext uri="{FF2B5EF4-FFF2-40B4-BE49-F238E27FC236}">
                <a16:creationId xmlns:a16="http://schemas.microsoft.com/office/drawing/2014/main" id="{D164A3B3-185F-D548-897A-02816E728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5060" y="7120427"/>
            <a:ext cx="479868" cy="579841"/>
          </a:xfrm>
          <a:custGeom>
            <a:avLst/>
            <a:gdLst>
              <a:gd name="T0" fmla="*/ 216 w 424"/>
              <a:gd name="T1" fmla="*/ 512 h 513"/>
              <a:gd name="T2" fmla="*/ 216 w 424"/>
              <a:gd name="T3" fmla="*/ 512 h 513"/>
              <a:gd name="T4" fmla="*/ 0 w 424"/>
              <a:gd name="T5" fmla="*/ 306 h 513"/>
              <a:gd name="T6" fmla="*/ 99 w 424"/>
              <a:gd name="T7" fmla="*/ 36 h 513"/>
              <a:gd name="T8" fmla="*/ 108 w 424"/>
              <a:gd name="T9" fmla="*/ 18 h 513"/>
              <a:gd name="T10" fmla="*/ 144 w 424"/>
              <a:gd name="T11" fmla="*/ 9 h 513"/>
              <a:gd name="T12" fmla="*/ 144 w 424"/>
              <a:gd name="T13" fmla="*/ 45 h 513"/>
              <a:gd name="T14" fmla="*/ 135 w 424"/>
              <a:gd name="T15" fmla="*/ 63 h 513"/>
              <a:gd name="T16" fmla="*/ 45 w 424"/>
              <a:gd name="T17" fmla="*/ 306 h 513"/>
              <a:gd name="T18" fmla="*/ 216 w 424"/>
              <a:gd name="T19" fmla="*/ 467 h 513"/>
              <a:gd name="T20" fmla="*/ 378 w 424"/>
              <a:gd name="T21" fmla="*/ 306 h 513"/>
              <a:gd name="T22" fmla="*/ 288 w 424"/>
              <a:gd name="T23" fmla="*/ 63 h 513"/>
              <a:gd name="T24" fmla="*/ 279 w 424"/>
              <a:gd name="T25" fmla="*/ 45 h 513"/>
              <a:gd name="T26" fmla="*/ 279 w 424"/>
              <a:gd name="T27" fmla="*/ 9 h 513"/>
              <a:gd name="T28" fmla="*/ 315 w 424"/>
              <a:gd name="T29" fmla="*/ 18 h 513"/>
              <a:gd name="T30" fmla="*/ 333 w 424"/>
              <a:gd name="T31" fmla="*/ 36 h 513"/>
              <a:gd name="T32" fmla="*/ 423 w 424"/>
              <a:gd name="T33" fmla="*/ 306 h 513"/>
              <a:gd name="T34" fmla="*/ 216 w 424"/>
              <a:gd name="T35" fmla="*/ 51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24" h="513">
                <a:moveTo>
                  <a:pt x="216" y="512"/>
                </a:moveTo>
                <a:lnTo>
                  <a:pt x="216" y="512"/>
                </a:lnTo>
                <a:cubicBezTo>
                  <a:pt x="99" y="512"/>
                  <a:pt x="0" y="422"/>
                  <a:pt x="0" y="306"/>
                </a:cubicBezTo>
                <a:cubicBezTo>
                  <a:pt x="0" y="234"/>
                  <a:pt x="36" y="108"/>
                  <a:pt x="99" y="36"/>
                </a:cubicBezTo>
                <a:cubicBezTo>
                  <a:pt x="99" y="27"/>
                  <a:pt x="108" y="18"/>
                  <a:pt x="108" y="18"/>
                </a:cubicBezTo>
                <a:cubicBezTo>
                  <a:pt x="117" y="0"/>
                  <a:pt x="135" y="0"/>
                  <a:pt x="144" y="9"/>
                </a:cubicBezTo>
                <a:cubicBezTo>
                  <a:pt x="153" y="18"/>
                  <a:pt x="153" y="36"/>
                  <a:pt x="144" y="45"/>
                </a:cubicBezTo>
                <a:cubicBezTo>
                  <a:pt x="144" y="54"/>
                  <a:pt x="135" y="54"/>
                  <a:pt x="135" y="63"/>
                </a:cubicBezTo>
                <a:cubicBezTo>
                  <a:pt x="81" y="126"/>
                  <a:pt x="45" y="243"/>
                  <a:pt x="45" y="306"/>
                </a:cubicBezTo>
                <a:cubicBezTo>
                  <a:pt x="45" y="395"/>
                  <a:pt x="126" y="467"/>
                  <a:pt x="216" y="467"/>
                </a:cubicBezTo>
                <a:cubicBezTo>
                  <a:pt x="306" y="467"/>
                  <a:pt x="378" y="395"/>
                  <a:pt x="378" y="306"/>
                </a:cubicBezTo>
                <a:cubicBezTo>
                  <a:pt x="378" y="243"/>
                  <a:pt x="342" y="126"/>
                  <a:pt x="288" y="63"/>
                </a:cubicBezTo>
                <a:cubicBezTo>
                  <a:pt x="288" y="54"/>
                  <a:pt x="279" y="54"/>
                  <a:pt x="279" y="45"/>
                </a:cubicBezTo>
                <a:cubicBezTo>
                  <a:pt x="270" y="36"/>
                  <a:pt x="270" y="18"/>
                  <a:pt x="279" y="9"/>
                </a:cubicBezTo>
                <a:cubicBezTo>
                  <a:pt x="288" y="0"/>
                  <a:pt x="306" y="9"/>
                  <a:pt x="315" y="18"/>
                </a:cubicBezTo>
                <a:cubicBezTo>
                  <a:pt x="324" y="18"/>
                  <a:pt x="324" y="27"/>
                  <a:pt x="333" y="36"/>
                </a:cubicBezTo>
                <a:cubicBezTo>
                  <a:pt x="387" y="108"/>
                  <a:pt x="423" y="234"/>
                  <a:pt x="423" y="306"/>
                </a:cubicBezTo>
                <a:cubicBezTo>
                  <a:pt x="423" y="422"/>
                  <a:pt x="333" y="512"/>
                  <a:pt x="216" y="51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2">
            <a:extLst>
              <a:ext uri="{FF2B5EF4-FFF2-40B4-BE49-F238E27FC236}">
                <a16:creationId xmlns:a16="http://schemas.microsoft.com/office/drawing/2014/main" id="{F5F5637C-A57F-C042-A256-69B2C77F9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035" y="6940477"/>
            <a:ext cx="304915" cy="164956"/>
          </a:xfrm>
          <a:custGeom>
            <a:avLst/>
            <a:gdLst>
              <a:gd name="T0" fmla="*/ 207 w 271"/>
              <a:gd name="T1" fmla="*/ 144 h 145"/>
              <a:gd name="T2" fmla="*/ 207 w 271"/>
              <a:gd name="T3" fmla="*/ 144 h 145"/>
              <a:gd name="T4" fmla="*/ 198 w 271"/>
              <a:gd name="T5" fmla="*/ 135 h 145"/>
              <a:gd name="T6" fmla="*/ 189 w 271"/>
              <a:gd name="T7" fmla="*/ 108 h 145"/>
              <a:gd name="T8" fmla="*/ 216 w 271"/>
              <a:gd name="T9" fmla="*/ 45 h 145"/>
              <a:gd name="T10" fmla="*/ 216 w 271"/>
              <a:gd name="T11" fmla="*/ 45 h 145"/>
              <a:gd name="T12" fmla="*/ 216 w 271"/>
              <a:gd name="T13" fmla="*/ 45 h 145"/>
              <a:gd name="T14" fmla="*/ 45 w 271"/>
              <a:gd name="T15" fmla="*/ 45 h 145"/>
              <a:gd name="T16" fmla="*/ 45 w 271"/>
              <a:gd name="T17" fmla="*/ 45 h 145"/>
              <a:gd name="T18" fmla="*/ 45 w 271"/>
              <a:gd name="T19" fmla="*/ 45 h 145"/>
              <a:gd name="T20" fmla="*/ 81 w 271"/>
              <a:gd name="T21" fmla="*/ 108 h 145"/>
              <a:gd name="T22" fmla="*/ 63 w 271"/>
              <a:gd name="T23" fmla="*/ 135 h 145"/>
              <a:gd name="T24" fmla="*/ 36 w 271"/>
              <a:gd name="T25" fmla="*/ 126 h 145"/>
              <a:gd name="T26" fmla="*/ 9 w 271"/>
              <a:gd name="T27" fmla="*/ 63 h 145"/>
              <a:gd name="T28" fmla="*/ 9 w 271"/>
              <a:gd name="T29" fmla="*/ 18 h 145"/>
              <a:gd name="T30" fmla="*/ 45 w 271"/>
              <a:gd name="T31" fmla="*/ 0 h 145"/>
              <a:gd name="T32" fmla="*/ 216 w 271"/>
              <a:gd name="T33" fmla="*/ 0 h 145"/>
              <a:gd name="T34" fmla="*/ 261 w 271"/>
              <a:gd name="T35" fmla="*/ 18 h 145"/>
              <a:gd name="T36" fmla="*/ 261 w 271"/>
              <a:gd name="T37" fmla="*/ 63 h 145"/>
              <a:gd name="T38" fmla="*/ 234 w 271"/>
              <a:gd name="T39" fmla="*/ 126 h 145"/>
              <a:gd name="T40" fmla="*/ 207 w 271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1" h="145">
                <a:moveTo>
                  <a:pt x="207" y="144"/>
                </a:moveTo>
                <a:lnTo>
                  <a:pt x="207" y="144"/>
                </a:lnTo>
                <a:lnTo>
                  <a:pt x="198" y="135"/>
                </a:lnTo>
                <a:cubicBezTo>
                  <a:pt x="189" y="135"/>
                  <a:pt x="180" y="117"/>
                  <a:pt x="189" y="108"/>
                </a:cubicBezTo>
                <a:cubicBezTo>
                  <a:pt x="216" y="45"/>
                  <a:pt x="216" y="45"/>
                  <a:pt x="216" y="45"/>
                </a:cubicBezTo>
                <a:lnTo>
                  <a:pt x="216" y="45"/>
                </a:lnTo>
                <a:lnTo>
                  <a:pt x="216" y="45"/>
                </a:ln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45"/>
                </a:lnTo>
                <a:cubicBezTo>
                  <a:pt x="81" y="108"/>
                  <a:pt x="81" y="108"/>
                  <a:pt x="81" y="108"/>
                </a:cubicBezTo>
                <a:cubicBezTo>
                  <a:pt x="81" y="117"/>
                  <a:pt x="81" y="126"/>
                  <a:pt x="63" y="135"/>
                </a:cubicBezTo>
                <a:cubicBezTo>
                  <a:pt x="54" y="144"/>
                  <a:pt x="36" y="135"/>
                  <a:pt x="36" y="126"/>
                </a:cubicBezTo>
                <a:cubicBezTo>
                  <a:pt x="9" y="63"/>
                  <a:pt x="9" y="63"/>
                  <a:pt x="9" y="63"/>
                </a:cubicBezTo>
                <a:cubicBezTo>
                  <a:pt x="0" y="54"/>
                  <a:pt x="0" y="36"/>
                  <a:pt x="9" y="18"/>
                </a:cubicBezTo>
                <a:cubicBezTo>
                  <a:pt x="18" y="9"/>
                  <a:pt x="36" y="0"/>
                  <a:pt x="45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4" y="0"/>
                  <a:pt x="252" y="9"/>
                  <a:pt x="261" y="18"/>
                </a:cubicBezTo>
                <a:cubicBezTo>
                  <a:pt x="270" y="36"/>
                  <a:pt x="270" y="54"/>
                  <a:pt x="261" y="63"/>
                </a:cubicBezTo>
                <a:cubicBezTo>
                  <a:pt x="234" y="126"/>
                  <a:pt x="234" y="126"/>
                  <a:pt x="234" y="126"/>
                </a:cubicBezTo>
                <a:cubicBezTo>
                  <a:pt x="225" y="135"/>
                  <a:pt x="216" y="144"/>
                  <a:pt x="207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3">
            <a:extLst>
              <a:ext uri="{FF2B5EF4-FFF2-40B4-BE49-F238E27FC236}">
                <a16:creationId xmlns:a16="http://schemas.microsoft.com/office/drawing/2014/main" id="{AABD13E3-2132-9B4A-B6CA-5B388DCED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5019" y="7100433"/>
            <a:ext cx="174950" cy="29992"/>
          </a:xfrm>
          <a:custGeom>
            <a:avLst/>
            <a:gdLst>
              <a:gd name="T0" fmla="*/ 144 w 154"/>
              <a:gd name="T1" fmla="*/ 27 h 28"/>
              <a:gd name="T2" fmla="*/ 144 w 154"/>
              <a:gd name="T3" fmla="*/ 27 h 28"/>
              <a:gd name="T4" fmla="*/ 18 w 154"/>
              <a:gd name="T5" fmla="*/ 27 h 28"/>
              <a:gd name="T6" fmla="*/ 0 w 154"/>
              <a:gd name="T7" fmla="*/ 9 h 28"/>
              <a:gd name="T8" fmla="*/ 18 w 154"/>
              <a:gd name="T9" fmla="*/ 0 h 28"/>
              <a:gd name="T10" fmla="*/ 144 w 154"/>
              <a:gd name="T11" fmla="*/ 0 h 28"/>
              <a:gd name="T12" fmla="*/ 153 w 154"/>
              <a:gd name="T13" fmla="*/ 9 h 28"/>
              <a:gd name="T14" fmla="*/ 144 w 154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28">
                <a:moveTo>
                  <a:pt x="144" y="27"/>
                </a:moveTo>
                <a:lnTo>
                  <a:pt x="144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53" y="0"/>
                  <a:pt x="153" y="9"/>
                </a:cubicBezTo>
                <a:cubicBezTo>
                  <a:pt x="153" y="18"/>
                  <a:pt x="153" y="27"/>
                  <a:pt x="144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4">
            <a:extLst>
              <a:ext uri="{FF2B5EF4-FFF2-40B4-BE49-F238E27FC236}">
                <a16:creationId xmlns:a16="http://schemas.microsoft.com/office/drawing/2014/main" id="{3FD759EB-2A19-4E4B-8455-CDE21EFC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016" y="7275386"/>
            <a:ext cx="154956" cy="254928"/>
          </a:xfrm>
          <a:custGeom>
            <a:avLst/>
            <a:gdLst>
              <a:gd name="T0" fmla="*/ 63 w 136"/>
              <a:gd name="T1" fmla="*/ 224 h 225"/>
              <a:gd name="T2" fmla="*/ 63 w 136"/>
              <a:gd name="T3" fmla="*/ 224 h 225"/>
              <a:gd name="T4" fmla="*/ 9 w 136"/>
              <a:gd name="T5" fmla="*/ 207 h 225"/>
              <a:gd name="T6" fmla="*/ 0 w 136"/>
              <a:gd name="T7" fmla="*/ 188 h 225"/>
              <a:gd name="T8" fmla="*/ 18 w 136"/>
              <a:gd name="T9" fmla="*/ 179 h 225"/>
              <a:gd name="T10" fmla="*/ 90 w 136"/>
              <a:gd name="T11" fmla="*/ 179 h 225"/>
              <a:gd name="T12" fmla="*/ 108 w 136"/>
              <a:gd name="T13" fmla="*/ 162 h 225"/>
              <a:gd name="T14" fmla="*/ 63 w 136"/>
              <a:gd name="T15" fmla="*/ 126 h 225"/>
              <a:gd name="T16" fmla="*/ 0 w 136"/>
              <a:gd name="T17" fmla="*/ 63 h 225"/>
              <a:gd name="T18" fmla="*/ 27 w 136"/>
              <a:gd name="T19" fmla="*/ 18 h 225"/>
              <a:gd name="T20" fmla="*/ 126 w 136"/>
              <a:gd name="T21" fmla="*/ 9 h 225"/>
              <a:gd name="T22" fmla="*/ 135 w 136"/>
              <a:gd name="T23" fmla="*/ 36 h 225"/>
              <a:gd name="T24" fmla="*/ 117 w 136"/>
              <a:gd name="T25" fmla="*/ 44 h 225"/>
              <a:gd name="T26" fmla="*/ 45 w 136"/>
              <a:gd name="T27" fmla="*/ 36 h 225"/>
              <a:gd name="T28" fmla="*/ 36 w 136"/>
              <a:gd name="T29" fmla="*/ 63 h 225"/>
              <a:gd name="T30" fmla="*/ 72 w 136"/>
              <a:gd name="T31" fmla="*/ 99 h 225"/>
              <a:gd name="T32" fmla="*/ 135 w 136"/>
              <a:gd name="T33" fmla="*/ 162 h 225"/>
              <a:gd name="T34" fmla="*/ 108 w 136"/>
              <a:gd name="T35" fmla="*/ 207 h 225"/>
              <a:gd name="T36" fmla="*/ 63 w 136"/>
              <a:gd name="T37" fmla="*/ 224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6" h="225">
                <a:moveTo>
                  <a:pt x="63" y="224"/>
                </a:moveTo>
                <a:lnTo>
                  <a:pt x="63" y="224"/>
                </a:lnTo>
                <a:cubicBezTo>
                  <a:pt x="45" y="224"/>
                  <a:pt x="27" y="215"/>
                  <a:pt x="9" y="207"/>
                </a:cubicBezTo>
                <a:cubicBezTo>
                  <a:pt x="0" y="207"/>
                  <a:pt x="0" y="198"/>
                  <a:pt x="0" y="188"/>
                </a:cubicBezTo>
                <a:cubicBezTo>
                  <a:pt x="9" y="179"/>
                  <a:pt x="18" y="179"/>
                  <a:pt x="18" y="179"/>
                </a:cubicBezTo>
                <a:cubicBezTo>
                  <a:pt x="45" y="198"/>
                  <a:pt x="81" y="198"/>
                  <a:pt x="90" y="179"/>
                </a:cubicBezTo>
                <a:cubicBezTo>
                  <a:pt x="99" y="179"/>
                  <a:pt x="108" y="171"/>
                  <a:pt x="108" y="162"/>
                </a:cubicBezTo>
                <a:cubicBezTo>
                  <a:pt x="108" y="143"/>
                  <a:pt x="81" y="135"/>
                  <a:pt x="63" y="126"/>
                </a:cubicBezTo>
                <a:cubicBezTo>
                  <a:pt x="36" y="108"/>
                  <a:pt x="0" y="99"/>
                  <a:pt x="0" y="63"/>
                </a:cubicBezTo>
                <a:cubicBezTo>
                  <a:pt x="0" y="44"/>
                  <a:pt x="9" y="27"/>
                  <a:pt x="27" y="18"/>
                </a:cubicBezTo>
                <a:cubicBezTo>
                  <a:pt x="54" y="0"/>
                  <a:pt x="90" y="0"/>
                  <a:pt x="126" y="9"/>
                </a:cubicBezTo>
                <a:cubicBezTo>
                  <a:pt x="135" y="18"/>
                  <a:pt x="135" y="27"/>
                  <a:pt x="135" y="36"/>
                </a:cubicBezTo>
                <a:cubicBezTo>
                  <a:pt x="135" y="36"/>
                  <a:pt x="126" y="44"/>
                  <a:pt x="117" y="44"/>
                </a:cubicBezTo>
                <a:cubicBezTo>
                  <a:pt x="90" y="27"/>
                  <a:pt x="63" y="27"/>
                  <a:pt x="45" y="36"/>
                </a:cubicBezTo>
                <a:cubicBezTo>
                  <a:pt x="36" y="44"/>
                  <a:pt x="36" y="54"/>
                  <a:pt x="36" y="63"/>
                </a:cubicBezTo>
                <a:cubicBezTo>
                  <a:pt x="36" y="72"/>
                  <a:pt x="54" y="90"/>
                  <a:pt x="72" y="99"/>
                </a:cubicBezTo>
                <a:cubicBezTo>
                  <a:pt x="108" y="108"/>
                  <a:pt x="135" y="126"/>
                  <a:pt x="135" y="162"/>
                </a:cubicBezTo>
                <a:cubicBezTo>
                  <a:pt x="135" y="179"/>
                  <a:pt x="126" y="198"/>
                  <a:pt x="108" y="207"/>
                </a:cubicBezTo>
                <a:cubicBezTo>
                  <a:pt x="99" y="215"/>
                  <a:pt x="81" y="224"/>
                  <a:pt x="63" y="2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5">
            <a:extLst>
              <a:ext uri="{FF2B5EF4-FFF2-40B4-BE49-F238E27FC236}">
                <a16:creationId xmlns:a16="http://schemas.microsoft.com/office/drawing/2014/main" id="{6F3B7ED7-53A1-4244-90B1-33D13946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000" y="7215403"/>
            <a:ext cx="29992" cy="59984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8 h 55"/>
              <a:gd name="T8" fmla="*/ 18 w 28"/>
              <a:gd name="T9" fmla="*/ 0 h 55"/>
              <a:gd name="T10" fmla="*/ 27 w 28"/>
              <a:gd name="T11" fmla="*/ 18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6">
            <a:extLst>
              <a:ext uri="{FF2B5EF4-FFF2-40B4-BE49-F238E27FC236}">
                <a16:creationId xmlns:a16="http://schemas.microsoft.com/office/drawing/2014/main" id="{541D3CE6-A88D-7D41-AADF-B3D5A2CD3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000" y="7530314"/>
            <a:ext cx="29992" cy="59984"/>
          </a:xfrm>
          <a:custGeom>
            <a:avLst/>
            <a:gdLst>
              <a:gd name="T0" fmla="*/ 18 w 28"/>
              <a:gd name="T1" fmla="*/ 54 h 55"/>
              <a:gd name="T2" fmla="*/ 18 w 28"/>
              <a:gd name="T3" fmla="*/ 54 h 55"/>
              <a:gd name="T4" fmla="*/ 0 w 28"/>
              <a:gd name="T5" fmla="*/ 36 h 55"/>
              <a:gd name="T6" fmla="*/ 0 w 28"/>
              <a:gd name="T7" fmla="*/ 19 h 55"/>
              <a:gd name="T8" fmla="*/ 18 w 28"/>
              <a:gd name="T9" fmla="*/ 0 h 55"/>
              <a:gd name="T10" fmla="*/ 27 w 28"/>
              <a:gd name="T11" fmla="*/ 19 h 55"/>
              <a:gd name="T12" fmla="*/ 27 w 28"/>
              <a:gd name="T13" fmla="*/ 36 h 55"/>
              <a:gd name="T14" fmla="*/ 18 w 28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6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9" y="0"/>
                  <a:pt x="18" y="0"/>
                </a:cubicBezTo>
                <a:cubicBezTo>
                  <a:pt x="27" y="0"/>
                  <a:pt x="27" y="10"/>
                  <a:pt x="27" y="1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6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7">
            <a:extLst>
              <a:ext uri="{FF2B5EF4-FFF2-40B4-BE49-F238E27FC236}">
                <a16:creationId xmlns:a16="http://schemas.microsoft.com/office/drawing/2014/main" id="{1F653A41-31B4-E24F-80E0-F9C6209F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065" y="10504499"/>
            <a:ext cx="489865" cy="584838"/>
          </a:xfrm>
          <a:custGeom>
            <a:avLst/>
            <a:gdLst>
              <a:gd name="T0" fmla="*/ 216 w 433"/>
              <a:gd name="T1" fmla="*/ 513 h 514"/>
              <a:gd name="T2" fmla="*/ 216 w 433"/>
              <a:gd name="T3" fmla="*/ 513 h 514"/>
              <a:gd name="T4" fmla="*/ 0 w 433"/>
              <a:gd name="T5" fmla="*/ 297 h 514"/>
              <a:gd name="T6" fmla="*/ 99 w 433"/>
              <a:gd name="T7" fmla="*/ 27 h 514"/>
              <a:gd name="T8" fmla="*/ 117 w 433"/>
              <a:gd name="T9" fmla="*/ 9 h 514"/>
              <a:gd name="T10" fmla="*/ 153 w 433"/>
              <a:gd name="T11" fmla="*/ 9 h 514"/>
              <a:gd name="T12" fmla="*/ 153 w 433"/>
              <a:gd name="T13" fmla="*/ 45 h 514"/>
              <a:gd name="T14" fmla="*/ 135 w 433"/>
              <a:gd name="T15" fmla="*/ 54 h 514"/>
              <a:gd name="T16" fmla="*/ 54 w 433"/>
              <a:gd name="T17" fmla="*/ 297 h 514"/>
              <a:gd name="T18" fmla="*/ 216 w 433"/>
              <a:gd name="T19" fmla="*/ 467 h 514"/>
              <a:gd name="T20" fmla="*/ 378 w 433"/>
              <a:gd name="T21" fmla="*/ 297 h 514"/>
              <a:gd name="T22" fmla="*/ 297 w 433"/>
              <a:gd name="T23" fmla="*/ 54 h 514"/>
              <a:gd name="T24" fmla="*/ 279 w 433"/>
              <a:gd name="T25" fmla="*/ 45 h 514"/>
              <a:gd name="T26" fmla="*/ 288 w 433"/>
              <a:gd name="T27" fmla="*/ 9 h 514"/>
              <a:gd name="T28" fmla="*/ 315 w 433"/>
              <a:gd name="T29" fmla="*/ 9 h 514"/>
              <a:gd name="T30" fmla="*/ 333 w 433"/>
              <a:gd name="T31" fmla="*/ 27 h 514"/>
              <a:gd name="T32" fmla="*/ 432 w 433"/>
              <a:gd name="T33" fmla="*/ 297 h 514"/>
              <a:gd name="T34" fmla="*/ 216 w 433"/>
              <a:gd name="T35" fmla="*/ 513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3" h="514">
                <a:moveTo>
                  <a:pt x="216" y="513"/>
                </a:moveTo>
                <a:lnTo>
                  <a:pt x="216" y="513"/>
                </a:lnTo>
                <a:cubicBezTo>
                  <a:pt x="99" y="513"/>
                  <a:pt x="0" y="414"/>
                  <a:pt x="0" y="297"/>
                </a:cubicBezTo>
                <a:cubicBezTo>
                  <a:pt x="0" y="225"/>
                  <a:pt x="36" y="108"/>
                  <a:pt x="99" y="27"/>
                </a:cubicBezTo>
                <a:cubicBezTo>
                  <a:pt x="108" y="18"/>
                  <a:pt x="108" y="18"/>
                  <a:pt x="117" y="9"/>
                </a:cubicBezTo>
                <a:cubicBezTo>
                  <a:pt x="126" y="0"/>
                  <a:pt x="135" y="0"/>
                  <a:pt x="153" y="9"/>
                </a:cubicBezTo>
                <a:cubicBezTo>
                  <a:pt x="162" y="18"/>
                  <a:pt x="162" y="36"/>
                  <a:pt x="153" y="45"/>
                </a:cubicBezTo>
                <a:cubicBezTo>
                  <a:pt x="144" y="45"/>
                  <a:pt x="144" y="54"/>
                  <a:pt x="135" y="54"/>
                </a:cubicBezTo>
                <a:cubicBezTo>
                  <a:pt x="90" y="126"/>
                  <a:pt x="54" y="234"/>
                  <a:pt x="54" y="297"/>
                </a:cubicBezTo>
                <a:cubicBezTo>
                  <a:pt x="54" y="386"/>
                  <a:pt x="126" y="467"/>
                  <a:pt x="216" y="467"/>
                </a:cubicBezTo>
                <a:cubicBezTo>
                  <a:pt x="306" y="467"/>
                  <a:pt x="378" y="386"/>
                  <a:pt x="378" y="297"/>
                </a:cubicBezTo>
                <a:cubicBezTo>
                  <a:pt x="378" y="234"/>
                  <a:pt x="351" y="126"/>
                  <a:pt x="297" y="54"/>
                </a:cubicBezTo>
                <a:cubicBezTo>
                  <a:pt x="288" y="54"/>
                  <a:pt x="288" y="45"/>
                  <a:pt x="279" y="45"/>
                </a:cubicBezTo>
                <a:cubicBezTo>
                  <a:pt x="270" y="36"/>
                  <a:pt x="279" y="18"/>
                  <a:pt x="288" y="9"/>
                </a:cubicBezTo>
                <a:cubicBezTo>
                  <a:pt x="297" y="0"/>
                  <a:pt x="306" y="0"/>
                  <a:pt x="315" y="9"/>
                </a:cubicBezTo>
                <a:cubicBezTo>
                  <a:pt x="324" y="18"/>
                  <a:pt x="324" y="18"/>
                  <a:pt x="333" y="27"/>
                </a:cubicBezTo>
                <a:cubicBezTo>
                  <a:pt x="396" y="108"/>
                  <a:pt x="432" y="225"/>
                  <a:pt x="432" y="297"/>
                </a:cubicBezTo>
                <a:cubicBezTo>
                  <a:pt x="432" y="414"/>
                  <a:pt x="333" y="513"/>
                  <a:pt x="216" y="5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8">
            <a:extLst>
              <a:ext uri="{FF2B5EF4-FFF2-40B4-BE49-F238E27FC236}">
                <a16:creationId xmlns:a16="http://schemas.microsoft.com/office/drawing/2014/main" id="{8FDEFD85-267B-B04D-8CAE-E92667299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041" y="10314551"/>
            <a:ext cx="304915" cy="164953"/>
          </a:xfrm>
          <a:custGeom>
            <a:avLst/>
            <a:gdLst>
              <a:gd name="T0" fmla="*/ 216 w 271"/>
              <a:gd name="T1" fmla="*/ 144 h 145"/>
              <a:gd name="T2" fmla="*/ 216 w 271"/>
              <a:gd name="T3" fmla="*/ 144 h 145"/>
              <a:gd name="T4" fmla="*/ 198 w 271"/>
              <a:gd name="T5" fmla="*/ 144 h 145"/>
              <a:gd name="T6" fmla="*/ 189 w 271"/>
              <a:gd name="T7" fmla="*/ 108 h 145"/>
              <a:gd name="T8" fmla="*/ 216 w 271"/>
              <a:gd name="T9" fmla="*/ 45 h 145"/>
              <a:gd name="T10" fmla="*/ 216 w 271"/>
              <a:gd name="T11" fmla="*/ 45 h 145"/>
              <a:gd name="T12" fmla="*/ 216 w 271"/>
              <a:gd name="T13" fmla="*/ 45 h 145"/>
              <a:gd name="T14" fmla="*/ 54 w 271"/>
              <a:gd name="T15" fmla="*/ 45 h 145"/>
              <a:gd name="T16" fmla="*/ 54 w 271"/>
              <a:gd name="T17" fmla="*/ 45 h 145"/>
              <a:gd name="T18" fmla="*/ 54 w 271"/>
              <a:gd name="T19" fmla="*/ 45 h 145"/>
              <a:gd name="T20" fmla="*/ 81 w 271"/>
              <a:gd name="T21" fmla="*/ 108 h 145"/>
              <a:gd name="T22" fmla="*/ 72 w 271"/>
              <a:gd name="T23" fmla="*/ 144 h 145"/>
              <a:gd name="T24" fmla="*/ 36 w 271"/>
              <a:gd name="T25" fmla="*/ 126 h 145"/>
              <a:gd name="T26" fmla="*/ 9 w 271"/>
              <a:gd name="T27" fmla="*/ 72 h 145"/>
              <a:gd name="T28" fmla="*/ 9 w 271"/>
              <a:gd name="T29" fmla="*/ 27 h 145"/>
              <a:gd name="T30" fmla="*/ 54 w 271"/>
              <a:gd name="T31" fmla="*/ 0 h 145"/>
              <a:gd name="T32" fmla="*/ 216 w 271"/>
              <a:gd name="T33" fmla="*/ 0 h 145"/>
              <a:gd name="T34" fmla="*/ 261 w 271"/>
              <a:gd name="T35" fmla="*/ 27 h 145"/>
              <a:gd name="T36" fmla="*/ 261 w 271"/>
              <a:gd name="T37" fmla="*/ 72 h 145"/>
              <a:gd name="T38" fmla="*/ 234 w 271"/>
              <a:gd name="T39" fmla="*/ 135 h 145"/>
              <a:gd name="T40" fmla="*/ 216 w 271"/>
              <a:gd name="T4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71" h="145">
                <a:moveTo>
                  <a:pt x="216" y="144"/>
                </a:moveTo>
                <a:lnTo>
                  <a:pt x="216" y="144"/>
                </a:lnTo>
                <a:cubicBezTo>
                  <a:pt x="207" y="144"/>
                  <a:pt x="207" y="144"/>
                  <a:pt x="198" y="144"/>
                </a:cubicBezTo>
                <a:cubicBezTo>
                  <a:pt x="189" y="135"/>
                  <a:pt x="189" y="126"/>
                  <a:pt x="189" y="108"/>
                </a:cubicBezTo>
                <a:cubicBezTo>
                  <a:pt x="216" y="45"/>
                  <a:pt x="216" y="45"/>
                  <a:pt x="216" y="45"/>
                </a:cubicBezTo>
                <a:lnTo>
                  <a:pt x="216" y="45"/>
                </a:lnTo>
                <a:lnTo>
                  <a:pt x="216" y="45"/>
                </a:lnTo>
                <a:cubicBezTo>
                  <a:pt x="54" y="45"/>
                  <a:pt x="54" y="45"/>
                  <a:pt x="54" y="45"/>
                </a:cubicBezTo>
                <a:lnTo>
                  <a:pt x="54" y="45"/>
                </a:lnTo>
                <a:lnTo>
                  <a:pt x="54" y="45"/>
                </a:lnTo>
                <a:cubicBezTo>
                  <a:pt x="81" y="108"/>
                  <a:pt x="81" y="108"/>
                  <a:pt x="81" y="108"/>
                </a:cubicBezTo>
                <a:cubicBezTo>
                  <a:pt x="90" y="117"/>
                  <a:pt x="81" y="135"/>
                  <a:pt x="72" y="144"/>
                </a:cubicBezTo>
                <a:cubicBezTo>
                  <a:pt x="54" y="144"/>
                  <a:pt x="45" y="144"/>
                  <a:pt x="36" y="126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54"/>
                  <a:pt x="0" y="36"/>
                  <a:pt x="9" y="27"/>
                </a:cubicBezTo>
                <a:cubicBezTo>
                  <a:pt x="18" y="9"/>
                  <a:pt x="36" y="0"/>
                  <a:pt x="5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34" y="0"/>
                  <a:pt x="252" y="9"/>
                  <a:pt x="261" y="27"/>
                </a:cubicBezTo>
                <a:cubicBezTo>
                  <a:pt x="270" y="36"/>
                  <a:pt x="270" y="54"/>
                  <a:pt x="261" y="72"/>
                </a:cubicBezTo>
                <a:cubicBezTo>
                  <a:pt x="234" y="135"/>
                  <a:pt x="234" y="135"/>
                  <a:pt x="234" y="135"/>
                </a:cubicBezTo>
                <a:cubicBezTo>
                  <a:pt x="234" y="135"/>
                  <a:pt x="225" y="144"/>
                  <a:pt x="216" y="1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9">
            <a:extLst>
              <a:ext uri="{FF2B5EF4-FFF2-40B4-BE49-F238E27FC236}">
                <a16:creationId xmlns:a16="http://schemas.microsoft.com/office/drawing/2014/main" id="{C4D9167A-6795-B64C-BE7B-018A39FD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024" y="10474507"/>
            <a:ext cx="184948" cy="39989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18 w 163"/>
              <a:gd name="T9" fmla="*/ 0 h 37"/>
              <a:gd name="T10" fmla="*/ 144 w 163"/>
              <a:gd name="T11" fmla="*/ 0 h 37"/>
              <a:gd name="T12" fmla="*/ 162 w 163"/>
              <a:gd name="T13" fmla="*/ 18 h 37"/>
              <a:gd name="T14" fmla="*/ 144 w 163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30">
            <a:extLst>
              <a:ext uri="{FF2B5EF4-FFF2-40B4-BE49-F238E27FC236}">
                <a16:creationId xmlns:a16="http://schemas.microsoft.com/office/drawing/2014/main" id="{4B21D9BE-B492-B94D-A9F0-A70E9FA0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5021" y="10649457"/>
            <a:ext cx="164953" cy="254932"/>
          </a:xfrm>
          <a:custGeom>
            <a:avLst/>
            <a:gdLst>
              <a:gd name="T0" fmla="*/ 63 w 145"/>
              <a:gd name="T1" fmla="*/ 225 h 226"/>
              <a:gd name="T2" fmla="*/ 63 w 145"/>
              <a:gd name="T3" fmla="*/ 225 h 226"/>
              <a:gd name="T4" fmla="*/ 18 w 145"/>
              <a:gd name="T5" fmla="*/ 216 h 226"/>
              <a:gd name="T6" fmla="*/ 9 w 145"/>
              <a:gd name="T7" fmla="*/ 197 h 226"/>
              <a:gd name="T8" fmla="*/ 27 w 145"/>
              <a:gd name="T9" fmla="*/ 189 h 226"/>
              <a:gd name="T10" fmla="*/ 99 w 145"/>
              <a:gd name="T11" fmla="*/ 189 h 226"/>
              <a:gd name="T12" fmla="*/ 108 w 145"/>
              <a:gd name="T13" fmla="*/ 161 h 226"/>
              <a:gd name="T14" fmla="*/ 63 w 145"/>
              <a:gd name="T15" fmla="*/ 126 h 226"/>
              <a:gd name="T16" fmla="*/ 9 w 145"/>
              <a:gd name="T17" fmla="*/ 72 h 226"/>
              <a:gd name="T18" fmla="*/ 27 w 145"/>
              <a:gd name="T19" fmla="*/ 18 h 226"/>
              <a:gd name="T20" fmla="*/ 135 w 145"/>
              <a:gd name="T21" fmla="*/ 18 h 226"/>
              <a:gd name="T22" fmla="*/ 135 w 145"/>
              <a:gd name="T23" fmla="*/ 36 h 226"/>
              <a:gd name="T24" fmla="*/ 117 w 145"/>
              <a:gd name="T25" fmla="*/ 45 h 226"/>
              <a:gd name="T26" fmla="*/ 45 w 145"/>
              <a:gd name="T27" fmla="*/ 45 h 226"/>
              <a:gd name="T28" fmla="*/ 36 w 145"/>
              <a:gd name="T29" fmla="*/ 72 h 226"/>
              <a:gd name="T30" fmla="*/ 81 w 145"/>
              <a:gd name="T31" fmla="*/ 99 h 226"/>
              <a:gd name="T32" fmla="*/ 144 w 145"/>
              <a:gd name="T33" fmla="*/ 161 h 226"/>
              <a:gd name="T34" fmla="*/ 117 w 145"/>
              <a:gd name="T35" fmla="*/ 216 h 226"/>
              <a:gd name="T36" fmla="*/ 63 w 145"/>
              <a:gd name="T37" fmla="*/ 225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45" h="226">
                <a:moveTo>
                  <a:pt x="63" y="225"/>
                </a:moveTo>
                <a:lnTo>
                  <a:pt x="63" y="225"/>
                </a:lnTo>
                <a:cubicBezTo>
                  <a:pt x="54" y="225"/>
                  <a:pt x="36" y="225"/>
                  <a:pt x="18" y="216"/>
                </a:cubicBezTo>
                <a:cubicBezTo>
                  <a:pt x="9" y="207"/>
                  <a:pt x="0" y="197"/>
                  <a:pt x="9" y="197"/>
                </a:cubicBezTo>
                <a:cubicBezTo>
                  <a:pt x="9" y="189"/>
                  <a:pt x="18" y="180"/>
                  <a:pt x="27" y="189"/>
                </a:cubicBezTo>
                <a:cubicBezTo>
                  <a:pt x="54" y="197"/>
                  <a:pt x="81" y="197"/>
                  <a:pt x="99" y="189"/>
                </a:cubicBezTo>
                <a:cubicBezTo>
                  <a:pt x="108" y="180"/>
                  <a:pt x="108" y="171"/>
                  <a:pt x="108" y="161"/>
                </a:cubicBezTo>
                <a:cubicBezTo>
                  <a:pt x="108" y="153"/>
                  <a:pt x="90" y="144"/>
                  <a:pt x="63" y="126"/>
                </a:cubicBezTo>
                <a:cubicBezTo>
                  <a:pt x="36" y="117"/>
                  <a:pt x="9" y="99"/>
                  <a:pt x="9" y="72"/>
                </a:cubicBezTo>
                <a:cubicBezTo>
                  <a:pt x="9" y="45"/>
                  <a:pt x="18" y="27"/>
                  <a:pt x="27" y="18"/>
                </a:cubicBezTo>
                <a:cubicBezTo>
                  <a:pt x="54" y="0"/>
                  <a:pt x="99" y="0"/>
                  <a:pt x="135" y="18"/>
                </a:cubicBezTo>
                <a:cubicBezTo>
                  <a:pt x="135" y="18"/>
                  <a:pt x="144" y="27"/>
                  <a:pt x="135" y="36"/>
                </a:cubicBezTo>
                <a:cubicBezTo>
                  <a:pt x="135" y="45"/>
                  <a:pt x="126" y="45"/>
                  <a:pt x="117" y="45"/>
                </a:cubicBezTo>
                <a:cubicBezTo>
                  <a:pt x="90" y="36"/>
                  <a:pt x="63" y="36"/>
                  <a:pt x="45" y="45"/>
                </a:cubicBezTo>
                <a:cubicBezTo>
                  <a:pt x="36" y="54"/>
                  <a:pt x="36" y="54"/>
                  <a:pt x="36" y="72"/>
                </a:cubicBezTo>
                <a:cubicBezTo>
                  <a:pt x="36" y="81"/>
                  <a:pt x="63" y="90"/>
                  <a:pt x="81" y="99"/>
                </a:cubicBezTo>
                <a:cubicBezTo>
                  <a:pt x="108" y="117"/>
                  <a:pt x="144" y="135"/>
                  <a:pt x="144" y="161"/>
                </a:cubicBezTo>
                <a:cubicBezTo>
                  <a:pt x="144" y="189"/>
                  <a:pt x="135" y="197"/>
                  <a:pt x="117" y="216"/>
                </a:cubicBezTo>
                <a:cubicBezTo>
                  <a:pt x="99" y="225"/>
                  <a:pt x="81" y="225"/>
                  <a:pt x="63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1">
            <a:extLst>
              <a:ext uri="{FF2B5EF4-FFF2-40B4-BE49-F238E27FC236}">
                <a16:creationId xmlns:a16="http://schemas.microsoft.com/office/drawing/2014/main" id="{232B3312-536D-E64A-AD2E-4875D55B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005" y="10599471"/>
            <a:ext cx="39989" cy="49986"/>
          </a:xfrm>
          <a:custGeom>
            <a:avLst/>
            <a:gdLst>
              <a:gd name="T0" fmla="*/ 18 w 37"/>
              <a:gd name="T1" fmla="*/ 45 h 46"/>
              <a:gd name="T2" fmla="*/ 18 w 37"/>
              <a:gd name="T3" fmla="*/ 45 h 46"/>
              <a:gd name="T4" fmla="*/ 0 w 37"/>
              <a:gd name="T5" fmla="*/ 36 h 46"/>
              <a:gd name="T6" fmla="*/ 0 w 37"/>
              <a:gd name="T7" fmla="*/ 9 h 46"/>
              <a:gd name="T8" fmla="*/ 18 w 37"/>
              <a:gd name="T9" fmla="*/ 0 h 46"/>
              <a:gd name="T10" fmla="*/ 36 w 37"/>
              <a:gd name="T11" fmla="*/ 9 h 46"/>
              <a:gd name="T12" fmla="*/ 36 w 37"/>
              <a:gd name="T13" fmla="*/ 36 h 46"/>
              <a:gd name="T14" fmla="*/ 18 w 37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27" y="0"/>
                  <a:pt x="36" y="0"/>
                  <a:pt x="36" y="9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45"/>
                  <a:pt x="27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2">
            <a:extLst>
              <a:ext uri="{FF2B5EF4-FFF2-40B4-BE49-F238E27FC236}">
                <a16:creationId xmlns:a16="http://schemas.microsoft.com/office/drawing/2014/main" id="{E907EF7F-09FA-4E4C-A800-5AEDBA519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005" y="10904389"/>
            <a:ext cx="39989" cy="59984"/>
          </a:xfrm>
          <a:custGeom>
            <a:avLst/>
            <a:gdLst>
              <a:gd name="T0" fmla="*/ 18 w 37"/>
              <a:gd name="T1" fmla="*/ 54 h 55"/>
              <a:gd name="T2" fmla="*/ 18 w 37"/>
              <a:gd name="T3" fmla="*/ 54 h 55"/>
              <a:gd name="T4" fmla="*/ 0 w 37"/>
              <a:gd name="T5" fmla="*/ 35 h 55"/>
              <a:gd name="T6" fmla="*/ 0 w 37"/>
              <a:gd name="T7" fmla="*/ 18 h 55"/>
              <a:gd name="T8" fmla="*/ 18 w 37"/>
              <a:gd name="T9" fmla="*/ 0 h 55"/>
              <a:gd name="T10" fmla="*/ 36 w 37"/>
              <a:gd name="T11" fmla="*/ 18 h 55"/>
              <a:gd name="T12" fmla="*/ 36 w 37"/>
              <a:gd name="T13" fmla="*/ 35 h 55"/>
              <a:gd name="T14" fmla="*/ 18 w 37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4"/>
                  <a:pt x="0" y="35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8"/>
                  <a:pt x="9" y="0"/>
                  <a:pt x="18" y="0"/>
                </a:cubicBezTo>
                <a:cubicBezTo>
                  <a:pt x="27" y="0"/>
                  <a:pt x="36" y="8"/>
                  <a:pt x="36" y="18"/>
                </a:cubicBezTo>
                <a:cubicBezTo>
                  <a:pt x="36" y="35"/>
                  <a:pt x="36" y="35"/>
                  <a:pt x="36" y="35"/>
                </a:cubicBezTo>
                <a:cubicBezTo>
                  <a:pt x="36" y="44"/>
                  <a:pt x="27" y="54"/>
                  <a:pt x="18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3">
            <a:extLst>
              <a:ext uri="{FF2B5EF4-FFF2-40B4-BE49-F238E27FC236}">
                <a16:creationId xmlns:a16="http://schemas.microsoft.com/office/drawing/2014/main" id="{28D63071-9352-1946-903B-AB09EED3A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134" y="10119603"/>
            <a:ext cx="999725" cy="1154684"/>
          </a:xfrm>
          <a:custGeom>
            <a:avLst/>
            <a:gdLst>
              <a:gd name="T0" fmla="*/ 440 w 882"/>
              <a:gd name="T1" fmla="*/ 1016 h 1017"/>
              <a:gd name="T2" fmla="*/ 440 w 882"/>
              <a:gd name="T3" fmla="*/ 1016 h 1017"/>
              <a:gd name="T4" fmla="*/ 431 w 882"/>
              <a:gd name="T5" fmla="*/ 1016 h 1017"/>
              <a:gd name="T6" fmla="*/ 188 w 882"/>
              <a:gd name="T7" fmla="*/ 828 h 1017"/>
              <a:gd name="T8" fmla="*/ 0 w 882"/>
              <a:gd name="T9" fmla="*/ 216 h 1017"/>
              <a:gd name="T10" fmla="*/ 17 w 882"/>
              <a:gd name="T11" fmla="*/ 162 h 1017"/>
              <a:gd name="T12" fmla="*/ 72 w 882"/>
              <a:gd name="T13" fmla="*/ 135 h 1017"/>
              <a:gd name="T14" fmla="*/ 395 w 882"/>
              <a:gd name="T15" fmla="*/ 18 h 1017"/>
              <a:gd name="T16" fmla="*/ 485 w 882"/>
              <a:gd name="T17" fmla="*/ 18 h 1017"/>
              <a:gd name="T18" fmla="*/ 809 w 882"/>
              <a:gd name="T19" fmla="*/ 126 h 1017"/>
              <a:gd name="T20" fmla="*/ 863 w 882"/>
              <a:gd name="T21" fmla="*/ 162 h 1017"/>
              <a:gd name="T22" fmla="*/ 881 w 882"/>
              <a:gd name="T23" fmla="*/ 216 h 1017"/>
              <a:gd name="T24" fmla="*/ 701 w 882"/>
              <a:gd name="T25" fmla="*/ 828 h 1017"/>
              <a:gd name="T26" fmla="*/ 449 w 882"/>
              <a:gd name="T27" fmla="*/ 1016 h 1017"/>
              <a:gd name="T28" fmla="*/ 440 w 882"/>
              <a:gd name="T29" fmla="*/ 1016 h 1017"/>
              <a:gd name="T30" fmla="*/ 440 w 882"/>
              <a:gd name="T31" fmla="*/ 54 h 1017"/>
              <a:gd name="T32" fmla="*/ 440 w 882"/>
              <a:gd name="T33" fmla="*/ 54 h 1017"/>
              <a:gd name="T34" fmla="*/ 422 w 882"/>
              <a:gd name="T35" fmla="*/ 63 h 1017"/>
              <a:gd name="T36" fmla="*/ 80 w 882"/>
              <a:gd name="T37" fmla="*/ 180 h 1017"/>
              <a:gd name="T38" fmla="*/ 53 w 882"/>
              <a:gd name="T39" fmla="*/ 189 h 1017"/>
              <a:gd name="T40" fmla="*/ 53 w 882"/>
              <a:gd name="T41" fmla="*/ 216 h 1017"/>
              <a:gd name="T42" fmla="*/ 224 w 882"/>
              <a:gd name="T43" fmla="*/ 800 h 1017"/>
              <a:gd name="T44" fmla="*/ 440 w 882"/>
              <a:gd name="T45" fmla="*/ 971 h 1017"/>
              <a:gd name="T46" fmla="*/ 656 w 882"/>
              <a:gd name="T47" fmla="*/ 800 h 1017"/>
              <a:gd name="T48" fmla="*/ 836 w 882"/>
              <a:gd name="T49" fmla="*/ 207 h 1017"/>
              <a:gd name="T50" fmla="*/ 827 w 882"/>
              <a:gd name="T51" fmla="*/ 189 h 1017"/>
              <a:gd name="T52" fmla="*/ 800 w 882"/>
              <a:gd name="T53" fmla="*/ 180 h 1017"/>
              <a:gd name="T54" fmla="*/ 458 w 882"/>
              <a:gd name="T55" fmla="*/ 63 h 1017"/>
              <a:gd name="T56" fmla="*/ 440 w 882"/>
              <a:gd name="T57" fmla="*/ 54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82" h="1017">
                <a:moveTo>
                  <a:pt x="440" y="1016"/>
                </a:moveTo>
                <a:lnTo>
                  <a:pt x="440" y="1016"/>
                </a:lnTo>
                <a:lnTo>
                  <a:pt x="431" y="1016"/>
                </a:lnTo>
                <a:cubicBezTo>
                  <a:pt x="422" y="1016"/>
                  <a:pt x="260" y="935"/>
                  <a:pt x="188" y="828"/>
                </a:cubicBezTo>
                <a:cubicBezTo>
                  <a:pt x="53" y="639"/>
                  <a:pt x="17" y="342"/>
                  <a:pt x="0" y="216"/>
                </a:cubicBezTo>
                <a:cubicBezTo>
                  <a:pt x="0" y="198"/>
                  <a:pt x="9" y="180"/>
                  <a:pt x="17" y="162"/>
                </a:cubicBezTo>
                <a:cubicBezTo>
                  <a:pt x="36" y="144"/>
                  <a:pt x="53" y="135"/>
                  <a:pt x="72" y="135"/>
                </a:cubicBezTo>
                <a:cubicBezTo>
                  <a:pt x="242" y="117"/>
                  <a:pt x="350" y="54"/>
                  <a:pt x="395" y="18"/>
                </a:cubicBezTo>
                <a:cubicBezTo>
                  <a:pt x="422" y="0"/>
                  <a:pt x="458" y="0"/>
                  <a:pt x="485" y="18"/>
                </a:cubicBezTo>
                <a:cubicBezTo>
                  <a:pt x="539" y="54"/>
                  <a:pt x="647" y="117"/>
                  <a:pt x="809" y="126"/>
                </a:cubicBezTo>
                <a:cubicBezTo>
                  <a:pt x="827" y="135"/>
                  <a:pt x="845" y="144"/>
                  <a:pt x="863" y="162"/>
                </a:cubicBezTo>
                <a:cubicBezTo>
                  <a:pt x="872" y="171"/>
                  <a:pt x="881" y="198"/>
                  <a:pt x="881" y="216"/>
                </a:cubicBezTo>
                <a:cubicBezTo>
                  <a:pt x="872" y="333"/>
                  <a:pt x="827" y="639"/>
                  <a:pt x="701" y="828"/>
                </a:cubicBezTo>
                <a:cubicBezTo>
                  <a:pt x="620" y="935"/>
                  <a:pt x="458" y="1016"/>
                  <a:pt x="449" y="1016"/>
                </a:cubicBezTo>
                <a:cubicBezTo>
                  <a:pt x="449" y="1016"/>
                  <a:pt x="449" y="1016"/>
                  <a:pt x="440" y="1016"/>
                </a:cubicBezTo>
                <a:close/>
                <a:moveTo>
                  <a:pt x="440" y="54"/>
                </a:moveTo>
                <a:lnTo>
                  <a:pt x="440" y="54"/>
                </a:lnTo>
                <a:cubicBezTo>
                  <a:pt x="431" y="54"/>
                  <a:pt x="431" y="54"/>
                  <a:pt x="422" y="63"/>
                </a:cubicBezTo>
                <a:cubicBezTo>
                  <a:pt x="368" y="99"/>
                  <a:pt x="251" y="162"/>
                  <a:pt x="80" y="180"/>
                </a:cubicBezTo>
                <a:cubicBezTo>
                  <a:pt x="72" y="180"/>
                  <a:pt x="62" y="180"/>
                  <a:pt x="53" y="189"/>
                </a:cubicBezTo>
                <a:cubicBezTo>
                  <a:pt x="53" y="198"/>
                  <a:pt x="45" y="207"/>
                  <a:pt x="53" y="216"/>
                </a:cubicBezTo>
                <a:cubicBezTo>
                  <a:pt x="62" y="333"/>
                  <a:pt x="98" y="621"/>
                  <a:pt x="224" y="800"/>
                </a:cubicBezTo>
                <a:cubicBezTo>
                  <a:pt x="278" y="881"/>
                  <a:pt x="404" y="953"/>
                  <a:pt x="440" y="971"/>
                </a:cubicBezTo>
                <a:cubicBezTo>
                  <a:pt x="476" y="953"/>
                  <a:pt x="602" y="881"/>
                  <a:pt x="656" y="800"/>
                </a:cubicBezTo>
                <a:cubicBezTo>
                  <a:pt x="782" y="621"/>
                  <a:pt x="818" y="324"/>
                  <a:pt x="836" y="207"/>
                </a:cubicBezTo>
                <a:cubicBezTo>
                  <a:pt x="836" y="207"/>
                  <a:pt x="827" y="198"/>
                  <a:pt x="827" y="189"/>
                </a:cubicBezTo>
                <a:cubicBezTo>
                  <a:pt x="818" y="180"/>
                  <a:pt x="809" y="180"/>
                  <a:pt x="800" y="180"/>
                </a:cubicBezTo>
                <a:cubicBezTo>
                  <a:pt x="629" y="162"/>
                  <a:pt x="512" y="99"/>
                  <a:pt x="458" y="63"/>
                </a:cubicBezTo>
                <a:cubicBezTo>
                  <a:pt x="458" y="54"/>
                  <a:pt x="449" y="54"/>
                  <a:pt x="44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4">
            <a:extLst>
              <a:ext uri="{FF2B5EF4-FFF2-40B4-BE49-F238E27FC236}">
                <a16:creationId xmlns:a16="http://schemas.microsoft.com/office/drawing/2014/main" id="{C31DFF40-DC6A-7846-A89A-A30FFFAA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713" y="10324548"/>
            <a:ext cx="774789" cy="589838"/>
          </a:xfrm>
          <a:custGeom>
            <a:avLst/>
            <a:gdLst>
              <a:gd name="T0" fmla="*/ 629 w 684"/>
              <a:gd name="T1" fmla="*/ 521 h 522"/>
              <a:gd name="T2" fmla="*/ 629 w 684"/>
              <a:gd name="T3" fmla="*/ 521 h 522"/>
              <a:gd name="T4" fmla="*/ 45 w 684"/>
              <a:gd name="T5" fmla="*/ 521 h 522"/>
              <a:gd name="T6" fmla="*/ 0 w 684"/>
              <a:gd name="T7" fmla="*/ 477 h 522"/>
              <a:gd name="T8" fmla="*/ 0 w 684"/>
              <a:gd name="T9" fmla="*/ 54 h 522"/>
              <a:gd name="T10" fmla="*/ 45 w 684"/>
              <a:gd name="T11" fmla="*/ 0 h 522"/>
              <a:gd name="T12" fmla="*/ 629 w 684"/>
              <a:gd name="T13" fmla="*/ 0 h 522"/>
              <a:gd name="T14" fmla="*/ 683 w 684"/>
              <a:gd name="T15" fmla="*/ 54 h 522"/>
              <a:gd name="T16" fmla="*/ 683 w 684"/>
              <a:gd name="T17" fmla="*/ 477 h 522"/>
              <a:gd name="T18" fmla="*/ 629 w 684"/>
              <a:gd name="T19" fmla="*/ 521 h 522"/>
              <a:gd name="T20" fmla="*/ 45 w 684"/>
              <a:gd name="T21" fmla="*/ 36 h 522"/>
              <a:gd name="T22" fmla="*/ 45 w 684"/>
              <a:gd name="T23" fmla="*/ 36 h 522"/>
              <a:gd name="T24" fmla="*/ 26 w 684"/>
              <a:gd name="T25" fmla="*/ 54 h 522"/>
              <a:gd name="T26" fmla="*/ 26 w 684"/>
              <a:gd name="T27" fmla="*/ 477 h 522"/>
              <a:gd name="T28" fmla="*/ 45 w 684"/>
              <a:gd name="T29" fmla="*/ 495 h 522"/>
              <a:gd name="T30" fmla="*/ 629 w 684"/>
              <a:gd name="T31" fmla="*/ 495 h 522"/>
              <a:gd name="T32" fmla="*/ 647 w 684"/>
              <a:gd name="T33" fmla="*/ 477 h 522"/>
              <a:gd name="T34" fmla="*/ 647 w 684"/>
              <a:gd name="T35" fmla="*/ 54 h 522"/>
              <a:gd name="T36" fmla="*/ 629 w 684"/>
              <a:gd name="T37" fmla="*/ 36 h 522"/>
              <a:gd name="T38" fmla="*/ 45 w 684"/>
              <a:gd name="T39" fmla="*/ 36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4" h="522">
                <a:moveTo>
                  <a:pt x="629" y="521"/>
                </a:moveTo>
                <a:lnTo>
                  <a:pt x="629" y="521"/>
                </a:lnTo>
                <a:cubicBezTo>
                  <a:pt x="45" y="521"/>
                  <a:pt x="45" y="521"/>
                  <a:pt x="45" y="521"/>
                </a:cubicBezTo>
                <a:cubicBezTo>
                  <a:pt x="18" y="521"/>
                  <a:pt x="0" y="504"/>
                  <a:pt x="0" y="47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629" y="0"/>
                  <a:pt x="629" y="0"/>
                  <a:pt x="629" y="0"/>
                </a:cubicBezTo>
                <a:cubicBezTo>
                  <a:pt x="656" y="0"/>
                  <a:pt x="683" y="27"/>
                  <a:pt x="683" y="54"/>
                </a:cubicBezTo>
                <a:cubicBezTo>
                  <a:pt x="683" y="477"/>
                  <a:pt x="683" y="477"/>
                  <a:pt x="683" y="477"/>
                </a:cubicBezTo>
                <a:cubicBezTo>
                  <a:pt x="683" y="504"/>
                  <a:pt x="656" y="521"/>
                  <a:pt x="629" y="521"/>
                </a:cubicBezTo>
                <a:close/>
                <a:moveTo>
                  <a:pt x="45" y="36"/>
                </a:moveTo>
                <a:lnTo>
                  <a:pt x="45" y="36"/>
                </a:lnTo>
                <a:cubicBezTo>
                  <a:pt x="36" y="36"/>
                  <a:pt x="26" y="45"/>
                  <a:pt x="26" y="54"/>
                </a:cubicBezTo>
                <a:cubicBezTo>
                  <a:pt x="26" y="477"/>
                  <a:pt x="26" y="477"/>
                  <a:pt x="26" y="477"/>
                </a:cubicBezTo>
                <a:cubicBezTo>
                  <a:pt x="26" y="485"/>
                  <a:pt x="36" y="495"/>
                  <a:pt x="45" y="495"/>
                </a:cubicBezTo>
                <a:cubicBezTo>
                  <a:pt x="629" y="495"/>
                  <a:pt x="629" y="495"/>
                  <a:pt x="629" y="495"/>
                </a:cubicBezTo>
                <a:cubicBezTo>
                  <a:pt x="638" y="495"/>
                  <a:pt x="647" y="485"/>
                  <a:pt x="647" y="477"/>
                </a:cubicBezTo>
                <a:cubicBezTo>
                  <a:pt x="647" y="54"/>
                  <a:pt x="647" y="54"/>
                  <a:pt x="647" y="54"/>
                </a:cubicBezTo>
                <a:cubicBezTo>
                  <a:pt x="647" y="45"/>
                  <a:pt x="638" y="36"/>
                  <a:pt x="629" y="36"/>
                </a:cubicBez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5">
            <a:extLst>
              <a:ext uri="{FF2B5EF4-FFF2-40B4-BE49-F238E27FC236}">
                <a16:creationId xmlns:a16="http://schemas.microsoft.com/office/drawing/2014/main" id="{4C272D75-B755-A64F-A12B-77AEB33D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713" y="10414523"/>
            <a:ext cx="774789" cy="39989"/>
          </a:xfrm>
          <a:custGeom>
            <a:avLst/>
            <a:gdLst>
              <a:gd name="T0" fmla="*/ 665 w 684"/>
              <a:gd name="T1" fmla="*/ 36 h 37"/>
              <a:gd name="T2" fmla="*/ 665 w 684"/>
              <a:gd name="T3" fmla="*/ 36 h 37"/>
              <a:gd name="T4" fmla="*/ 9 w 684"/>
              <a:gd name="T5" fmla="*/ 36 h 37"/>
              <a:gd name="T6" fmla="*/ 0 w 684"/>
              <a:gd name="T7" fmla="*/ 18 h 37"/>
              <a:gd name="T8" fmla="*/ 9 w 684"/>
              <a:gd name="T9" fmla="*/ 0 h 37"/>
              <a:gd name="T10" fmla="*/ 665 w 684"/>
              <a:gd name="T11" fmla="*/ 0 h 37"/>
              <a:gd name="T12" fmla="*/ 683 w 684"/>
              <a:gd name="T13" fmla="*/ 18 h 37"/>
              <a:gd name="T14" fmla="*/ 665 w 68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4" h="37">
                <a:moveTo>
                  <a:pt x="665" y="36"/>
                </a:moveTo>
                <a:lnTo>
                  <a:pt x="665" y="36"/>
                </a:ln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4" y="0"/>
                  <a:pt x="683" y="9"/>
                  <a:pt x="683" y="18"/>
                </a:cubicBezTo>
                <a:cubicBezTo>
                  <a:pt x="683" y="27"/>
                  <a:pt x="674" y="36"/>
                  <a:pt x="66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6">
            <a:extLst>
              <a:ext uri="{FF2B5EF4-FFF2-40B4-BE49-F238E27FC236}">
                <a16:creationId xmlns:a16="http://schemas.microsoft.com/office/drawing/2014/main" id="{0C5F015E-9DED-6D4C-96C6-DD92004D5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713" y="10504499"/>
            <a:ext cx="774789" cy="39989"/>
          </a:xfrm>
          <a:custGeom>
            <a:avLst/>
            <a:gdLst>
              <a:gd name="T0" fmla="*/ 665 w 684"/>
              <a:gd name="T1" fmla="*/ 36 h 37"/>
              <a:gd name="T2" fmla="*/ 665 w 684"/>
              <a:gd name="T3" fmla="*/ 36 h 37"/>
              <a:gd name="T4" fmla="*/ 9 w 684"/>
              <a:gd name="T5" fmla="*/ 36 h 37"/>
              <a:gd name="T6" fmla="*/ 0 w 684"/>
              <a:gd name="T7" fmla="*/ 18 h 37"/>
              <a:gd name="T8" fmla="*/ 9 w 684"/>
              <a:gd name="T9" fmla="*/ 0 h 37"/>
              <a:gd name="T10" fmla="*/ 665 w 684"/>
              <a:gd name="T11" fmla="*/ 0 h 37"/>
              <a:gd name="T12" fmla="*/ 683 w 684"/>
              <a:gd name="T13" fmla="*/ 18 h 37"/>
              <a:gd name="T14" fmla="*/ 665 w 68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4" h="37">
                <a:moveTo>
                  <a:pt x="665" y="36"/>
                </a:moveTo>
                <a:lnTo>
                  <a:pt x="665" y="36"/>
                </a:ln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9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674" y="0"/>
                  <a:pt x="683" y="9"/>
                  <a:pt x="683" y="18"/>
                </a:cubicBezTo>
                <a:cubicBezTo>
                  <a:pt x="683" y="27"/>
                  <a:pt x="674" y="36"/>
                  <a:pt x="665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7">
            <a:extLst>
              <a:ext uri="{FF2B5EF4-FFF2-40B4-BE49-F238E27FC236}">
                <a16:creationId xmlns:a16="http://schemas.microsoft.com/office/drawing/2014/main" id="{54AA5609-26FF-EE42-93F0-1DB90835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2579" y="10699444"/>
            <a:ext cx="184948" cy="124967"/>
          </a:xfrm>
          <a:custGeom>
            <a:avLst/>
            <a:gdLst>
              <a:gd name="T0" fmla="*/ 144 w 163"/>
              <a:gd name="T1" fmla="*/ 108 h 109"/>
              <a:gd name="T2" fmla="*/ 144 w 163"/>
              <a:gd name="T3" fmla="*/ 108 h 109"/>
              <a:gd name="T4" fmla="*/ 18 w 163"/>
              <a:gd name="T5" fmla="*/ 108 h 109"/>
              <a:gd name="T6" fmla="*/ 0 w 163"/>
              <a:gd name="T7" fmla="*/ 90 h 109"/>
              <a:gd name="T8" fmla="*/ 0 w 163"/>
              <a:gd name="T9" fmla="*/ 9 h 109"/>
              <a:gd name="T10" fmla="*/ 18 w 163"/>
              <a:gd name="T11" fmla="*/ 0 h 109"/>
              <a:gd name="T12" fmla="*/ 144 w 163"/>
              <a:gd name="T13" fmla="*/ 0 h 109"/>
              <a:gd name="T14" fmla="*/ 162 w 163"/>
              <a:gd name="T15" fmla="*/ 9 h 109"/>
              <a:gd name="T16" fmla="*/ 162 w 163"/>
              <a:gd name="T17" fmla="*/ 90 h 109"/>
              <a:gd name="T18" fmla="*/ 144 w 163"/>
              <a:gd name="T19" fmla="*/ 108 h 109"/>
              <a:gd name="T20" fmla="*/ 36 w 163"/>
              <a:gd name="T21" fmla="*/ 81 h 109"/>
              <a:gd name="T22" fmla="*/ 36 w 163"/>
              <a:gd name="T23" fmla="*/ 81 h 109"/>
              <a:gd name="T24" fmla="*/ 126 w 163"/>
              <a:gd name="T25" fmla="*/ 81 h 109"/>
              <a:gd name="T26" fmla="*/ 126 w 163"/>
              <a:gd name="T27" fmla="*/ 27 h 109"/>
              <a:gd name="T28" fmla="*/ 36 w 163"/>
              <a:gd name="T29" fmla="*/ 27 h 109"/>
              <a:gd name="T30" fmla="*/ 36 w 163"/>
              <a:gd name="T31" fmla="*/ 8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109">
                <a:moveTo>
                  <a:pt x="144" y="108"/>
                </a:moveTo>
                <a:lnTo>
                  <a:pt x="144" y="108"/>
                </a:ln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99"/>
                  <a:pt x="0" y="90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0"/>
                  <a:pt x="162" y="9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62" y="99"/>
                  <a:pt x="153" y="108"/>
                  <a:pt x="144" y="108"/>
                </a:cubicBezTo>
                <a:close/>
                <a:moveTo>
                  <a:pt x="36" y="81"/>
                </a:moveTo>
                <a:lnTo>
                  <a:pt x="36" y="81"/>
                </a:lnTo>
                <a:cubicBezTo>
                  <a:pt x="126" y="81"/>
                  <a:pt x="126" y="81"/>
                  <a:pt x="126" y="81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36" y="27"/>
                  <a:pt x="36" y="27"/>
                  <a:pt x="36" y="27"/>
                </a:cubicBezTo>
                <a:lnTo>
                  <a:pt x="36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8">
            <a:extLst>
              <a:ext uri="{FF2B5EF4-FFF2-40B4-BE49-F238E27FC236}">
                <a16:creationId xmlns:a16="http://schemas.microsoft.com/office/drawing/2014/main" id="{775F8C42-96C6-274A-9AB7-3A227A81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7689" y="10699444"/>
            <a:ext cx="134964" cy="29992"/>
          </a:xfrm>
          <a:custGeom>
            <a:avLst/>
            <a:gdLst>
              <a:gd name="T0" fmla="*/ 99 w 117"/>
              <a:gd name="T1" fmla="*/ 27 h 28"/>
              <a:gd name="T2" fmla="*/ 99 w 117"/>
              <a:gd name="T3" fmla="*/ 27 h 28"/>
              <a:gd name="T4" fmla="*/ 17 w 117"/>
              <a:gd name="T5" fmla="*/ 27 h 28"/>
              <a:gd name="T6" fmla="*/ 0 w 117"/>
              <a:gd name="T7" fmla="*/ 9 h 28"/>
              <a:gd name="T8" fmla="*/ 17 w 117"/>
              <a:gd name="T9" fmla="*/ 0 h 28"/>
              <a:gd name="T10" fmla="*/ 99 w 117"/>
              <a:gd name="T11" fmla="*/ 0 h 28"/>
              <a:gd name="T12" fmla="*/ 116 w 117"/>
              <a:gd name="T13" fmla="*/ 9 h 28"/>
              <a:gd name="T14" fmla="*/ 99 w 11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7" h="28">
                <a:moveTo>
                  <a:pt x="99" y="27"/>
                </a:moveTo>
                <a:lnTo>
                  <a:pt x="99" y="27"/>
                </a:ln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18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6" y="0"/>
                  <a:pt x="116" y="9"/>
                </a:cubicBezTo>
                <a:cubicBezTo>
                  <a:pt x="116" y="18"/>
                  <a:pt x="107" y="27"/>
                  <a:pt x="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9">
            <a:extLst>
              <a:ext uri="{FF2B5EF4-FFF2-40B4-BE49-F238E27FC236}">
                <a16:creationId xmlns:a16="http://schemas.microsoft.com/office/drawing/2014/main" id="{B6A9FA75-4048-124B-8C0A-84818073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7689" y="10794419"/>
            <a:ext cx="224940" cy="29992"/>
          </a:xfrm>
          <a:custGeom>
            <a:avLst/>
            <a:gdLst>
              <a:gd name="T0" fmla="*/ 179 w 198"/>
              <a:gd name="T1" fmla="*/ 27 h 28"/>
              <a:gd name="T2" fmla="*/ 179 w 198"/>
              <a:gd name="T3" fmla="*/ 27 h 28"/>
              <a:gd name="T4" fmla="*/ 17 w 198"/>
              <a:gd name="T5" fmla="*/ 27 h 28"/>
              <a:gd name="T6" fmla="*/ 0 w 198"/>
              <a:gd name="T7" fmla="*/ 9 h 28"/>
              <a:gd name="T8" fmla="*/ 17 w 198"/>
              <a:gd name="T9" fmla="*/ 0 h 28"/>
              <a:gd name="T10" fmla="*/ 179 w 198"/>
              <a:gd name="T11" fmla="*/ 0 h 28"/>
              <a:gd name="T12" fmla="*/ 197 w 198"/>
              <a:gd name="T13" fmla="*/ 9 h 28"/>
              <a:gd name="T14" fmla="*/ 179 w 198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8" h="28">
                <a:moveTo>
                  <a:pt x="179" y="27"/>
                </a:moveTo>
                <a:lnTo>
                  <a:pt x="179" y="27"/>
                </a:lnTo>
                <a:cubicBezTo>
                  <a:pt x="17" y="27"/>
                  <a:pt x="17" y="27"/>
                  <a:pt x="17" y="27"/>
                </a:cubicBezTo>
                <a:cubicBezTo>
                  <a:pt x="8" y="27"/>
                  <a:pt x="0" y="18"/>
                  <a:pt x="0" y="9"/>
                </a:cubicBezTo>
                <a:cubicBezTo>
                  <a:pt x="0" y="0"/>
                  <a:pt x="8" y="0"/>
                  <a:pt x="17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188" y="0"/>
                  <a:pt x="197" y="0"/>
                  <a:pt x="197" y="9"/>
                </a:cubicBezTo>
                <a:cubicBezTo>
                  <a:pt x="197" y="18"/>
                  <a:pt x="188" y="27"/>
                  <a:pt x="17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40">
            <a:extLst>
              <a:ext uri="{FF2B5EF4-FFF2-40B4-BE49-F238E27FC236}">
                <a16:creationId xmlns:a16="http://schemas.microsoft.com/office/drawing/2014/main" id="{9557EEF8-D7CC-9440-B27E-97BA269E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2780" y="10059619"/>
            <a:ext cx="634824" cy="1134690"/>
          </a:xfrm>
          <a:custGeom>
            <a:avLst/>
            <a:gdLst>
              <a:gd name="T0" fmla="*/ 467 w 558"/>
              <a:gd name="T1" fmla="*/ 998 h 999"/>
              <a:gd name="T2" fmla="*/ 467 w 558"/>
              <a:gd name="T3" fmla="*/ 998 h 999"/>
              <a:gd name="T4" fmla="*/ 90 w 558"/>
              <a:gd name="T5" fmla="*/ 998 h 999"/>
              <a:gd name="T6" fmla="*/ 0 w 558"/>
              <a:gd name="T7" fmla="*/ 909 h 999"/>
              <a:gd name="T8" fmla="*/ 0 w 558"/>
              <a:gd name="T9" fmla="*/ 90 h 999"/>
              <a:gd name="T10" fmla="*/ 90 w 558"/>
              <a:gd name="T11" fmla="*/ 0 h 999"/>
              <a:gd name="T12" fmla="*/ 467 w 558"/>
              <a:gd name="T13" fmla="*/ 0 h 999"/>
              <a:gd name="T14" fmla="*/ 557 w 558"/>
              <a:gd name="T15" fmla="*/ 90 h 999"/>
              <a:gd name="T16" fmla="*/ 557 w 558"/>
              <a:gd name="T17" fmla="*/ 189 h 999"/>
              <a:gd name="T18" fmla="*/ 539 w 558"/>
              <a:gd name="T19" fmla="*/ 207 h 999"/>
              <a:gd name="T20" fmla="*/ 521 w 558"/>
              <a:gd name="T21" fmla="*/ 189 h 999"/>
              <a:gd name="T22" fmla="*/ 521 w 558"/>
              <a:gd name="T23" fmla="*/ 90 h 999"/>
              <a:gd name="T24" fmla="*/ 467 w 558"/>
              <a:gd name="T25" fmla="*/ 36 h 999"/>
              <a:gd name="T26" fmla="*/ 90 w 558"/>
              <a:gd name="T27" fmla="*/ 36 h 999"/>
              <a:gd name="T28" fmla="*/ 36 w 558"/>
              <a:gd name="T29" fmla="*/ 90 h 999"/>
              <a:gd name="T30" fmla="*/ 36 w 558"/>
              <a:gd name="T31" fmla="*/ 909 h 999"/>
              <a:gd name="T32" fmla="*/ 90 w 558"/>
              <a:gd name="T33" fmla="*/ 962 h 999"/>
              <a:gd name="T34" fmla="*/ 467 w 558"/>
              <a:gd name="T35" fmla="*/ 962 h 999"/>
              <a:gd name="T36" fmla="*/ 521 w 558"/>
              <a:gd name="T37" fmla="*/ 909 h 999"/>
              <a:gd name="T38" fmla="*/ 521 w 558"/>
              <a:gd name="T39" fmla="*/ 810 h 999"/>
              <a:gd name="T40" fmla="*/ 539 w 558"/>
              <a:gd name="T41" fmla="*/ 791 h 999"/>
              <a:gd name="T42" fmla="*/ 557 w 558"/>
              <a:gd name="T43" fmla="*/ 810 h 999"/>
              <a:gd name="T44" fmla="*/ 557 w 558"/>
              <a:gd name="T45" fmla="*/ 909 h 999"/>
              <a:gd name="T46" fmla="*/ 467 w 558"/>
              <a:gd name="T47" fmla="*/ 998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58" h="999">
                <a:moveTo>
                  <a:pt x="467" y="998"/>
                </a:moveTo>
                <a:lnTo>
                  <a:pt x="467" y="998"/>
                </a:lnTo>
                <a:cubicBezTo>
                  <a:pt x="90" y="998"/>
                  <a:pt x="90" y="998"/>
                  <a:pt x="90" y="998"/>
                </a:cubicBezTo>
                <a:cubicBezTo>
                  <a:pt x="36" y="998"/>
                  <a:pt x="0" y="953"/>
                  <a:pt x="0" y="909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467" y="0"/>
                  <a:pt x="467" y="0"/>
                  <a:pt x="467" y="0"/>
                </a:cubicBezTo>
                <a:cubicBezTo>
                  <a:pt x="512" y="0"/>
                  <a:pt x="557" y="36"/>
                  <a:pt x="557" y="90"/>
                </a:cubicBezTo>
                <a:cubicBezTo>
                  <a:pt x="557" y="189"/>
                  <a:pt x="557" y="189"/>
                  <a:pt x="557" y="189"/>
                </a:cubicBezTo>
                <a:cubicBezTo>
                  <a:pt x="557" y="198"/>
                  <a:pt x="548" y="207"/>
                  <a:pt x="539" y="207"/>
                </a:cubicBezTo>
                <a:cubicBezTo>
                  <a:pt x="530" y="207"/>
                  <a:pt x="521" y="198"/>
                  <a:pt x="521" y="189"/>
                </a:cubicBezTo>
                <a:cubicBezTo>
                  <a:pt x="521" y="90"/>
                  <a:pt x="521" y="90"/>
                  <a:pt x="521" y="90"/>
                </a:cubicBezTo>
                <a:cubicBezTo>
                  <a:pt x="521" y="54"/>
                  <a:pt x="495" y="36"/>
                  <a:pt x="467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54" y="36"/>
                  <a:pt x="36" y="54"/>
                  <a:pt x="36" y="90"/>
                </a:cubicBezTo>
                <a:cubicBezTo>
                  <a:pt x="36" y="909"/>
                  <a:pt x="36" y="909"/>
                  <a:pt x="36" y="909"/>
                </a:cubicBezTo>
                <a:cubicBezTo>
                  <a:pt x="36" y="935"/>
                  <a:pt x="54" y="962"/>
                  <a:pt x="90" y="962"/>
                </a:cubicBezTo>
                <a:cubicBezTo>
                  <a:pt x="467" y="962"/>
                  <a:pt x="467" y="962"/>
                  <a:pt x="467" y="962"/>
                </a:cubicBezTo>
                <a:cubicBezTo>
                  <a:pt x="495" y="962"/>
                  <a:pt x="521" y="935"/>
                  <a:pt x="521" y="909"/>
                </a:cubicBezTo>
                <a:cubicBezTo>
                  <a:pt x="521" y="810"/>
                  <a:pt x="521" y="810"/>
                  <a:pt x="521" y="810"/>
                </a:cubicBezTo>
                <a:cubicBezTo>
                  <a:pt x="521" y="791"/>
                  <a:pt x="530" y="791"/>
                  <a:pt x="539" y="791"/>
                </a:cubicBezTo>
                <a:cubicBezTo>
                  <a:pt x="548" y="791"/>
                  <a:pt x="557" y="791"/>
                  <a:pt x="557" y="810"/>
                </a:cubicBezTo>
                <a:cubicBezTo>
                  <a:pt x="557" y="909"/>
                  <a:pt x="557" y="909"/>
                  <a:pt x="557" y="909"/>
                </a:cubicBezTo>
                <a:cubicBezTo>
                  <a:pt x="557" y="953"/>
                  <a:pt x="512" y="998"/>
                  <a:pt x="467" y="9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1">
            <a:extLst>
              <a:ext uri="{FF2B5EF4-FFF2-40B4-BE49-F238E27FC236}">
                <a16:creationId xmlns:a16="http://schemas.microsoft.com/office/drawing/2014/main" id="{5D72FB0C-3CA3-2841-AB85-0A363BEE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700" y="10984367"/>
            <a:ext cx="49986" cy="49986"/>
          </a:xfrm>
          <a:custGeom>
            <a:avLst/>
            <a:gdLst>
              <a:gd name="T0" fmla="*/ 27 w 45"/>
              <a:gd name="T1" fmla="*/ 45 h 46"/>
              <a:gd name="T2" fmla="*/ 27 w 45"/>
              <a:gd name="T3" fmla="*/ 45 h 46"/>
              <a:gd name="T4" fmla="*/ 0 w 45"/>
              <a:gd name="T5" fmla="*/ 19 h 46"/>
              <a:gd name="T6" fmla="*/ 27 w 45"/>
              <a:gd name="T7" fmla="*/ 0 h 46"/>
              <a:gd name="T8" fmla="*/ 44 w 45"/>
              <a:gd name="T9" fmla="*/ 19 h 46"/>
              <a:gd name="T10" fmla="*/ 27 w 45"/>
              <a:gd name="T11" fmla="*/ 45 h 46"/>
              <a:gd name="T12" fmla="*/ 27 w 45"/>
              <a:gd name="T13" fmla="*/ 9 h 46"/>
              <a:gd name="T14" fmla="*/ 27 w 45"/>
              <a:gd name="T15" fmla="*/ 9 h 46"/>
              <a:gd name="T16" fmla="*/ 9 w 45"/>
              <a:gd name="T17" fmla="*/ 19 h 46"/>
              <a:gd name="T18" fmla="*/ 27 w 45"/>
              <a:gd name="T19" fmla="*/ 36 h 46"/>
              <a:gd name="T20" fmla="*/ 36 w 45"/>
              <a:gd name="T21" fmla="*/ 19 h 46"/>
              <a:gd name="T22" fmla="*/ 27 w 45"/>
              <a:gd name="T23" fmla="*/ 9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6">
                <a:moveTo>
                  <a:pt x="27" y="45"/>
                </a:moveTo>
                <a:lnTo>
                  <a:pt x="27" y="45"/>
                </a:lnTo>
                <a:cubicBezTo>
                  <a:pt x="9" y="45"/>
                  <a:pt x="0" y="36"/>
                  <a:pt x="0" y="19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4" y="9"/>
                  <a:pt x="44" y="19"/>
                </a:cubicBezTo>
                <a:cubicBezTo>
                  <a:pt x="44" y="36"/>
                  <a:pt x="36" y="45"/>
                  <a:pt x="27" y="45"/>
                </a:cubicBezTo>
                <a:close/>
                <a:moveTo>
                  <a:pt x="27" y="9"/>
                </a:moveTo>
                <a:lnTo>
                  <a:pt x="27" y="9"/>
                </a:lnTo>
                <a:cubicBezTo>
                  <a:pt x="17" y="9"/>
                  <a:pt x="9" y="9"/>
                  <a:pt x="9" y="19"/>
                </a:cubicBezTo>
                <a:cubicBezTo>
                  <a:pt x="9" y="28"/>
                  <a:pt x="17" y="36"/>
                  <a:pt x="27" y="36"/>
                </a:cubicBezTo>
                <a:cubicBezTo>
                  <a:pt x="36" y="36"/>
                  <a:pt x="36" y="28"/>
                  <a:pt x="36" y="19"/>
                </a:cubicBezTo>
                <a:cubicBezTo>
                  <a:pt x="36" y="9"/>
                  <a:pt x="36" y="9"/>
                  <a:pt x="2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2">
            <a:extLst>
              <a:ext uri="{FF2B5EF4-FFF2-40B4-BE49-F238E27FC236}">
                <a16:creationId xmlns:a16="http://schemas.microsoft.com/office/drawing/2014/main" id="{8ADC49F0-0584-6D47-8B33-DDFC26C93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2719" y="10179586"/>
            <a:ext cx="184948" cy="39989"/>
          </a:xfrm>
          <a:custGeom>
            <a:avLst/>
            <a:gdLst>
              <a:gd name="T0" fmla="*/ 144 w 164"/>
              <a:gd name="T1" fmla="*/ 36 h 37"/>
              <a:gd name="T2" fmla="*/ 144 w 164"/>
              <a:gd name="T3" fmla="*/ 36 h 37"/>
              <a:gd name="T4" fmla="*/ 19 w 164"/>
              <a:gd name="T5" fmla="*/ 36 h 37"/>
              <a:gd name="T6" fmla="*/ 0 w 164"/>
              <a:gd name="T7" fmla="*/ 18 h 37"/>
              <a:gd name="T8" fmla="*/ 19 w 164"/>
              <a:gd name="T9" fmla="*/ 0 h 37"/>
              <a:gd name="T10" fmla="*/ 144 w 164"/>
              <a:gd name="T11" fmla="*/ 0 h 37"/>
              <a:gd name="T12" fmla="*/ 163 w 164"/>
              <a:gd name="T13" fmla="*/ 18 h 37"/>
              <a:gd name="T14" fmla="*/ 144 w 16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37">
                <a:moveTo>
                  <a:pt x="144" y="36"/>
                </a:moveTo>
                <a:lnTo>
                  <a:pt x="144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cubicBezTo>
                  <a:pt x="0" y="9"/>
                  <a:pt x="10" y="0"/>
                  <a:pt x="19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4" y="0"/>
                  <a:pt x="163" y="9"/>
                  <a:pt x="163" y="18"/>
                </a:cubicBezTo>
                <a:cubicBezTo>
                  <a:pt x="163" y="27"/>
                  <a:pt x="154" y="36"/>
                  <a:pt x="144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3">
            <a:extLst>
              <a:ext uri="{FF2B5EF4-FFF2-40B4-BE49-F238E27FC236}">
                <a16:creationId xmlns:a16="http://schemas.microsoft.com/office/drawing/2014/main" id="{2D61383A-F7DC-8A4C-8647-4E12302B3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2637" y="7120427"/>
            <a:ext cx="469871" cy="459874"/>
          </a:xfrm>
          <a:custGeom>
            <a:avLst/>
            <a:gdLst>
              <a:gd name="T0" fmla="*/ 287 w 414"/>
              <a:gd name="T1" fmla="*/ 405 h 406"/>
              <a:gd name="T2" fmla="*/ 287 w 414"/>
              <a:gd name="T3" fmla="*/ 405 h 406"/>
              <a:gd name="T4" fmla="*/ 278 w 414"/>
              <a:gd name="T5" fmla="*/ 395 h 406"/>
              <a:gd name="T6" fmla="*/ 36 w 414"/>
              <a:gd name="T7" fmla="*/ 153 h 406"/>
              <a:gd name="T8" fmla="*/ 26 w 414"/>
              <a:gd name="T9" fmla="*/ 27 h 406"/>
              <a:gd name="T10" fmla="*/ 89 w 414"/>
              <a:gd name="T11" fmla="*/ 0 h 406"/>
              <a:gd name="T12" fmla="*/ 89 w 414"/>
              <a:gd name="T13" fmla="*/ 0 h 406"/>
              <a:gd name="T14" fmla="*/ 152 w 414"/>
              <a:gd name="T15" fmla="*/ 27 h 406"/>
              <a:gd name="T16" fmla="*/ 404 w 414"/>
              <a:gd name="T17" fmla="*/ 278 h 406"/>
              <a:gd name="T18" fmla="*/ 413 w 414"/>
              <a:gd name="T19" fmla="*/ 287 h 406"/>
              <a:gd name="T20" fmla="*/ 404 w 414"/>
              <a:gd name="T21" fmla="*/ 306 h 406"/>
              <a:gd name="T22" fmla="*/ 305 w 414"/>
              <a:gd name="T23" fmla="*/ 395 h 406"/>
              <a:gd name="T24" fmla="*/ 287 w 414"/>
              <a:gd name="T25" fmla="*/ 405 h 406"/>
              <a:gd name="T26" fmla="*/ 89 w 414"/>
              <a:gd name="T27" fmla="*/ 36 h 406"/>
              <a:gd name="T28" fmla="*/ 89 w 414"/>
              <a:gd name="T29" fmla="*/ 36 h 406"/>
              <a:gd name="T30" fmla="*/ 89 w 414"/>
              <a:gd name="T31" fmla="*/ 36 h 406"/>
              <a:gd name="T32" fmla="*/ 53 w 414"/>
              <a:gd name="T33" fmla="*/ 54 h 406"/>
              <a:gd name="T34" fmla="*/ 53 w 414"/>
              <a:gd name="T35" fmla="*/ 126 h 406"/>
              <a:gd name="T36" fmla="*/ 296 w 414"/>
              <a:gd name="T37" fmla="*/ 359 h 406"/>
              <a:gd name="T38" fmla="*/ 368 w 414"/>
              <a:gd name="T39" fmla="*/ 287 h 406"/>
              <a:gd name="T40" fmla="*/ 134 w 414"/>
              <a:gd name="T41" fmla="*/ 54 h 406"/>
              <a:gd name="T42" fmla="*/ 89 w 414"/>
              <a:gd name="T43" fmla="*/ 3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4" h="406">
                <a:moveTo>
                  <a:pt x="287" y="405"/>
                </a:moveTo>
                <a:lnTo>
                  <a:pt x="287" y="405"/>
                </a:lnTo>
                <a:cubicBezTo>
                  <a:pt x="287" y="405"/>
                  <a:pt x="278" y="405"/>
                  <a:pt x="278" y="395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0" y="117"/>
                  <a:pt x="0" y="63"/>
                  <a:pt x="26" y="27"/>
                </a:cubicBezTo>
                <a:cubicBezTo>
                  <a:pt x="44" y="9"/>
                  <a:pt x="71" y="0"/>
                  <a:pt x="89" y="0"/>
                </a:cubicBezTo>
                <a:lnTo>
                  <a:pt x="89" y="0"/>
                </a:lnTo>
                <a:cubicBezTo>
                  <a:pt x="116" y="0"/>
                  <a:pt x="143" y="9"/>
                  <a:pt x="152" y="27"/>
                </a:cubicBezTo>
                <a:cubicBezTo>
                  <a:pt x="404" y="278"/>
                  <a:pt x="404" y="278"/>
                  <a:pt x="404" y="278"/>
                </a:cubicBezTo>
                <a:lnTo>
                  <a:pt x="413" y="287"/>
                </a:lnTo>
                <a:cubicBezTo>
                  <a:pt x="413" y="297"/>
                  <a:pt x="404" y="297"/>
                  <a:pt x="404" y="306"/>
                </a:cubicBezTo>
                <a:cubicBezTo>
                  <a:pt x="305" y="395"/>
                  <a:pt x="305" y="395"/>
                  <a:pt x="305" y="395"/>
                </a:cubicBezTo>
                <a:cubicBezTo>
                  <a:pt x="296" y="405"/>
                  <a:pt x="296" y="405"/>
                  <a:pt x="287" y="405"/>
                </a:cubicBezTo>
                <a:close/>
                <a:moveTo>
                  <a:pt x="89" y="36"/>
                </a:moveTo>
                <a:lnTo>
                  <a:pt x="89" y="36"/>
                </a:lnTo>
                <a:lnTo>
                  <a:pt x="89" y="36"/>
                </a:lnTo>
                <a:cubicBezTo>
                  <a:pt x="80" y="36"/>
                  <a:pt x="62" y="45"/>
                  <a:pt x="53" y="54"/>
                </a:cubicBezTo>
                <a:cubicBezTo>
                  <a:pt x="36" y="72"/>
                  <a:pt x="36" y="108"/>
                  <a:pt x="53" y="126"/>
                </a:cubicBezTo>
                <a:cubicBezTo>
                  <a:pt x="296" y="359"/>
                  <a:pt x="296" y="359"/>
                  <a:pt x="296" y="359"/>
                </a:cubicBezTo>
                <a:cubicBezTo>
                  <a:pt x="368" y="287"/>
                  <a:pt x="368" y="287"/>
                  <a:pt x="368" y="287"/>
                </a:cubicBezTo>
                <a:cubicBezTo>
                  <a:pt x="134" y="54"/>
                  <a:pt x="134" y="54"/>
                  <a:pt x="134" y="54"/>
                </a:cubicBezTo>
                <a:cubicBezTo>
                  <a:pt x="116" y="45"/>
                  <a:pt x="107" y="36"/>
                  <a:pt x="89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4">
            <a:extLst>
              <a:ext uri="{FF2B5EF4-FFF2-40B4-BE49-F238E27FC236}">
                <a16:creationId xmlns:a16="http://schemas.microsoft.com/office/drawing/2014/main" id="{F2FD2569-3CB7-5D4A-A39D-D7F768E8C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810" y="6490600"/>
            <a:ext cx="724802" cy="724802"/>
          </a:xfrm>
          <a:custGeom>
            <a:avLst/>
            <a:gdLst>
              <a:gd name="T0" fmla="*/ 315 w 639"/>
              <a:gd name="T1" fmla="*/ 638 h 639"/>
              <a:gd name="T2" fmla="*/ 315 w 639"/>
              <a:gd name="T3" fmla="*/ 638 h 639"/>
              <a:gd name="T4" fmla="*/ 0 w 639"/>
              <a:gd name="T5" fmla="*/ 315 h 639"/>
              <a:gd name="T6" fmla="*/ 315 w 639"/>
              <a:gd name="T7" fmla="*/ 0 h 639"/>
              <a:gd name="T8" fmla="*/ 638 w 639"/>
              <a:gd name="T9" fmla="*/ 315 h 639"/>
              <a:gd name="T10" fmla="*/ 315 w 639"/>
              <a:gd name="T11" fmla="*/ 638 h 639"/>
              <a:gd name="T12" fmla="*/ 315 w 639"/>
              <a:gd name="T13" fmla="*/ 36 h 639"/>
              <a:gd name="T14" fmla="*/ 315 w 639"/>
              <a:gd name="T15" fmla="*/ 36 h 639"/>
              <a:gd name="T16" fmla="*/ 36 w 639"/>
              <a:gd name="T17" fmla="*/ 315 h 639"/>
              <a:gd name="T18" fmla="*/ 315 w 639"/>
              <a:gd name="T19" fmla="*/ 602 h 639"/>
              <a:gd name="T20" fmla="*/ 602 w 639"/>
              <a:gd name="T21" fmla="*/ 315 h 639"/>
              <a:gd name="T22" fmla="*/ 315 w 639"/>
              <a:gd name="T23" fmla="*/ 36 h 6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9" h="639">
                <a:moveTo>
                  <a:pt x="315" y="638"/>
                </a:moveTo>
                <a:lnTo>
                  <a:pt x="315" y="638"/>
                </a:lnTo>
                <a:cubicBezTo>
                  <a:pt x="144" y="638"/>
                  <a:pt x="0" y="494"/>
                  <a:pt x="0" y="315"/>
                </a:cubicBezTo>
                <a:cubicBezTo>
                  <a:pt x="0" y="144"/>
                  <a:pt x="144" y="0"/>
                  <a:pt x="315" y="0"/>
                </a:cubicBezTo>
                <a:cubicBezTo>
                  <a:pt x="494" y="0"/>
                  <a:pt x="638" y="144"/>
                  <a:pt x="638" y="315"/>
                </a:cubicBezTo>
                <a:cubicBezTo>
                  <a:pt x="638" y="494"/>
                  <a:pt x="494" y="638"/>
                  <a:pt x="315" y="638"/>
                </a:cubicBezTo>
                <a:close/>
                <a:moveTo>
                  <a:pt x="315" y="36"/>
                </a:moveTo>
                <a:lnTo>
                  <a:pt x="315" y="36"/>
                </a:lnTo>
                <a:cubicBezTo>
                  <a:pt x="162" y="36"/>
                  <a:pt x="36" y="162"/>
                  <a:pt x="36" y="315"/>
                </a:cubicBezTo>
                <a:cubicBezTo>
                  <a:pt x="36" y="476"/>
                  <a:pt x="162" y="602"/>
                  <a:pt x="315" y="602"/>
                </a:cubicBezTo>
                <a:cubicBezTo>
                  <a:pt x="476" y="602"/>
                  <a:pt x="602" y="476"/>
                  <a:pt x="602" y="315"/>
                </a:cubicBezTo>
                <a:cubicBezTo>
                  <a:pt x="602" y="162"/>
                  <a:pt x="476" y="36"/>
                  <a:pt x="31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45">
            <a:extLst>
              <a:ext uri="{FF2B5EF4-FFF2-40B4-BE49-F238E27FC236}">
                <a16:creationId xmlns:a16="http://schemas.microsoft.com/office/drawing/2014/main" id="{35E1C24D-0BF5-5B4F-A4C2-7E7ED3BB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777" y="6615567"/>
            <a:ext cx="479868" cy="469871"/>
          </a:xfrm>
          <a:custGeom>
            <a:avLst/>
            <a:gdLst>
              <a:gd name="T0" fmla="*/ 216 w 423"/>
              <a:gd name="T1" fmla="*/ 413 h 414"/>
              <a:gd name="T2" fmla="*/ 216 w 423"/>
              <a:gd name="T3" fmla="*/ 413 h 414"/>
              <a:gd name="T4" fmla="*/ 63 w 423"/>
              <a:gd name="T5" fmla="*/ 350 h 414"/>
              <a:gd name="T6" fmla="*/ 0 w 423"/>
              <a:gd name="T7" fmla="*/ 207 h 414"/>
              <a:gd name="T8" fmla="*/ 63 w 423"/>
              <a:gd name="T9" fmla="*/ 63 h 414"/>
              <a:gd name="T10" fmla="*/ 216 w 423"/>
              <a:gd name="T11" fmla="*/ 0 h 414"/>
              <a:gd name="T12" fmla="*/ 359 w 423"/>
              <a:gd name="T13" fmla="*/ 63 h 414"/>
              <a:gd name="T14" fmla="*/ 422 w 423"/>
              <a:gd name="T15" fmla="*/ 207 h 414"/>
              <a:gd name="T16" fmla="*/ 359 w 423"/>
              <a:gd name="T17" fmla="*/ 350 h 414"/>
              <a:gd name="T18" fmla="*/ 216 w 423"/>
              <a:gd name="T19" fmla="*/ 413 h 414"/>
              <a:gd name="T20" fmla="*/ 216 w 423"/>
              <a:gd name="T21" fmla="*/ 27 h 414"/>
              <a:gd name="T22" fmla="*/ 216 w 423"/>
              <a:gd name="T23" fmla="*/ 27 h 414"/>
              <a:gd name="T24" fmla="*/ 27 w 423"/>
              <a:gd name="T25" fmla="*/ 207 h 414"/>
              <a:gd name="T26" fmla="*/ 216 w 423"/>
              <a:gd name="T27" fmla="*/ 386 h 414"/>
              <a:gd name="T28" fmla="*/ 395 w 423"/>
              <a:gd name="T29" fmla="*/ 207 h 414"/>
              <a:gd name="T30" fmla="*/ 216 w 423"/>
              <a:gd name="T31" fmla="*/ 27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23" h="414">
                <a:moveTo>
                  <a:pt x="216" y="413"/>
                </a:moveTo>
                <a:lnTo>
                  <a:pt x="216" y="413"/>
                </a:lnTo>
                <a:cubicBezTo>
                  <a:pt x="152" y="413"/>
                  <a:pt x="108" y="395"/>
                  <a:pt x="63" y="350"/>
                </a:cubicBezTo>
                <a:cubicBezTo>
                  <a:pt x="27" y="314"/>
                  <a:pt x="0" y="260"/>
                  <a:pt x="0" y="207"/>
                </a:cubicBezTo>
                <a:cubicBezTo>
                  <a:pt x="0" y="153"/>
                  <a:pt x="27" y="99"/>
                  <a:pt x="63" y="63"/>
                </a:cubicBezTo>
                <a:cubicBezTo>
                  <a:pt x="108" y="18"/>
                  <a:pt x="152" y="0"/>
                  <a:pt x="216" y="0"/>
                </a:cubicBezTo>
                <a:cubicBezTo>
                  <a:pt x="270" y="0"/>
                  <a:pt x="315" y="18"/>
                  <a:pt x="359" y="63"/>
                </a:cubicBezTo>
                <a:cubicBezTo>
                  <a:pt x="395" y="99"/>
                  <a:pt x="422" y="153"/>
                  <a:pt x="422" y="207"/>
                </a:cubicBezTo>
                <a:cubicBezTo>
                  <a:pt x="422" y="260"/>
                  <a:pt x="395" y="314"/>
                  <a:pt x="359" y="350"/>
                </a:cubicBezTo>
                <a:cubicBezTo>
                  <a:pt x="315" y="395"/>
                  <a:pt x="270" y="413"/>
                  <a:pt x="216" y="413"/>
                </a:cubicBezTo>
                <a:close/>
                <a:moveTo>
                  <a:pt x="216" y="27"/>
                </a:moveTo>
                <a:lnTo>
                  <a:pt x="216" y="27"/>
                </a:lnTo>
                <a:cubicBezTo>
                  <a:pt x="108" y="27"/>
                  <a:pt x="27" y="108"/>
                  <a:pt x="27" y="207"/>
                </a:cubicBezTo>
                <a:cubicBezTo>
                  <a:pt x="27" y="305"/>
                  <a:pt x="108" y="386"/>
                  <a:pt x="216" y="386"/>
                </a:cubicBezTo>
                <a:cubicBezTo>
                  <a:pt x="315" y="386"/>
                  <a:pt x="395" y="305"/>
                  <a:pt x="395" y="207"/>
                </a:cubicBezTo>
                <a:cubicBezTo>
                  <a:pt x="395" y="108"/>
                  <a:pt x="315" y="27"/>
                  <a:pt x="216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46">
            <a:extLst>
              <a:ext uri="{FF2B5EF4-FFF2-40B4-BE49-F238E27FC236}">
                <a16:creationId xmlns:a16="http://schemas.microsoft.com/office/drawing/2014/main" id="{30E876B7-5366-E94D-99DF-44F17550D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2760" y="6675551"/>
            <a:ext cx="354901" cy="354901"/>
          </a:xfrm>
          <a:custGeom>
            <a:avLst/>
            <a:gdLst>
              <a:gd name="T0" fmla="*/ 162 w 315"/>
              <a:gd name="T1" fmla="*/ 314 h 315"/>
              <a:gd name="T2" fmla="*/ 162 w 315"/>
              <a:gd name="T3" fmla="*/ 314 h 315"/>
              <a:gd name="T4" fmla="*/ 0 w 315"/>
              <a:gd name="T5" fmla="*/ 153 h 315"/>
              <a:gd name="T6" fmla="*/ 162 w 315"/>
              <a:gd name="T7" fmla="*/ 0 h 315"/>
              <a:gd name="T8" fmla="*/ 314 w 315"/>
              <a:gd name="T9" fmla="*/ 153 h 315"/>
              <a:gd name="T10" fmla="*/ 162 w 315"/>
              <a:gd name="T11" fmla="*/ 314 h 315"/>
              <a:gd name="T12" fmla="*/ 162 w 315"/>
              <a:gd name="T13" fmla="*/ 18 h 315"/>
              <a:gd name="T14" fmla="*/ 162 w 315"/>
              <a:gd name="T15" fmla="*/ 18 h 315"/>
              <a:gd name="T16" fmla="*/ 27 w 315"/>
              <a:gd name="T17" fmla="*/ 153 h 315"/>
              <a:gd name="T18" fmla="*/ 162 w 315"/>
              <a:gd name="T19" fmla="*/ 287 h 315"/>
              <a:gd name="T20" fmla="*/ 288 w 315"/>
              <a:gd name="T21" fmla="*/ 153 h 315"/>
              <a:gd name="T22" fmla="*/ 162 w 315"/>
              <a:gd name="T23" fmla="*/ 18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5" h="315">
                <a:moveTo>
                  <a:pt x="162" y="314"/>
                </a:moveTo>
                <a:lnTo>
                  <a:pt x="162" y="314"/>
                </a:lnTo>
                <a:cubicBezTo>
                  <a:pt x="72" y="314"/>
                  <a:pt x="0" y="242"/>
                  <a:pt x="0" y="153"/>
                </a:cubicBezTo>
                <a:cubicBezTo>
                  <a:pt x="0" y="63"/>
                  <a:pt x="72" y="0"/>
                  <a:pt x="162" y="0"/>
                </a:cubicBezTo>
                <a:cubicBezTo>
                  <a:pt x="242" y="0"/>
                  <a:pt x="314" y="63"/>
                  <a:pt x="314" y="153"/>
                </a:cubicBezTo>
                <a:cubicBezTo>
                  <a:pt x="314" y="242"/>
                  <a:pt x="242" y="314"/>
                  <a:pt x="162" y="314"/>
                </a:cubicBezTo>
                <a:close/>
                <a:moveTo>
                  <a:pt x="162" y="18"/>
                </a:moveTo>
                <a:lnTo>
                  <a:pt x="162" y="18"/>
                </a:lnTo>
                <a:cubicBezTo>
                  <a:pt x="81" y="18"/>
                  <a:pt x="27" y="81"/>
                  <a:pt x="27" y="153"/>
                </a:cubicBezTo>
                <a:cubicBezTo>
                  <a:pt x="27" y="224"/>
                  <a:pt x="81" y="287"/>
                  <a:pt x="162" y="287"/>
                </a:cubicBezTo>
                <a:cubicBezTo>
                  <a:pt x="233" y="287"/>
                  <a:pt x="288" y="224"/>
                  <a:pt x="288" y="153"/>
                </a:cubicBezTo>
                <a:cubicBezTo>
                  <a:pt x="288" y="81"/>
                  <a:pt x="233" y="18"/>
                  <a:pt x="162" y="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47">
            <a:extLst>
              <a:ext uri="{FF2B5EF4-FFF2-40B4-BE49-F238E27FC236}">
                <a16:creationId xmlns:a16="http://schemas.microsoft.com/office/drawing/2014/main" id="{4E3926CB-F57E-FE48-8C80-8E8D0351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2727" y="6755529"/>
            <a:ext cx="109970" cy="184948"/>
          </a:xfrm>
          <a:custGeom>
            <a:avLst/>
            <a:gdLst>
              <a:gd name="T0" fmla="*/ 45 w 99"/>
              <a:gd name="T1" fmla="*/ 161 h 162"/>
              <a:gd name="T2" fmla="*/ 45 w 99"/>
              <a:gd name="T3" fmla="*/ 161 h 162"/>
              <a:gd name="T4" fmla="*/ 9 w 99"/>
              <a:gd name="T5" fmla="*/ 152 h 162"/>
              <a:gd name="T6" fmla="*/ 0 w 99"/>
              <a:gd name="T7" fmla="*/ 134 h 162"/>
              <a:gd name="T8" fmla="*/ 18 w 99"/>
              <a:gd name="T9" fmla="*/ 134 h 162"/>
              <a:gd name="T10" fmla="*/ 72 w 99"/>
              <a:gd name="T11" fmla="*/ 134 h 162"/>
              <a:gd name="T12" fmla="*/ 81 w 99"/>
              <a:gd name="T13" fmla="*/ 116 h 162"/>
              <a:gd name="T14" fmla="*/ 45 w 99"/>
              <a:gd name="T15" fmla="*/ 90 h 162"/>
              <a:gd name="T16" fmla="*/ 18 w 99"/>
              <a:gd name="T17" fmla="*/ 72 h 162"/>
              <a:gd name="T18" fmla="*/ 0 w 99"/>
              <a:gd name="T19" fmla="*/ 45 h 162"/>
              <a:gd name="T20" fmla="*/ 18 w 99"/>
              <a:gd name="T21" fmla="*/ 18 h 162"/>
              <a:gd name="T22" fmla="*/ 90 w 99"/>
              <a:gd name="T23" fmla="*/ 9 h 162"/>
              <a:gd name="T24" fmla="*/ 98 w 99"/>
              <a:gd name="T25" fmla="*/ 27 h 162"/>
              <a:gd name="T26" fmla="*/ 81 w 99"/>
              <a:gd name="T27" fmla="*/ 27 h 162"/>
              <a:gd name="T28" fmla="*/ 36 w 99"/>
              <a:gd name="T29" fmla="*/ 27 h 162"/>
              <a:gd name="T30" fmla="*/ 26 w 99"/>
              <a:gd name="T31" fmla="*/ 45 h 162"/>
              <a:gd name="T32" fmla="*/ 54 w 99"/>
              <a:gd name="T33" fmla="*/ 72 h 162"/>
              <a:gd name="T34" fmla="*/ 81 w 99"/>
              <a:gd name="T35" fmla="*/ 90 h 162"/>
              <a:gd name="T36" fmla="*/ 98 w 99"/>
              <a:gd name="T37" fmla="*/ 116 h 162"/>
              <a:gd name="T38" fmla="*/ 81 w 99"/>
              <a:gd name="T39" fmla="*/ 152 h 162"/>
              <a:gd name="T40" fmla="*/ 45 w 99"/>
              <a:gd name="T4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9" h="162">
                <a:moveTo>
                  <a:pt x="45" y="161"/>
                </a:moveTo>
                <a:lnTo>
                  <a:pt x="45" y="161"/>
                </a:lnTo>
                <a:cubicBezTo>
                  <a:pt x="36" y="161"/>
                  <a:pt x="18" y="152"/>
                  <a:pt x="9" y="152"/>
                </a:cubicBezTo>
                <a:cubicBezTo>
                  <a:pt x="0" y="143"/>
                  <a:pt x="0" y="143"/>
                  <a:pt x="0" y="134"/>
                </a:cubicBezTo>
                <a:cubicBezTo>
                  <a:pt x="9" y="134"/>
                  <a:pt x="9" y="125"/>
                  <a:pt x="18" y="134"/>
                </a:cubicBezTo>
                <a:cubicBezTo>
                  <a:pt x="36" y="143"/>
                  <a:pt x="54" y="143"/>
                  <a:pt x="72" y="134"/>
                </a:cubicBezTo>
                <a:cubicBezTo>
                  <a:pt x="72" y="125"/>
                  <a:pt x="81" y="125"/>
                  <a:pt x="81" y="116"/>
                </a:cubicBezTo>
                <a:cubicBezTo>
                  <a:pt x="81" y="107"/>
                  <a:pt x="62" y="98"/>
                  <a:pt x="45" y="90"/>
                </a:cubicBezTo>
                <a:cubicBezTo>
                  <a:pt x="36" y="81"/>
                  <a:pt x="26" y="81"/>
                  <a:pt x="18" y="72"/>
                </a:cubicBezTo>
                <a:cubicBezTo>
                  <a:pt x="9" y="63"/>
                  <a:pt x="0" y="54"/>
                  <a:pt x="0" y="45"/>
                </a:cubicBezTo>
                <a:cubicBezTo>
                  <a:pt x="0" y="36"/>
                  <a:pt x="9" y="18"/>
                  <a:pt x="18" y="18"/>
                </a:cubicBezTo>
                <a:cubicBezTo>
                  <a:pt x="36" y="0"/>
                  <a:pt x="62" y="0"/>
                  <a:pt x="90" y="9"/>
                </a:cubicBezTo>
                <a:cubicBezTo>
                  <a:pt x="98" y="18"/>
                  <a:pt x="98" y="18"/>
                  <a:pt x="98" y="27"/>
                </a:cubicBezTo>
                <a:cubicBezTo>
                  <a:pt x="90" y="27"/>
                  <a:pt x="90" y="36"/>
                  <a:pt x="81" y="27"/>
                </a:cubicBezTo>
                <a:cubicBezTo>
                  <a:pt x="62" y="18"/>
                  <a:pt x="45" y="18"/>
                  <a:pt x="36" y="27"/>
                </a:cubicBezTo>
                <a:cubicBezTo>
                  <a:pt x="26" y="36"/>
                  <a:pt x="26" y="36"/>
                  <a:pt x="26" y="45"/>
                </a:cubicBezTo>
                <a:cubicBezTo>
                  <a:pt x="26" y="54"/>
                  <a:pt x="36" y="63"/>
                  <a:pt x="54" y="72"/>
                </a:cubicBezTo>
                <a:cubicBezTo>
                  <a:pt x="62" y="81"/>
                  <a:pt x="72" y="81"/>
                  <a:pt x="81" y="90"/>
                </a:cubicBezTo>
                <a:cubicBezTo>
                  <a:pt x="90" y="98"/>
                  <a:pt x="98" y="107"/>
                  <a:pt x="98" y="116"/>
                </a:cubicBezTo>
                <a:cubicBezTo>
                  <a:pt x="98" y="125"/>
                  <a:pt x="90" y="143"/>
                  <a:pt x="81" y="152"/>
                </a:cubicBezTo>
                <a:cubicBezTo>
                  <a:pt x="72" y="152"/>
                  <a:pt x="62" y="161"/>
                  <a:pt x="45" y="1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48">
            <a:extLst>
              <a:ext uri="{FF2B5EF4-FFF2-40B4-BE49-F238E27FC236}">
                <a16:creationId xmlns:a16="http://schemas.microsoft.com/office/drawing/2014/main" id="{9827904A-4136-5F4E-B428-7AB0CAAC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713" y="6715540"/>
            <a:ext cx="29992" cy="39989"/>
          </a:xfrm>
          <a:custGeom>
            <a:avLst/>
            <a:gdLst>
              <a:gd name="T0" fmla="*/ 18 w 27"/>
              <a:gd name="T1" fmla="*/ 36 h 37"/>
              <a:gd name="T2" fmla="*/ 18 w 27"/>
              <a:gd name="T3" fmla="*/ 36 h 37"/>
              <a:gd name="T4" fmla="*/ 0 w 27"/>
              <a:gd name="T5" fmla="*/ 27 h 37"/>
              <a:gd name="T6" fmla="*/ 0 w 27"/>
              <a:gd name="T7" fmla="*/ 9 h 37"/>
              <a:gd name="T8" fmla="*/ 18 w 27"/>
              <a:gd name="T9" fmla="*/ 0 h 37"/>
              <a:gd name="T10" fmla="*/ 26 w 27"/>
              <a:gd name="T11" fmla="*/ 9 h 37"/>
              <a:gd name="T12" fmla="*/ 26 w 27"/>
              <a:gd name="T13" fmla="*/ 27 h 37"/>
              <a:gd name="T14" fmla="*/ 18 w 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36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lnTo>
                  <a:pt x="26" y="9"/>
                </a:lnTo>
                <a:cubicBezTo>
                  <a:pt x="26" y="27"/>
                  <a:pt x="26" y="27"/>
                  <a:pt x="26" y="27"/>
                </a:cubicBezTo>
                <a:cubicBezTo>
                  <a:pt x="26" y="36"/>
                  <a:pt x="18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49">
            <a:extLst>
              <a:ext uri="{FF2B5EF4-FFF2-40B4-BE49-F238E27FC236}">
                <a16:creationId xmlns:a16="http://schemas.microsoft.com/office/drawing/2014/main" id="{9D50CFEF-04D5-2E43-A87B-3019F5BB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713" y="6940477"/>
            <a:ext cx="29992" cy="39989"/>
          </a:xfrm>
          <a:custGeom>
            <a:avLst/>
            <a:gdLst>
              <a:gd name="T0" fmla="*/ 18 w 27"/>
              <a:gd name="T1" fmla="*/ 36 h 37"/>
              <a:gd name="T2" fmla="*/ 18 w 27"/>
              <a:gd name="T3" fmla="*/ 36 h 37"/>
              <a:gd name="T4" fmla="*/ 0 w 27"/>
              <a:gd name="T5" fmla="*/ 27 h 37"/>
              <a:gd name="T6" fmla="*/ 0 w 27"/>
              <a:gd name="T7" fmla="*/ 9 h 37"/>
              <a:gd name="T8" fmla="*/ 18 w 27"/>
              <a:gd name="T9" fmla="*/ 0 h 37"/>
              <a:gd name="T10" fmla="*/ 26 w 27"/>
              <a:gd name="T11" fmla="*/ 9 h 37"/>
              <a:gd name="T12" fmla="*/ 26 w 27"/>
              <a:gd name="T13" fmla="*/ 27 h 37"/>
              <a:gd name="T14" fmla="*/ 18 w 2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7" h="37">
                <a:moveTo>
                  <a:pt x="18" y="36"/>
                </a:moveTo>
                <a:lnTo>
                  <a:pt x="18" y="36"/>
                </a:lnTo>
                <a:cubicBezTo>
                  <a:pt x="9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8" y="0"/>
                  <a:pt x="26" y="0"/>
                  <a:pt x="26" y="9"/>
                </a:cubicBezTo>
                <a:cubicBezTo>
                  <a:pt x="26" y="27"/>
                  <a:pt x="26" y="27"/>
                  <a:pt x="26" y="27"/>
                </a:cubicBez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CuadroTexto 554">
            <a:extLst>
              <a:ext uri="{FF2B5EF4-FFF2-40B4-BE49-F238E27FC236}">
                <a16:creationId xmlns:a16="http://schemas.microsoft.com/office/drawing/2014/main" id="{8CF47E00-3D7E-EE4E-989B-34286DDD7372}"/>
              </a:ext>
            </a:extLst>
          </p:cNvPr>
          <p:cNvSpPr txBox="1"/>
          <p:nvPr/>
        </p:nvSpPr>
        <p:spPr>
          <a:xfrm>
            <a:off x="10305136" y="969061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56" name="CuadroTexto 555">
            <a:extLst>
              <a:ext uri="{FF2B5EF4-FFF2-40B4-BE49-F238E27FC236}">
                <a16:creationId xmlns:a16="http://schemas.microsoft.com/office/drawing/2014/main" id="{84D0EEB8-40CA-4B40-9D6F-CA527C9470E7}"/>
              </a:ext>
            </a:extLst>
          </p:cNvPr>
          <p:cNvSpPr txBox="1"/>
          <p:nvPr/>
        </p:nvSpPr>
        <p:spPr>
          <a:xfrm>
            <a:off x="2451398" y="248448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35B6CF0E-9372-6346-B5E1-CD49F2D39192}"/>
              </a:ext>
            </a:extLst>
          </p:cNvPr>
          <p:cNvSpPr txBox="1"/>
          <p:nvPr/>
        </p:nvSpPr>
        <p:spPr>
          <a:xfrm>
            <a:off x="17821886" y="6221997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BAD3BF2E-1836-8E46-85CF-E73E6E48AF7C}"/>
              </a:ext>
            </a:extLst>
          </p:cNvPr>
          <p:cNvSpPr/>
          <p:nvPr/>
        </p:nvSpPr>
        <p:spPr>
          <a:xfrm>
            <a:off x="17798043" y="6800060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3863B7AF-6EE6-7048-A8D6-1C3A637364E5}"/>
              </a:ext>
            </a:extLst>
          </p:cNvPr>
          <p:cNvSpPr txBox="1"/>
          <p:nvPr/>
        </p:nvSpPr>
        <p:spPr>
          <a:xfrm>
            <a:off x="17845212" y="9799413"/>
            <a:ext cx="254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3" name="Rectangle 56">
            <a:extLst>
              <a:ext uri="{FF2B5EF4-FFF2-40B4-BE49-F238E27FC236}">
                <a16:creationId xmlns:a16="http://schemas.microsoft.com/office/drawing/2014/main" id="{C394A174-3B15-0241-A917-C7E40FC4E4B9}"/>
              </a:ext>
            </a:extLst>
          </p:cNvPr>
          <p:cNvSpPr/>
          <p:nvPr/>
        </p:nvSpPr>
        <p:spPr>
          <a:xfrm>
            <a:off x="17821370" y="10377476"/>
            <a:ext cx="42664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" name="CuadroTexto 395">
            <a:extLst>
              <a:ext uri="{FF2B5EF4-FFF2-40B4-BE49-F238E27FC236}">
                <a16:creationId xmlns:a16="http://schemas.microsoft.com/office/drawing/2014/main" id="{32FF3531-A34C-0B45-81BB-CCD5577E877C}"/>
              </a:ext>
            </a:extLst>
          </p:cNvPr>
          <p:cNvSpPr txBox="1"/>
          <p:nvPr/>
        </p:nvSpPr>
        <p:spPr>
          <a:xfrm>
            <a:off x="3903089" y="6253418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84DBF81A-FCEA-3E4B-9E68-2C7554D8F13A}"/>
              </a:ext>
            </a:extLst>
          </p:cNvPr>
          <p:cNvSpPr/>
          <p:nvPr/>
        </p:nvSpPr>
        <p:spPr>
          <a:xfrm>
            <a:off x="1878465" y="6831481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6" name="CuadroTexto 395">
            <a:extLst>
              <a:ext uri="{FF2B5EF4-FFF2-40B4-BE49-F238E27FC236}">
                <a16:creationId xmlns:a16="http://schemas.microsoft.com/office/drawing/2014/main" id="{C141D814-9318-8A4C-931C-44D2950A64D0}"/>
              </a:ext>
            </a:extLst>
          </p:cNvPr>
          <p:cNvSpPr txBox="1"/>
          <p:nvPr/>
        </p:nvSpPr>
        <p:spPr>
          <a:xfrm>
            <a:off x="3903088" y="9790938"/>
            <a:ext cx="2577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id="{D54D4DB2-E25F-4D46-AA8E-B80621C0B654}"/>
              </a:ext>
            </a:extLst>
          </p:cNvPr>
          <p:cNvSpPr/>
          <p:nvPr/>
        </p:nvSpPr>
        <p:spPr>
          <a:xfrm>
            <a:off x="1878464" y="10369001"/>
            <a:ext cx="4602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418342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3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9ED79F"/>
      </a:accent1>
      <a:accent2>
        <a:srgbClr val="A3E2FC"/>
      </a:accent2>
      <a:accent3>
        <a:srgbClr val="E0BC3D"/>
      </a:accent3>
      <a:accent4>
        <a:srgbClr val="8CC4F3"/>
      </a:accent4>
      <a:accent5>
        <a:srgbClr val="667F9D"/>
      </a:accent5>
      <a:accent6>
        <a:srgbClr val="D2D2D2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91493</TotalTime>
  <Words>504</Words>
  <Application>Microsoft Macintosh PowerPoint</Application>
  <PresentationFormat>Custom</PresentationFormat>
  <Paragraphs>116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16246</cp:revision>
  <dcterms:created xsi:type="dcterms:W3CDTF">2014-11-12T21:47:38Z</dcterms:created>
  <dcterms:modified xsi:type="dcterms:W3CDTF">2019-09-25T22:00:57Z</dcterms:modified>
  <cp:category/>
</cp:coreProperties>
</file>