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12" r:id="rId7"/>
    <p:sldId id="313" r:id="rId8"/>
    <p:sldId id="31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2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4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06498475-5ED6-564A-98EE-89167DA4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962" y="1895055"/>
            <a:ext cx="2448221" cy="2344776"/>
          </a:xfrm>
          <a:custGeom>
            <a:avLst/>
            <a:gdLst>
              <a:gd name="T0" fmla="*/ 149 w 2193"/>
              <a:gd name="T1" fmla="*/ 2096 h 2097"/>
              <a:gd name="T2" fmla="*/ 149 w 2193"/>
              <a:gd name="T3" fmla="*/ 2096 h 2097"/>
              <a:gd name="T4" fmla="*/ 2034 w 2193"/>
              <a:gd name="T5" fmla="*/ 2096 h 2097"/>
              <a:gd name="T6" fmla="*/ 2148 w 2193"/>
              <a:gd name="T7" fmla="*/ 1912 h 2097"/>
              <a:gd name="T8" fmla="*/ 1201 w 2193"/>
              <a:gd name="T9" fmla="*/ 96 h 2097"/>
              <a:gd name="T10" fmla="*/ 981 w 2193"/>
              <a:gd name="T11" fmla="*/ 96 h 2097"/>
              <a:gd name="T12" fmla="*/ 44 w 2193"/>
              <a:gd name="T13" fmla="*/ 1912 h 2097"/>
              <a:gd name="T14" fmla="*/ 149 w 2193"/>
              <a:gd name="T15" fmla="*/ 2096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3" h="2097">
                <a:moveTo>
                  <a:pt x="149" y="2096"/>
                </a:moveTo>
                <a:lnTo>
                  <a:pt x="149" y="2096"/>
                </a:lnTo>
                <a:cubicBezTo>
                  <a:pt x="2034" y="2096"/>
                  <a:pt x="2034" y="2096"/>
                  <a:pt x="2034" y="2096"/>
                </a:cubicBezTo>
                <a:cubicBezTo>
                  <a:pt x="2131" y="2096"/>
                  <a:pt x="2192" y="1991"/>
                  <a:pt x="2148" y="1912"/>
                </a:cubicBezTo>
                <a:cubicBezTo>
                  <a:pt x="1201" y="96"/>
                  <a:pt x="1201" y="96"/>
                  <a:pt x="1201" y="96"/>
                </a:cubicBezTo>
                <a:cubicBezTo>
                  <a:pt x="1157" y="0"/>
                  <a:pt x="1025" y="0"/>
                  <a:pt x="981" y="96"/>
                </a:cubicBezTo>
                <a:cubicBezTo>
                  <a:pt x="44" y="1912"/>
                  <a:pt x="44" y="1912"/>
                  <a:pt x="44" y="1912"/>
                </a:cubicBezTo>
                <a:cubicBezTo>
                  <a:pt x="0" y="1991"/>
                  <a:pt x="61" y="2096"/>
                  <a:pt x="149" y="20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7089B3E9-BB35-614B-85F8-B88AAA30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346" y="9357945"/>
            <a:ext cx="10477602" cy="2463000"/>
          </a:xfrm>
          <a:custGeom>
            <a:avLst/>
            <a:gdLst>
              <a:gd name="T0" fmla="*/ 9316 w 9378"/>
              <a:gd name="T1" fmla="*/ 1938 h 2203"/>
              <a:gd name="T2" fmla="*/ 9316 w 9378"/>
              <a:gd name="T3" fmla="*/ 1938 h 2203"/>
              <a:gd name="T4" fmla="*/ 8368 w 9378"/>
              <a:gd name="T5" fmla="*/ 149 h 2203"/>
              <a:gd name="T6" fmla="*/ 8114 w 9378"/>
              <a:gd name="T7" fmla="*/ 0 h 2203"/>
              <a:gd name="T8" fmla="*/ 1263 w 9378"/>
              <a:gd name="T9" fmla="*/ 0 h 2203"/>
              <a:gd name="T10" fmla="*/ 1009 w 9378"/>
              <a:gd name="T11" fmla="*/ 149 h 2203"/>
              <a:gd name="T12" fmla="*/ 61 w 9378"/>
              <a:gd name="T13" fmla="*/ 1938 h 2203"/>
              <a:gd name="T14" fmla="*/ 219 w 9378"/>
              <a:gd name="T15" fmla="*/ 2202 h 2203"/>
              <a:gd name="T16" fmla="*/ 9158 w 9378"/>
              <a:gd name="T17" fmla="*/ 2202 h 2203"/>
              <a:gd name="T18" fmla="*/ 9316 w 9378"/>
              <a:gd name="T19" fmla="*/ 1938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78" h="2203">
                <a:moveTo>
                  <a:pt x="9316" y="1938"/>
                </a:moveTo>
                <a:lnTo>
                  <a:pt x="9316" y="1938"/>
                </a:lnTo>
                <a:cubicBezTo>
                  <a:pt x="8368" y="149"/>
                  <a:pt x="8368" y="149"/>
                  <a:pt x="8368" y="149"/>
                </a:cubicBezTo>
                <a:cubicBezTo>
                  <a:pt x="8316" y="61"/>
                  <a:pt x="8219" y="0"/>
                  <a:pt x="8114" y="0"/>
                </a:cubicBezTo>
                <a:cubicBezTo>
                  <a:pt x="1263" y="0"/>
                  <a:pt x="1263" y="0"/>
                  <a:pt x="1263" y="0"/>
                </a:cubicBezTo>
                <a:cubicBezTo>
                  <a:pt x="1158" y="0"/>
                  <a:pt x="1053" y="61"/>
                  <a:pt x="1009" y="149"/>
                </a:cubicBezTo>
                <a:cubicBezTo>
                  <a:pt x="61" y="1938"/>
                  <a:pt x="61" y="1938"/>
                  <a:pt x="61" y="1938"/>
                </a:cubicBezTo>
                <a:cubicBezTo>
                  <a:pt x="0" y="2052"/>
                  <a:pt x="88" y="2202"/>
                  <a:pt x="219" y="2202"/>
                </a:cubicBezTo>
                <a:cubicBezTo>
                  <a:pt x="9158" y="2202"/>
                  <a:pt x="9158" y="2202"/>
                  <a:pt x="9158" y="2202"/>
                </a:cubicBezTo>
                <a:cubicBezTo>
                  <a:pt x="9289" y="2202"/>
                  <a:pt x="9377" y="2052"/>
                  <a:pt x="9316" y="19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0D624D38-723D-B64A-BAFE-B9398AC6B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02" y="6840760"/>
            <a:ext cx="7694413" cy="2448221"/>
          </a:xfrm>
          <a:custGeom>
            <a:avLst/>
            <a:gdLst>
              <a:gd name="T0" fmla="*/ 351 w 6886"/>
              <a:gd name="T1" fmla="*/ 2192 h 2193"/>
              <a:gd name="T2" fmla="*/ 351 w 6886"/>
              <a:gd name="T3" fmla="*/ 2192 h 2193"/>
              <a:gd name="T4" fmla="*/ 6534 w 6886"/>
              <a:gd name="T5" fmla="*/ 2192 h 2193"/>
              <a:gd name="T6" fmla="*/ 6780 w 6886"/>
              <a:gd name="T7" fmla="*/ 1771 h 2193"/>
              <a:gd name="T8" fmla="*/ 5894 w 6886"/>
              <a:gd name="T9" fmla="*/ 87 h 2193"/>
              <a:gd name="T10" fmla="*/ 5736 w 6886"/>
              <a:gd name="T11" fmla="*/ 0 h 2193"/>
              <a:gd name="T12" fmla="*/ 1149 w 6886"/>
              <a:gd name="T13" fmla="*/ 0 h 2193"/>
              <a:gd name="T14" fmla="*/ 991 w 6886"/>
              <a:gd name="T15" fmla="*/ 87 h 2193"/>
              <a:gd name="T16" fmla="*/ 96 w 6886"/>
              <a:gd name="T17" fmla="*/ 1771 h 2193"/>
              <a:gd name="T18" fmla="*/ 351 w 6886"/>
              <a:gd name="T19" fmla="*/ 2192 h 2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86" h="2193">
                <a:moveTo>
                  <a:pt x="351" y="2192"/>
                </a:moveTo>
                <a:lnTo>
                  <a:pt x="351" y="2192"/>
                </a:lnTo>
                <a:cubicBezTo>
                  <a:pt x="6534" y="2192"/>
                  <a:pt x="6534" y="2192"/>
                  <a:pt x="6534" y="2192"/>
                </a:cubicBezTo>
                <a:cubicBezTo>
                  <a:pt x="6745" y="2192"/>
                  <a:pt x="6885" y="1964"/>
                  <a:pt x="6780" y="1771"/>
                </a:cubicBezTo>
                <a:cubicBezTo>
                  <a:pt x="5894" y="87"/>
                  <a:pt x="5894" y="87"/>
                  <a:pt x="5894" y="87"/>
                </a:cubicBezTo>
                <a:cubicBezTo>
                  <a:pt x="5859" y="34"/>
                  <a:pt x="5798" y="0"/>
                  <a:pt x="5736" y="0"/>
                </a:cubicBezTo>
                <a:cubicBezTo>
                  <a:pt x="1149" y="0"/>
                  <a:pt x="1149" y="0"/>
                  <a:pt x="1149" y="0"/>
                </a:cubicBezTo>
                <a:cubicBezTo>
                  <a:pt x="1088" y="0"/>
                  <a:pt x="1026" y="34"/>
                  <a:pt x="991" y="87"/>
                </a:cubicBezTo>
                <a:cubicBezTo>
                  <a:pt x="96" y="1771"/>
                  <a:pt x="96" y="1771"/>
                  <a:pt x="96" y="1771"/>
                </a:cubicBezTo>
                <a:cubicBezTo>
                  <a:pt x="0" y="1964"/>
                  <a:pt x="140" y="2192"/>
                  <a:pt x="351" y="21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EA1D2EE3-5953-1E47-A81A-702D1085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422" y="4313720"/>
            <a:ext cx="5019596" cy="2463000"/>
          </a:xfrm>
          <a:custGeom>
            <a:avLst/>
            <a:gdLst>
              <a:gd name="T0" fmla="*/ 359 w 4492"/>
              <a:gd name="T1" fmla="*/ 2202 h 2203"/>
              <a:gd name="T2" fmla="*/ 359 w 4492"/>
              <a:gd name="T3" fmla="*/ 2202 h 2203"/>
              <a:gd name="T4" fmla="*/ 4140 w 4492"/>
              <a:gd name="T5" fmla="*/ 2202 h 2203"/>
              <a:gd name="T6" fmla="*/ 4394 w 4492"/>
              <a:gd name="T7" fmla="*/ 1781 h 2203"/>
              <a:gd name="T8" fmla="*/ 3499 w 4492"/>
              <a:gd name="T9" fmla="*/ 96 h 2203"/>
              <a:gd name="T10" fmla="*/ 3341 w 4492"/>
              <a:gd name="T11" fmla="*/ 0 h 2203"/>
              <a:gd name="T12" fmla="*/ 1158 w 4492"/>
              <a:gd name="T13" fmla="*/ 0 h 2203"/>
              <a:gd name="T14" fmla="*/ 1000 w 4492"/>
              <a:gd name="T15" fmla="*/ 96 h 2203"/>
              <a:gd name="T16" fmla="*/ 105 w 4492"/>
              <a:gd name="T17" fmla="*/ 1781 h 2203"/>
              <a:gd name="T18" fmla="*/ 359 w 4492"/>
              <a:gd name="T19" fmla="*/ 2202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2" h="2203">
                <a:moveTo>
                  <a:pt x="359" y="2202"/>
                </a:moveTo>
                <a:lnTo>
                  <a:pt x="359" y="2202"/>
                </a:lnTo>
                <a:cubicBezTo>
                  <a:pt x="4140" y="2202"/>
                  <a:pt x="4140" y="2202"/>
                  <a:pt x="4140" y="2202"/>
                </a:cubicBezTo>
                <a:cubicBezTo>
                  <a:pt x="4350" y="2202"/>
                  <a:pt x="4491" y="1965"/>
                  <a:pt x="4394" y="1781"/>
                </a:cubicBezTo>
                <a:cubicBezTo>
                  <a:pt x="3499" y="96"/>
                  <a:pt x="3499" y="96"/>
                  <a:pt x="3499" y="96"/>
                </a:cubicBezTo>
                <a:cubicBezTo>
                  <a:pt x="3464" y="35"/>
                  <a:pt x="3403" y="0"/>
                  <a:pt x="3341" y="0"/>
                </a:cubicBezTo>
                <a:cubicBezTo>
                  <a:pt x="1158" y="0"/>
                  <a:pt x="1158" y="0"/>
                  <a:pt x="1158" y="0"/>
                </a:cubicBezTo>
                <a:cubicBezTo>
                  <a:pt x="1088" y="0"/>
                  <a:pt x="1026" y="35"/>
                  <a:pt x="1000" y="96"/>
                </a:cubicBezTo>
                <a:cubicBezTo>
                  <a:pt x="105" y="1781"/>
                  <a:pt x="105" y="1781"/>
                  <a:pt x="105" y="1781"/>
                </a:cubicBezTo>
                <a:cubicBezTo>
                  <a:pt x="0" y="1965"/>
                  <a:pt x="140" y="2202"/>
                  <a:pt x="359" y="22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2" name="Line 166">
            <a:extLst>
              <a:ext uri="{FF2B5EF4-FFF2-40B4-BE49-F238E27FC236}">
                <a16:creationId xmlns:a16="http://schemas.microsoft.com/office/drawing/2014/main" id="{88EF4CF5-99B3-7D41-BE5E-7FC4268E5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7758" y="3234927"/>
            <a:ext cx="6655026" cy="492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04" name="Line 168">
            <a:extLst>
              <a:ext uri="{FF2B5EF4-FFF2-40B4-BE49-F238E27FC236}">
                <a16:creationId xmlns:a16="http://schemas.microsoft.com/office/drawing/2014/main" id="{C95DA824-8DAC-1B4D-937F-BBFE6ACB0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7758" y="5673296"/>
            <a:ext cx="6655026" cy="492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6" name="Line 170">
            <a:extLst>
              <a:ext uri="{FF2B5EF4-FFF2-40B4-BE49-F238E27FC236}">
                <a16:creationId xmlns:a16="http://schemas.microsoft.com/office/drawing/2014/main" id="{F5263C0B-6500-7F4D-9382-866929AF2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7758" y="8126444"/>
            <a:ext cx="6655026" cy="492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8" name="Line 172">
            <a:extLst>
              <a:ext uri="{FF2B5EF4-FFF2-40B4-BE49-F238E27FC236}">
                <a16:creationId xmlns:a16="http://schemas.microsoft.com/office/drawing/2014/main" id="{A2ACEA0E-6F5D-FD4D-A9B4-8E3E23FB5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7758" y="10564816"/>
            <a:ext cx="6655026" cy="492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0" name="Freeform 174">
            <a:extLst>
              <a:ext uri="{FF2B5EF4-FFF2-40B4-BE49-F238E27FC236}">
                <a16:creationId xmlns:a16="http://schemas.microsoft.com/office/drawing/2014/main" id="{5C352375-98EB-8B40-A2E9-CEA86A98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559" y="2244800"/>
            <a:ext cx="1714248" cy="1990104"/>
          </a:xfrm>
          <a:custGeom>
            <a:avLst/>
            <a:gdLst>
              <a:gd name="T0" fmla="*/ 0 w 1536"/>
              <a:gd name="T1" fmla="*/ 448 h 1782"/>
              <a:gd name="T2" fmla="*/ 0 w 1536"/>
              <a:gd name="T3" fmla="*/ 1334 h 1782"/>
              <a:gd name="T4" fmla="*/ 763 w 1536"/>
              <a:gd name="T5" fmla="*/ 1781 h 1782"/>
              <a:gd name="T6" fmla="*/ 1535 w 1536"/>
              <a:gd name="T7" fmla="*/ 1334 h 1782"/>
              <a:gd name="T8" fmla="*/ 1535 w 1536"/>
              <a:gd name="T9" fmla="*/ 448 h 1782"/>
              <a:gd name="T10" fmla="*/ 763 w 1536"/>
              <a:gd name="T11" fmla="*/ 0 h 1782"/>
              <a:gd name="T12" fmla="*/ 0 w 1536"/>
              <a:gd name="T13" fmla="*/ 448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1782">
                <a:moveTo>
                  <a:pt x="0" y="448"/>
                </a:moveTo>
                <a:lnTo>
                  <a:pt x="0" y="1334"/>
                </a:lnTo>
                <a:lnTo>
                  <a:pt x="763" y="1781"/>
                </a:lnTo>
                <a:lnTo>
                  <a:pt x="1535" y="1334"/>
                </a:lnTo>
                <a:lnTo>
                  <a:pt x="1535" y="448"/>
                </a:lnTo>
                <a:lnTo>
                  <a:pt x="763" y="0"/>
                </a:lnTo>
                <a:lnTo>
                  <a:pt x="0" y="448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5">
            <a:extLst>
              <a:ext uri="{FF2B5EF4-FFF2-40B4-BE49-F238E27FC236}">
                <a16:creationId xmlns:a16="http://schemas.microsoft.com/office/drawing/2014/main" id="{B0D919C9-15B8-BC41-AFF2-0D022F5A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559" y="4688096"/>
            <a:ext cx="1714248" cy="1990104"/>
          </a:xfrm>
          <a:custGeom>
            <a:avLst/>
            <a:gdLst>
              <a:gd name="T0" fmla="*/ 0 w 1536"/>
              <a:gd name="T1" fmla="*/ 447 h 1782"/>
              <a:gd name="T2" fmla="*/ 0 w 1536"/>
              <a:gd name="T3" fmla="*/ 1334 h 1782"/>
              <a:gd name="T4" fmla="*/ 763 w 1536"/>
              <a:gd name="T5" fmla="*/ 1781 h 1782"/>
              <a:gd name="T6" fmla="*/ 1535 w 1536"/>
              <a:gd name="T7" fmla="*/ 1334 h 1782"/>
              <a:gd name="T8" fmla="*/ 1535 w 1536"/>
              <a:gd name="T9" fmla="*/ 447 h 1782"/>
              <a:gd name="T10" fmla="*/ 763 w 1536"/>
              <a:gd name="T11" fmla="*/ 0 h 1782"/>
              <a:gd name="T12" fmla="*/ 0 w 1536"/>
              <a:gd name="T13" fmla="*/ 447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1782">
                <a:moveTo>
                  <a:pt x="0" y="447"/>
                </a:moveTo>
                <a:lnTo>
                  <a:pt x="0" y="1334"/>
                </a:lnTo>
                <a:lnTo>
                  <a:pt x="763" y="1781"/>
                </a:lnTo>
                <a:lnTo>
                  <a:pt x="1535" y="1334"/>
                </a:lnTo>
                <a:lnTo>
                  <a:pt x="1535" y="447"/>
                </a:lnTo>
                <a:lnTo>
                  <a:pt x="763" y="0"/>
                </a:lnTo>
                <a:lnTo>
                  <a:pt x="0" y="447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6">
            <a:extLst>
              <a:ext uri="{FF2B5EF4-FFF2-40B4-BE49-F238E27FC236}">
                <a16:creationId xmlns:a16="http://schemas.microsoft.com/office/drawing/2014/main" id="{9B13B7E4-0BDF-1E42-B81B-58C0EFFF4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559" y="7126468"/>
            <a:ext cx="1714248" cy="1990104"/>
          </a:xfrm>
          <a:custGeom>
            <a:avLst/>
            <a:gdLst>
              <a:gd name="T0" fmla="*/ 0 w 1536"/>
              <a:gd name="T1" fmla="*/ 448 h 1782"/>
              <a:gd name="T2" fmla="*/ 0 w 1536"/>
              <a:gd name="T3" fmla="*/ 1334 h 1782"/>
              <a:gd name="T4" fmla="*/ 763 w 1536"/>
              <a:gd name="T5" fmla="*/ 1781 h 1782"/>
              <a:gd name="T6" fmla="*/ 1535 w 1536"/>
              <a:gd name="T7" fmla="*/ 1334 h 1782"/>
              <a:gd name="T8" fmla="*/ 1535 w 1536"/>
              <a:gd name="T9" fmla="*/ 448 h 1782"/>
              <a:gd name="T10" fmla="*/ 763 w 1536"/>
              <a:gd name="T11" fmla="*/ 0 h 1782"/>
              <a:gd name="T12" fmla="*/ 0 w 1536"/>
              <a:gd name="T13" fmla="*/ 448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1782">
                <a:moveTo>
                  <a:pt x="0" y="448"/>
                </a:moveTo>
                <a:lnTo>
                  <a:pt x="0" y="1334"/>
                </a:lnTo>
                <a:lnTo>
                  <a:pt x="763" y="1781"/>
                </a:lnTo>
                <a:lnTo>
                  <a:pt x="1535" y="1334"/>
                </a:lnTo>
                <a:lnTo>
                  <a:pt x="1535" y="448"/>
                </a:lnTo>
                <a:lnTo>
                  <a:pt x="763" y="0"/>
                </a:lnTo>
                <a:lnTo>
                  <a:pt x="0" y="448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7">
            <a:extLst>
              <a:ext uri="{FF2B5EF4-FFF2-40B4-BE49-F238E27FC236}">
                <a16:creationId xmlns:a16="http://schemas.microsoft.com/office/drawing/2014/main" id="{EF7058C1-4662-1349-8319-AFA9BCF1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559" y="9712617"/>
            <a:ext cx="1714248" cy="1980252"/>
          </a:xfrm>
          <a:custGeom>
            <a:avLst/>
            <a:gdLst>
              <a:gd name="T0" fmla="*/ 0 w 1536"/>
              <a:gd name="T1" fmla="*/ 439 h 1773"/>
              <a:gd name="T2" fmla="*/ 0 w 1536"/>
              <a:gd name="T3" fmla="*/ 1334 h 1773"/>
              <a:gd name="T4" fmla="*/ 763 w 1536"/>
              <a:gd name="T5" fmla="*/ 1772 h 1773"/>
              <a:gd name="T6" fmla="*/ 1535 w 1536"/>
              <a:gd name="T7" fmla="*/ 1334 h 1773"/>
              <a:gd name="T8" fmla="*/ 1535 w 1536"/>
              <a:gd name="T9" fmla="*/ 439 h 1773"/>
              <a:gd name="T10" fmla="*/ 763 w 1536"/>
              <a:gd name="T11" fmla="*/ 0 h 1773"/>
              <a:gd name="T12" fmla="*/ 0 w 1536"/>
              <a:gd name="T13" fmla="*/ 439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6" h="1773">
                <a:moveTo>
                  <a:pt x="0" y="439"/>
                </a:moveTo>
                <a:lnTo>
                  <a:pt x="0" y="1334"/>
                </a:lnTo>
                <a:lnTo>
                  <a:pt x="763" y="1772"/>
                </a:lnTo>
                <a:lnTo>
                  <a:pt x="1535" y="1334"/>
                </a:lnTo>
                <a:lnTo>
                  <a:pt x="1535" y="439"/>
                </a:lnTo>
                <a:lnTo>
                  <a:pt x="763" y="0"/>
                </a:lnTo>
                <a:lnTo>
                  <a:pt x="0" y="439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A100E-7375-2C44-AC99-7FE56B8F2C8C}"/>
              </a:ext>
            </a:extLst>
          </p:cNvPr>
          <p:cNvGrpSpPr/>
          <p:nvPr/>
        </p:nvGrpSpPr>
        <p:grpSpPr>
          <a:xfrm>
            <a:off x="10920379" y="2870403"/>
            <a:ext cx="1029535" cy="724121"/>
            <a:chOff x="10920379" y="2870403"/>
            <a:chExt cx="1029535" cy="724121"/>
          </a:xfrm>
          <a:solidFill>
            <a:schemeClr val="accent1"/>
          </a:solidFill>
        </p:grpSpPr>
        <p:sp>
          <p:nvSpPr>
            <p:cNvPr id="495" name="Freeform 426">
              <a:extLst>
                <a:ext uri="{FF2B5EF4-FFF2-40B4-BE49-F238E27FC236}">
                  <a16:creationId xmlns:a16="http://schemas.microsoft.com/office/drawing/2014/main" id="{46C9B139-4CAD-7F45-A412-C75E01B4C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379" y="2870403"/>
              <a:ext cx="891608" cy="724121"/>
            </a:xfrm>
            <a:custGeom>
              <a:avLst/>
              <a:gdLst>
                <a:gd name="T0" fmla="*/ 613 w 799"/>
                <a:gd name="T1" fmla="*/ 649 h 650"/>
                <a:gd name="T2" fmla="*/ 552 w 799"/>
                <a:gd name="T3" fmla="*/ 596 h 650"/>
                <a:gd name="T4" fmla="*/ 535 w 799"/>
                <a:gd name="T5" fmla="*/ 526 h 650"/>
                <a:gd name="T6" fmla="*/ 429 w 799"/>
                <a:gd name="T7" fmla="*/ 535 h 650"/>
                <a:gd name="T8" fmla="*/ 324 w 799"/>
                <a:gd name="T9" fmla="*/ 588 h 650"/>
                <a:gd name="T10" fmla="*/ 201 w 799"/>
                <a:gd name="T11" fmla="*/ 596 h 650"/>
                <a:gd name="T12" fmla="*/ 140 w 799"/>
                <a:gd name="T13" fmla="*/ 439 h 650"/>
                <a:gd name="T14" fmla="*/ 35 w 799"/>
                <a:gd name="T15" fmla="*/ 386 h 650"/>
                <a:gd name="T16" fmla="*/ 0 w 799"/>
                <a:gd name="T17" fmla="*/ 333 h 650"/>
                <a:gd name="T18" fmla="*/ 43 w 799"/>
                <a:gd name="T19" fmla="*/ 219 h 650"/>
                <a:gd name="T20" fmla="*/ 140 w 799"/>
                <a:gd name="T21" fmla="*/ 114 h 650"/>
                <a:gd name="T22" fmla="*/ 96 w 799"/>
                <a:gd name="T23" fmla="*/ 18 h 650"/>
                <a:gd name="T24" fmla="*/ 245 w 799"/>
                <a:gd name="T25" fmla="*/ 35 h 650"/>
                <a:gd name="T26" fmla="*/ 429 w 799"/>
                <a:gd name="T27" fmla="*/ 35 h 650"/>
                <a:gd name="T28" fmla="*/ 798 w 799"/>
                <a:gd name="T29" fmla="*/ 298 h 650"/>
                <a:gd name="T30" fmla="*/ 745 w 799"/>
                <a:gd name="T31" fmla="*/ 439 h 650"/>
                <a:gd name="T32" fmla="*/ 684 w 799"/>
                <a:gd name="T33" fmla="*/ 553 h 650"/>
                <a:gd name="T34" fmla="*/ 613 w 799"/>
                <a:gd name="T35" fmla="*/ 649 h 650"/>
                <a:gd name="T36" fmla="*/ 596 w 799"/>
                <a:gd name="T37" fmla="*/ 596 h 650"/>
                <a:gd name="T38" fmla="*/ 640 w 799"/>
                <a:gd name="T39" fmla="*/ 588 h 650"/>
                <a:gd name="T40" fmla="*/ 658 w 799"/>
                <a:gd name="T41" fmla="*/ 500 h 650"/>
                <a:gd name="T42" fmla="*/ 728 w 799"/>
                <a:gd name="T43" fmla="*/ 386 h 650"/>
                <a:gd name="T44" fmla="*/ 666 w 799"/>
                <a:gd name="T45" fmla="*/ 149 h 650"/>
                <a:gd name="T46" fmla="*/ 386 w 799"/>
                <a:gd name="T47" fmla="*/ 79 h 650"/>
                <a:gd name="T48" fmla="*/ 227 w 799"/>
                <a:gd name="T49" fmla="*/ 70 h 650"/>
                <a:gd name="T50" fmla="*/ 184 w 799"/>
                <a:gd name="T51" fmla="*/ 105 h 650"/>
                <a:gd name="T52" fmla="*/ 184 w 799"/>
                <a:gd name="T53" fmla="*/ 132 h 650"/>
                <a:gd name="T54" fmla="*/ 43 w 799"/>
                <a:gd name="T55" fmla="*/ 263 h 650"/>
                <a:gd name="T56" fmla="*/ 43 w 799"/>
                <a:gd name="T57" fmla="*/ 333 h 650"/>
                <a:gd name="T58" fmla="*/ 52 w 799"/>
                <a:gd name="T59" fmla="*/ 342 h 650"/>
                <a:gd name="T60" fmla="*/ 149 w 799"/>
                <a:gd name="T61" fmla="*/ 404 h 650"/>
                <a:gd name="T62" fmla="*/ 245 w 799"/>
                <a:gd name="T63" fmla="*/ 588 h 650"/>
                <a:gd name="T64" fmla="*/ 280 w 799"/>
                <a:gd name="T65" fmla="*/ 588 h 650"/>
                <a:gd name="T66" fmla="*/ 289 w 799"/>
                <a:gd name="T67" fmla="*/ 482 h 650"/>
                <a:gd name="T68" fmla="*/ 429 w 799"/>
                <a:gd name="T69" fmla="*/ 491 h 650"/>
                <a:gd name="T70" fmla="*/ 561 w 799"/>
                <a:gd name="T71" fmla="*/ 482 h 650"/>
                <a:gd name="T72" fmla="*/ 587 w 799"/>
                <a:gd name="T73" fmla="*/ 53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9" h="650">
                  <a:moveTo>
                    <a:pt x="613" y="649"/>
                  </a:moveTo>
                  <a:lnTo>
                    <a:pt x="613" y="649"/>
                  </a:lnTo>
                  <a:cubicBezTo>
                    <a:pt x="587" y="649"/>
                    <a:pt x="561" y="632"/>
                    <a:pt x="552" y="605"/>
                  </a:cubicBezTo>
                  <a:lnTo>
                    <a:pt x="552" y="596"/>
                  </a:lnTo>
                  <a:cubicBezTo>
                    <a:pt x="543" y="544"/>
                    <a:pt x="543" y="544"/>
                    <a:pt x="543" y="544"/>
                  </a:cubicBezTo>
                  <a:cubicBezTo>
                    <a:pt x="543" y="535"/>
                    <a:pt x="543" y="526"/>
                    <a:pt x="535" y="526"/>
                  </a:cubicBezTo>
                  <a:cubicBezTo>
                    <a:pt x="535" y="518"/>
                    <a:pt x="535" y="518"/>
                    <a:pt x="535" y="518"/>
                  </a:cubicBezTo>
                  <a:cubicBezTo>
                    <a:pt x="500" y="526"/>
                    <a:pt x="464" y="535"/>
                    <a:pt x="429" y="535"/>
                  </a:cubicBezTo>
                  <a:cubicBezTo>
                    <a:pt x="394" y="535"/>
                    <a:pt x="359" y="526"/>
                    <a:pt x="324" y="518"/>
                  </a:cubicBezTo>
                  <a:cubicBezTo>
                    <a:pt x="324" y="588"/>
                    <a:pt x="324" y="588"/>
                    <a:pt x="324" y="588"/>
                  </a:cubicBezTo>
                  <a:cubicBezTo>
                    <a:pt x="324" y="623"/>
                    <a:pt x="298" y="649"/>
                    <a:pt x="263" y="649"/>
                  </a:cubicBezTo>
                  <a:cubicBezTo>
                    <a:pt x="227" y="649"/>
                    <a:pt x="210" y="632"/>
                    <a:pt x="201" y="596"/>
                  </a:cubicBezTo>
                  <a:cubicBezTo>
                    <a:pt x="166" y="456"/>
                    <a:pt x="166" y="456"/>
                    <a:pt x="166" y="456"/>
                  </a:cubicBezTo>
                  <a:cubicBezTo>
                    <a:pt x="166" y="447"/>
                    <a:pt x="149" y="447"/>
                    <a:pt x="140" y="439"/>
                  </a:cubicBezTo>
                  <a:cubicBezTo>
                    <a:pt x="122" y="439"/>
                    <a:pt x="105" y="430"/>
                    <a:pt x="87" y="412"/>
                  </a:cubicBezTo>
                  <a:cubicBezTo>
                    <a:pt x="70" y="395"/>
                    <a:pt x="52" y="395"/>
                    <a:pt x="35" y="386"/>
                  </a:cubicBezTo>
                  <a:cubicBezTo>
                    <a:pt x="35" y="386"/>
                    <a:pt x="35" y="377"/>
                    <a:pt x="26" y="377"/>
                  </a:cubicBezTo>
                  <a:cubicBezTo>
                    <a:pt x="8" y="368"/>
                    <a:pt x="0" y="351"/>
                    <a:pt x="0" y="33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37"/>
                    <a:pt x="17" y="219"/>
                    <a:pt x="43" y="219"/>
                  </a:cubicBezTo>
                  <a:cubicBezTo>
                    <a:pt x="52" y="219"/>
                    <a:pt x="61" y="202"/>
                    <a:pt x="78" y="184"/>
                  </a:cubicBezTo>
                  <a:cubicBezTo>
                    <a:pt x="96" y="167"/>
                    <a:pt x="114" y="140"/>
                    <a:pt x="140" y="11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87" y="44"/>
                    <a:pt x="87" y="26"/>
                    <a:pt x="96" y="18"/>
                  </a:cubicBezTo>
                  <a:cubicBezTo>
                    <a:pt x="105" y="9"/>
                    <a:pt x="114" y="0"/>
                    <a:pt x="131" y="0"/>
                  </a:cubicBezTo>
                  <a:cubicBezTo>
                    <a:pt x="166" y="9"/>
                    <a:pt x="227" y="26"/>
                    <a:pt x="245" y="35"/>
                  </a:cubicBezTo>
                  <a:cubicBezTo>
                    <a:pt x="263" y="44"/>
                    <a:pt x="342" y="44"/>
                    <a:pt x="377" y="44"/>
                  </a:cubicBezTo>
                  <a:cubicBezTo>
                    <a:pt x="394" y="35"/>
                    <a:pt x="412" y="35"/>
                    <a:pt x="429" y="35"/>
                  </a:cubicBezTo>
                  <a:cubicBezTo>
                    <a:pt x="526" y="35"/>
                    <a:pt x="613" y="61"/>
                    <a:pt x="684" y="114"/>
                  </a:cubicBezTo>
                  <a:cubicBezTo>
                    <a:pt x="763" y="158"/>
                    <a:pt x="798" y="228"/>
                    <a:pt x="798" y="298"/>
                  </a:cubicBezTo>
                  <a:cubicBezTo>
                    <a:pt x="798" y="333"/>
                    <a:pt x="789" y="377"/>
                    <a:pt x="754" y="412"/>
                  </a:cubicBezTo>
                  <a:cubicBezTo>
                    <a:pt x="754" y="421"/>
                    <a:pt x="745" y="430"/>
                    <a:pt x="745" y="439"/>
                  </a:cubicBezTo>
                  <a:cubicBezTo>
                    <a:pt x="719" y="465"/>
                    <a:pt x="710" y="482"/>
                    <a:pt x="693" y="518"/>
                  </a:cubicBezTo>
                  <a:cubicBezTo>
                    <a:pt x="693" y="526"/>
                    <a:pt x="693" y="544"/>
                    <a:pt x="684" y="553"/>
                  </a:cubicBezTo>
                  <a:cubicBezTo>
                    <a:pt x="684" y="561"/>
                    <a:pt x="684" y="570"/>
                    <a:pt x="684" y="588"/>
                  </a:cubicBezTo>
                  <a:cubicBezTo>
                    <a:pt x="684" y="623"/>
                    <a:pt x="658" y="649"/>
                    <a:pt x="613" y="649"/>
                  </a:cubicBezTo>
                  <a:close/>
                  <a:moveTo>
                    <a:pt x="596" y="596"/>
                  </a:moveTo>
                  <a:lnTo>
                    <a:pt x="596" y="596"/>
                  </a:lnTo>
                  <a:cubicBezTo>
                    <a:pt x="596" y="605"/>
                    <a:pt x="605" y="605"/>
                    <a:pt x="613" y="605"/>
                  </a:cubicBezTo>
                  <a:cubicBezTo>
                    <a:pt x="631" y="605"/>
                    <a:pt x="640" y="596"/>
                    <a:pt x="640" y="588"/>
                  </a:cubicBezTo>
                  <a:cubicBezTo>
                    <a:pt x="640" y="570"/>
                    <a:pt x="640" y="561"/>
                    <a:pt x="649" y="553"/>
                  </a:cubicBezTo>
                  <a:cubicBezTo>
                    <a:pt x="649" y="535"/>
                    <a:pt x="649" y="518"/>
                    <a:pt x="658" y="500"/>
                  </a:cubicBezTo>
                  <a:cubicBezTo>
                    <a:pt x="666" y="465"/>
                    <a:pt x="684" y="439"/>
                    <a:pt x="710" y="412"/>
                  </a:cubicBezTo>
                  <a:cubicBezTo>
                    <a:pt x="710" y="404"/>
                    <a:pt x="719" y="395"/>
                    <a:pt x="728" y="386"/>
                  </a:cubicBezTo>
                  <a:cubicBezTo>
                    <a:pt x="745" y="360"/>
                    <a:pt x="754" y="325"/>
                    <a:pt x="754" y="298"/>
                  </a:cubicBezTo>
                  <a:cubicBezTo>
                    <a:pt x="754" y="237"/>
                    <a:pt x="728" y="184"/>
                    <a:pt x="666" y="149"/>
                  </a:cubicBezTo>
                  <a:cubicBezTo>
                    <a:pt x="596" y="105"/>
                    <a:pt x="517" y="79"/>
                    <a:pt x="429" y="79"/>
                  </a:cubicBezTo>
                  <a:cubicBezTo>
                    <a:pt x="412" y="79"/>
                    <a:pt x="394" y="79"/>
                    <a:pt x="386" y="79"/>
                  </a:cubicBezTo>
                  <a:cubicBezTo>
                    <a:pt x="377" y="79"/>
                    <a:pt x="377" y="79"/>
                    <a:pt x="377" y="79"/>
                  </a:cubicBezTo>
                  <a:cubicBezTo>
                    <a:pt x="368" y="79"/>
                    <a:pt x="263" y="88"/>
                    <a:pt x="227" y="70"/>
                  </a:cubicBezTo>
                  <a:cubicBezTo>
                    <a:pt x="219" y="70"/>
                    <a:pt x="175" y="53"/>
                    <a:pt x="140" y="53"/>
                  </a:cubicBezTo>
                  <a:cubicBezTo>
                    <a:pt x="184" y="105"/>
                    <a:pt x="184" y="105"/>
                    <a:pt x="184" y="105"/>
                  </a:cubicBezTo>
                  <a:cubicBezTo>
                    <a:pt x="192" y="105"/>
                    <a:pt x="192" y="114"/>
                    <a:pt x="192" y="123"/>
                  </a:cubicBezTo>
                  <a:lnTo>
                    <a:pt x="184" y="132"/>
                  </a:lnTo>
                  <a:cubicBezTo>
                    <a:pt x="149" y="158"/>
                    <a:pt x="131" y="184"/>
                    <a:pt x="114" y="210"/>
                  </a:cubicBezTo>
                  <a:cubicBezTo>
                    <a:pt x="96" y="237"/>
                    <a:pt x="78" y="255"/>
                    <a:pt x="43" y="263"/>
                  </a:cubicBezTo>
                  <a:lnTo>
                    <a:pt x="43" y="263"/>
                  </a:lnTo>
                  <a:cubicBezTo>
                    <a:pt x="43" y="333"/>
                    <a:pt x="43" y="333"/>
                    <a:pt x="43" y="333"/>
                  </a:cubicBezTo>
                  <a:cubicBezTo>
                    <a:pt x="43" y="342"/>
                    <a:pt x="43" y="342"/>
                    <a:pt x="43" y="342"/>
                  </a:cubicBezTo>
                  <a:lnTo>
                    <a:pt x="52" y="342"/>
                  </a:lnTo>
                  <a:cubicBezTo>
                    <a:pt x="78" y="351"/>
                    <a:pt x="96" y="360"/>
                    <a:pt x="122" y="386"/>
                  </a:cubicBezTo>
                  <a:cubicBezTo>
                    <a:pt x="122" y="395"/>
                    <a:pt x="140" y="395"/>
                    <a:pt x="149" y="404"/>
                  </a:cubicBezTo>
                  <a:cubicBezTo>
                    <a:pt x="175" y="412"/>
                    <a:pt x="201" y="421"/>
                    <a:pt x="210" y="447"/>
                  </a:cubicBezTo>
                  <a:cubicBezTo>
                    <a:pt x="245" y="588"/>
                    <a:pt x="245" y="588"/>
                    <a:pt x="245" y="588"/>
                  </a:cubicBezTo>
                  <a:cubicBezTo>
                    <a:pt x="245" y="605"/>
                    <a:pt x="254" y="605"/>
                    <a:pt x="263" y="605"/>
                  </a:cubicBezTo>
                  <a:cubicBezTo>
                    <a:pt x="272" y="605"/>
                    <a:pt x="280" y="596"/>
                    <a:pt x="280" y="588"/>
                  </a:cubicBezTo>
                  <a:cubicBezTo>
                    <a:pt x="280" y="491"/>
                    <a:pt x="280" y="491"/>
                    <a:pt x="280" y="491"/>
                  </a:cubicBezTo>
                  <a:lnTo>
                    <a:pt x="289" y="482"/>
                  </a:lnTo>
                  <a:cubicBezTo>
                    <a:pt x="298" y="474"/>
                    <a:pt x="298" y="474"/>
                    <a:pt x="307" y="474"/>
                  </a:cubicBezTo>
                  <a:cubicBezTo>
                    <a:pt x="342" y="482"/>
                    <a:pt x="386" y="491"/>
                    <a:pt x="429" y="491"/>
                  </a:cubicBezTo>
                  <a:cubicBezTo>
                    <a:pt x="464" y="491"/>
                    <a:pt x="500" y="482"/>
                    <a:pt x="535" y="474"/>
                  </a:cubicBezTo>
                  <a:cubicBezTo>
                    <a:pt x="543" y="474"/>
                    <a:pt x="552" y="474"/>
                    <a:pt x="561" y="482"/>
                  </a:cubicBezTo>
                  <a:cubicBezTo>
                    <a:pt x="570" y="491"/>
                    <a:pt x="570" y="491"/>
                    <a:pt x="570" y="491"/>
                  </a:cubicBezTo>
                  <a:cubicBezTo>
                    <a:pt x="578" y="509"/>
                    <a:pt x="587" y="518"/>
                    <a:pt x="587" y="535"/>
                  </a:cubicBezTo>
                  <a:lnTo>
                    <a:pt x="596" y="59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427">
              <a:extLst>
                <a:ext uri="{FF2B5EF4-FFF2-40B4-BE49-F238E27FC236}">
                  <a16:creationId xmlns:a16="http://schemas.microsoft.com/office/drawing/2014/main" id="{8747D67A-0B04-0644-8069-2ED339795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3022" y="2998479"/>
              <a:ext cx="206892" cy="137928"/>
            </a:xfrm>
            <a:custGeom>
              <a:avLst/>
              <a:gdLst>
                <a:gd name="T0" fmla="*/ 18 w 186"/>
                <a:gd name="T1" fmla="*/ 123 h 124"/>
                <a:gd name="T2" fmla="*/ 18 w 186"/>
                <a:gd name="T3" fmla="*/ 123 h 124"/>
                <a:gd name="T4" fmla="*/ 0 w 186"/>
                <a:gd name="T5" fmla="*/ 114 h 124"/>
                <a:gd name="T6" fmla="*/ 18 w 186"/>
                <a:gd name="T7" fmla="*/ 96 h 124"/>
                <a:gd name="T8" fmla="*/ 18 w 186"/>
                <a:gd name="T9" fmla="*/ 96 h 124"/>
                <a:gd name="T10" fmla="*/ 62 w 186"/>
                <a:gd name="T11" fmla="*/ 70 h 124"/>
                <a:gd name="T12" fmla="*/ 53 w 186"/>
                <a:gd name="T13" fmla="*/ 61 h 124"/>
                <a:gd name="T14" fmla="*/ 44 w 186"/>
                <a:gd name="T15" fmla="*/ 18 h 124"/>
                <a:gd name="T16" fmla="*/ 88 w 186"/>
                <a:gd name="T17" fmla="*/ 0 h 124"/>
                <a:gd name="T18" fmla="*/ 123 w 186"/>
                <a:gd name="T19" fmla="*/ 18 h 124"/>
                <a:gd name="T20" fmla="*/ 123 w 186"/>
                <a:gd name="T21" fmla="*/ 53 h 124"/>
                <a:gd name="T22" fmla="*/ 167 w 186"/>
                <a:gd name="T23" fmla="*/ 53 h 124"/>
                <a:gd name="T24" fmla="*/ 185 w 186"/>
                <a:gd name="T25" fmla="*/ 61 h 124"/>
                <a:gd name="T26" fmla="*/ 167 w 186"/>
                <a:gd name="T27" fmla="*/ 79 h 124"/>
                <a:gd name="T28" fmla="*/ 123 w 186"/>
                <a:gd name="T29" fmla="*/ 79 h 124"/>
                <a:gd name="T30" fmla="*/ 97 w 186"/>
                <a:gd name="T31" fmla="*/ 79 h 124"/>
                <a:gd name="T32" fmla="*/ 62 w 186"/>
                <a:gd name="T33" fmla="*/ 105 h 124"/>
                <a:gd name="T34" fmla="*/ 18 w 186"/>
                <a:gd name="T35" fmla="*/ 123 h 124"/>
                <a:gd name="T36" fmla="*/ 88 w 186"/>
                <a:gd name="T37" fmla="*/ 26 h 124"/>
                <a:gd name="T38" fmla="*/ 88 w 186"/>
                <a:gd name="T39" fmla="*/ 26 h 124"/>
                <a:gd name="T40" fmla="*/ 79 w 186"/>
                <a:gd name="T41" fmla="*/ 26 h 124"/>
                <a:gd name="T42" fmla="*/ 71 w 186"/>
                <a:gd name="T43" fmla="*/ 35 h 124"/>
                <a:gd name="T44" fmla="*/ 71 w 186"/>
                <a:gd name="T45" fmla="*/ 44 h 124"/>
                <a:gd name="T46" fmla="*/ 88 w 186"/>
                <a:gd name="T47" fmla="*/ 53 h 124"/>
                <a:gd name="T48" fmla="*/ 97 w 186"/>
                <a:gd name="T49" fmla="*/ 44 h 124"/>
                <a:gd name="T50" fmla="*/ 97 w 186"/>
                <a:gd name="T51" fmla="*/ 26 h 124"/>
                <a:gd name="T52" fmla="*/ 88 w 186"/>
                <a:gd name="T53" fmla="*/ 26 h 124"/>
                <a:gd name="T54" fmla="*/ 97 w 186"/>
                <a:gd name="T55" fmla="*/ 26 h 124"/>
                <a:gd name="T56" fmla="*/ 97 w 186"/>
                <a:gd name="T57" fmla="*/ 2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124">
                  <a:moveTo>
                    <a:pt x="18" y="123"/>
                  </a:moveTo>
                  <a:lnTo>
                    <a:pt x="18" y="123"/>
                  </a:lnTo>
                  <a:cubicBezTo>
                    <a:pt x="9" y="123"/>
                    <a:pt x="9" y="114"/>
                    <a:pt x="0" y="114"/>
                  </a:cubicBezTo>
                  <a:cubicBezTo>
                    <a:pt x="0" y="105"/>
                    <a:pt x="9" y="96"/>
                    <a:pt x="18" y="96"/>
                  </a:cubicBezTo>
                  <a:lnTo>
                    <a:pt x="18" y="96"/>
                  </a:lnTo>
                  <a:cubicBezTo>
                    <a:pt x="27" y="88"/>
                    <a:pt x="44" y="79"/>
                    <a:pt x="62" y="70"/>
                  </a:cubicBezTo>
                  <a:cubicBezTo>
                    <a:pt x="62" y="70"/>
                    <a:pt x="53" y="70"/>
                    <a:pt x="53" y="61"/>
                  </a:cubicBezTo>
                  <a:cubicBezTo>
                    <a:pt x="44" y="53"/>
                    <a:pt x="36" y="44"/>
                    <a:pt x="44" y="18"/>
                  </a:cubicBezTo>
                  <a:cubicBezTo>
                    <a:pt x="53" y="9"/>
                    <a:pt x="71" y="0"/>
                    <a:pt x="88" y="0"/>
                  </a:cubicBezTo>
                  <a:cubicBezTo>
                    <a:pt x="106" y="0"/>
                    <a:pt x="123" y="9"/>
                    <a:pt x="123" y="18"/>
                  </a:cubicBezTo>
                  <a:cubicBezTo>
                    <a:pt x="123" y="26"/>
                    <a:pt x="123" y="44"/>
                    <a:pt x="123" y="53"/>
                  </a:cubicBezTo>
                  <a:cubicBezTo>
                    <a:pt x="132" y="53"/>
                    <a:pt x="150" y="53"/>
                    <a:pt x="167" y="53"/>
                  </a:cubicBezTo>
                  <a:cubicBezTo>
                    <a:pt x="176" y="44"/>
                    <a:pt x="176" y="53"/>
                    <a:pt x="185" y="61"/>
                  </a:cubicBezTo>
                  <a:cubicBezTo>
                    <a:pt x="185" y="70"/>
                    <a:pt x="176" y="70"/>
                    <a:pt x="167" y="79"/>
                  </a:cubicBezTo>
                  <a:cubicBezTo>
                    <a:pt x="167" y="79"/>
                    <a:pt x="150" y="79"/>
                    <a:pt x="123" y="79"/>
                  </a:cubicBezTo>
                  <a:cubicBezTo>
                    <a:pt x="114" y="79"/>
                    <a:pt x="106" y="79"/>
                    <a:pt x="97" y="79"/>
                  </a:cubicBezTo>
                  <a:cubicBezTo>
                    <a:pt x="88" y="88"/>
                    <a:pt x="79" y="96"/>
                    <a:pt x="62" y="105"/>
                  </a:cubicBezTo>
                  <a:cubicBezTo>
                    <a:pt x="44" y="114"/>
                    <a:pt x="18" y="123"/>
                    <a:pt x="18" y="123"/>
                  </a:cubicBezTo>
                  <a:close/>
                  <a:moveTo>
                    <a:pt x="88" y="26"/>
                  </a:moveTo>
                  <a:lnTo>
                    <a:pt x="88" y="26"/>
                  </a:ln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1" y="26"/>
                    <a:pt x="71" y="35"/>
                  </a:cubicBezTo>
                  <a:lnTo>
                    <a:pt x="71" y="44"/>
                  </a:lnTo>
                  <a:cubicBezTo>
                    <a:pt x="71" y="53"/>
                    <a:pt x="79" y="53"/>
                    <a:pt x="88" y="53"/>
                  </a:cubicBezTo>
                  <a:lnTo>
                    <a:pt x="97" y="44"/>
                  </a:lnTo>
                  <a:cubicBezTo>
                    <a:pt x="97" y="44"/>
                    <a:pt x="97" y="35"/>
                    <a:pt x="97" y="26"/>
                  </a:cubicBezTo>
                  <a:lnTo>
                    <a:pt x="88" y="26"/>
                  </a:lnTo>
                  <a:close/>
                  <a:moveTo>
                    <a:pt x="97" y="26"/>
                  </a:moveTo>
                  <a:lnTo>
                    <a:pt x="97" y="2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28">
              <a:extLst>
                <a:ext uri="{FF2B5EF4-FFF2-40B4-BE49-F238E27FC236}">
                  <a16:creationId xmlns:a16="http://schemas.microsoft.com/office/drawing/2014/main" id="{E6C7C0BE-3E9A-5C4C-958E-66939E08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7567" y="3106851"/>
              <a:ext cx="49260" cy="49260"/>
            </a:xfrm>
            <a:custGeom>
              <a:avLst/>
              <a:gdLst>
                <a:gd name="T0" fmla="*/ 0 w 45"/>
                <a:gd name="T1" fmla="*/ 18 h 46"/>
                <a:gd name="T2" fmla="*/ 0 w 45"/>
                <a:gd name="T3" fmla="*/ 18 h 46"/>
                <a:gd name="T4" fmla="*/ 18 w 45"/>
                <a:gd name="T5" fmla="*/ 0 h 46"/>
                <a:gd name="T6" fmla="*/ 44 w 45"/>
                <a:gd name="T7" fmla="*/ 18 h 46"/>
                <a:gd name="T8" fmla="*/ 18 w 45"/>
                <a:gd name="T9" fmla="*/ 45 h 46"/>
                <a:gd name="T10" fmla="*/ 0 w 45"/>
                <a:gd name="T11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5" y="0"/>
                    <a:pt x="44" y="9"/>
                    <a:pt x="44" y="18"/>
                  </a:cubicBezTo>
                  <a:cubicBezTo>
                    <a:pt x="44" y="36"/>
                    <a:pt x="35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429">
              <a:extLst>
                <a:ext uri="{FF2B5EF4-FFF2-40B4-BE49-F238E27FC236}">
                  <a16:creationId xmlns:a16="http://schemas.microsoft.com/office/drawing/2014/main" id="{CAB4DD10-6183-FE48-A2E2-D51A8FC71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9386" y="3008331"/>
              <a:ext cx="226596" cy="68964"/>
            </a:xfrm>
            <a:custGeom>
              <a:avLst/>
              <a:gdLst>
                <a:gd name="T0" fmla="*/ 176 w 203"/>
                <a:gd name="T1" fmla="*/ 61 h 62"/>
                <a:gd name="T2" fmla="*/ 176 w 203"/>
                <a:gd name="T3" fmla="*/ 61 h 62"/>
                <a:gd name="T4" fmla="*/ 167 w 203"/>
                <a:gd name="T5" fmla="*/ 61 h 62"/>
                <a:gd name="T6" fmla="*/ 88 w 203"/>
                <a:gd name="T7" fmla="*/ 44 h 62"/>
                <a:gd name="T8" fmla="*/ 27 w 203"/>
                <a:gd name="T9" fmla="*/ 44 h 62"/>
                <a:gd name="T10" fmla="*/ 0 w 203"/>
                <a:gd name="T11" fmla="*/ 26 h 62"/>
                <a:gd name="T12" fmla="*/ 18 w 203"/>
                <a:gd name="T13" fmla="*/ 9 h 62"/>
                <a:gd name="T14" fmla="*/ 97 w 203"/>
                <a:gd name="T15" fmla="*/ 0 h 62"/>
                <a:gd name="T16" fmla="*/ 184 w 203"/>
                <a:gd name="T17" fmla="*/ 17 h 62"/>
                <a:gd name="T18" fmla="*/ 202 w 203"/>
                <a:gd name="T19" fmla="*/ 44 h 62"/>
                <a:gd name="T20" fmla="*/ 176 w 203"/>
                <a:gd name="T2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62">
                  <a:moveTo>
                    <a:pt x="176" y="61"/>
                  </a:moveTo>
                  <a:lnTo>
                    <a:pt x="176" y="61"/>
                  </a:lnTo>
                  <a:cubicBezTo>
                    <a:pt x="176" y="61"/>
                    <a:pt x="176" y="61"/>
                    <a:pt x="167" y="61"/>
                  </a:cubicBezTo>
                  <a:cubicBezTo>
                    <a:pt x="141" y="52"/>
                    <a:pt x="123" y="44"/>
                    <a:pt x="88" y="44"/>
                  </a:cubicBezTo>
                  <a:cubicBezTo>
                    <a:pt x="79" y="44"/>
                    <a:pt x="44" y="44"/>
                    <a:pt x="27" y="44"/>
                  </a:cubicBezTo>
                  <a:cubicBezTo>
                    <a:pt x="18" y="52"/>
                    <a:pt x="9" y="44"/>
                    <a:pt x="0" y="26"/>
                  </a:cubicBezTo>
                  <a:cubicBezTo>
                    <a:pt x="0" y="17"/>
                    <a:pt x="9" y="9"/>
                    <a:pt x="18" y="9"/>
                  </a:cubicBezTo>
                  <a:cubicBezTo>
                    <a:pt x="35" y="0"/>
                    <a:pt x="79" y="0"/>
                    <a:pt x="97" y="0"/>
                  </a:cubicBezTo>
                  <a:cubicBezTo>
                    <a:pt x="132" y="9"/>
                    <a:pt x="158" y="9"/>
                    <a:pt x="184" y="17"/>
                  </a:cubicBezTo>
                  <a:cubicBezTo>
                    <a:pt x="193" y="26"/>
                    <a:pt x="202" y="35"/>
                    <a:pt x="202" y="44"/>
                  </a:cubicBezTo>
                  <a:cubicBezTo>
                    <a:pt x="193" y="52"/>
                    <a:pt x="184" y="61"/>
                    <a:pt x="176" y="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165DB5-CF72-4A48-A106-9093823B68E0}"/>
              </a:ext>
            </a:extLst>
          </p:cNvPr>
          <p:cNvGrpSpPr/>
          <p:nvPr/>
        </p:nvGrpSpPr>
        <p:grpSpPr>
          <a:xfrm>
            <a:off x="11048455" y="5234884"/>
            <a:ext cx="773384" cy="891605"/>
            <a:chOff x="11048455" y="5234884"/>
            <a:chExt cx="773384" cy="891605"/>
          </a:xfrm>
          <a:solidFill>
            <a:schemeClr val="accent2"/>
          </a:solidFill>
        </p:grpSpPr>
        <p:sp>
          <p:nvSpPr>
            <p:cNvPr id="499" name="Freeform 430">
              <a:extLst>
                <a:ext uri="{FF2B5EF4-FFF2-40B4-BE49-F238E27FC236}">
                  <a16:creationId xmlns:a16="http://schemas.microsoft.com/office/drawing/2014/main" id="{A9F6D7E7-D7BB-7B45-85AD-2BD5D5CD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8455" y="5234884"/>
              <a:ext cx="773384" cy="891605"/>
            </a:xfrm>
            <a:custGeom>
              <a:avLst/>
              <a:gdLst>
                <a:gd name="T0" fmla="*/ 342 w 694"/>
                <a:gd name="T1" fmla="*/ 798 h 799"/>
                <a:gd name="T2" fmla="*/ 342 w 694"/>
                <a:gd name="T3" fmla="*/ 798 h 799"/>
                <a:gd name="T4" fmla="*/ 333 w 694"/>
                <a:gd name="T5" fmla="*/ 798 h 799"/>
                <a:gd name="T6" fmla="*/ 140 w 694"/>
                <a:gd name="T7" fmla="*/ 641 h 799"/>
                <a:gd name="T8" fmla="*/ 0 w 694"/>
                <a:gd name="T9" fmla="*/ 167 h 799"/>
                <a:gd name="T10" fmla="*/ 17 w 694"/>
                <a:gd name="T11" fmla="*/ 123 h 799"/>
                <a:gd name="T12" fmla="*/ 61 w 694"/>
                <a:gd name="T13" fmla="*/ 97 h 799"/>
                <a:gd name="T14" fmla="*/ 307 w 694"/>
                <a:gd name="T15" fmla="*/ 9 h 799"/>
                <a:gd name="T16" fmla="*/ 386 w 694"/>
                <a:gd name="T17" fmla="*/ 9 h 799"/>
                <a:gd name="T18" fmla="*/ 631 w 694"/>
                <a:gd name="T19" fmla="*/ 97 h 799"/>
                <a:gd name="T20" fmla="*/ 675 w 694"/>
                <a:gd name="T21" fmla="*/ 123 h 799"/>
                <a:gd name="T22" fmla="*/ 693 w 694"/>
                <a:gd name="T23" fmla="*/ 167 h 799"/>
                <a:gd name="T24" fmla="*/ 544 w 694"/>
                <a:gd name="T25" fmla="*/ 641 h 799"/>
                <a:gd name="T26" fmla="*/ 350 w 694"/>
                <a:gd name="T27" fmla="*/ 798 h 799"/>
                <a:gd name="T28" fmla="*/ 342 w 694"/>
                <a:gd name="T29" fmla="*/ 798 h 799"/>
                <a:gd name="T30" fmla="*/ 333 w 694"/>
                <a:gd name="T31" fmla="*/ 755 h 799"/>
                <a:gd name="T32" fmla="*/ 333 w 694"/>
                <a:gd name="T33" fmla="*/ 755 h 799"/>
                <a:gd name="T34" fmla="*/ 342 w 694"/>
                <a:gd name="T35" fmla="*/ 44 h 799"/>
                <a:gd name="T36" fmla="*/ 342 w 694"/>
                <a:gd name="T37" fmla="*/ 44 h 799"/>
                <a:gd name="T38" fmla="*/ 333 w 694"/>
                <a:gd name="T39" fmla="*/ 44 h 799"/>
                <a:gd name="T40" fmla="*/ 61 w 694"/>
                <a:gd name="T41" fmla="*/ 141 h 799"/>
                <a:gd name="T42" fmla="*/ 43 w 694"/>
                <a:gd name="T43" fmla="*/ 149 h 799"/>
                <a:gd name="T44" fmla="*/ 43 w 694"/>
                <a:gd name="T45" fmla="*/ 167 h 799"/>
                <a:gd name="T46" fmla="*/ 175 w 694"/>
                <a:gd name="T47" fmla="*/ 623 h 799"/>
                <a:gd name="T48" fmla="*/ 342 w 694"/>
                <a:gd name="T49" fmla="*/ 755 h 799"/>
                <a:gd name="T50" fmla="*/ 508 w 694"/>
                <a:gd name="T51" fmla="*/ 623 h 799"/>
                <a:gd name="T52" fmla="*/ 649 w 694"/>
                <a:gd name="T53" fmla="*/ 167 h 799"/>
                <a:gd name="T54" fmla="*/ 640 w 694"/>
                <a:gd name="T55" fmla="*/ 149 h 799"/>
                <a:gd name="T56" fmla="*/ 631 w 694"/>
                <a:gd name="T57" fmla="*/ 141 h 799"/>
                <a:gd name="T58" fmla="*/ 359 w 694"/>
                <a:gd name="T59" fmla="*/ 44 h 799"/>
                <a:gd name="T60" fmla="*/ 342 w 694"/>
                <a:gd name="T61" fmla="*/ 44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94" h="799">
                  <a:moveTo>
                    <a:pt x="342" y="798"/>
                  </a:moveTo>
                  <a:lnTo>
                    <a:pt x="342" y="798"/>
                  </a:lnTo>
                  <a:cubicBezTo>
                    <a:pt x="342" y="798"/>
                    <a:pt x="342" y="798"/>
                    <a:pt x="333" y="798"/>
                  </a:cubicBezTo>
                  <a:cubicBezTo>
                    <a:pt x="333" y="790"/>
                    <a:pt x="201" y="728"/>
                    <a:pt x="140" y="641"/>
                  </a:cubicBezTo>
                  <a:cubicBezTo>
                    <a:pt x="43" y="500"/>
                    <a:pt x="8" y="263"/>
                    <a:pt x="0" y="167"/>
                  </a:cubicBezTo>
                  <a:cubicBezTo>
                    <a:pt x="0" y="149"/>
                    <a:pt x="0" y="132"/>
                    <a:pt x="17" y="123"/>
                  </a:cubicBezTo>
                  <a:cubicBezTo>
                    <a:pt x="26" y="106"/>
                    <a:pt x="43" y="97"/>
                    <a:pt x="61" y="97"/>
                  </a:cubicBezTo>
                  <a:cubicBezTo>
                    <a:pt x="184" y="88"/>
                    <a:pt x="272" y="44"/>
                    <a:pt x="307" y="9"/>
                  </a:cubicBezTo>
                  <a:cubicBezTo>
                    <a:pt x="333" y="0"/>
                    <a:pt x="359" y="0"/>
                    <a:pt x="386" y="9"/>
                  </a:cubicBezTo>
                  <a:cubicBezTo>
                    <a:pt x="421" y="44"/>
                    <a:pt x="499" y="88"/>
                    <a:pt x="631" y="97"/>
                  </a:cubicBezTo>
                  <a:cubicBezTo>
                    <a:pt x="649" y="97"/>
                    <a:pt x="666" y="106"/>
                    <a:pt x="675" y="123"/>
                  </a:cubicBezTo>
                  <a:cubicBezTo>
                    <a:pt x="684" y="132"/>
                    <a:pt x="693" y="149"/>
                    <a:pt x="693" y="167"/>
                  </a:cubicBezTo>
                  <a:cubicBezTo>
                    <a:pt x="684" y="263"/>
                    <a:pt x="649" y="500"/>
                    <a:pt x="544" y="641"/>
                  </a:cubicBezTo>
                  <a:cubicBezTo>
                    <a:pt x="491" y="728"/>
                    <a:pt x="359" y="790"/>
                    <a:pt x="350" y="798"/>
                  </a:cubicBezTo>
                  <a:cubicBezTo>
                    <a:pt x="350" y="798"/>
                    <a:pt x="350" y="798"/>
                    <a:pt x="342" y="798"/>
                  </a:cubicBezTo>
                  <a:close/>
                  <a:moveTo>
                    <a:pt x="333" y="755"/>
                  </a:moveTo>
                  <a:lnTo>
                    <a:pt x="333" y="755"/>
                  </a:lnTo>
                  <a:close/>
                  <a:moveTo>
                    <a:pt x="342" y="44"/>
                  </a:moveTo>
                  <a:lnTo>
                    <a:pt x="342" y="44"/>
                  </a:lnTo>
                  <a:lnTo>
                    <a:pt x="333" y="44"/>
                  </a:lnTo>
                  <a:cubicBezTo>
                    <a:pt x="289" y="79"/>
                    <a:pt x="201" y="132"/>
                    <a:pt x="61" y="141"/>
                  </a:cubicBezTo>
                  <a:cubicBezTo>
                    <a:pt x="52" y="141"/>
                    <a:pt x="52" y="141"/>
                    <a:pt x="43" y="149"/>
                  </a:cubicBezTo>
                  <a:cubicBezTo>
                    <a:pt x="43" y="149"/>
                    <a:pt x="43" y="158"/>
                    <a:pt x="43" y="167"/>
                  </a:cubicBezTo>
                  <a:cubicBezTo>
                    <a:pt x="52" y="255"/>
                    <a:pt x="78" y="483"/>
                    <a:pt x="175" y="623"/>
                  </a:cubicBezTo>
                  <a:cubicBezTo>
                    <a:pt x="219" y="685"/>
                    <a:pt x="315" y="737"/>
                    <a:pt x="342" y="755"/>
                  </a:cubicBezTo>
                  <a:cubicBezTo>
                    <a:pt x="377" y="737"/>
                    <a:pt x="464" y="685"/>
                    <a:pt x="508" y="623"/>
                  </a:cubicBezTo>
                  <a:cubicBezTo>
                    <a:pt x="605" y="483"/>
                    <a:pt x="640" y="255"/>
                    <a:pt x="649" y="167"/>
                  </a:cubicBezTo>
                  <a:cubicBezTo>
                    <a:pt x="649" y="158"/>
                    <a:pt x="649" y="149"/>
                    <a:pt x="640" y="149"/>
                  </a:cubicBezTo>
                  <a:cubicBezTo>
                    <a:pt x="640" y="141"/>
                    <a:pt x="631" y="141"/>
                    <a:pt x="631" y="141"/>
                  </a:cubicBezTo>
                  <a:cubicBezTo>
                    <a:pt x="491" y="132"/>
                    <a:pt x="403" y="79"/>
                    <a:pt x="359" y="44"/>
                  </a:cubicBezTo>
                  <a:cubicBezTo>
                    <a:pt x="350" y="44"/>
                    <a:pt x="350" y="44"/>
                    <a:pt x="342" y="4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431">
              <a:extLst>
                <a:ext uri="{FF2B5EF4-FFF2-40B4-BE49-F238E27FC236}">
                  <a16:creationId xmlns:a16="http://schemas.microsoft.com/office/drawing/2014/main" id="{5F4CEF63-5C80-B548-9E25-8A137B66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9830" y="5653592"/>
              <a:ext cx="285708" cy="206892"/>
            </a:xfrm>
            <a:custGeom>
              <a:avLst/>
              <a:gdLst>
                <a:gd name="T0" fmla="*/ 219 w 255"/>
                <a:gd name="T1" fmla="*/ 185 h 186"/>
                <a:gd name="T2" fmla="*/ 219 w 255"/>
                <a:gd name="T3" fmla="*/ 185 h 186"/>
                <a:gd name="T4" fmla="*/ 26 w 255"/>
                <a:gd name="T5" fmla="*/ 185 h 186"/>
                <a:gd name="T6" fmla="*/ 0 w 255"/>
                <a:gd name="T7" fmla="*/ 158 h 186"/>
                <a:gd name="T8" fmla="*/ 0 w 255"/>
                <a:gd name="T9" fmla="*/ 35 h 186"/>
                <a:gd name="T10" fmla="*/ 26 w 255"/>
                <a:gd name="T11" fmla="*/ 0 h 186"/>
                <a:gd name="T12" fmla="*/ 219 w 255"/>
                <a:gd name="T13" fmla="*/ 0 h 186"/>
                <a:gd name="T14" fmla="*/ 254 w 255"/>
                <a:gd name="T15" fmla="*/ 35 h 186"/>
                <a:gd name="T16" fmla="*/ 254 w 255"/>
                <a:gd name="T17" fmla="*/ 158 h 186"/>
                <a:gd name="T18" fmla="*/ 219 w 255"/>
                <a:gd name="T19" fmla="*/ 185 h 186"/>
                <a:gd name="T20" fmla="*/ 35 w 255"/>
                <a:gd name="T21" fmla="*/ 150 h 186"/>
                <a:gd name="T22" fmla="*/ 35 w 255"/>
                <a:gd name="T23" fmla="*/ 150 h 186"/>
                <a:gd name="T24" fmla="*/ 210 w 255"/>
                <a:gd name="T25" fmla="*/ 150 h 186"/>
                <a:gd name="T26" fmla="*/ 210 w 255"/>
                <a:gd name="T27" fmla="*/ 44 h 186"/>
                <a:gd name="T28" fmla="*/ 35 w 255"/>
                <a:gd name="T29" fmla="*/ 44 h 186"/>
                <a:gd name="T30" fmla="*/ 35 w 255"/>
                <a:gd name="T31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5" h="186">
                  <a:moveTo>
                    <a:pt x="219" y="185"/>
                  </a:moveTo>
                  <a:lnTo>
                    <a:pt x="219" y="185"/>
                  </a:lnTo>
                  <a:cubicBezTo>
                    <a:pt x="26" y="185"/>
                    <a:pt x="26" y="185"/>
                    <a:pt x="26" y="185"/>
                  </a:cubicBezTo>
                  <a:cubicBezTo>
                    <a:pt x="9" y="185"/>
                    <a:pt x="0" y="176"/>
                    <a:pt x="0" y="15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9" y="0"/>
                    <a:pt x="26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37" y="0"/>
                    <a:pt x="254" y="18"/>
                    <a:pt x="254" y="35"/>
                  </a:cubicBezTo>
                  <a:cubicBezTo>
                    <a:pt x="254" y="158"/>
                    <a:pt x="254" y="158"/>
                    <a:pt x="254" y="158"/>
                  </a:cubicBezTo>
                  <a:cubicBezTo>
                    <a:pt x="254" y="176"/>
                    <a:pt x="237" y="185"/>
                    <a:pt x="219" y="185"/>
                  </a:cubicBezTo>
                  <a:close/>
                  <a:moveTo>
                    <a:pt x="35" y="150"/>
                  </a:moveTo>
                  <a:lnTo>
                    <a:pt x="35" y="150"/>
                  </a:lnTo>
                  <a:cubicBezTo>
                    <a:pt x="210" y="150"/>
                    <a:pt x="210" y="150"/>
                    <a:pt x="210" y="150"/>
                  </a:cubicBezTo>
                  <a:cubicBezTo>
                    <a:pt x="210" y="44"/>
                    <a:pt x="210" y="44"/>
                    <a:pt x="210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15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432">
              <a:extLst>
                <a:ext uri="{FF2B5EF4-FFF2-40B4-BE49-F238E27FC236}">
                  <a16:creationId xmlns:a16="http://schemas.microsoft.com/office/drawing/2014/main" id="{AC2C8D36-7246-C847-92CC-9E155175E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534" y="5491036"/>
              <a:ext cx="246300" cy="216744"/>
            </a:xfrm>
            <a:custGeom>
              <a:avLst/>
              <a:gdLst>
                <a:gd name="T0" fmla="*/ 193 w 221"/>
                <a:gd name="T1" fmla="*/ 193 h 194"/>
                <a:gd name="T2" fmla="*/ 193 w 221"/>
                <a:gd name="T3" fmla="*/ 193 h 194"/>
                <a:gd name="T4" fmla="*/ 176 w 221"/>
                <a:gd name="T5" fmla="*/ 167 h 194"/>
                <a:gd name="T6" fmla="*/ 176 w 221"/>
                <a:gd name="T7" fmla="*/ 114 h 194"/>
                <a:gd name="T8" fmla="*/ 106 w 221"/>
                <a:gd name="T9" fmla="*/ 44 h 194"/>
                <a:gd name="T10" fmla="*/ 44 w 221"/>
                <a:gd name="T11" fmla="*/ 114 h 194"/>
                <a:gd name="T12" fmla="*/ 44 w 221"/>
                <a:gd name="T13" fmla="*/ 167 h 194"/>
                <a:gd name="T14" fmla="*/ 18 w 221"/>
                <a:gd name="T15" fmla="*/ 193 h 194"/>
                <a:gd name="T16" fmla="*/ 18 w 221"/>
                <a:gd name="T17" fmla="*/ 193 h 194"/>
                <a:gd name="T18" fmla="*/ 0 w 221"/>
                <a:gd name="T19" fmla="*/ 167 h 194"/>
                <a:gd name="T20" fmla="*/ 0 w 221"/>
                <a:gd name="T21" fmla="*/ 114 h 194"/>
                <a:gd name="T22" fmla="*/ 106 w 221"/>
                <a:gd name="T23" fmla="*/ 0 h 194"/>
                <a:gd name="T24" fmla="*/ 220 w 221"/>
                <a:gd name="T25" fmla="*/ 114 h 194"/>
                <a:gd name="T26" fmla="*/ 220 w 221"/>
                <a:gd name="T27" fmla="*/ 167 h 194"/>
                <a:gd name="T28" fmla="*/ 193 w 221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194">
                  <a:moveTo>
                    <a:pt x="193" y="193"/>
                  </a:moveTo>
                  <a:lnTo>
                    <a:pt x="193" y="193"/>
                  </a:lnTo>
                  <a:cubicBezTo>
                    <a:pt x="185" y="193"/>
                    <a:pt x="176" y="184"/>
                    <a:pt x="176" y="167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6" y="79"/>
                    <a:pt x="150" y="44"/>
                    <a:pt x="106" y="44"/>
                  </a:cubicBezTo>
                  <a:cubicBezTo>
                    <a:pt x="71" y="44"/>
                    <a:pt x="44" y="79"/>
                    <a:pt x="44" y="114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4" y="184"/>
                    <a:pt x="36" y="193"/>
                    <a:pt x="18" y="193"/>
                  </a:cubicBezTo>
                  <a:lnTo>
                    <a:pt x="18" y="193"/>
                  </a:lnTo>
                  <a:cubicBezTo>
                    <a:pt x="9" y="193"/>
                    <a:pt x="0" y="184"/>
                    <a:pt x="0" y="16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3"/>
                    <a:pt x="44" y="0"/>
                    <a:pt x="106" y="0"/>
                  </a:cubicBezTo>
                  <a:cubicBezTo>
                    <a:pt x="167" y="0"/>
                    <a:pt x="220" y="53"/>
                    <a:pt x="220" y="114"/>
                  </a:cubicBezTo>
                  <a:cubicBezTo>
                    <a:pt x="220" y="167"/>
                    <a:pt x="220" y="167"/>
                    <a:pt x="220" y="167"/>
                  </a:cubicBezTo>
                  <a:cubicBezTo>
                    <a:pt x="220" y="184"/>
                    <a:pt x="211" y="193"/>
                    <a:pt x="193" y="1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DEF182-6965-D649-884B-E3AE447E4268}"/>
              </a:ext>
            </a:extLst>
          </p:cNvPr>
          <p:cNvGrpSpPr/>
          <p:nvPr/>
        </p:nvGrpSpPr>
        <p:grpSpPr>
          <a:xfrm>
            <a:off x="10920379" y="10397332"/>
            <a:ext cx="1029536" cy="605897"/>
            <a:chOff x="10920379" y="10397332"/>
            <a:chExt cx="1029536" cy="605897"/>
          </a:xfrm>
          <a:solidFill>
            <a:schemeClr val="accent4"/>
          </a:solidFill>
        </p:grpSpPr>
        <p:sp>
          <p:nvSpPr>
            <p:cNvPr id="502" name="Freeform 433">
              <a:extLst>
                <a:ext uri="{FF2B5EF4-FFF2-40B4-BE49-F238E27FC236}">
                  <a16:creationId xmlns:a16="http://schemas.microsoft.com/office/drawing/2014/main" id="{6753BC21-2A1D-2049-9498-6F1106B38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8603" y="10397332"/>
              <a:ext cx="783236" cy="532008"/>
            </a:xfrm>
            <a:custGeom>
              <a:avLst/>
              <a:gdLst>
                <a:gd name="T0" fmla="*/ 667 w 703"/>
                <a:gd name="T1" fmla="*/ 474 h 475"/>
                <a:gd name="T2" fmla="*/ 667 w 703"/>
                <a:gd name="T3" fmla="*/ 474 h 475"/>
                <a:gd name="T4" fmla="*/ 35 w 703"/>
                <a:gd name="T5" fmla="*/ 474 h 475"/>
                <a:gd name="T6" fmla="*/ 0 w 703"/>
                <a:gd name="T7" fmla="*/ 439 h 475"/>
                <a:gd name="T8" fmla="*/ 0 w 703"/>
                <a:gd name="T9" fmla="*/ 36 h 475"/>
                <a:gd name="T10" fmla="*/ 35 w 703"/>
                <a:gd name="T11" fmla="*/ 0 h 475"/>
                <a:gd name="T12" fmla="*/ 667 w 703"/>
                <a:gd name="T13" fmla="*/ 0 h 475"/>
                <a:gd name="T14" fmla="*/ 702 w 703"/>
                <a:gd name="T15" fmla="*/ 36 h 475"/>
                <a:gd name="T16" fmla="*/ 702 w 703"/>
                <a:gd name="T17" fmla="*/ 439 h 475"/>
                <a:gd name="T18" fmla="*/ 667 w 703"/>
                <a:gd name="T19" fmla="*/ 474 h 475"/>
                <a:gd name="T20" fmla="*/ 44 w 703"/>
                <a:gd name="T21" fmla="*/ 431 h 475"/>
                <a:gd name="T22" fmla="*/ 44 w 703"/>
                <a:gd name="T23" fmla="*/ 431 h 475"/>
                <a:gd name="T24" fmla="*/ 658 w 703"/>
                <a:gd name="T25" fmla="*/ 431 h 475"/>
                <a:gd name="T26" fmla="*/ 658 w 703"/>
                <a:gd name="T27" fmla="*/ 45 h 475"/>
                <a:gd name="T28" fmla="*/ 44 w 703"/>
                <a:gd name="T29" fmla="*/ 45 h 475"/>
                <a:gd name="T30" fmla="*/ 44 w 703"/>
                <a:gd name="T31" fmla="*/ 43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3" h="475">
                  <a:moveTo>
                    <a:pt x="667" y="474"/>
                  </a:moveTo>
                  <a:lnTo>
                    <a:pt x="667" y="474"/>
                  </a:lnTo>
                  <a:cubicBezTo>
                    <a:pt x="35" y="474"/>
                    <a:pt x="35" y="474"/>
                    <a:pt x="35" y="474"/>
                  </a:cubicBezTo>
                  <a:cubicBezTo>
                    <a:pt x="17" y="474"/>
                    <a:pt x="0" y="466"/>
                    <a:pt x="0" y="4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7" y="0"/>
                    <a:pt x="35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84" y="0"/>
                    <a:pt x="702" y="18"/>
                    <a:pt x="702" y="36"/>
                  </a:cubicBezTo>
                  <a:cubicBezTo>
                    <a:pt x="702" y="439"/>
                    <a:pt x="702" y="439"/>
                    <a:pt x="702" y="439"/>
                  </a:cubicBezTo>
                  <a:cubicBezTo>
                    <a:pt x="702" y="466"/>
                    <a:pt x="684" y="474"/>
                    <a:pt x="667" y="474"/>
                  </a:cubicBezTo>
                  <a:close/>
                  <a:moveTo>
                    <a:pt x="44" y="431"/>
                  </a:moveTo>
                  <a:lnTo>
                    <a:pt x="44" y="431"/>
                  </a:lnTo>
                  <a:cubicBezTo>
                    <a:pt x="658" y="431"/>
                    <a:pt x="658" y="431"/>
                    <a:pt x="658" y="431"/>
                  </a:cubicBezTo>
                  <a:cubicBezTo>
                    <a:pt x="658" y="45"/>
                    <a:pt x="658" y="45"/>
                    <a:pt x="658" y="45"/>
                  </a:cubicBezTo>
                  <a:cubicBezTo>
                    <a:pt x="44" y="45"/>
                    <a:pt x="44" y="45"/>
                    <a:pt x="44" y="45"/>
                  </a:cubicBezTo>
                  <a:lnTo>
                    <a:pt x="44" y="43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434">
              <a:extLst>
                <a:ext uri="{FF2B5EF4-FFF2-40B4-BE49-F238E27FC236}">
                  <a16:creationId xmlns:a16="http://schemas.microsoft.com/office/drawing/2014/main" id="{80C7A397-53F0-2442-BBD1-52A2A33A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379" y="10963821"/>
              <a:ext cx="1029536" cy="39408"/>
            </a:xfrm>
            <a:custGeom>
              <a:avLst/>
              <a:gdLst>
                <a:gd name="T0" fmla="*/ 903 w 922"/>
                <a:gd name="T1" fmla="*/ 36 h 37"/>
                <a:gd name="T2" fmla="*/ 903 w 922"/>
                <a:gd name="T3" fmla="*/ 36 h 37"/>
                <a:gd name="T4" fmla="*/ 17 w 922"/>
                <a:gd name="T5" fmla="*/ 36 h 37"/>
                <a:gd name="T6" fmla="*/ 0 w 922"/>
                <a:gd name="T7" fmla="*/ 18 h 37"/>
                <a:gd name="T8" fmla="*/ 17 w 922"/>
                <a:gd name="T9" fmla="*/ 0 h 37"/>
                <a:gd name="T10" fmla="*/ 903 w 922"/>
                <a:gd name="T11" fmla="*/ 0 h 37"/>
                <a:gd name="T12" fmla="*/ 921 w 922"/>
                <a:gd name="T13" fmla="*/ 18 h 37"/>
                <a:gd name="T14" fmla="*/ 903 w 922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37">
                  <a:moveTo>
                    <a:pt x="903" y="36"/>
                  </a:moveTo>
                  <a:lnTo>
                    <a:pt x="903" y="36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8" y="36"/>
                    <a:pt x="0" y="27"/>
                    <a:pt x="0" y="18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912" y="0"/>
                    <a:pt x="921" y="9"/>
                    <a:pt x="921" y="18"/>
                  </a:cubicBezTo>
                  <a:cubicBezTo>
                    <a:pt x="921" y="27"/>
                    <a:pt x="912" y="36"/>
                    <a:pt x="903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35">
              <a:extLst>
                <a:ext uri="{FF2B5EF4-FFF2-40B4-BE49-F238E27FC236}">
                  <a16:creationId xmlns:a16="http://schemas.microsoft.com/office/drawing/2014/main" id="{87CF0638-19CB-7740-8FC7-6F20EDFA2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5242" y="10722448"/>
              <a:ext cx="88668" cy="108372"/>
            </a:xfrm>
            <a:custGeom>
              <a:avLst/>
              <a:gdLst>
                <a:gd name="T0" fmla="*/ 26 w 80"/>
                <a:gd name="T1" fmla="*/ 96 h 97"/>
                <a:gd name="T2" fmla="*/ 26 w 80"/>
                <a:gd name="T3" fmla="*/ 96 h 97"/>
                <a:gd name="T4" fmla="*/ 26 w 80"/>
                <a:gd name="T5" fmla="*/ 96 h 97"/>
                <a:gd name="T6" fmla="*/ 26 w 80"/>
                <a:gd name="T7" fmla="*/ 88 h 97"/>
                <a:gd name="T8" fmla="*/ 0 w 80"/>
                <a:gd name="T9" fmla="*/ 9 h 97"/>
                <a:gd name="T10" fmla="*/ 0 w 80"/>
                <a:gd name="T11" fmla="*/ 9 h 97"/>
                <a:gd name="T12" fmla="*/ 8 w 80"/>
                <a:gd name="T13" fmla="*/ 0 h 97"/>
                <a:gd name="T14" fmla="*/ 79 w 80"/>
                <a:gd name="T15" fmla="*/ 44 h 97"/>
                <a:gd name="T16" fmla="*/ 79 w 80"/>
                <a:gd name="T17" fmla="*/ 53 h 97"/>
                <a:gd name="T18" fmla="*/ 79 w 80"/>
                <a:gd name="T19" fmla="*/ 53 h 97"/>
                <a:gd name="T20" fmla="*/ 44 w 80"/>
                <a:gd name="T21" fmla="*/ 61 h 97"/>
                <a:gd name="T22" fmla="*/ 35 w 80"/>
                <a:gd name="T23" fmla="*/ 88 h 97"/>
                <a:gd name="T24" fmla="*/ 26 w 80"/>
                <a:gd name="T25" fmla="*/ 96 h 97"/>
                <a:gd name="T26" fmla="*/ 17 w 80"/>
                <a:gd name="T27" fmla="*/ 26 h 97"/>
                <a:gd name="T28" fmla="*/ 17 w 80"/>
                <a:gd name="T29" fmla="*/ 26 h 97"/>
                <a:gd name="T30" fmla="*/ 26 w 80"/>
                <a:gd name="T31" fmla="*/ 70 h 97"/>
                <a:gd name="T32" fmla="*/ 35 w 80"/>
                <a:gd name="T33" fmla="*/ 53 h 97"/>
                <a:gd name="T34" fmla="*/ 44 w 80"/>
                <a:gd name="T35" fmla="*/ 53 h 97"/>
                <a:gd name="T36" fmla="*/ 53 w 80"/>
                <a:gd name="T37" fmla="*/ 44 h 97"/>
                <a:gd name="T38" fmla="*/ 17 w 80"/>
                <a:gd name="T39" fmla="*/ 2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97">
                  <a:moveTo>
                    <a:pt x="26" y="96"/>
                  </a:moveTo>
                  <a:lnTo>
                    <a:pt x="26" y="96"/>
                  </a:lnTo>
                  <a:lnTo>
                    <a:pt x="26" y="96"/>
                  </a:lnTo>
                  <a:cubicBezTo>
                    <a:pt x="26" y="96"/>
                    <a:pt x="26" y="96"/>
                    <a:pt x="26" y="8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9"/>
                  </a:lnTo>
                  <a:cubicBezTo>
                    <a:pt x="0" y="0"/>
                    <a:pt x="0" y="0"/>
                    <a:pt x="8" y="0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53"/>
                  </a:cubicBezTo>
                  <a:lnTo>
                    <a:pt x="79" y="53"/>
                  </a:lnTo>
                  <a:cubicBezTo>
                    <a:pt x="44" y="61"/>
                    <a:pt x="44" y="61"/>
                    <a:pt x="44" y="6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96"/>
                    <a:pt x="35" y="96"/>
                    <a:pt x="26" y="96"/>
                  </a:cubicBezTo>
                  <a:close/>
                  <a:moveTo>
                    <a:pt x="17" y="26"/>
                  </a:moveTo>
                  <a:lnTo>
                    <a:pt x="17" y="26"/>
                  </a:lnTo>
                  <a:cubicBezTo>
                    <a:pt x="26" y="70"/>
                    <a:pt x="26" y="70"/>
                    <a:pt x="26" y="7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44" y="53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36">
              <a:extLst>
                <a:ext uri="{FF2B5EF4-FFF2-40B4-BE49-F238E27FC236}">
                  <a16:creationId xmlns:a16="http://schemas.microsoft.com/office/drawing/2014/main" id="{F966186D-31BF-A146-A888-BECC36CA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650" y="10771708"/>
              <a:ext cx="49260" cy="59112"/>
            </a:xfrm>
            <a:custGeom>
              <a:avLst/>
              <a:gdLst>
                <a:gd name="T0" fmla="*/ 35 w 45"/>
                <a:gd name="T1" fmla="*/ 52 h 53"/>
                <a:gd name="T2" fmla="*/ 35 w 45"/>
                <a:gd name="T3" fmla="*/ 52 h 53"/>
                <a:gd name="T4" fmla="*/ 26 w 45"/>
                <a:gd name="T5" fmla="*/ 44 h 53"/>
                <a:gd name="T6" fmla="*/ 0 w 45"/>
                <a:gd name="T7" fmla="*/ 17 h 53"/>
                <a:gd name="T8" fmla="*/ 0 w 45"/>
                <a:gd name="T9" fmla="*/ 9 h 53"/>
                <a:gd name="T10" fmla="*/ 9 w 45"/>
                <a:gd name="T11" fmla="*/ 9 h 53"/>
                <a:gd name="T12" fmla="*/ 35 w 45"/>
                <a:gd name="T13" fmla="*/ 35 h 53"/>
                <a:gd name="T14" fmla="*/ 35 w 45"/>
                <a:gd name="T15" fmla="*/ 44 h 53"/>
                <a:gd name="T16" fmla="*/ 35 w 45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3">
                  <a:moveTo>
                    <a:pt x="35" y="52"/>
                  </a:moveTo>
                  <a:lnTo>
                    <a:pt x="35" y="52"/>
                  </a:lnTo>
                  <a:lnTo>
                    <a:pt x="26" y="44"/>
                  </a:ln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0"/>
                    <a:pt x="9" y="9"/>
                    <a:pt x="9" y="9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4" y="44"/>
                    <a:pt x="44" y="44"/>
                    <a:pt x="35" y="44"/>
                  </a:cubicBezTo>
                  <a:lnTo>
                    <a:pt x="35" y="5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37">
              <a:extLst>
                <a:ext uri="{FF2B5EF4-FFF2-40B4-BE49-F238E27FC236}">
                  <a16:creationId xmlns:a16="http://schemas.microsoft.com/office/drawing/2014/main" id="{65C70BFF-FD49-7A41-A72B-DB07BE0B6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199" y="10476148"/>
              <a:ext cx="334968" cy="374376"/>
            </a:xfrm>
            <a:custGeom>
              <a:avLst/>
              <a:gdLst>
                <a:gd name="T0" fmla="*/ 149 w 299"/>
                <a:gd name="T1" fmla="*/ 333 h 334"/>
                <a:gd name="T2" fmla="*/ 149 w 299"/>
                <a:gd name="T3" fmla="*/ 333 h 334"/>
                <a:gd name="T4" fmla="*/ 140 w 299"/>
                <a:gd name="T5" fmla="*/ 333 h 334"/>
                <a:gd name="T6" fmla="*/ 61 w 299"/>
                <a:gd name="T7" fmla="*/ 272 h 334"/>
                <a:gd name="T8" fmla="*/ 0 w 299"/>
                <a:gd name="T9" fmla="*/ 79 h 334"/>
                <a:gd name="T10" fmla="*/ 8 w 299"/>
                <a:gd name="T11" fmla="*/ 52 h 334"/>
                <a:gd name="T12" fmla="*/ 26 w 299"/>
                <a:gd name="T13" fmla="*/ 44 h 334"/>
                <a:gd name="T14" fmla="*/ 131 w 299"/>
                <a:gd name="T15" fmla="*/ 9 h 334"/>
                <a:gd name="T16" fmla="*/ 166 w 299"/>
                <a:gd name="T17" fmla="*/ 9 h 334"/>
                <a:gd name="T18" fmla="*/ 263 w 299"/>
                <a:gd name="T19" fmla="*/ 44 h 334"/>
                <a:gd name="T20" fmla="*/ 289 w 299"/>
                <a:gd name="T21" fmla="*/ 52 h 334"/>
                <a:gd name="T22" fmla="*/ 298 w 299"/>
                <a:gd name="T23" fmla="*/ 70 h 334"/>
                <a:gd name="T24" fmla="*/ 236 w 299"/>
                <a:gd name="T25" fmla="*/ 272 h 334"/>
                <a:gd name="T26" fmla="*/ 157 w 299"/>
                <a:gd name="T27" fmla="*/ 333 h 334"/>
                <a:gd name="T28" fmla="*/ 149 w 299"/>
                <a:gd name="T29" fmla="*/ 333 h 334"/>
                <a:gd name="T30" fmla="*/ 149 w 299"/>
                <a:gd name="T31" fmla="*/ 26 h 334"/>
                <a:gd name="T32" fmla="*/ 149 w 299"/>
                <a:gd name="T33" fmla="*/ 26 h 334"/>
                <a:gd name="T34" fmla="*/ 149 w 299"/>
                <a:gd name="T35" fmla="*/ 26 h 334"/>
                <a:gd name="T36" fmla="*/ 35 w 299"/>
                <a:gd name="T37" fmla="*/ 70 h 334"/>
                <a:gd name="T38" fmla="*/ 26 w 299"/>
                <a:gd name="T39" fmla="*/ 70 h 334"/>
                <a:gd name="T40" fmla="*/ 26 w 299"/>
                <a:gd name="T41" fmla="*/ 70 h 334"/>
                <a:gd name="T42" fmla="*/ 87 w 299"/>
                <a:gd name="T43" fmla="*/ 254 h 334"/>
                <a:gd name="T44" fmla="*/ 149 w 299"/>
                <a:gd name="T45" fmla="*/ 307 h 334"/>
                <a:gd name="T46" fmla="*/ 210 w 299"/>
                <a:gd name="T47" fmla="*/ 254 h 334"/>
                <a:gd name="T48" fmla="*/ 271 w 299"/>
                <a:gd name="T49" fmla="*/ 70 h 334"/>
                <a:gd name="T50" fmla="*/ 263 w 299"/>
                <a:gd name="T51" fmla="*/ 70 h 334"/>
                <a:gd name="T52" fmla="*/ 263 w 299"/>
                <a:gd name="T53" fmla="*/ 70 h 334"/>
                <a:gd name="T54" fmla="*/ 149 w 299"/>
                <a:gd name="T55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9" h="334">
                  <a:moveTo>
                    <a:pt x="149" y="333"/>
                  </a:moveTo>
                  <a:lnTo>
                    <a:pt x="149" y="333"/>
                  </a:lnTo>
                  <a:cubicBezTo>
                    <a:pt x="149" y="333"/>
                    <a:pt x="149" y="333"/>
                    <a:pt x="140" y="333"/>
                  </a:cubicBezTo>
                  <a:cubicBezTo>
                    <a:pt x="140" y="333"/>
                    <a:pt x="87" y="307"/>
                    <a:pt x="61" y="272"/>
                  </a:cubicBezTo>
                  <a:cubicBezTo>
                    <a:pt x="17" y="210"/>
                    <a:pt x="8" y="114"/>
                    <a:pt x="0" y="79"/>
                  </a:cubicBezTo>
                  <a:cubicBezTo>
                    <a:pt x="0" y="70"/>
                    <a:pt x="0" y="61"/>
                    <a:pt x="8" y="52"/>
                  </a:cubicBezTo>
                  <a:cubicBezTo>
                    <a:pt x="17" y="44"/>
                    <a:pt x="26" y="44"/>
                    <a:pt x="26" y="44"/>
                  </a:cubicBezTo>
                  <a:cubicBezTo>
                    <a:pt x="79" y="35"/>
                    <a:pt x="114" y="17"/>
                    <a:pt x="131" y="9"/>
                  </a:cubicBezTo>
                  <a:cubicBezTo>
                    <a:pt x="140" y="0"/>
                    <a:pt x="157" y="0"/>
                    <a:pt x="166" y="9"/>
                  </a:cubicBezTo>
                  <a:cubicBezTo>
                    <a:pt x="184" y="17"/>
                    <a:pt x="219" y="35"/>
                    <a:pt x="263" y="44"/>
                  </a:cubicBezTo>
                  <a:cubicBezTo>
                    <a:pt x="271" y="44"/>
                    <a:pt x="280" y="44"/>
                    <a:pt x="289" y="52"/>
                  </a:cubicBezTo>
                  <a:cubicBezTo>
                    <a:pt x="289" y="61"/>
                    <a:pt x="298" y="70"/>
                    <a:pt x="298" y="70"/>
                  </a:cubicBezTo>
                  <a:cubicBezTo>
                    <a:pt x="289" y="114"/>
                    <a:pt x="280" y="210"/>
                    <a:pt x="236" y="272"/>
                  </a:cubicBezTo>
                  <a:cubicBezTo>
                    <a:pt x="210" y="307"/>
                    <a:pt x="157" y="333"/>
                    <a:pt x="157" y="333"/>
                  </a:cubicBezTo>
                  <a:cubicBezTo>
                    <a:pt x="149" y="333"/>
                    <a:pt x="149" y="333"/>
                    <a:pt x="149" y="333"/>
                  </a:cubicBezTo>
                  <a:close/>
                  <a:moveTo>
                    <a:pt x="149" y="26"/>
                  </a:moveTo>
                  <a:lnTo>
                    <a:pt x="149" y="26"/>
                  </a:lnTo>
                  <a:lnTo>
                    <a:pt x="149" y="26"/>
                  </a:lnTo>
                  <a:cubicBezTo>
                    <a:pt x="131" y="44"/>
                    <a:pt x="87" y="61"/>
                    <a:pt x="35" y="70"/>
                  </a:cubicBezTo>
                  <a:lnTo>
                    <a:pt x="26" y="70"/>
                  </a:lnTo>
                  <a:lnTo>
                    <a:pt x="26" y="70"/>
                  </a:lnTo>
                  <a:cubicBezTo>
                    <a:pt x="35" y="105"/>
                    <a:pt x="43" y="201"/>
                    <a:pt x="87" y="254"/>
                  </a:cubicBezTo>
                  <a:cubicBezTo>
                    <a:pt x="96" y="280"/>
                    <a:pt x="131" y="298"/>
                    <a:pt x="149" y="307"/>
                  </a:cubicBezTo>
                  <a:cubicBezTo>
                    <a:pt x="166" y="298"/>
                    <a:pt x="193" y="280"/>
                    <a:pt x="210" y="254"/>
                  </a:cubicBezTo>
                  <a:cubicBezTo>
                    <a:pt x="254" y="201"/>
                    <a:pt x="263" y="105"/>
                    <a:pt x="271" y="70"/>
                  </a:cubicBezTo>
                  <a:cubicBezTo>
                    <a:pt x="271" y="70"/>
                    <a:pt x="271" y="70"/>
                    <a:pt x="263" y="70"/>
                  </a:cubicBezTo>
                  <a:lnTo>
                    <a:pt x="263" y="70"/>
                  </a:lnTo>
                  <a:cubicBezTo>
                    <a:pt x="210" y="61"/>
                    <a:pt x="166" y="44"/>
                    <a:pt x="149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438">
              <a:extLst>
                <a:ext uri="{FF2B5EF4-FFF2-40B4-BE49-F238E27FC236}">
                  <a16:creationId xmlns:a16="http://schemas.microsoft.com/office/drawing/2014/main" id="{2DC151BB-9734-C340-97D5-962C0914D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8794" y="10653484"/>
              <a:ext cx="137928" cy="98520"/>
            </a:xfrm>
            <a:custGeom>
              <a:avLst/>
              <a:gdLst>
                <a:gd name="T0" fmla="*/ 97 w 124"/>
                <a:gd name="T1" fmla="*/ 87 h 88"/>
                <a:gd name="T2" fmla="*/ 97 w 124"/>
                <a:gd name="T3" fmla="*/ 87 h 88"/>
                <a:gd name="T4" fmla="*/ 27 w 124"/>
                <a:gd name="T5" fmla="*/ 87 h 88"/>
                <a:gd name="T6" fmla="*/ 0 w 124"/>
                <a:gd name="T7" fmla="*/ 61 h 88"/>
                <a:gd name="T8" fmla="*/ 0 w 124"/>
                <a:gd name="T9" fmla="*/ 26 h 88"/>
                <a:gd name="T10" fmla="*/ 27 w 124"/>
                <a:gd name="T11" fmla="*/ 0 h 88"/>
                <a:gd name="T12" fmla="*/ 97 w 124"/>
                <a:gd name="T13" fmla="*/ 0 h 88"/>
                <a:gd name="T14" fmla="*/ 123 w 124"/>
                <a:gd name="T15" fmla="*/ 26 h 88"/>
                <a:gd name="T16" fmla="*/ 123 w 124"/>
                <a:gd name="T17" fmla="*/ 61 h 88"/>
                <a:gd name="T18" fmla="*/ 97 w 124"/>
                <a:gd name="T19" fmla="*/ 87 h 88"/>
                <a:gd name="T20" fmla="*/ 27 w 124"/>
                <a:gd name="T21" fmla="*/ 61 h 88"/>
                <a:gd name="T22" fmla="*/ 27 w 124"/>
                <a:gd name="T23" fmla="*/ 61 h 88"/>
                <a:gd name="T24" fmla="*/ 97 w 124"/>
                <a:gd name="T25" fmla="*/ 61 h 88"/>
                <a:gd name="T26" fmla="*/ 97 w 124"/>
                <a:gd name="T27" fmla="*/ 26 h 88"/>
                <a:gd name="T28" fmla="*/ 27 w 124"/>
                <a:gd name="T29" fmla="*/ 26 h 88"/>
                <a:gd name="T30" fmla="*/ 27 w 124"/>
                <a:gd name="T31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88">
                  <a:moveTo>
                    <a:pt x="97" y="87"/>
                  </a:moveTo>
                  <a:lnTo>
                    <a:pt x="97" y="87"/>
                  </a:lnTo>
                  <a:cubicBezTo>
                    <a:pt x="27" y="87"/>
                    <a:pt x="27" y="87"/>
                    <a:pt x="27" y="87"/>
                  </a:cubicBezTo>
                  <a:cubicBezTo>
                    <a:pt x="18" y="87"/>
                    <a:pt x="0" y="70"/>
                    <a:pt x="0" y="6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8" y="0"/>
                    <a:pt x="2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23" y="8"/>
                    <a:pt x="123" y="26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70"/>
                    <a:pt x="106" y="87"/>
                    <a:pt x="97" y="87"/>
                  </a:cubicBezTo>
                  <a:close/>
                  <a:moveTo>
                    <a:pt x="27" y="61"/>
                  </a:moveTo>
                  <a:lnTo>
                    <a:pt x="27" y="61"/>
                  </a:lnTo>
                  <a:cubicBezTo>
                    <a:pt x="97" y="61"/>
                    <a:pt x="97" y="61"/>
                    <a:pt x="97" y="61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6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439">
              <a:extLst>
                <a:ext uri="{FF2B5EF4-FFF2-40B4-BE49-F238E27FC236}">
                  <a16:creationId xmlns:a16="http://schemas.microsoft.com/office/drawing/2014/main" id="{DA359E56-4CB1-7F47-B59B-2F6C4A74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8646" y="10584520"/>
              <a:ext cx="118224" cy="98520"/>
            </a:xfrm>
            <a:custGeom>
              <a:avLst/>
              <a:gdLst>
                <a:gd name="T0" fmla="*/ 88 w 106"/>
                <a:gd name="T1" fmla="*/ 88 h 89"/>
                <a:gd name="T2" fmla="*/ 88 w 106"/>
                <a:gd name="T3" fmla="*/ 88 h 89"/>
                <a:gd name="T4" fmla="*/ 79 w 106"/>
                <a:gd name="T5" fmla="*/ 70 h 89"/>
                <a:gd name="T6" fmla="*/ 79 w 106"/>
                <a:gd name="T7" fmla="*/ 53 h 89"/>
                <a:gd name="T8" fmla="*/ 53 w 106"/>
                <a:gd name="T9" fmla="*/ 27 h 89"/>
                <a:gd name="T10" fmla="*/ 26 w 106"/>
                <a:gd name="T11" fmla="*/ 53 h 89"/>
                <a:gd name="T12" fmla="*/ 26 w 106"/>
                <a:gd name="T13" fmla="*/ 70 h 89"/>
                <a:gd name="T14" fmla="*/ 18 w 106"/>
                <a:gd name="T15" fmla="*/ 88 h 89"/>
                <a:gd name="T16" fmla="*/ 18 w 106"/>
                <a:gd name="T17" fmla="*/ 88 h 89"/>
                <a:gd name="T18" fmla="*/ 0 w 106"/>
                <a:gd name="T19" fmla="*/ 70 h 89"/>
                <a:gd name="T20" fmla="*/ 0 w 106"/>
                <a:gd name="T21" fmla="*/ 53 h 89"/>
                <a:gd name="T22" fmla="*/ 53 w 106"/>
                <a:gd name="T23" fmla="*/ 0 h 89"/>
                <a:gd name="T24" fmla="*/ 105 w 106"/>
                <a:gd name="T25" fmla="*/ 53 h 89"/>
                <a:gd name="T26" fmla="*/ 105 w 106"/>
                <a:gd name="T27" fmla="*/ 70 h 89"/>
                <a:gd name="T28" fmla="*/ 88 w 106"/>
                <a:gd name="T2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89">
                  <a:moveTo>
                    <a:pt x="88" y="88"/>
                  </a:moveTo>
                  <a:lnTo>
                    <a:pt x="88" y="88"/>
                  </a:lnTo>
                  <a:cubicBezTo>
                    <a:pt x="79" y="88"/>
                    <a:pt x="79" y="79"/>
                    <a:pt x="79" y="70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35"/>
                    <a:pt x="61" y="27"/>
                    <a:pt x="53" y="27"/>
                  </a:cubicBezTo>
                  <a:cubicBezTo>
                    <a:pt x="44" y="27"/>
                    <a:pt x="26" y="35"/>
                    <a:pt x="26" y="53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9"/>
                    <a:pt x="26" y="88"/>
                    <a:pt x="18" y="88"/>
                  </a:cubicBezTo>
                  <a:lnTo>
                    <a:pt x="18" y="88"/>
                  </a:lnTo>
                  <a:cubicBezTo>
                    <a:pt x="9" y="88"/>
                    <a:pt x="0" y="79"/>
                    <a:pt x="0" y="7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8"/>
                    <a:pt x="26" y="0"/>
                    <a:pt x="53" y="0"/>
                  </a:cubicBezTo>
                  <a:cubicBezTo>
                    <a:pt x="79" y="0"/>
                    <a:pt x="105" y="18"/>
                    <a:pt x="105" y="53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9"/>
                    <a:pt x="97" y="88"/>
                    <a:pt x="88" y="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7D976C-47F0-8748-9D51-415981211245}"/>
              </a:ext>
            </a:extLst>
          </p:cNvPr>
          <p:cNvGrpSpPr/>
          <p:nvPr/>
        </p:nvGrpSpPr>
        <p:grpSpPr>
          <a:xfrm>
            <a:off x="10802155" y="7771772"/>
            <a:ext cx="1251204" cy="709344"/>
            <a:chOff x="10802155" y="7771772"/>
            <a:chExt cx="1251204" cy="709344"/>
          </a:xfrm>
          <a:solidFill>
            <a:schemeClr val="accent3"/>
          </a:solidFill>
        </p:grpSpPr>
        <p:sp>
          <p:nvSpPr>
            <p:cNvPr id="509" name="Freeform 440">
              <a:extLst>
                <a:ext uri="{FF2B5EF4-FFF2-40B4-BE49-F238E27FC236}">
                  <a16:creationId xmlns:a16="http://schemas.microsoft.com/office/drawing/2014/main" id="{229DB7B3-3DEE-CC4F-B813-62E4F281B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155" y="8284076"/>
              <a:ext cx="541860" cy="197040"/>
            </a:xfrm>
            <a:custGeom>
              <a:avLst/>
              <a:gdLst>
                <a:gd name="T0" fmla="*/ 237 w 484"/>
                <a:gd name="T1" fmla="*/ 175 h 176"/>
                <a:gd name="T2" fmla="*/ 237 w 484"/>
                <a:gd name="T3" fmla="*/ 175 h 176"/>
                <a:gd name="T4" fmla="*/ 88 w 484"/>
                <a:gd name="T5" fmla="*/ 158 h 176"/>
                <a:gd name="T6" fmla="*/ 35 w 484"/>
                <a:gd name="T7" fmla="*/ 149 h 176"/>
                <a:gd name="T8" fmla="*/ 0 w 484"/>
                <a:gd name="T9" fmla="*/ 105 h 176"/>
                <a:gd name="T10" fmla="*/ 0 w 484"/>
                <a:gd name="T11" fmla="*/ 17 h 176"/>
                <a:gd name="T12" fmla="*/ 27 w 484"/>
                <a:gd name="T13" fmla="*/ 0 h 176"/>
                <a:gd name="T14" fmla="*/ 27 w 484"/>
                <a:gd name="T15" fmla="*/ 0 h 176"/>
                <a:gd name="T16" fmla="*/ 44 w 484"/>
                <a:gd name="T17" fmla="*/ 17 h 176"/>
                <a:gd name="T18" fmla="*/ 97 w 484"/>
                <a:gd name="T19" fmla="*/ 35 h 176"/>
                <a:gd name="T20" fmla="*/ 228 w 484"/>
                <a:gd name="T21" fmla="*/ 44 h 176"/>
                <a:gd name="T22" fmla="*/ 255 w 484"/>
                <a:gd name="T23" fmla="*/ 44 h 176"/>
                <a:gd name="T24" fmla="*/ 386 w 484"/>
                <a:gd name="T25" fmla="*/ 35 h 176"/>
                <a:gd name="T26" fmla="*/ 439 w 484"/>
                <a:gd name="T27" fmla="*/ 17 h 176"/>
                <a:gd name="T28" fmla="*/ 456 w 484"/>
                <a:gd name="T29" fmla="*/ 0 h 176"/>
                <a:gd name="T30" fmla="*/ 456 w 484"/>
                <a:gd name="T31" fmla="*/ 0 h 176"/>
                <a:gd name="T32" fmla="*/ 483 w 484"/>
                <a:gd name="T33" fmla="*/ 17 h 176"/>
                <a:gd name="T34" fmla="*/ 483 w 484"/>
                <a:gd name="T35" fmla="*/ 17 h 176"/>
                <a:gd name="T36" fmla="*/ 483 w 484"/>
                <a:gd name="T37" fmla="*/ 17 h 176"/>
                <a:gd name="T38" fmla="*/ 483 w 484"/>
                <a:gd name="T39" fmla="*/ 17 h 176"/>
                <a:gd name="T40" fmla="*/ 483 w 484"/>
                <a:gd name="T41" fmla="*/ 105 h 176"/>
                <a:gd name="T42" fmla="*/ 395 w 484"/>
                <a:gd name="T43" fmla="*/ 158 h 176"/>
                <a:gd name="T44" fmla="*/ 237 w 484"/>
                <a:gd name="T45" fmla="*/ 175 h 176"/>
                <a:gd name="T46" fmla="*/ 44 w 484"/>
                <a:gd name="T47" fmla="*/ 105 h 176"/>
                <a:gd name="T48" fmla="*/ 44 w 484"/>
                <a:gd name="T49" fmla="*/ 105 h 176"/>
                <a:gd name="T50" fmla="*/ 106 w 484"/>
                <a:gd name="T51" fmla="*/ 122 h 176"/>
                <a:gd name="T52" fmla="*/ 237 w 484"/>
                <a:gd name="T53" fmla="*/ 131 h 176"/>
                <a:gd name="T54" fmla="*/ 378 w 484"/>
                <a:gd name="T55" fmla="*/ 122 h 176"/>
                <a:gd name="T56" fmla="*/ 439 w 484"/>
                <a:gd name="T57" fmla="*/ 105 h 176"/>
                <a:gd name="T58" fmla="*/ 439 w 484"/>
                <a:gd name="T59" fmla="*/ 61 h 176"/>
                <a:gd name="T60" fmla="*/ 404 w 484"/>
                <a:gd name="T61" fmla="*/ 70 h 176"/>
                <a:gd name="T62" fmla="*/ 255 w 484"/>
                <a:gd name="T63" fmla="*/ 87 h 176"/>
                <a:gd name="T64" fmla="*/ 228 w 484"/>
                <a:gd name="T65" fmla="*/ 87 h 176"/>
                <a:gd name="T66" fmla="*/ 79 w 484"/>
                <a:gd name="T67" fmla="*/ 70 h 176"/>
                <a:gd name="T68" fmla="*/ 44 w 484"/>
                <a:gd name="T69" fmla="*/ 61 h 176"/>
                <a:gd name="T70" fmla="*/ 44 w 484"/>
                <a:gd name="T71" fmla="*/ 105 h 176"/>
                <a:gd name="T72" fmla="*/ 439 w 484"/>
                <a:gd name="T73" fmla="*/ 105 h 176"/>
                <a:gd name="T74" fmla="*/ 439 w 484"/>
                <a:gd name="T75" fmla="*/ 105 h 176"/>
                <a:gd name="T76" fmla="*/ 44 w 484"/>
                <a:gd name="T77" fmla="*/ 17 h 176"/>
                <a:gd name="T78" fmla="*/ 44 w 484"/>
                <a:gd name="T79" fmla="*/ 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4" h="176">
                  <a:moveTo>
                    <a:pt x="237" y="175"/>
                  </a:moveTo>
                  <a:lnTo>
                    <a:pt x="237" y="175"/>
                  </a:lnTo>
                  <a:cubicBezTo>
                    <a:pt x="184" y="175"/>
                    <a:pt x="123" y="166"/>
                    <a:pt x="88" y="158"/>
                  </a:cubicBezTo>
                  <a:cubicBezTo>
                    <a:pt x="62" y="158"/>
                    <a:pt x="44" y="149"/>
                    <a:pt x="35" y="149"/>
                  </a:cubicBezTo>
                  <a:cubicBezTo>
                    <a:pt x="9" y="131"/>
                    <a:pt x="0" y="122"/>
                    <a:pt x="0" y="10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9" y="0"/>
                    <a:pt x="27" y="0"/>
                  </a:cubicBezTo>
                  <a:lnTo>
                    <a:pt x="27" y="0"/>
                  </a:lnTo>
                  <a:cubicBezTo>
                    <a:pt x="35" y="0"/>
                    <a:pt x="44" y="0"/>
                    <a:pt x="44" y="17"/>
                  </a:cubicBezTo>
                  <a:cubicBezTo>
                    <a:pt x="53" y="17"/>
                    <a:pt x="62" y="26"/>
                    <a:pt x="97" y="35"/>
                  </a:cubicBezTo>
                  <a:cubicBezTo>
                    <a:pt x="132" y="35"/>
                    <a:pt x="176" y="44"/>
                    <a:pt x="228" y="44"/>
                  </a:cubicBezTo>
                  <a:cubicBezTo>
                    <a:pt x="237" y="44"/>
                    <a:pt x="246" y="44"/>
                    <a:pt x="255" y="44"/>
                  </a:cubicBezTo>
                  <a:cubicBezTo>
                    <a:pt x="307" y="44"/>
                    <a:pt x="351" y="35"/>
                    <a:pt x="386" y="35"/>
                  </a:cubicBezTo>
                  <a:cubicBezTo>
                    <a:pt x="421" y="26"/>
                    <a:pt x="430" y="17"/>
                    <a:pt x="439" y="17"/>
                  </a:cubicBezTo>
                  <a:cubicBezTo>
                    <a:pt x="439" y="0"/>
                    <a:pt x="448" y="0"/>
                    <a:pt x="456" y="0"/>
                  </a:cubicBezTo>
                  <a:lnTo>
                    <a:pt x="456" y="0"/>
                  </a:lnTo>
                  <a:cubicBezTo>
                    <a:pt x="474" y="0"/>
                    <a:pt x="483" y="8"/>
                    <a:pt x="483" y="17"/>
                  </a:cubicBezTo>
                  <a:lnTo>
                    <a:pt x="483" y="17"/>
                  </a:lnTo>
                  <a:lnTo>
                    <a:pt x="483" y="17"/>
                  </a:lnTo>
                  <a:lnTo>
                    <a:pt x="483" y="17"/>
                  </a:lnTo>
                  <a:cubicBezTo>
                    <a:pt x="483" y="105"/>
                    <a:pt x="483" y="105"/>
                    <a:pt x="483" y="105"/>
                  </a:cubicBezTo>
                  <a:cubicBezTo>
                    <a:pt x="483" y="140"/>
                    <a:pt x="430" y="158"/>
                    <a:pt x="395" y="158"/>
                  </a:cubicBezTo>
                  <a:cubicBezTo>
                    <a:pt x="360" y="166"/>
                    <a:pt x="298" y="175"/>
                    <a:pt x="237" y="175"/>
                  </a:cubicBezTo>
                  <a:close/>
                  <a:moveTo>
                    <a:pt x="44" y="105"/>
                  </a:moveTo>
                  <a:lnTo>
                    <a:pt x="44" y="105"/>
                  </a:lnTo>
                  <a:cubicBezTo>
                    <a:pt x="53" y="105"/>
                    <a:pt x="62" y="114"/>
                    <a:pt x="106" y="122"/>
                  </a:cubicBezTo>
                  <a:cubicBezTo>
                    <a:pt x="141" y="131"/>
                    <a:pt x="193" y="131"/>
                    <a:pt x="237" y="131"/>
                  </a:cubicBezTo>
                  <a:cubicBezTo>
                    <a:pt x="290" y="131"/>
                    <a:pt x="342" y="131"/>
                    <a:pt x="378" y="122"/>
                  </a:cubicBezTo>
                  <a:cubicBezTo>
                    <a:pt x="421" y="114"/>
                    <a:pt x="430" y="105"/>
                    <a:pt x="439" y="105"/>
                  </a:cubicBezTo>
                  <a:cubicBezTo>
                    <a:pt x="439" y="61"/>
                    <a:pt x="439" y="61"/>
                    <a:pt x="439" y="61"/>
                  </a:cubicBezTo>
                  <a:cubicBezTo>
                    <a:pt x="430" y="61"/>
                    <a:pt x="413" y="70"/>
                    <a:pt x="404" y="70"/>
                  </a:cubicBezTo>
                  <a:cubicBezTo>
                    <a:pt x="369" y="79"/>
                    <a:pt x="316" y="87"/>
                    <a:pt x="255" y="87"/>
                  </a:cubicBezTo>
                  <a:cubicBezTo>
                    <a:pt x="246" y="87"/>
                    <a:pt x="237" y="87"/>
                    <a:pt x="228" y="87"/>
                  </a:cubicBezTo>
                  <a:cubicBezTo>
                    <a:pt x="167" y="87"/>
                    <a:pt x="114" y="79"/>
                    <a:pt x="79" y="70"/>
                  </a:cubicBezTo>
                  <a:cubicBezTo>
                    <a:pt x="70" y="70"/>
                    <a:pt x="53" y="61"/>
                    <a:pt x="44" y="61"/>
                  </a:cubicBezTo>
                  <a:lnTo>
                    <a:pt x="44" y="105"/>
                  </a:lnTo>
                  <a:close/>
                  <a:moveTo>
                    <a:pt x="439" y="105"/>
                  </a:moveTo>
                  <a:lnTo>
                    <a:pt x="439" y="105"/>
                  </a:lnTo>
                  <a:close/>
                  <a:moveTo>
                    <a:pt x="44" y="17"/>
                  </a:move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441">
              <a:extLst>
                <a:ext uri="{FF2B5EF4-FFF2-40B4-BE49-F238E27FC236}">
                  <a16:creationId xmlns:a16="http://schemas.microsoft.com/office/drawing/2014/main" id="{C21957C5-EA64-7848-B94F-795ABA920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155" y="8175704"/>
              <a:ext cx="541860" cy="206892"/>
            </a:xfrm>
            <a:custGeom>
              <a:avLst/>
              <a:gdLst>
                <a:gd name="T0" fmla="*/ 237 w 484"/>
                <a:gd name="T1" fmla="*/ 184 h 185"/>
                <a:gd name="T2" fmla="*/ 237 w 484"/>
                <a:gd name="T3" fmla="*/ 184 h 185"/>
                <a:gd name="T4" fmla="*/ 88 w 484"/>
                <a:gd name="T5" fmla="*/ 167 h 185"/>
                <a:gd name="T6" fmla="*/ 35 w 484"/>
                <a:gd name="T7" fmla="*/ 149 h 185"/>
                <a:gd name="T8" fmla="*/ 0 w 484"/>
                <a:gd name="T9" fmla="*/ 114 h 185"/>
                <a:gd name="T10" fmla="*/ 0 w 484"/>
                <a:gd name="T11" fmla="*/ 26 h 185"/>
                <a:gd name="T12" fmla="*/ 27 w 484"/>
                <a:gd name="T13" fmla="*/ 0 h 185"/>
                <a:gd name="T14" fmla="*/ 27 w 484"/>
                <a:gd name="T15" fmla="*/ 0 h 185"/>
                <a:gd name="T16" fmla="*/ 44 w 484"/>
                <a:gd name="T17" fmla="*/ 18 h 185"/>
                <a:gd name="T18" fmla="*/ 97 w 484"/>
                <a:gd name="T19" fmla="*/ 35 h 185"/>
                <a:gd name="T20" fmla="*/ 228 w 484"/>
                <a:gd name="T21" fmla="*/ 53 h 185"/>
                <a:gd name="T22" fmla="*/ 255 w 484"/>
                <a:gd name="T23" fmla="*/ 53 h 185"/>
                <a:gd name="T24" fmla="*/ 386 w 484"/>
                <a:gd name="T25" fmla="*/ 35 h 185"/>
                <a:gd name="T26" fmla="*/ 439 w 484"/>
                <a:gd name="T27" fmla="*/ 18 h 185"/>
                <a:gd name="T28" fmla="*/ 456 w 484"/>
                <a:gd name="T29" fmla="*/ 0 h 185"/>
                <a:gd name="T30" fmla="*/ 456 w 484"/>
                <a:gd name="T31" fmla="*/ 0 h 185"/>
                <a:gd name="T32" fmla="*/ 483 w 484"/>
                <a:gd name="T33" fmla="*/ 26 h 185"/>
                <a:gd name="T34" fmla="*/ 483 w 484"/>
                <a:gd name="T35" fmla="*/ 26 h 185"/>
                <a:gd name="T36" fmla="*/ 483 w 484"/>
                <a:gd name="T37" fmla="*/ 26 h 185"/>
                <a:gd name="T38" fmla="*/ 483 w 484"/>
                <a:gd name="T39" fmla="*/ 26 h 185"/>
                <a:gd name="T40" fmla="*/ 483 w 484"/>
                <a:gd name="T41" fmla="*/ 114 h 185"/>
                <a:gd name="T42" fmla="*/ 395 w 484"/>
                <a:gd name="T43" fmla="*/ 167 h 185"/>
                <a:gd name="T44" fmla="*/ 237 w 484"/>
                <a:gd name="T45" fmla="*/ 184 h 185"/>
                <a:gd name="T46" fmla="*/ 44 w 484"/>
                <a:gd name="T47" fmla="*/ 114 h 185"/>
                <a:gd name="T48" fmla="*/ 44 w 484"/>
                <a:gd name="T49" fmla="*/ 114 h 185"/>
                <a:gd name="T50" fmla="*/ 106 w 484"/>
                <a:gd name="T51" fmla="*/ 132 h 185"/>
                <a:gd name="T52" fmla="*/ 237 w 484"/>
                <a:gd name="T53" fmla="*/ 141 h 185"/>
                <a:gd name="T54" fmla="*/ 378 w 484"/>
                <a:gd name="T55" fmla="*/ 132 h 185"/>
                <a:gd name="T56" fmla="*/ 439 w 484"/>
                <a:gd name="T57" fmla="*/ 114 h 185"/>
                <a:gd name="T58" fmla="*/ 439 w 484"/>
                <a:gd name="T59" fmla="*/ 70 h 185"/>
                <a:gd name="T60" fmla="*/ 404 w 484"/>
                <a:gd name="T61" fmla="*/ 79 h 185"/>
                <a:gd name="T62" fmla="*/ 255 w 484"/>
                <a:gd name="T63" fmla="*/ 88 h 185"/>
                <a:gd name="T64" fmla="*/ 228 w 484"/>
                <a:gd name="T65" fmla="*/ 88 h 185"/>
                <a:gd name="T66" fmla="*/ 79 w 484"/>
                <a:gd name="T67" fmla="*/ 79 h 185"/>
                <a:gd name="T68" fmla="*/ 44 w 484"/>
                <a:gd name="T69" fmla="*/ 70 h 185"/>
                <a:gd name="T70" fmla="*/ 44 w 484"/>
                <a:gd name="T71" fmla="*/ 114 h 185"/>
                <a:gd name="T72" fmla="*/ 439 w 484"/>
                <a:gd name="T73" fmla="*/ 114 h 185"/>
                <a:gd name="T74" fmla="*/ 439 w 484"/>
                <a:gd name="T75" fmla="*/ 114 h 185"/>
                <a:gd name="T76" fmla="*/ 44 w 484"/>
                <a:gd name="T77" fmla="*/ 26 h 185"/>
                <a:gd name="T78" fmla="*/ 44 w 484"/>
                <a:gd name="T79" fmla="*/ 2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4" h="185">
                  <a:moveTo>
                    <a:pt x="237" y="184"/>
                  </a:moveTo>
                  <a:lnTo>
                    <a:pt x="237" y="184"/>
                  </a:lnTo>
                  <a:cubicBezTo>
                    <a:pt x="184" y="184"/>
                    <a:pt x="123" y="176"/>
                    <a:pt x="88" y="167"/>
                  </a:cubicBezTo>
                  <a:cubicBezTo>
                    <a:pt x="62" y="167"/>
                    <a:pt x="44" y="158"/>
                    <a:pt x="35" y="149"/>
                  </a:cubicBezTo>
                  <a:cubicBezTo>
                    <a:pt x="9" y="141"/>
                    <a:pt x="0" y="132"/>
                    <a:pt x="0" y="11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35" y="0"/>
                    <a:pt x="44" y="9"/>
                    <a:pt x="44" y="18"/>
                  </a:cubicBezTo>
                  <a:cubicBezTo>
                    <a:pt x="53" y="26"/>
                    <a:pt x="62" y="26"/>
                    <a:pt x="97" y="35"/>
                  </a:cubicBezTo>
                  <a:cubicBezTo>
                    <a:pt x="132" y="44"/>
                    <a:pt x="176" y="44"/>
                    <a:pt x="228" y="53"/>
                  </a:cubicBezTo>
                  <a:cubicBezTo>
                    <a:pt x="237" y="53"/>
                    <a:pt x="246" y="53"/>
                    <a:pt x="255" y="53"/>
                  </a:cubicBezTo>
                  <a:cubicBezTo>
                    <a:pt x="307" y="44"/>
                    <a:pt x="351" y="44"/>
                    <a:pt x="386" y="35"/>
                  </a:cubicBezTo>
                  <a:cubicBezTo>
                    <a:pt x="421" y="26"/>
                    <a:pt x="430" y="26"/>
                    <a:pt x="439" y="18"/>
                  </a:cubicBezTo>
                  <a:cubicBezTo>
                    <a:pt x="439" y="9"/>
                    <a:pt x="448" y="0"/>
                    <a:pt x="456" y="0"/>
                  </a:cubicBezTo>
                  <a:lnTo>
                    <a:pt x="456" y="0"/>
                  </a:lnTo>
                  <a:cubicBezTo>
                    <a:pt x="474" y="0"/>
                    <a:pt x="483" y="9"/>
                    <a:pt x="483" y="26"/>
                  </a:cubicBezTo>
                  <a:lnTo>
                    <a:pt x="483" y="26"/>
                  </a:lnTo>
                  <a:lnTo>
                    <a:pt x="483" y="26"/>
                  </a:lnTo>
                  <a:lnTo>
                    <a:pt x="483" y="26"/>
                  </a:lnTo>
                  <a:cubicBezTo>
                    <a:pt x="483" y="114"/>
                    <a:pt x="483" y="114"/>
                    <a:pt x="483" y="114"/>
                  </a:cubicBezTo>
                  <a:cubicBezTo>
                    <a:pt x="483" y="149"/>
                    <a:pt x="430" y="158"/>
                    <a:pt x="395" y="167"/>
                  </a:cubicBezTo>
                  <a:cubicBezTo>
                    <a:pt x="360" y="176"/>
                    <a:pt x="298" y="184"/>
                    <a:pt x="237" y="184"/>
                  </a:cubicBezTo>
                  <a:close/>
                  <a:moveTo>
                    <a:pt x="44" y="114"/>
                  </a:moveTo>
                  <a:lnTo>
                    <a:pt x="44" y="114"/>
                  </a:lnTo>
                  <a:cubicBezTo>
                    <a:pt x="53" y="114"/>
                    <a:pt x="62" y="123"/>
                    <a:pt x="106" y="132"/>
                  </a:cubicBezTo>
                  <a:cubicBezTo>
                    <a:pt x="141" y="132"/>
                    <a:pt x="193" y="141"/>
                    <a:pt x="237" y="141"/>
                  </a:cubicBezTo>
                  <a:cubicBezTo>
                    <a:pt x="290" y="141"/>
                    <a:pt x="342" y="132"/>
                    <a:pt x="378" y="132"/>
                  </a:cubicBezTo>
                  <a:cubicBezTo>
                    <a:pt x="421" y="123"/>
                    <a:pt x="430" y="114"/>
                    <a:pt x="439" y="114"/>
                  </a:cubicBezTo>
                  <a:cubicBezTo>
                    <a:pt x="439" y="70"/>
                    <a:pt x="439" y="70"/>
                    <a:pt x="439" y="70"/>
                  </a:cubicBezTo>
                  <a:cubicBezTo>
                    <a:pt x="430" y="70"/>
                    <a:pt x="413" y="70"/>
                    <a:pt x="404" y="79"/>
                  </a:cubicBezTo>
                  <a:cubicBezTo>
                    <a:pt x="369" y="88"/>
                    <a:pt x="316" y="88"/>
                    <a:pt x="255" y="88"/>
                  </a:cubicBezTo>
                  <a:cubicBezTo>
                    <a:pt x="246" y="88"/>
                    <a:pt x="237" y="88"/>
                    <a:pt x="228" y="88"/>
                  </a:cubicBezTo>
                  <a:cubicBezTo>
                    <a:pt x="167" y="88"/>
                    <a:pt x="114" y="88"/>
                    <a:pt x="79" y="79"/>
                  </a:cubicBezTo>
                  <a:cubicBezTo>
                    <a:pt x="70" y="70"/>
                    <a:pt x="53" y="70"/>
                    <a:pt x="44" y="70"/>
                  </a:cubicBezTo>
                  <a:lnTo>
                    <a:pt x="44" y="114"/>
                  </a:lnTo>
                  <a:close/>
                  <a:moveTo>
                    <a:pt x="439" y="114"/>
                  </a:moveTo>
                  <a:lnTo>
                    <a:pt x="439" y="114"/>
                  </a:lnTo>
                  <a:close/>
                  <a:moveTo>
                    <a:pt x="44" y="26"/>
                  </a:moveTo>
                  <a:lnTo>
                    <a:pt x="44" y="2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442">
              <a:extLst>
                <a:ext uri="{FF2B5EF4-FFF2-40B4-BE49-F238E27FC236}">
                  <a16:creationId xmlns:a16="http://schemas.microsoft.com/office/drawing/2014/main" id="{AF94FDE1-AE7A-0E4C-9919-D69C6C1FB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155" y="8027924"/>
              <a:ext cx="541860" cy="147780"/>
            </a:xfrm>
            <a:custGeom>
              <a:avLst/>
              <a:gdLst>
                <a:gd name="T0" fmla="*/ 246 w 484"/>
                <a:gd name="T1" fmla="*/ 131 h 132"/>
                <a:gd name="T2" fmla="*/ 246 w 484"/>
                <a:gd name="T3" fmla="*/ 131 h 132"/>
                <a:gd name="T4" fmla="*/ 228 w 484"/>
                <a:gd name="T5" fmla="*/ 131 h 132"/>
                <a:gd name="T6" fmla="*/ 79 w 484"/>
                <a:gd name="T7" fmla="*/ 114 h 132"/>
                <a:gd name="T8" fmla="*/ 0 w 484"/>
                <a:gd name="T9" fmla="*/ 70 h 132"/>
                <a:gd name="T10" fmla="*/ 88 w 484"/>
                <a:gd name="T11" fmla="*/ 17 h 132"/>
                <a:gd name="T12" fmla="*/ 246 w 484"/>
                <a:gd name="T13" fmla="*/ 0 h 132"/>
                <a:gd name="T14" fmla="*/ 404 w 484"/>
                <a:gd name="T15" fmla="*/ 17 h 132"/>
                <a:gd name="T16" fmla="*/ 448 w 484"/>
                <a:gd name="T17" fmla="*/ 26 h 132"/>
                <a:gd name="T18" fmla="*/ 483 w 484"/>
                <a:gd name="T19" fmla="*/ 70 h 132"/>
                <a:gd name="T20" fmla="*/ 404 w 484"/>
                <a:gd name="T21" fmla="*/ 114 h 132"/>
                <a:gd name="T22" fmla="*/ 255 w 484"/>
                <a:gd name="T23" fmla="*/ 131 h 132"/>
                <a:gd name="T24" fmla="*/ 246 w 484"/>
                <a:gd name="T25" fmla="*/ 131 h 132"/>
                <a:gd name="T26" fmla="*/ 53 w 484"/>
                <a:gd name="T27" fmla="*/ 70 h 132"/>
                <a:gd name="T28" fmla="*/ 53 w 484"/>
                <a:gd name="T29" fmla="*/ 70 h 132"/>
                <a:gd name="T30" fmla="*/ 97 w 484"/>
                <a:gd name="T31" fmla="*/ 78 h 132"/>
                <a:gd name="T32" fmla="*/ 228 w 484"/>
                <a:gd name="T33" fmla="*/ 87 h 132"/>
                <a:gd name="T34" fmla="*/ 255 w 484"/>
                <a:gd name="T35" fmla="*/ 87 h 132"/>
                <a:gd name="T36" fmla="*/ 386 w 484"/>
                <a:gd name="T37" fmla="*/ 78 h 132"/>
                <a:gd name="T38" fmla="*/ 430 w 484"/>
                <a:gd name="T39" fmla="*/ 70 h 132"/>
                <a:gd name="T40" fmla="*/ 378 w 484"/>
                <a:gd name="T41" fmla="*/ 52 h 132"/>
                <a:gd name="T42" fmla="*/ 246 w 484"/>
                <a:gd name="T43" fmla="*/ 43 h 132"/>
                <a:gd name="T44" fmla="*/ 106 w 484"/>
                <a:gd name="T45" fmla="*/ 52 h 132"/>
                <a:gd name="T46" fmla="*/ 53 w 484"/>
                <a:gd name="T47" fmla="*/ 70 h 132"/>
                <a:gd name="T48" fmla="*/ 439 w 484"/>
                <a:gd name="T49" fmla="*/ 70 h 132"/>
                <a:gd name="T50" fmla="*/ 439 w 484"/>
                <a:gd name="T51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4" h="132">
                  <a:moveTo>
                    <a:pt x="246" y="131"/>
                  </a:moveTo>
                  <a:lnTo>
                    <a:pt x="246" y="131"/>
                  </a:lnTo>
                  <a:cubicBezTo>
                    <a:pt x="237" y="131"/>
                    <a:pt x="228" y="131"/>
                    <a:pt x="228" y="131"/>
                  </a:cubicBezTo>
                  <a:cubicBezTo>
                    <a:pt x="167" y="131"/>
                    <a:pt x="114" y="122"/>
                    <a:pt x="79" y="114"/>
                  </a:cubicBezTo>
                  <a:cubicBezTo>
                    <a:pt x="44" y="114"/>
                    <a:pt x="0" y="96"/>
                    <a:pt x="0" y="70"/>
                  </a:cubicBezTo>
                  <a:cubicBezTo>
                    <a:pt x="0" y="35"/>
                    <a:pt x="53" y="17"/>
                    <a:pt x="88" y="17"/>
                  </a:cubicBezTo>
                  <a:cubicBezTo>
                    <a:pt x="123" y="8"/>
                    <a:pt x="184" y="0"/>
                    <a:pt x="246" y="0"/>
                  </a:cubicBezTo>
                  <a:cubicBezTo>
                    <a:pt x="298" y="0"/>
                    <a:pt x="360" y="8"/>
                    <a:pt x="404" y="17"/>
                  </a:cubicBezTo>
                  <a:cubicBezTo>
                    <a:pt x="421" y="17"/>
                    <a:pt x="439" y="26"/>
                    <a:pt x="448" y="26"/>
                  </a:cubicBezTo>
                  <a:cubicBezTo>
                    <a:pt x="474" y="35"/>
                    <a:pt x="483" y="52"/>
                    <a:pt x="483" y="70"/>
                  </a:cubicBezTo>
                  <a:cubicBezTo>
                    <a:pt x="483" y="96"/>
                    <a:pt x="439" y="114"/>
                    <a:pt x="404" y="114"/>
                  </a:cubicBezTo>
                  <a:cubicBezTo>
                    <a:pt x="369" y="122"/>
                    <a:pt x="316" y="131"/>
                    <a:pt x="255" y="131"/>
                  </a:cubicBezTo>
                  <a:lnTo>
                    <a:pt x="246" y="131"/>
                  </a:lnTo>
                  <a:close/>
                  <a:moveTo>
                    <a:pt x="53" y="70"/>
                  </a:moveTo>
                  <a:lnTo>
                    <a:pt x="53" y="70"/>
                  </a:lnTo>
                  <a:cubicBezTo>
                    <a:pt x="62" y="70"/>
                    <a:pt x="79" y="70"/>
                    <a:pt x="97" y="78"/>
                  </a:cubicBezTo>
                  <a:cubicBezTo>
                    <a:pt x="132" y="87"/>
                    <a:pt x="176" y="87"/>
                    <a:pt x="228" y="87"/>
                  </a:cubicBezTo>
                  <a:cubicBezTo>
                    <a:pt x="237" y="87"/>
                    <a:pt x="246" y="87"/>
                    <a:pt x="255" y="87"/>
                  </a:cubicBezTo>
                  <a:cubicBezTo>
                    <a:pt x="307" y="87"/>
                    <a:pt x="351" y="87"/>
                    <a:pt x="386" y="78"/>
                  </a:cubicBezTo>
                  <a:cubicBezTo>
                    <a:pt x="404" y="70"/>
                    <a:pt x="421" y="70"/>
                    <a:pt x="430" y="70"/>
                  </a:cubicBezTo>
                  <a:cubicBezTo>
                    <a:pt x="421" y="61"/>
                    <a:pt x="404" y="61"/>
                    <a:pt x="378" y="52"/>
                  </a:cubicBezTo>
                  <a:cubicBezTo>
                    <a:pt x="342" y="43"/>
                    <a:pt x="290" y="43"/>
                    <a:pt x="246" y="43"/>
                  </a:cubicBezTo>
                  <a:cubicBezTo>
                    <a:pt x="193" y="43"/>
                    <a:pt x="141" y="43"/>
                    <a:pt x="106" y="52"/>
                  </a:cubicBezTo>
                  <a:cubicBezTo>
                    <a:pt x="79" y="61"/>
                    <a:pt x="62" y="61"/>
                    <a:pt x="53" y="70"/>
                  </a:cubicBezTo>
                  <a:close/>
                  <a:moveTo>
                    <a:pt x="439" y="70"/>
                  </a:moveTo>
                  <a:lnTo>
                    <a:pt x="439" y="7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" name="Freeform 443">
              <a:extLst>
                <a:ext uri="{FF2B5EF4-FFF2-40B4-BE49-F238E27FC236}">
                  <a16:creationId xmlns:a16="http://schemas.microsoft.com/office/drawing/2014/main" id="{C2B4D01B-D15C-6E46-853E-AA0604144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155" y="8077184"/>
              <a:ext cx="541860" cy="197040"/>
            </a:xfrm>
            <a:custGeom>
              <a:avLst/>
              <a:gdLst>
                <a:gd name="T0" fmla="*/ 237 w 484"/>
                <a:gd name="T1" fmla="*/ 176 h 177"/>
                <a:gd name="T2" fmla="*/ 237 w 484"/>
                <a:gd name="T3" fmla="*/ 176 h 177"/>
                <a:gd name="T4" fmla="*/ 88 w 484"/>
                <a:gd name="T5" fmla="*/ 167 h 177"/>
                <a:gd name="T6" fmla="*/ 35 w 484"/>
                <a:gd name="T7" fmla="*/ 149 h 177"/>
                <a:gd name="T8" fmla="*/ 0 w 484"/>
                <a:gd name="T9" fmla="*/ 114 h 177"/>
                <a:gd name="T10" fmla="*/ 0 w 484"/>
                <a:gd name="T11" fmla="*/ 27 h 177"/>
                <a:gd name="T12" fmla="*/ 27 w 484"/>
                <a:gd name="T13" fmla="*/ 0 h 177"/>
                <a:gd name="T14" fmla="*/ 27 w 484"/>
                <a:gd name="T15" fmla="*/ 0 h 177"/>
                <a:gd name="T16" fmla="*/ 44 w 484"/>
                <a:gd name="T17" fmla="*/ 18 h 177"/>
                <a:gd name="T18" fmla="*/ 97 w 484"/>
                <a:gd name="T19" fmla="*/ 35 h 177"/>
                <a:gd name="T20" fmla="*/ 228 w 484"/>
                <a:gd name="T21" fmla="*/ 44 h 177"/>
                <a:gd name="T22" fmla="*/ 255 w 484"/>
                <a:gd name="T23" fmla="*/ 44 h 177"/>
                <a:gd name="T24" fmla="*/ 386 w 484"/>
                <a:gd name="T25" fmla="*/ 35 h 177"/>
                <a:gd name="T26" fmla="*/ 439 w 484"/>
                <a:gd name="T27" fmla="*/ 18 h 177"/>
                <a:gd name="T28" fmla="*/ 456 w 484"/>
                <a:gd name="T29" fmla="*/ 0 h 177"/>
                <a:gd name="T30" fmla="*/ 456 w 484"/>
                <a:gd name="T31" fmla="*/ 0 h 177"/>
                <a:gd name="T32" fmla="*/ 483 w 484"/>
                <a:gd name="T33" fmla="*/ 27 h 177"/>
                <a:gd name="T34" fmla="*/ 483 w 484"/>
                <a:gd name="T35" fmla="*/ 27 h 177"/>
                <a:gd name="T36" fmla="*/ 483 w 484"/>
                <a:gd name="T37" fmla="*/ 27 h 177"/>
                <a:gd name="T38" fmla="*/ 483 w 484"/>
                <a:gd name="T39" fmla="*/ 27 h 177"/>
                <a:gd name="T40" fmla="*/ 483 w 484"/>
                <a:gd name="T41" fmla="*/ 114 h 177"/>
                <a:gd name="T42" fmla="*/ 395 w 484"/>
                <a:gd name="T43" fmla="*/ 167 h 177"/>
                <a:gd name="T44" fmla="*/ 237 w 484"/>
                <a:gd name="T45" fmla="*/ 176 h 177"/>
                <a:gd name="T46" fmla="*/ 44 w 484"/>
                <a:gd name="T47" fmla="*/ 106 h 177"/>
                <a:gd name="T48" fmla="*/ 44 w 484"/>
                <a:gd name="T49" fmla="*/ 106 h 177"/>
                <a:gd name="T50" fmla="*/ 106 w 484"/>
                <a:gd name="T51" fmla="*/ 123 h 177"/>
                <a:gd name="T52" fmla="*/ 237 w 484"/>
                <a:gd name="T53" fmla="*/ 141 h 177"/>
                <a:gd name="T54" fmla="*/ 378 w 484"/>
                <a:gd name="T55" fmla="*/ 123 h 177"/>
                <a:gd name="T56" fmla="*/ 439 w 484"/>
                <a:gd name="T57" fmla="*/ 106 h 177"/>
                <a:gd name="T58" fmla="*/ 439 w 484"/>
                <a:gd name="T59" fmla="*/ 62 h 177"/>
                <a:gd name="T60" fmla="*/ 404 w 484"/>
                <a:gd name="T61" fmla="*/ 71 h 177"/>
                <a:gd name="T62" fmla="*/ 255 w 484"/>
                <a:gd name="T63" fmla="*/ 88 h 177"/>
                <a:gd name="T64" fmla="*/ 228 w 484"/>
                <a:gd name="T65" fmla="*/ 88 h 177"/>
                <a:gd name="T66" fmla="*/ 79 w 484"/>
                <a:gd name="T67" fmla="*/ 71 h 177"/>
                <a:gd name="T68" fmla="*/ 44 w 484"/>
                <a:gd name="T69" fmla="*/ 62 h 177"/>
                <a:gd name="T70" fmla="*/ 44 w 484"/>
                <a:gd name="T71" fmla="*/ 106 h 177"/>
                <a:gd name="T72" fmla="*/ 439 w 484"/>
                <a:gd name="T73" fmla="*/ 114 h 177"/>
                <a:gd name="T74" fmla="*/ 439 w 484"/>
                <a:gd name="T75" fmla="*/ 114 h 177"/>
                <a:gd name="T76" fmla="*/ 44 w 484"/>
                <a:gd name="T77" fmla="*/ 27 h 177"/>
                <a:gd name="T78" fmla="*/ 44 w 484"/>
                <a:gd name="T79" fmla="*/ 2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4" h="177">
                  <a:moveTo>
                    <a:pt x="237" y="176"/>
                  </a:moveTo>
                  <a:lnTo>
                    <a:pt x="237" y="176"/>
                  </a:lnTo>
                  <a:cubicBezTo>
                    <a:pt x="184" y="176"/>
                    <a:pt x="123" y="176"/>
                    <a:pt x="88" y="167"/>
                  </a:cubicBezTo>
                  <a:cubicBezTo>
                    <a:pt x="62" y="158"/>
                    <a:pt x="44" y="158"/>
                    <a:pt x="35" y="149"/>
                  </a:cubicBezTo>
                  <a:cubicBezTo>
                    <a:pt x="9" y="141"/>
                    <a:pt x="0" y="123"/>
                    <a:pt x="0" y="1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35" y="0"/>
                    <a:pt x="44" y="9"/>
                    <a:pt x="44" y="18"/>
                  </a:cubicBezTo>
                  <a:cubicBezTo>
                    <a:pt x="53" y="18"/>
                    <a:pt x="62" y="27"/>
                    <a:pt x="97" y="35"/>
                  </a:cubicBezTo>
                  <a:cubicBezTo>
                    <a:pt x="132" y="44"/>
                    <a:pt x="176" y="44"/>
                    <a:pt x="228" y="44"/>
                  </a:cubicBezTo>
                  <a:cubicBezTo>
                    <a:pt x="237" y="44"/>
                    <a:pt x="246" y="44"/>
                    <a:pt x="255" y="44"/>
                  </a:cubicBezTo>
                  <a:cubicBezTo>
                    <a:pt x="307" y="44"/>
                    <a:pt x="351" y="44"/>
                    <a:pt x="386" y="35"/>
                  </a:cubicBezTo>
                  <a:cubicBezTo>
                    <a:pt x="421" y="27"/>
                    <a:pt x="430" y="18"/>
                    <a:pt x="439" y="18"/>
                  </a:cubicBezTo>
                  <a:cubicBezTo>
                    <a:pt x="439" y="9"/>
                    <a:pt x="448" y="0"/>
                    <a:pt x="456" y="0"/>
                  </a:cubicBezTo>
                  <a:lnTo>
                    <a:pt x="456" y="0"/>
                  </a:lnTo>
                  <a:cubicBezTo>
                    <a:pt x="474" y="0"/>
                    <a:pt x="483" y="9"/>
                    <a:pt x="483" y="27"/>
                  </a:cubicBezTo>
                  <a:lnTo>
                    <a:pt x="483" y="27"/>
                  </a:lnTo>
                  <a:lnTo>
                    <a:pt x="483" y="27"/>
                  </a:lnTo>
                  <a:lnTo>
                    <a:pt x="483" y="27"/>
                  </a:lnTo>
                  <a:cubicBezTo>
                    <a:pt x="483" y="114"/>
                    <a:pt x="483" y="114"/>
                    <a:pt x="483" y="114"/>
                  </a:cubicBezTo>
                  <a:cubicBezTo>
                    <a:pt x="483" y="141"/>
                    <a:pt x="430" y="158"/>
                    <a:pt x="395" y="167"/>
                  </a:cubicBezTo>
                  <a:cubicBezTo>
                    <a:pt x="360" y="176"/>
                    <a:pt x="298" y="176"/>
                    <a:pt x="237" y="176"/>
                  </a:cubicBezTo>
                  <a:close/>
                  <a:moveTo>
                    <a:pt x="44" y="106"/>
                  </a:moveTo>
                  <a:lnTo>
                    <a:pt x="44" y="106"/>
                  </a:lnTo>
                  <a:cubicBezTo>
                    <a:pt x="53" y="114"/>
                    <a:pt x="62" y="123"/>
                    <a:pt x="106" y="123"/>
                  </a:cubicBezTo>
                  <a:cubicBezTo>
                    <a:pt x="141" y="132"/>
                    <a:pt x="193" y="141"/>
                    <a:pt x="237" y="141"/>
                  </a:cubicBezTo>
                  <a:cubicBezTo>
                    <a:pt x="290" y="141"/>
                    <a:pt x="342" y="132"/>
                    <a:pt x="378" y="123"/>
                  </a:cubicBezTo>
                  <a:cubicBezTo>
                    <a:pt x="421" y="123"/>
                    <a:pt x="430" y="114"/>
                    <a:pt x="439" y="106"/>
                  </a:cubicBezTo>
                  <a:cubicBezTo>
                    <a:pt x="439" y="62"/>
                    <a:pt x="439" y="62"/>
                    <a:pt x="439" y="62"/>
                  </a:cubicBezTo>
                  <a:cubicBezTo>
                    <a:pt x="430" y="71"/>
                    <a:pt x="413" y="71"/>
                    <a:pt x="404" y="71"/>
                  </a:cubicBezTo>
                  <a:cubicBezTo>
                    <a:pt x="369" y="79"/>
                    <a:pt x="316" y="88"/>
                    <a:pt x="255" y="88"/>
                  </a:cubicBezTo>
                  <a:cubicBezTo>
                    <a:pt x="246" y="88"/>
                    <a:pt x="237" y="88"/>
                    <a:pt x="228" y="88"/>
                  </a:cubicBezTo>
                  <a:cubicBezTo>
                    <a:pt x="167" y="88"/>
                    <a:pt x="114" y="79"/>
                    <a:pt x="79" y="71"/>
                  </a:cubicBezTo>
                  <a:cubicBezTo>
                    <a:pt x="70" y="71"/>
                    <a:pt x="53" y="71"/>
                    <a:pt x="44" y="62"/>
                  </a:cubicBezTo>
                  <a:lnTo>
                    <a:pt x="44" y="106"/>
                  </a:lnTo>
                  <a:close/>
                  <a:moveTo>
                    <a:pt x="439" y="114"/>
                  </a:moveTo>
                  <a:lnTo>
                    <a:pt x="439" y="114"/>
                  </a:lnTo>
                  <a:close/>
                  <a:moveTo>
                    <a:pt x="44" y="27"/>
                  </a:moveTo>
                  <a:lnTo>
                    <a:pt x="44" y="2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3" name="Freeform 444">
              <a:extLst>
                <a:ext uri="{FF2B5EF4-FFF2-40B4-BE49-F238E27FC236}">
                  <a16:creationId xmlns:a16="http://schemas.microsoft.com/office/drawing/2014/main" id="{2E6EC074-B824-EB4D-99A3-4EB8DF6C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8646" y="7771772"/>
              <a:ext cx="684713" cy="689640"/>
            </a:xfrm>
            <a:custGeom>
              <a:avLst/>
              <a:gdLst>
                <a:gd name="T0" fmla="*/ 307 w 615"/>
                <a:gd name="T1" fmla="*/ 615 h 616"/>
                <a:gd name="T2" fmla="*/ 307 w 615"/>
                <a:gd name="T3" fmla="*/ 615 h 616"/>
                <a:gd name="T4" fmla="*/ 97 w 615"/>
                <a:gd name="T5" fmla="*/ 518 h 616"/>
                <a:gd name="T6" fmla="*/ 0 w 615"/>
                <a:gd name="T7" fmla="*/ 307 h 616"/>
                <a:gd name="T8" fmla="*/ 97 w 615"/>
                <a:gd name="T9" fmla="*/ 88 h 616"/>
                <a:gd name="T10" fmla="*/ 307 w 615"/>
                <a:gd name="T11" fmla="*/ 0 h 616"/>
                <a:gd name="T12" fmla="*/ 526 w 615"/>
                <a:gd name="T13" fmla="*/ 88 h 616"/>
                <a:gd name="T14" fmla="*/ 614 w 615"/>
                <a:gd name="T15" fmla="*/ 307 h 616"/>
                <a:gd name="T16" fmla="*/ 526 w 615"/>
                <a:gd name="T17" fmla="*/ 518 h 616"/>
                <a:gd name="T18" fmla="*/ 307 w 615"/>
                <a:gd name="T19" fmla="*/ 615 h 616"/>
                <a:gd name="T20" fmla="*/ 307 w 615"/>
                <a:gd name="T21" fmla="*/ 35 h 616"/>
                <a:gd name="T22" fmla="*/ 307 w 615"/>
                <a:gd name="T23" fmla="*/ 35 h 616"/>
                <a:gd name="T24" fmla="*/ 44 w 615"/>
                <a:gd name="T25" fmla="*/ 307 h 616"/>
                <a:gd name="T26" fmla="*/ 307 w 615"/>
                <a:gd name="T27" fmla="*/ 571 h 616"/>
                <a:gd name="T28" fmla="*/ 579 w 615"/>
                <a:gd name="T29" fmla="*/ 307 h 616"/>
                <a:gd name="T30" fmla="*/ 307 w 615"/>
                <a:gd name="T31" fmla="*/ 35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5" h="616">
                  <a:moveTo>
                    <a:pt x="307" y="615"/>
                  </a:moveTo>
                  <a:lnTo>
                    <a:pt x="307" y="615"/>
                  </a:lnTo>
                  <a:cubicBezTo>
                    <a:pt x="228" y="615"/>
                    <a:pt x="149" y="579"/>
                    <a:pt x="97" y="518"/>
                  </a:cubicBezTo>
                  <a:cubicBezTo>
                    <a:pt x="35" y="465"/>
                    <a:pt x="0" y="386"/>
                    <a:pt x="0" y="307"/>
                  </a:cubicBezTo>
                  <a:cubicBezTo>
                    <a:pt x="0" y="220"/>
                    <a:pt x="35" y="141"/>
                    <a:pt x="97" y="88"/>
                  </a:cubicBezTo>
                  <a:cubicBezTo>
                    <a:pt x="149" y="27"/>
                    <a:pt x="228" y="0"/>
                    <a:pt x="307" y="0"/>
                  </a:cubicBezTo>
                  <a:cubicBezTo>
                    <a:pt x="395" y="0"/>
                    <a:pt x="474" y="27"/>
                    <a:pt x="526" y="88"/>
                  </a:cubicBezTo>
                  <a:cubicBezTo>
                    <a:pt x="588" y="141"/>
                    <a:pt x="614" y="220"/>
                    <a:pt x="614" y="307"/>
                  </a:cubicBezTo>
                  <a:cubicBezTo>
                    <a:pt x="614" y="386"/>
                    <a:pt x="588" y="465"/>
                    <a:pt x="526" y="518"/>
                  </a:cubicBezTo>
                  <a:cubicBezTo>
                    <a:pt x="474" y="579"/>
                    <a:pt x="395" y="615"/>
                    <a:pt x="307" y="615"/>
                  </a:cubicBezTo>
                  <a:close/>
                  <a:moveTo>
                    <a:pt x="307" y="35"/>
                  </a:moveTo>
                  <a:lnTo>
                    <a:pt x="307" y="35"/>
                  </a:lnTo>
                  <a:cubicBezTo>
                    <a:pt x="158" y="35"/>
                    <a:pt x="44" y="158"/>
                    <a:pt x="44" y="307"/>
                  </a:cubicBezTo>
                  <a:cubicBezTo>
                    <a:pt x="44" y="457"/>
                    <a:pt x="158" y="571"/>
                    <a:pt x="307" y="571"/>
                  </a:cubicBezTo>
                  <a:cubicBezTo>
                    <a:pt x="456" y="571"/>
                    <a:pt x="579" y="457"/>
                    <a:pt x="579" y="307"/>
                  </a:cubicBezTo>
                  <a:cubicBezTo>
                    <a:pt x="579" y="158"/>
                    <a:pt x="456" y="35"/>
                    <a:pt x="307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445">
              <a:extLst>
                <a:ext uri="{FF2B5EF4-FFF2-40B4-BE49-F238E27FC236}">
                  <a16:creationId xmlns:a16="http://schemas.microsoft.com/office/drawing/2014/main" id="{6D660C23-0962-A348-8A0E-6B6341DF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7314" y="7850588"/>
              <a:ext cx="522156" cy="522156"/>
            </a:xfrm>
            <a:custGeom>
              <a:avLst/>
              <a:gdLst>
                <a:gd name="T0" fmla="*/ 228 w 466"/>
                <a:gd name="T1" fmla="*/ 465 h 466"/>
                <a:gd name="T2" fmla="*/ 228 w 466"/>
                <a:gd name="T3" fmla="*/ 465 h 466"/>
                <a:gd name="T4" fmla="*/ 0 w 466"/>
                <a:gd name="T5" fmla="*/ 236 h 466"/>
                <a:gd name="T6" fmla="*/ 228 w 466"/>
                <a:gd name="T7" fmla="*/ 0 h 466"/>
                <a:gd name="T8" fmla="*/ 465 w 466"/>
                <a:gd name="T9" fmla="*/ 236 h 466"/>
                <a:gd name="T10" fmla="*/ 228 w 466"/>
                <a:gd name="T11" fmla="*/ 465 h 466"/>
                <a:gd name="T12" fmla="*/ 228 w 466"/>
                <a:gd name="T13" fmla="*/ 35 h 466"/>
                <a:gd name="T14" fmla="*/ 228 w 466"/>
                <a:gd name="T15" fmla="*/ 35 h 466"/>
                <a:gd name="T16" fmla="*/ 35 w 466"/>
                <a:gd name="T17" fmla="*/ 236 h 466"/>
                <a:gd name="T18" fmla="*/ 228 w 466"/>
                <a:gd name="T19" fmla="*/ 430 h 466"/>
                <a:gd name="T20" fmla="*/ 430 w 466"/>
                <a:gd name="T21" fmla="*/ 236 h 466"/>
                <a:gd name="T22" fmla="*/ 228 w 466"/>
                <a:gd name="T23" fmla="*/ 3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6" h="466">
                  <a:moveTo>
                    <a:pt x="228" y="465"/>
                  </a:moveTo>
                  <a:lnTo>
                    <a:pt x="228" y="465"/>
                  </a:lnTo>
                  <a:cubicBezTo>
                    <a:pt x="105" y="465"/>
                    <a:pt x="0" y="359"/>
                    <a:pt x="0" y="236"/>
                  </a:cubicBezTo>
                  <a:cubicBezTo>
                    <a:pt x="0" y="105"/>
                    <a:pt x="105" y="0"/>
                    <a:pt x="228" y="0"/>
                  </a:cubicBezTo>
                  <a:cubicBezTo>
                    <a:pt x="360" y="0"/>
                    <a:pt x="465" y="105"/>
                    <a:pt x="465" y="236"/>
                  </a:cubicBezTo>
                  <a:cubicBezTo>
                    <a:pt x="465" y="359"/>
                    <a:pt x="360" y="465"/>
                    <a:pt x="228" y="465"/>
                  </a:cubicBezTo>
                  <a:close/>
                  <a:moveTo>
                    <a:pt x="228" y="35"/>
                  </a:moveTo>
                  <a:lnTo>
                    <a:pt x="228" y="35"/>
                  </a:lnTo>
                  <a:cubicBezTo>
                    <a:pt x="123" y="35"/>
                    <a:pt x="35" y="122"/>
                    <a:pt x="35" y="236"/>
                  </a:cubicBezTo>
                  <a:cubicBezTo>
                    <a:pt x="35" y="342"/>
                    <a:pt x="123" y="430"/>
                    <a:pt x="228" y="430"/>
                  </a:cubicBezTo>
                  <a:cubicBezTo>
                    <a:pt x="342" y="430"/>
                    <a:pt x="430" y="342"/>
                    <a:pt x="430" y="236"/>
                  </a:cubicBezTo>
                  <a:cubicBezTo>
                    <a:pt x="430" y="122"/>
                    <a:pt x="342" y="35"/>
                    <a:pt x="228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446">
              <a:extLst>
                <a:ext uri="{FF2B5EF4-FFF2-40B4-BE49-F238E27FC236}">
                  <a16:creationId xmlns:a16="http://schemas.microsoft.com/office/drawing/2014/main" id="{62E2D411-60BF-F348-81A3-1DC2FDA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650" y="7978664"/>
              <a:ext cx="157632" cy="256152"/>
            </a:xfrm>
            <a:custGeom>
              <a:avLst/>
              <a:gdLst>
                <a:gd name="T0" fmla="*/ 70 w 141"/>
                <a:gd name="T1" fmla="*/ 228 h 229"/>
                <a:gd name="T2" fmla="*/ 70 w 141"/>
                <a:gd name="T3" fmla="*/ 228 h 229"/>
                <a:gd name="T4" fmla="*/ 9 w 141"/>
                <a:gd name="T5" fmla="*/ 219 h 229"/>
                <a:gd name="T6" fmla="*/ 9 w 141"/>
                <a:gd name="T7" fmla="*/ 201 h 229"/>
                <a:gd name="T8" fmla="*/ 26 w 141"/>
                <a:gd name="T9" fmla="*/ 193 h 229"/>
                <a:gd name="T10" fmla="*/ 96 w 141"/>
                <a:gd name="T11" fmla="*/ 193 h 229"/>
                <a:gd name="T12" fmla="*/ 114 w 141"/>
                <a:gd name="T13" fmla="*/ 166 h 229"/>
                <a:gd name="T14" fmla="*/ 70 w 141"/>
                <a:gd name="T15" fmla="*/ 131 h 229"/>
                <a:gd name="T16" fmla="*/ 26 w 141"/>
                <a:gd name="T17" fmla="*/ 105 h 229"/>
                <a:gd name="T18" fmla="*/ 9 w 141"/>
                <a:gd name="T19" fmla="*/ 70 h 229"/>
                <a:gd name="T20" fmla="*/ 35 w 141"/>
                <a:gd name="T21" fmla="*/ 17 h 229"/>
                <a:gd name="T22" fmla="*/ 132 w 141"/>
                <a:gd name="T23" fmla="*/ 17 h 229"/>
                <a:gd name="T24" fmla="*/ 140 w 141"/>
                <a:gd name="T25" fmla="*/ 35 h 229"/>
                <a:gd name="T26" fmla="*/ 123 w 141"/>
                <a:gd name="T27" fmla="*/ 44 h 229"/>
                <a:gd name="T28" fmla="*/ 44 w 141"/>
                <a:gd name="T29" fmla="*/ 44 h 229"/>
                <a:gd name="T30" fmla="*/ 35 w 141"/>
                <a:gd name="T31" fmla="*/ 70 h 229"/>
                <a:gd name="T32" fmla="*/ 79 w 141"/>
                <a:gd name="T33" fmla="*/ 105 h 229"/>
                <a:gd name="T34" fmla="*/ 123 w 141"/>
                <a:gd name="T35" fmla="*/ 131 h 229"/>
                <a:gd name="T36" fmla="*/ 140 w 141"/>
                <a:gd name="T37" fmla="*/ 166 h 229"/>
                <a:gd name="T38" fmla="*/ 114 w 141"/>
                <a:gd name="T39" fmla="*/ 219 h 229"/>
                <a:gd name="T40" fmla="*/ 70 w 141"/>
                <a:gd name="T41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" h="229">
                  <a:moveTo>
                    <a:pt x="70" y="228"/>
                  </a:moveTo>
                  <a:lnTo>
                    <a:pt x="70" y="228"/>
                  </a:lnTo>
                  <a:cubicBezTo>
                    <a:pt x="53" y="228"/>
                    <a:pt x="35" y="228"/>
                    <a:pt x="9" y="219"/>
                  </a:cubicBezTo>
                  <a:cubicBezTo>
                    <a:pt x="9" y="219"/>
                    <a:pt x="0" y="210"/>
                    <a:pt x="9" y="201"/>
                  </a:cubicBezTo>
                  <a:cubicBezTo>
                    <a:pt x="9" y="193"/>
                    <a:pt x="18" y="193"/>
                    <a:pt x="26" y="193"/>
                  </a:cubicBezTo>
                  <a:cubicBezTo>
                    <a:pt x="53" y="201"/>
                    <a:pt x="79" y="201"/>
                    <a:pt x="96" y="193"/>
                  </a:cubicBezTo>
                  <a:cubicBezTo>
                    <a:pt x="114" y="184"/>
                    <a:pt x="114" y="175"/>
                    <a:pt x="114" y="166"/>
                  </a:cubicBezTo>
                  <a:cubicBezTo>
                    <a:pt x="114" y="158"/>
                    <a:pt x="88" y="140"/>
                    <a:pt x="70" y="131"/>
                  </a:cubicBezTo>
                  <a:cubicBezTo>
                    <a:pt x="53" y="122"/>
                    <a:pt x="35" y="114"/>
                    <a:pt x="26" y="105"/>
                  </a:cubicBezTo>
                  <a:cubicBezTo>
                    <a:pt x="9" y="96"/>
                    <a:pt x="9" y="79"/>
                    <a:pt x="9" y="70"/>
                  </a:cubicBezTo>
                  <a:cubicBezTo>
                    <a:pt x="9" y="44"/>
                    <a:pt x="18" y="26"/>
                    <a:pt x="35" y="17"/>
                  </a:cubicBezTo>
                  <a:cubicBezTo>
                    <a:pt x="61" y="0"/>
                    <a:pt x="96" y="0"/>
                    <a:pt x="132" y="17"/>
                  </a:cubicBezTo>
                  <a:cubicBezTo>
                    <a:pt x="140" y="17"/>
                    <a:pt x="140" y="26"/>
                    <a:pt x="140" y="35"/>
                  </a:cubicBezTo>
                  <a:cubicBezTo>
                    <a:pt x="140" y="44"/>
                    <a:pt x="132" y="44"/>
                    <a:pt x="123" y="44"/>
                  </a:cubicBezTo>
                  <a:cubicBezTo>
                    <a:pt x="96" y="26"/>
                    <a:pt x="61" y="26"/>
                    <a:pt x="44" y="44"/>
                  </a:cubicBezTo>
                  <a:cubicBezTo>
                    <a:pt x="35" y="44"/>
                    <a:pt x="35" y="52"/>
                    <a:pt x="35" y="70"/>
                  </a:cubicBezTo>
                  <a:cubicBezTo>
                    <a:pt x="35" y="79"/>
                    <a:pt x="61" y="96"/>
                    <a:pt x="79" y="105"/>
                  </a:cubicBezTo>
                  <a:cubicBezTo>
                    <a:pt x="96" y="114"/>
                    <a:pt x="105" y="122"/>
                    <a:pt x="123" y="131"/>
                  </a:cubicBezTo>
                  <a:cubicBezTo>
                    <a:pt x="132" y="140"/>
                    <a:pt x="140" y="149"/>
                    <a:pt x="140" y="166"/>
                  </a:cubicBezTo>
                  <a:cubicBezTo>
                    <a:pt x="140" y="184"/>
                    <a:pt x="132" y="210"/>
                    <a:pt x="114" y="219"/>
                  </a:cubicBezTo>
                  <a:cubicBezTo>
                    <a:pt x="105" y="228"/>
                    <a:pt x="88" y="228"/>
                    <a:pt x="70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447">
              <a:extLst>
                <a:ext uri="{FF2B5EF4-FFF2-40B4-BE49-F238E27FC236}">
                  <a16:creationId xmlns:a16="http://schemas.microsoft.com/office/drawing/2014/main" id="{AB5A5B88-2BE1-E24C-8C8D-A03CACAA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3614" y="7919552"/>
              <a:ext cx="29556" cy="59112"/>
            </a:xfrm>
            <a:custGeom>
              <a:avLst/>
              <a:gdLst>
                <a:gd name="T0" fmla="*/ 9 w 28"/>
                <a:gd name="T1" fmla="*/ 53 h 54"/>
                <a:gd name="T2" fmla="*/ 9 w 28"/>
                <a:gd name="T3" fmla="*/ 53 h 54"/>
                <a:gd name="T4" fmla="*/ 0 w 28"/>
                <a:gd name="T5" fmla="*/ 35 h 54"/>
                <a:gd name="T6" fmla="*/ 0 w 28"/>
                <a:gd name="T7" fmla="*/ 18 h 54"/>
                <a:gd name="T8" fmla="*/ 9 w 28"/>
                <a:gd name="T9" fmla="*/ 0 h 54"/>
                <a:gd name="T10" fmla="*/ 27 w 28"/>
                <a:gd name="T11" fmla="*/ 18 h 54"/>
                <a:gd name="T12" fmla="*/ 27 w 28"/>
                <a:gd name="T13" fmla="*/ 35 h 54"/>
                <a:gd name="T14" fmla="*/ 9 w 28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4">
                  <a:moveTo>
                    <a:pt x="9" y="53"/>
                  </a:moveTo>
                  <a:lnTo>
                    <a:pt x="9" y="53"/>
                  </a:lnTo>
                  <a:cubicBezTo>
                    <a:pt x="0" y="53"/>
                    <a:pt x="0" y="44"/>
                    <a:pt x="0" y="3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8" y="0"/>
                    <a:pt x="27" y="9"/>
                    <a:pt x="27" y="1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4"/>
                    <a:pt x="18" y="53"/>
                    <a:pt x="9" y="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48">
              <a:extLst>
                <a:ext uri="{FF2B5EF4-FFF2-40B4-BE49-F238E27FC236}">
                  <a16:creationId xmlns:a16="http://schemas.microsoft.com/office/drawing/2014/main" id="{5BF57E1E-E0EC-DA42-AA66-3CA35C6D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3614" y="8239744"/>
              <a:ext cx="29556" cy="59112"/>
            </a:xfrm>
            <a:custGeom>
              <a:avLst/>
              <a:gdLst>
                <a:gd name="T0" fmla="*/ 9 w 28"/>
                <a:gd name="T1" fmla="*/ 53 h 54"/>
                <a:gd name="T2" fmla="*/ 9 w 28"/>
                <a:gd name="T3" fmla="*/ 53 h 54"/>
                <a:gd name="T4" fmla="*/ 0 w 28"/>
                <a:gd name="T5" fmla="*/ 36 h 54"/>
                <a:gd name="T6" fmla="*/ 0 w 28"/>
                <a:gd name="T7" fmla="*/ 18 h 54"/>
                <a:gd name="T8" fmla="*/ 9 w 28"/>
                <a:gd name="T9" fmla="*/ 0 h 54"/>
                <a:gd name="T10" fmla="*/ 27 w 28"/>
                <a:gd name="T11" fmla="*/ 18 h 54"/>
                <a:gd name="T12" fmla="*/ 27 w 28"/>
                <a:gd name="T13" fmla="*/ 36 h 54"/>
                <a:gd name="T14" fmla="*/ 9 w 28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4">
                  <a:moveTo>
                    <a:pt x="9" y="53"/>
                  </a:moveTo>
                  <a:lnTo>
                    <a:pt x="9" y="53"/>
                  </a:lnTo>
                  <a:cubicBezTo>
                    <a:pt x="0" y="53"/>
                    <a:pt x="0" y="44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8" y="0"/>
                    <a:pt x="27" y="9"/>
                    <a:pt x="27" y="1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44"/>
                    <a:pt x="18" y="53"/>
                    <a:pt x="9" y="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A4C6CC-8694-1D41-9312-CA853064A50E}"/>
              </a:ext>
            </a:extLst>
          </p:cNvPr>
          <p:cNvGrpSpPr/>
          <p:nvPr/>
        </p:nvGrpSpPr>
        <p:grpSpPr>
          <a:xfrm>
            <a:off x="1471111" y="1847237"/>
            <a:ext cx="6010344" cy="4775334"/>
            <a:chOff x="1471111" y="4594711"/>
            <a:chExt cx="6010344" cy="4775334"/>
          </a:xfrm>
        </p:grpSpPr>
        <p:sp>
          <p:nvSpPr>
            <p:cNvPr id="56" name="CuadroTexto 568">
              <a:extLst>
                <a:ext uri="{FF2B5EF4-FFF2-40B4-BE49-F238E27FC236}">
                  <a16:creationId xmlns:a16="http://schemas.microsoft.com/office/drawing/2014/main" id="{21397EE9-940B-624A-A03C-9A97EA1EAC0C}"/>
                </a:ext>
              </a:extLst>
            </p:cNvPr>
            <p:cNvSpPr txBox="1"/>
            <p:nvPr/>
          </p:nvSpPr>
          <p:spPr>
            <a:xfrm>
              <a:off x="1471111" y="4594711"/>
              <a:ext cx="3767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Finance</a:t>
              </a:r>
            </a:p>
          </p:txBody>
        </p:sp>
        <p:sp>
          <p:nvSpPr>
            <p:cNvPr id="57" name="CuadroTexto 569">
              <a:extLst>
                <a:ext uri="{FF2B5EF4-FFF2-40B4-BE49-F238E27FC236}">
                  <a16:creationId xmlns:a16="http://schemas.microsoft.com/office/drawing/2014/main" id="{C6F20582-D20F-4F41-AC7A-71A0437ADF85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DCC1562B-2B21-3B49-B103-D84CBB3EAB46}"/>
              </a:ext>
            </a:extLst>
          </p:cNvPr>
          <p:cNvSpPr txBox="1"/>
          <p:nvPr/>
        </p:nvSpPr>
        <p:spPr>
          <a:xfrm>
            <a:off x="18720676" y="23620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C67DFEC8-0E31-C545-A146-4AF3D61D08F6}"/>
              </a:ext>
            </a:extLst>
          </p:cNvPr>
          <p:cNvSpPr/>
          <p:nvPr/>
        </p:nvSpPr>
        <p:spPr>
          <a:xfrm>
            <a:off x="18692107" y="305464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702C1ABC-35C3-5B48-8B72-05A6E62AF62E}"/>
              </a:ext>
            </a:extLst>
          </p:cNvPr>
          <p:cNvSpPr txBox="1"/>
          <p:nvPr/>
        </p:nvSpPr>
        <p:spPr>
          <a:xfrm>
            <a:off x="18748626" y="47983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7A5941A2-4783-7E46-9587-4C67BD3D4D70}"/>
              </a:ext>
            </a:extLst>
          </p:cNvPr>
          <p:cNvSpPr/>
          <p:nvPr/>
        </p:nvSpPr>
        <p:spPr>
          <a:xfrm>
            <a:off x="18720057" y="549103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910F7EDF-EE32-ED42-B822-D8DF84D45F76}"/>
              </a:ext>
            </a:extLst>
          </p:cNvPr>
          <p:cNvSpPr txBox="1"/>
          <p:nvPr/>
        </p:nvSpPr>
        <p:spPr>
          <a:xfrm>
            <a:off x="18748626" y="72860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988051DC-0BF1-E847-9CE4-86B9D012D498}"/>
              </a:ext>
            </a:extLst>
          </p:cNvPr>
          <p:cNvSpPr/>
          <p:nvPr/>
        </p:nvSpPr>
        <p:spPr>
          <a:xfrm>
            <a:off x="18720057" y="797866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0C852CA4-D930-CF4A-B1AD-1ACC97A5B32B}"/>
              </a:ext>
            </a:extLst>
          </p:cNvPr>
          <p:cNvSpPr txBox="1"/>
          <p:nvPr/>
        </p:nvSpPr>
        <p:spPr>
          <a:xfrm>
            <a:off x="18748626" y="96611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C67F5D2C-6AB8-8A4A-AD03-398EA114DE76}"/>
              </a:ext>
            </a:extLst>
          </p:cNvPr>
          <p:cNvSpPr/>
          <p:nvPr/>
        </p:nvSpPr>
        <p:spPr>
          <a:xfrm>
            <a:off x="18720057" y="1035376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adroTexto 736">
            <a:extLst>
              <a:ext uri="{FF2B5EF4-FFF2-40B4-BE49-F238E27FC236}">
                <a16:creationId xmlns:a16="http://schemas.microsoft.com/office/drawing/2014/main" id="{F160650F-9268-9849-996C-163E0715F485}"/>
              </a:ext>
            </a:extLst>
          </p:cNvPr>
          <p:cNvSpPr txBox="1"/>
          <p:nvPr/>
        </p:nvSpPr>
        <p:spPr>
          <a:xfrm>
            <a:off x="10305136" y="717941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38" name="CuadroTexto 737">
            <a:extLst>
              <a:ext uri="{FF2B5EF4-FFF2-40B4-BE49-F238E27FC236}">
                <a16:creationId xmlns:a16="http://schemas.microsoft.com/office/drawing/2014/main" id="{B8712D56-762D-7142-B6B1-B2FFF9D54A4C}"/>
              </a:ext>
            </a:extLst>
          </p:cNvPr>
          <p:cNvSpPr txBox="1"/>
          <p:nvPr/>
        </p:nvSpPr>
        <p:spPr>
          <a:xfrm>
            <a:off x="2451398" y="2233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6CA3A-875D-ED43-A128-5367940F3BEF}"/>
              </a:ext>
            </a:extLst>
          </p:cNvPr>
          <p:cNvGrpSpPr/>
          <p:nvPr/>
        </p:nvGrpSpPr>
        <p:grpSpPr>
          <a:xfrm>
            <a:off x="2513442" y="4091140"/>
            <a:ext cx="19350766" cy="8246418"/>
            <a:chOff x="1942333" y="4167340"/>
            <a:chExt cx="19350766" cy="82464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91DBBF-85D5-F245-B7D7-8D6EBDF88F21}"/>
                </a:ext>
              </a:extLst>
            </p:cNvPr>
            <p:cNvGrpSpPr/>
            <p:nvPr/>
          </p:nvGrpSpPr>
          <p:grpSpPr>
            <a:xfrm>
              <a:off x="9140435" y="6683560"/>
              <a:ext cx="4932079" cy="5730198"/>
              <a:chOff x="9469491" y="6690729"/>
              <a:chExt cx="4932079" cy="5730198"/>
            </a:xfrm>
          </p:grpSpPr>
          <p:sp>
            <p:nvSpPr>
              <p:cNvPr id="666" name="Freeform 530">
                <a:extLst>
                  <a:ext uri="{FF2B5EF4-FFF2-40B4-BE49-F238E27FC236}">
                    <a16:creationId xmlns:a16="http://schemas.microsoft.com/office/drawing/2014/main" id="{D592478C-7A46-504D-A400-541FF6E2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9491" y="6690729"/>
                <a:ext cx="4932079" cy="5730198"/>
              </a:xfrm>
              <a:custGeom>
                <a:avLst/>
                <a:gdLst>
                  <a:gd name="T0" fmla="*/ 4182 w 4551"/>
                  <a:gd name="T1" fmla="*/ 5288 h 5289"/>
                  <a:gd name="T2" fmla="*/ 4182 w 4551"/>
                  <a:gd name="T3" fmla="*/ 5288 h 5289"/>
                  <a:gd name="T4" fmla="*/ 369 w 4551"/>
                  <a:gd name="T5" fmla="*/ 5288 h 5289"/>
                  <a:gd name="T6" fmla="*/ 0 w 4551"/>
                  <a:gd name="T7" fmla="*/ 4919 h 5289"/>
                  <a:gd name="T8" fmla="*/ 0 w 4551"/>
                  <a:gd name="T9" fmla="*/ 377 h 5289"/>
                  <a:gd name="T10" fmla="*/ 369 w 4551"/>
                  <a:gd name="T11" fmla="*/ 0 h 5289"/>
                  <a:gd name="T12" fmla="*/ 4182 w 4551"/>
                  <a:gd name="T13" fmla="*/ 0 h 5289"/>
                  <a:gd name="T14" fmla="*/ 4550 w 4551"/>
                  <a:gd name="T15" fmla="*/ 377 h 5289"/>
                  <a:gd name="T16" fmla="*/ 4550 w 4551"/>
                  <a:gd name="T17" fmla="*/ 4919 h 5289"/>
                  <a:gd name="T18" fmla="*/ 4182 w 4551"/>
                  <a:gd name="T19" fmla="*/ 5288 h 5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1" h="5289">
                    <a:moveTo>
                      <a:pt x="4182" y="5288"/>
                    </a:moveTo>
                    <a:lnTo>
                      <a:pt x="4182" y="5288"/>
                    </a:lnTo>
                    <a:cubicBezTo>
                      <a:pt x="369" y="5288"/>
                      <a:pt x="369" y="5288"/>
                      <a:pt x="369" y="5288"/>
                    </a:cubicBezTo>
                    <a:cubicBezTo>
                      <a:pt x="162" y="5288"/>
                      <a:pt x="0" y="5117"/>
                      <a:pt x="0" y="4919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170"/>
                      <a:pt x="162" y="0"/>
                      <a:pt x="369" y="0"/>
                    </a:cubicBezTo>
                    <a:cubicBezTo>
                      <a:pt x="4182" y="0"/>
                      <a:pt x="4182" y="0"/>
                      <a:pt x="4182" y="0"/>
                    </a:cubicBezTo>
                    <a:cubicBezTo>
                      <a:pt x="4380" y="0"/>
                      <a:pt x="4550" y="170"/>
                      <a:pt x="4550" y="377"/>
                    </a:cubicBezTo>
                    <a:cubicBezTo>
                      <a:pt x="4550" y="4919"/>
                      <a:pt x="4550" y="4919"/>
                      <a:pt x="4550" y="4919"/>
                    </a:cubicBezTo>
                    <a:cubicBezTo>
                      <a:pt x="4550" y="5117"/>
                      <a:pt x="4380" y="5288"/>
                      <a:pt x="4182" y="528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7" name="Freeform 531">
                <a:extLst>
                  <a:ext uri="{FF2B5EF4-FFF2-40B4-BE49-F238E27FC236}">
                    <a16:creationId xmlns:a16="http://schemas.microsoft.com/office/drawing/2014/main" id="{090C0DFB-9C63-7D4E-BDA9-DAC395F3C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2105" y="7364590"/>
                <a:ext cx="3742070" cy="1295147"/>
              </a:xfrm>
              <a:custGeom>
                <a:avLst/>
                <a:gdLst>
                  <a:gd name="T0" fmla="*/ 3372 w 3454"/>
                  <a:gd name="T1" fmla="*/ 1196 h 1197"/>
                  <a:gd name="T2" fmla="*/ 3372 w 3454"/>
                  <a:gd name="T3" fmla="*/ 1196 h 1197"/>
                  <a:gd name="T4" fmla="*/ 72 w 3454"/>
                  <a:gd name="T5" fmla="*/ 1196 h 1197"/>
                  <a:gd name="T6" fmla="*/ 0 w 3454"/>
                  <a:gd name="T7" fmla="*/ 1115 h 1197"/>
                  <a:gd name="T8" fmla="*/ 0 w 3454"/>
                  <a:gd name="T9" fmla="*/ 72 h 1197"/>
                  <a:gd name="T10" fmla="*/ 72 w 3454"/>
                  <a:gd name="T11" fmla="*/ 0 h 1197"/>
                  <a:gd name="T12" fmla="*/ 3372 w 3454"/>
                  <a:gd name="T13" fmla="*/ 0 h 1197"/>
                  <a:gd name="T14" fmla="*/ 3453 w 3454"/>
                  <a:gd name="T15" fmla="*/ 72 h 1197"/>
                  <a:gd name="T16" fmla="*/ 3453 w 3454"/>
                  <a:gd name="T17" fmla="*/ 1115 h 1197"/>
                  <a:gd name="T18" fmla="*/ 3372 w 3454"/>
                  <a:gd name="T19" fmla="*/ 1196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4" h="1197">
                    <a:moveTo>
                      <a:pt x="3372" y="1196"/>
                    </a:moveTo>
                    <a:lnTo>
                      <a:pt x="3372" y="1196"/>
                    </a:lnTo>
                    <a:cubicBezTo>
                      <a:pt x="72" y="1196"/>
                      <a:pt x="72" y="1196"/>
                      <a:pt x="72" y="1196"/>
                    </a:cubicBezTo>
                    <a:cubicBezTo>
                      <a:pt x="27" y="1196"/>
                      <a:pt x="0" y="1160"/>
                      <a:pt x="0" y="1115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27"/>
                      <a:pt x="27" y="0"/>
                      <a:pt x="72" y="0"/>
                    </a:cubicBezTo>
                    <a:cubicBezTo>
                      <a:pt x="3372" y="0"/>
                      <a:pt x="3372" y="0"/>
                      <a:pt x="3372" y="0"/>
                    </a:cubicBezTo>
                    <a:cubicBezTo>
                      <a:pt x="3417" y="0"/>
                      <a:pt x="3453" y="27"/>
                      <a:pt x="3453" y="72"/>
                    </a:cubicBezTo>
                    <a:cubicBezTo>
                      <a:pt x="3453" y="1115"/>
                      <a:pt x="3453" y="1115"/>
                      <a:pt x="3453" y="1115"/>
                    </a:cubicBezTo>
                    <a:cubicBezTo>
                      <a:pt x="3453" y="1160"/>
                      <a:pt x="3417" y="1196"/>
                      <a:pt x="3372" y="119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8" name="Freeform 532">
                <a:extLst>
                  <a:ext uri="{FF2B5EF4-FFF2-40B4-BE49-F238E27FC236}">
                    <a16:creationId xmlns:a16="http://schemas.microsoft.com/office/drawing/2014/main" id="{0EB6D428-2AB1-B44F-B2D3-72511E74A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2105" y="9128094"/>
                <a:ext cx="1142215" cy="692978"/>
              </a:xfrm>
              <a:custGeom>
                <a:avLst/>
                <a:gdLst>
                  <a:gd name="T0" fmla="*/ 980 w 1053"/>
                  <a:gd name="T1" fmla="*/ 639 h 640"/>
                  <a:gd name="T2" fmla="*/ 980 w 1053"/>
                  <a:gd name="T3" fmla="*/ 639 h 640"/>
                  <a:gd name="T4" fmla="*/ 72 w 1053"/>
                  <a:gd name="T5" fmla="*/ 639 h 640"/>
                  <a:gd name="T6" fmla="*/ 0 w 1053"/>
                  <a:gd name="T7" fmla="*/ 567 h 640"/>
                  <a:gd name="T8" fmla="*/ 0 w 1053"/>
                  <a:gd name="T9" fmla="*/ 81 h 640"/>
                  <a:gd name="T10" fmla="*/ 72 w 1053"/>
                  <a:gd name="T11" fmla="*/ 0 h 640"/>
                  <a:gd name="T12" fmla="*/ 980 w 1053"/>
                  <a:gd name="T13" fmla="*/ 0 h 640"/>
                  <a:gd name="T14" fmla="*/ 1052 w 1053"/>
                  <a:gd name="T15" fmla="*/ 81 h 640"/>
                  <a:gd name="T16" fmla="*/ 1052 w 1053"/>
                  <a:gd name="T17" fmla="*/ 567 h 640"/>
                  <a:gd name="T18" fmla="*/ 980 w 1053"/>
                  <a:gd name="T19" fmla="*/ 63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3" h="640">
                    <a:moveTo>
                      <a:pt x="980" y="639"/>
                    </a:moveTo>
                    <a:lnTo>
                      <a:pt x="980" y="639"/>
                    </a:lnTo>
                    <a:cubicBezTo>
                      <a:pt x="72" y="639"/>
                      <a:pt x="72" y="639"/>
                      <a:pt x="72" y="639"/>
                    </a:cubicBezTo>
                    <a:cubicBezTo>
                      <a:pt x="27" y="639"/>
                      <a:pt x="0" y="603"/>
                      <a:pt x="0" y="56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27" y="0"/>
                      <a:pt x="72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16" y="0"/>
                      <a:pt x="1052" y="36"/>
                      <a:pt x="1052" y="81"/>
                    </a:cubicBezTo>
                    <a:cubicBezTo>
                      <a:pt x="1052" y="567"/>
                      <a:pt x="1052" y="567"/>
                      <a:pt x="1052" y="567"/>
                    </a:cubicBezTo>
                    <a:cubicBezTo>
                      <a:pt x="1052" y="603"/>
                      <a:pt x="1016" y="639"/>
                      <a:pt x="980" y="63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9" name="Freeform 533">
                <a:extLst>
                  <a:ext uri="{FF2B5EF4-FFF2-40B4-BE49-F238E27FC236}">
                    <a16:creationId xmlns:a16="http://schemas.microsoft.com/office/drawing/2014/main" id="{9B4363AB-3D91-B744-AD4A-BC90157F0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7252" y="9128094"/>
                <a:ext cx="1151776" cy="692978"/>
              </a:xfrm>
              <a:custGeom>
                <a:avLst/>
                <a:gdLst>
                  <a:gd name="T0" fmla="*/ 980 w 1062"/>
                  <a:gd name="T1" fmla="*/ 639 h 640"/>
                  <a:gd name="T2" fmla="*/ 980 w 1062"/>
                  <a:gd name="T3" fmla="*/ 639 h 640"/>
                  <a:gd name="T4" fmla="*/ 81 w 1062"/>
                  <a:gd name="T5" fmla="*/ 639 h 640"/>
                  <a:gd name="T6" fmla="*/ 0 w 1062"/>
                  <a:gd name="T7" fmla="*/ 567 h 640"/>
                  <a:gd name="T8" fmla="*/ 0 w 1062"/>
                  <a:gd name="T9" fmla="*/ 81 h 640"/>
                  <a:gd name="T10" fmla="*/ 81 w 1062"/>
                  <a:gd name="T11" fmla="*/ 0 h 640"/>
                  <a:gd name="T12" fmla="*/ 980 w 1062"/>
                  <a:gd name="T13" fmla="*/ 0 h 640"/>
                  <a:gd name="T14" fmla="*/ 1061 w 1062"/>
                  <a:gd name="T15" fmla="*/ 81 h 640"/>
                  <a:gd name="T16" fmla="*/ 1061 w 1062"/>
                  <a:gd name="T17" fmla="*/ 567 h 640"/>
                  <a:gd name="T18" fmla="*/ 980 w 1062"/>
                  <a:gd name="T19" fmla="*/ 63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2" h="640">
                    <a:moveTo>
                      <a:pt x="980" y="639"/>
                    </a:moveTo>
                    <a:lnTo>
                      <a:pt x="980" y="639"/>
                    </a:lnTo>
                    <a:cubicBezTo>
                      <a:pt x="81" y="639"/>
                      <a:pt x="81" y="639"/>
                      <a:pt x="81" y="639"/>
                    </a:cubicBezTo>
                    <a:cubicBezTo>
                      <a:pt x="36" y="639"/>
                      <a:pt x="0" y="603"/>
                      <a:pt x="0" y="56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25" y="0"/>
                      <a:pt x="1061" y="36"/>
                      <a:pt x="1061" y="81"/>
                    </a:cubicBezTo>
                    <a:cubicBezTo>
                      <a:pt x="1061" y="567"/>
                      <a:pt x="1061" y="567"/>
                      <a:pt x="1061" y="567"/>
                    </a:cubicBezTo>
                    <a:cubicBezTo>
                      <a:pt x="1061" y="603"/>
                      <a:pt x="1025" y="639"/>
                      <a:pt x="980" y="63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0" name="Freeform 534">
                <a:extLst>
                  <a:ext uri="{FF2B5EF4-FFF2-40B4-BE49-F238E27FC236}">
                    <a16:creationId xmlns:a16="http://schemas.microsoft.com/office/drawing/2014/main" id="{0D9A9254-4115-5C43-8C1D-800ED2B5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7180" y="9128094"/>
                <a:ext cx="1151776" cy="692978"/>
              </a:xfrm>
              <a:custGeom>
                <a:avLst/>
                <a:gdLst>
                  <a:gd name="T0" fmla="*/ 980 w 1062"/>
                  <a:gd name="T1" fmla="*/ 639 h 640"/>
                  <a:gd name="T2" fmla="*/ 980 w 1062"/>
                  <a:gd name="T3" fmla="*/ 639 h 640"/>
                  <a:gd name="T4" fmla="*/ 81 w 1062"/>
                  <a:gd name="T5" fmla="*/ 639 h 640"/>
                  <a:gd name="T6" fmla="*/ 0 w 1062"/>
                  <a:gd name="T7" fmla="*/ 567 h 640"/>
                  <a:gd name="T8" fmla="*/ 0 w 1062"/>
                  <a:gd name="T9" fmla="*/ 81 h 640"/>
                  <a:gd name="T10" fmla="*/ 81 w 1062"/>
                  <a:gd name="T11" fmla="*/ 0 h 640"/>
                  <a:gd name="T12" fmla="*/ 980 w 1062"/>
                  <a:gd name="T13" fmla="*/ 0 h 640"/>
                  <a:gd name="T14" fmla="*/ 1061 w 1062"/>
                  <a:gd name="T15" fmla="*/ 81 h 640"/>
                  <a:gd name="T16" fmla="*/ 1061 w 1062"/>
                  <a:gd name="T17" fmla="*/ 567 h 640"/>
                  <a:gd name="T18" fmla="*/ 980 w 1062"/>
                  <a:gd name="T19" fmla="*/ 63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2" h="640">
                    <a:moveTo>
                      <a:pt x="980" y="639"/>
                    </a:moveTo>
                    <a:lnTo>
                      <a:pt x="980" y="639"/>
                    </a:lnTo>
                    <a:cubicBezTo>
                      <a:pt x="81" y="639"/>
                      <a:pt x="81" y="639"/>
                      <a:pt x="81" y="639"/>
                    </a:cubicBezTo>
                    <a:cubicBezTo>
                      <a:pt x="36" y="639"/>
                      <a:pt x="0" y="603"/>
                      <a:pt x="0" y="56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25" y="0"/>
                      <a:pt x="1061" y="36"/>
                      <a:pt x="1061" y="81"/>
                    </a:cubicBezTo>
                    <a:cubicBezTo>
                      <a:pt x="1061" y="567"/>
                      <a:pt x="1061" y="567"/>
                      <a:pt x="1061" y="567"/>
                    </a:cubicBezTo>
                    <a:cubicBezTo>
                      <a:pt x="1061" y="603"/>
                      <a:pt x="1025" y="639"/>
                      <a:pt x="980" y="63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1" name="Freeform 535">
                <a:extLst>
                  <a:ext uri="{FF2B5EF4-FFF2-40B4-BE49-F238E27FC236}">
                    <a16:creationId xmlns:a16="http://schemas.microsoft.com/office/drawing/2014/main" id="{AA82BFF5-E35A-6C44-A636-C7A446826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2105" y="10169948"/>
                <a:ext cx="1142215" cy="692978"/>
              </a:xfrm>
              <a:custGeom>
                <a:avLst/>
                <a:gdLst>
                  <a:gd name="T0" fmla="*/ 980 w 1053"/>
                  <a:gd name="T1" fmla="*/ 639 h 640"/>
                  <a:gd name="T2" fmla="*/ 980 w 1053"/>
                  <a:gd name="T3" fmla="*/ 639 h 640"/>
                  <a:gd name="T4" fmla="*/ 72 w 1053"/>
                  <a:gd name="T5" fmla="*/ 639 h 640"/>
                  <a:gd name="T6" fmla="*/ 0 w 1053"/>
                  <a:gd name="T7" fmla="*/ 558 h 640"/>
                  <a:gd name="T8" fmla="*/ 0 w 1053"/>
                  <a:gd name="T9" fmla="*/ 81 h 640"/>
                  <a:gd name="T10" fmla="*/ 72 w 1053"/>
                  <a:gd name="T11" fmla="*/ 0 h 640"/>
                  <a:gd name="T12" fmla="*/ 980 w 1053"/>
                  <a:gd name="T13" fmla="*/ 0 h 640"/>
                  <a:gd name="T14" fmla="*/ 1052 w 1053"/>
                  <a:gd name="T15" fmla="*/ 81 h 640"/>
                  <a:gd name="T16" fmla="*/ 1052 w 1053"/>
                  <a:gd name="T17" fmla="*/ 558 h 640"/>
                  <a:gd name="T18" fmla="*/ 980 w 1053"/>
                  <a:gd name="T19" fmla="*/ 63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3" h="640">
                    <a:moveTo>
                      <a:pt x="980" y="639"/>
                    </a:moveTo>
                    <a:lnTo>
                      <a:pt x="980" y="639"/>
                    </a:lnTo>
                    <a:cubicBezTo>
                      <a:pt x="72" y="639"/>
                      <a:pt x="72" y="639"/>
                      <a:pt x="72" y="639"/>
                    </a:cubicBezTo>
                    <a:cubicBezTo>
                      <a:pt x="27" y="639"/>
                      <a:pt x="0" y="603"/>
                      <a:pt x="0" y="55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27" y="0"/>
                      <a:pt x="72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16" y="0"/>
                      <a:pt x="1052" y="36"/>
                      <a:pt x="1052" y="81"/>
                    </a:cubicBezTo>
                    <a:cubicBezTo>
                      <a:pt x="1052" y="558"/>
                      <a:pt x="1052" y="558"/>
                      <a:pt x="1052" y="558"/>
                    </a:cubicBezTo>
                    <a:cubicBezTo>
                      <a:pt x="1052" y="603"/>
                      <a:pt x="1016" y="639"/>
                      <a:pt x="980" y="63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2" name="Freeform 536">
                <a:extLst>
                  <a:ext uri="{FF2B5EF4-FFF2-40B4-BE49-F238E27FC236}">
                    <a16:creationId xmlns:a16="http://schemas.microsoft.com/office/drawing/2014/main" id="{D72B3DC0-A4FB-E543-B01E-FF5913D50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7252" y="10169948"/>
                <a:ext cx="1151776" cy="692978"/>
              </a:xfrm>
              <a:custGeom>
                <a:avLst/>
                <a:gdLst>
                  <a:gd name="T0" fmla="*/ 980 w 1062"/>
                  <a:gd name="T1" fmla="*/ 639 h 640"/>
                  <a:gd name="T2" fmla="*/ 980 w 1062"/>
                  <a:gd name="T3" fmla="*/ 639 h 640"/>
                  <a:gd name="T4" fmla="*/ 81 w 1062"/>
                  <a:gd name="T5" fmla="*/ 639 h 640"/>
                  <a:gd name="T6" fmla="*/ 0 w 1062"/>
                  <a:gd name="T7" fmla="*/ 558 h 640"/>
                  <a:gd name="T8" fmla="*/ 0 w 1062"/>
                  <a:gd name="T9" fmla="*/ 81 h 640"/>
                  <a:gd name="T10" fmla="*/ 81 w 1062"/>
                  <a:gd name="T11" fmla="*/ 0 h 640"/>
                  <a:gd name="T12" fmla="*/ 980 w 1062"/>
                  <a:gd name="T13" fmla="*/ 0 h 640"/>
                  <a:gd name="T14" fmla="*/ 1061 w 1062"/>
                  <a:gd name="T15" fmla="*/ 81 h 640"/>
                  <a:gd name="T16" fmla="*/ 1061 w 1062"/>
                  <a:gd name="T17" fmla="*/ 558 h 640"/>
                  <a:gd name="T18" fmla="*/ 980 w 1062"/>
                  <a:gd name="T19" fmla="*/ 63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2" h="640">
                    <a:moveTo>
                      <a:pt x="980" y="639"/>
                    </a:moveTo>
                    <a:lnTo>
                      <a:pt x="980" y="639"/>
                    </a:lnTo>
                    <a:cubicBezTo>
                      <a:pt x="81" y="639"/>
                      <a:pt x="81" y="639"/>
                      <a:pt x="81" y="639"/>
                    </a:cubicBezTo>
                    <a:cubicBezTo>
                      <a:pt x="36" y="639"/>
                      <a:pt x="0" y="603"/>
                      <a:pt x="0" y="55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25" y="0"/>
                      <a:pt x="1061" y="36"/>
                      <a:pt x="1061" y="81"/>
                    </a:cubicBezTo>
                    <a:cubicBezTo>
                      <a:pt x="1061" y="558"/>
                      <a:pt x="1061" y="558"/>
                      <a:pt x="1061" y="558"/>
                    </a:cubicBezTo>
                    <a:cubicBezTo>
                      <a:pt x="1061" y="603"/>
                      <a:pt x="1025" y="639"/>
                      <a:pt x="980" y="63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3" name="Freeform 537">
                <a:extLst>
                  <a:ext uri="{FF2B5EF4-FFF2-40B4-BE49-F238E27FC236}">
                    <a16:creationId xmlns:a16="http://schemas.microsoft.com/office/drawing/2014/main" id="{0CAE3CF6-77BE-AA4F-93CE-8C5C50A32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2105" y="11207024"/>
                <a:ext cx="1142215" cy="692975"/>
              </a:xfrm>
              <a:custGeom>
                <a:avLst/>
                <a:gdLst>
                  <a:gd name="T0" fmla="*/ 980 w 1053"/>
                  <a:gd name="T1" fmla="*/ 638 h 639"/>
                  <a:gd name="T2" fmla="*/ 980 w 1053"/>
                  <a:gd name="T3" fmla="*/ 638 h 639"/>
                  <a:gd name="T4" fmla="*/ 72 w 1053"/>
                  <a:gd name="T5" fmla="*/ 638 h 639"/>
                  <a:gd name="T6" fmla="*/ 0 w 1053"/>
                  <a:gd name="T7" fmla="*/ 557 h 639"/>
                  <a:gd name="T8" fmla="*/ 0 w 1053"/>
                  <a:gd name="T9" fmla="*/ 80 h 639"/>
                  <a:gd name="T10" fmla="*/ 72 w 1053"/>
                  <a:gd name="T11" fmla="*/ 0 h 639"/>
                  <a:gd name="T12" fmla="*/ 980 w 1053"/>
                  <a:gd name="T13" fmla="*/ 0 h 639"/>
                  <a:gd name="T14" fmla="*/ 1052 w 1053"/>
                  <a:gd name="T15" fmla="*/ 80 h 639"/>
                  <a:gd name="T16" fmla="*/ 1052 w 1053"/>
                  <a:gd name="T17" fmla="*/ 557 h 639"/>
                  <a:gd name="T18" fmla="*/ 980 w 1053"/>
                  <a:gd name="T19" fmla="*/ 638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3" h="639">
                    <a:moveTo>
                      <a:pt x="980" y="638"/>
                    </a:moveTo>
                    <a:lnTo>
                      <a:pt x="980" y="638"/>
                    </a:lnTo>
                    <a:cubicBezTo>
                      <a:pt x="72" y="638"/>
                      <a:pt x="72" y="638"/>
                      <a:pt x="72" y="638"/>
                    </a:cubicBezTo>
                    <a:cubicBezTo>
                      <a:pt x="27" y="638"/>
                      <a:pt x="0" y="602"/>
                      <a:pt x="0" y="557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27" y="0"/>
                      <a:pt x="72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16" y="0"/>
                      <a:pt x="1052" y="36"/>
                      <a:pt x="1052" y="80"/>
                    </a:cubicBezTo>
                    <a:cubicBezTo>
                      <a:pt x="1052" y="557"/>
                      <a:pt x="1052" y="557"/>
                      <a:pt x="1052" y="557"/>
                    </a:cubicBezTo>
                    <a:cubicBezTo>
                      <a:pt x="1052" y="602"/>
                      <a:pt x="1016" y="638"/>
                      <a:pt x="980" y="63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4" name="Freeform 538">
                <a:extLst>
                  <a:ext uri="{FF2B5EF4-FFF2-40B4-BE49-F238E27FC236}">
                    <a16:creationId xmlns:a16="http://schemas.microsoft.com/office/drawing/2014/main" id="{68C86E7E-A89C-0345-8823-7CBCA30EB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7252" y="11207024"/>
                <a:ext cx="1151776" cy="692975"/>
              </a:xfrm>
              <a:custGeom>
                <a:avLst/>
                <a:gdLst>
                  <a:gd name="T0" fmla="*/ 980 w 1062"/>
                  <a:gd name="T1" fmla="*/ 638 h 639"/>
                  <a:gd name="T2" fmla="*/ 980 w 1062"/>
                  <a:gd name="T3" fmla="*/ 638 h 639"/>
                  <a:gd name="T4" fmla="*/ 81 w 1062"/>
                  <a:gd name="T5" fmla="*/ 638 h 639"/>
                  <a:gd name="T6" fmla="*/ 0 w 1062"/>
                  <a:gd name="T7" fmla="*/ 557 h 639"/>
                  <a:gd name="T8" fmla="*/ 0 w 1062"/>
                  <a:gd name="T9" fmla="*/ 80 h 639"/>
                  <a:gd name="T10" fmla="*/ 81 w 1062"/>
                  <a:gd name="T11" fmla="*/ 0 h 639"/>
                  <a:gd name="T12" fmla="*/ 980 w 1062"/>
                  <a:gd name="T13" fmla="*/ 0 h 639"/>
                  <a:gd name="T14" fmla="*/ 1061 w 1062"/>
                  <a:gd name="T15" fmla="*/ 80 h 639"/>
                  <a:gd name="T16" fmla="*/ 1061 w 1062"/>
                  <a:gd name="T17" fmla="*/ 557 h 639"/>
                  <a:gd name="T18" fmla="*/ 980 w 1062"/>
                  <a:gd name="T19" fmla="*/ 638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2" h="639">
                    <a:moveTo>
                      <a:pt x="980" y="638"/>
                    </a:moveTo>
                    <a:lnTo>
                      <a:pt x="980" y="638"/>
                    </a:lnTo>
                    <a:cubicBezTo>
                      <a:pt x="81" y="638"/>
                      <a:pt x="81" y="638"/>
                      <a:pt x="81" y="638"/>
                    </a:cubicBezTo>
                    <a:cubicBezTo>
                      <a:pt x="36" y="638"/>
                      <a:pt x="0" y="602"/>
                      <a:pt x="0" y="557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1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25" y="0"/>
                      <a:pt x="1061" y="36"/>
                      <a:pt x="1061" y="80"/>
                    </a:cubicBezTo>
                    <a:cubicBezTo>
                      <a:pt x="1061" y="557"/>
                      <a:pt x="1061" y="557"/>
                      <a:pt x="1061" y="557"/>
                    </a:cubicBezTo>
                    <a:cubicBezTo>
                      <a:pt x="1061" y="602"/>
                      <a:pt x="1025" y="638"/>
                      <a:pt x="980" y="63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5" name="Freeform 539">
                <a:extLst>
                  <a:ext uri="{FF2B5EF4-FFF2-40B4-BE49-F238E27FC236}">
                    <a16:creationId xmlns:a16="http://schemas.microsoft.com/office/drawing/2014/main" id="{4194833F-E5FA-9644-B70E-0C19CD3BC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7180" y="10169948"/>
                <a:ext cx="1151776" cy="1725273"/>
              </a:xfrm>
              <a:custGeom>
                <a:avLst/>
                <a:gdLst>
                  <a:gd name="T0" fmla="*/ 980 w 1062"/>
                  <a:gd name="T1" fmla="*/ 1592 h 1593"/>
                  <a:gd name="T2" fmla="*/ 980 w 1062"/>
                  <a:gd name="T3" fmla="*/ 1592 h 1593"/>
                  <a:gd name="T4" fmla="*/ 81 w 1062"/>
                  <a:gd name="T5" fmla="*/ 1592 h 1593"/>
                  <a:gd name="T6" fmla="*/ 0 w 1062"/>
                  <a:gd name="T7" fmla="*/ 1511 h 1593"/>
                  <a:gd name="T8" fmla="*/ 0 w 1062"/>
                  <a:gd name="T9" fmla="*/ 81 h 1593"/>
                  <a:gd name="T10" fmla="*/ 81 w 1062"/>
                  <a:gd name="T11" fmla="*/ 0 h 1593"/>
                  <a:gd name="T12" fmla="*/ 980 w 1062"/>
                  <a:gd name="T13" fmla="*/ 0 h 1593"/>
                  <a:gd name="T14" fmla="*/ 1061 w 1062"/>
                  <a:gd name="T15" fmla="*/ 81 h 1593"/>
                  <a:gd name="T16" fmla="*/ 1061 w 1062"/>
                  <a:gd name="T17" fmla="*/ 1511 h 1593"/>
                  <a:gd name="T18" fmla="*/ 980 w 1062"/>
                  <a:gd name="T19" fmla="*/ 1592 h 1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2" h="1593">
                    <a:moveTo>
                      <a:pt x="980" y="1592"/>
                    </a:moveTo>
                    <a:lnTo>
                      <a:pt x="980" y="1592"/>
                    </a:lnTo>
                    <a:cubicBezTo>
                      <a:pt x="81" y="1592"/>
                      <a:pt x="81" y="1592"/>
                      <a:pt x="81" y="1592"/>
                    </a:cubicBezTo>
                    <a:cubicBezTo>
                      <a:pt x="36" y="1592"/>
                      <a:pt x="0" y="1556"/>
                      <a:pt x="0" y="151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1025" y="0"/>
                      <a:pt x="1061" y="36"/>
                      <a:pt x="1061" y="81"/>
                    </a:cubicBezTo>
                    <a:cubicBezTo>
                      <a:pt x="1061" y="1511"/>
                      <a:pt x="1061" y="1511"/>
                      <a:pt x="1061" y="1511"/>
                    </a:cubicBezTo>
                    <a:cubicBezTo>
                      <a:pt x="1061" y="1556"/>
                      <a:pt x="1025" y="1592"/>
                      <a:pt x="980" y="159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76" name="Freeform 540">
              <a:extLst>
                <a:ext uri="{FF2B5EF4-FFF2-40B4-BE49-F238E27FC236}">
                  <a16:creationId xmlns:a16="http://schemas.microsoft.com/office/drawing/2014/main" id="{00C37F54-B6D0-5D48-AF7C-0DEADF0E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519" y="4167340"/>
              <a:ext cx="2145838" cy="2155397"/>
            </a:xfrm>
            <a:custGeom>
              <a:avLst/>
              <a:gdLst>
                <a:gd name="T0" fmla="*/ 1979 w 1980"/>
                <a:gd name="T1" fmla="*/ 998 h 1989"/>
                <a:gd name="T2" fmla="*/ 1979 w 1980"/>
                <a:gd name="T3" fmla="*/ 998 h 1989"/>
                <a:gd name="T4" fmla="*/ 989 w 1980"/>
                <a:gd name="T5" fmla="*/ 1988 h 1989"/>
                <a:gd name="T6" fmla="*/ 0 w 1980"/>
                <a:gd name="T7" fmla="*/ 998 h 1989"/>
                <a:gd name="T8" fmla="*/ 989 w 1980"/>
                <a:gd name="T9" fmla="*/ 0 h 1989"/>
                <a:gd name="T10" fmla="*/ 1979 w 1980"/>
                <a:gd name="T11" fmla="*/ 998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0" h="1989">
                  <a:moveTo>
                    <a:pt x="1979" y="998"/>
                  </a:moveTo>
                  <a:lnTo>
                    <a:pt x="1979" y="998"/>
                  </a:lnTo>
                  <a:cubicBezTo>
                    <a:pt x="1979" y="1538"/>
                    <a:pt x="1538" y="1988"/>
                    <a:pt x="989" y="1988"/>
                  </a:cubicBezTo>
                  <a:cubicBezTo>
                    <a:pt x="441" y="1988"/>
                    <a:pt x="0" y="1538"/>
                    <a:pt x="0" y="998"/>
                  </a:cubicBezTo>
                  <a:cubicBezTo>
                    <a:pt x="0" y="450"/>
                    <a:pt x="441" y="0"/>
                    <a:pt x="989" y="0"/>
                  </a:cubicBezTo>
                  <a:cubicBezTo>
                    <a:pt x="1538" y="0"/>
                    <a:pt x="1979" y="450"/>
                    <a:pt x="1979" y="9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7" name="Freeform 541">
              <a:extLst>
                <a:ext uri="{FF2B5EF4-FFF2-40B4-BE49-F238E27FC236}">
                  <a16:creationId xmlns:a16="http://schemas.microsoft.com/office/drawing/2014/main" id="{8688C614-E5AE-AA4D-866A-9A049E5F8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3075" y="4167340"/>
              <a:ext cx="2145838" cy="2155397"/>
            </a:xfrm>
            <a:custGeom>
              <a:avLst/>
              <a:gdLst>
                <a:gd name="T0" fmla="*/ 1978 w 1979"/>
                <a:gd name="T1" fmla="*/ 998 h 1989"/>
                <a:gd name="T2" fmla="*/ 1978 w 1979"/>
                <a:gd name="T3" fmla="*/ 998 h 1989"/>
                <a:gd name="T4" fmla="*/ 989 w 1979"/>
                <a:gd name="T5" fmla="*/ 1988 h 1989"/>
                <a:gd name="T6" fmla="*/ 0 w 1979"/>
                <a:gd name="T7" fmla="*/ 998 h 1989"/>
                <a:gd name="T8" fmla="*/ 989 w 1979"/>
                <a:gd name="T9" fmla="*/ 0 h 1989"/>
                <a:gd name="T10" fmla="*/ 1978 w 1979"/>
                <a:gd name="T11" fmla="*/ 998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1989">
                  <a:moveTo>
                    <a:pt x="1978" y="998"/>
                  </a:moveTo>
                  <a:lnTo>
                    <a:pt x="1978" y="998"/>
                  </a:lnTo>
                  <a:cubicBezTo>
                    <a:pt x="1978" y="1538"/>
                    <a:pt x="1538" y="1988"/>
                    <a:pt x="989" y="1988"/>
                  </a:cubicBezTo>
                  <a:cubicBezTo>
                    <a:pt x="440" y="1988"/>
                    <a:pt x="0" y="1538"/>
                    <a:pt x="0" y="998"/>
                  </a:cubicBezTo>
                  <a:cubicBezTo>
                    <a:pt x="0" y="450"/>
                    <a:pt x="440" y="0"/>
                    <a:pt x="989" y="0"/>
                  </a:cubicBezTo>
                  <a:cubicBezTo>
                    <a:pt x="1538" y="0"/>
                    <a:pt x="1978" y="450"/>
                    <a:pt x="1978" y="9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8" name="Freeform 542">
              <a:extLst>
                <a:ext uri="{FF2B5EF4-FFF2-40B4-BE49-F238E27FC236}">
                  <a16:creationId xmlns:a16="http://schemas.microsoft.com/office/drawing/2014/main" id="{014E679E-87EE-7F40-9026-CCAF4D65D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992" y="4645254"/>
              <a:ext cx="1170892" cy="1199567"/>
            </a:xfrm>
            <a:custGeom>
              <a:avLst/>
              <a:gdLst>
                <a:gd name="T0" fmla="*/ 1079 w 1080"/>
                <a:gd name="T1" fmla="*/ 387 h 1107"/>
                <a:gd name="T2" fmla="*/ 1079 w 1080"/>
                <a:gd name="T3" fmla="*/ 719 h 1107"/>
                <a:gd name="T4" fmla="*/ 710 w 1080"/>
                <a:gd name="T5" fmla="*/ 719 h 1107"/>
                <a:gd name="T6" fmla="*/ 710 w 1080"/>
                <a:gd name="T7" fmla="*/ 1106 h 1107"/>
                <a:gd name="T8" fmla="*/ 368 w 1080"/>
                <a:gd name="T9" fmla="*/ 1106 h 1107"/>
                <a:gd name="T10" fmla="*/ 368 w 1080"/>
                <a:gd name="T11" fmla="*/ 719 h 1107"/>
                <a:gd name="T12" fmla="*/ 0 w 1080"/>
                <a:gd name="T13" fmla="*/ 719 h 1107"/>
                <a:gd name="T14" fmla="*/ 0 w 1080"/>
                <a:gd name="T15" fmla="*/ 387 h 1107"/>
                <a:gd name="T16" fmla="*/ 368 w 1080"/>
                <a:gd name="T17" fmla="*/ 387 h 1107"/>
                <a:gd name="T18" fmla="*/ 368 w 1080"/>
                <a:gd name="T19" fmla="*/ 0 h 1107"/>
                <a:gd name="T20" fmla="*/ 710 w 1080"/>
                <a:gd name="T21" fmla="*/ 0 h 1107"/>
                <a:gd name="T22" fmla="*/ 710 w 1080"/>
                <a:gd name="T23" fmla="*/ 387 h 1107"/>
                <a:gd name="T24" fmla="*/ 1079 w 1080"/>
                <a:gd name="T25" fmla="*/ 38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0" h="1107">
                  <a:moveTo>
                    <a:pt x="1079" y="387"/>
                  </a:moveTo>
                  <a:lnTo>
                    <a:pt x="1079" y="719"/>
                  </a:lnTo>
                  <a:lnTo>
                    <a:pt x="710" y="719"/>
                  </a:lnTo>
                  <a:lnTo>
                    <a:pt x="710" y="1106"/>
                  </a:lnTo>
                  <a:lnTo>
                    <a:pt x="368" y="1106"/>
                  </a:lnTo>
                  <a:lnTo>
                    <a:pt x="368" y="719"/>
                  </a:lnTo>
                  <a:lnTo>
                    <a:pt x="0" y="719"/>
                  </a:lnTo>
                  <a:lnTo>
                    <a:pt x="0" y="387"/>
                  </a:lnTo>
                  <a:lnTo>
                    <a:pt x="368" y="387"/>
                  </a:lnTo>
                  <a:lnTo>
                    <a:pt x="368" y="0"/>
                  </a:lnTo>
                  <a:lnTo>
                    <a:pt x="710" y="0"/>
                  </a:lnTo>
                  <a:lnTo>
                    <a:pt x="710" y="387"/>
                  </a:lnTo>
                  <a:lnTo>
                    <a:pt x="1079" y="38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9" name="Freeform 543">
              <a:extLst>
                <a:ext uri="{FF2B5EF4-FFF2-40B4-BE49-F238E27FC236}">
                  <a16:creationId xmlns:a16="http://schemas.microsoft.com/office/drawing/2014/main" id="{C584696F-E396-DA4F-B1A1-BB3ACB0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7014" y="5075377"/>
              <a:ext cx="1013179" cy="339321"/>
            </a:xfrm>
            <a:custGeom>
              <a:avLst/>
              <a:gdLst>
                <a:gd name="T0" fmla="*/ 0 w 937"/>
                <a:gd name="T1" fmla="*/ 314 h 315"/>
                <a:gd name="T2" fmla="*/ 0 w 937"/>
                <a:gd name="T3" fmla="*/ 0 h 315"/>
                <a:gd name="T4" fmla="*/ 936 w 937"/>
                <a:gd name="T5" fmla="*/ 0 h 315"/>
                <a:gd name="T6" fmla="*/ 936 w 937"/>
                <a:gd name="T7" fmla="*/ 314 h 315"/>
                <a:gd name="T8" fmla="*/ 0 w 937"/>
                <a:gd name="T9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7" h="315">
                  <a:moveTo>
                    <a:pt x="0" y="314"/>
                  </a:moveTo>
                  <a:lnTo>
                    <a:pt x="0" y="0"/>
                  </a:lnTo>
                  <a:lnTo>
                    <a:pt x="936" y="0"/>
                  </a:lnTo>
                  <a:lnTo>
                    <a:pt x="936" y="314"/>
                  </a:lnTo>
                  <a:lnTo>
                    <a:pt x="0" y="31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0" name="Freeform 544">
              <a:extLst>
                <a:ext uri="{FF2B5EF4-FFF2-40B4-BE49-F238E27FC236}">
                  <a16:creationId xmlns:a16="http://schemas.microsoft.com/office/drawing/2014/main" id="{8F23F9CD-E100-3F4B-ADA5-108DD5EF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333" y="6662054"/>
              <a:ext cx="4994210" cy="1548443"/>
            </a:xfrm>
            <a:custGeom>
              <a:avLst/>
              <a:gdLst>
                <a:gd name="T0" fmla="*/ 4605 w 4606"/>
                <a:gd name="T1" fmla="*/ 1428 h 1429"/>
                <a:gd name="T2" fmla="*/ 0 w 4606"/>
                <a:gd name="T3" fmla="*/ 1428 h 1429"/>
                <a:gd name="T4" fmla="*/ 0 w 4606"/>
                <a:gd name="T5" fmla="*/ 0 h 1429"/>
                <a:gd name="T6" fmla="*/ 4605 w 4606"/>
                <a:gd name="T7" fmla="*/ 0 h 1429"/>
                <a:gd name="T8" fmla="*/ 4605 w 4606"/>
                <a:gd name="T9" fmla="*/ 1428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6" h="1429">
                  <a:moveTo>
                    <a:pt x="4605" y="1428"/>
                  </a:moveTo>
                  <a:lnTo>
                    <a:pt x="0" y="1428"/>
                  </a:lnTo>
                  <a:lnTo>
                    <a:pt x="0" y="0"/>
                  </a:lnTo>
                  <a:lnTo>
                    <a:pt x="4605" y="0"/>
                  </a:lnTo>
                  <a:lnTo>
                    <a:pt x="4605" y="1428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1" name="Freeform 545">
              <a:extLst>
                <a:ext uri="{FF2B5EF4-FFF2-40B4-BE49-F238E27FC236}">
                  <a16:creationId xmlns:a16="http://schemas.microsoft.com/office/drawing/2014/main" id="{A8066BED-FB89-FB48-840C-8EE866E05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333" y="8736204"/>
              <a:ext cx="4994210" cy="1553224"/>
            </a:xfrm>
            <a:custGeom>
              <a:avLst/>
              <a:gdLst>
                <a:gd name="T0" fmla="*/ 4605 w 4606"/>
                <a:gd name="T1" fmla="*/ 1430 h 1431"/>
                <a:gd name="T2" fmla="*/ 0 w 4606"/>
                <a:gd name="T3" fmla="*/ 1430 h 1431"/>
                <a:gd name="T4" fmla="*/ 0 w 4606"/>
                <a:gd name="T5" fmla="*/ 0 h 1431"/>
                <a:gd name="T6" fmla="*/ 4605 w 4606"/>
                <a:gd name="T7" fmla="*/ 0 h 1431"/>
                <a:gd name="T8" fmla="*/ 4605 w 4606"/>
                <a:gd name="T9" fmla="*/ 143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6" h="1431">
                  <a:moveTo>
                    <a:pt x="4605" y="1430"/>
                  </a:moveTo>
                  <a:lnTo>
                    <a:pt x="0" y="1430"/>
                  </a:lnTo>
                  <a:lnTo>
                    <a:pt x="0" y="0"/>
                  </a:lnTo>
                  <a:lnTo>
                    <a:pt x="4605" y="0"/>
                  </a:lnTo>
                  <a:lnTo>
                    <a:pt x="4605" y="1430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2" name="Freeform 546">
              <a:extLst>
                <a:ext uri="{FF2B5EF4-FFF2-40B4-BE49-F238E27FC236}">
                  <a16:creationId xmlns:a16="http://schemas.microsoft.com/office/drawing/2014/main" id="{8F97A61F-388F-C34F-ADCA-67628369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333" y="10805575"/>
              <a:ext cx="4994210" cy="1553221"/>
            </a:xfrm>
            <a:custGeom>
              <a:avLst/>
              <a:gdLst>
                <a:gd name="T0" fmla="*/ 4605 w 4606"/>
                <a:gd name="T1" fmla="*/ 1430 h 1431"/>
                <a:gd name="T2" fmla="*/ 0 w 4606"/>
                <a:gd name="T3" fmla="*/ 1430 h 1431"/>
                <a:gd name="T4" fmla="*/ 0 w 4606"/>
                <a:gd name="T5" fmla="*/ 0 h 1431"/>
                <a:gd name="T6" fmla="*/ 4605 w 4606"/>
                <a:gd name="T7" fmla="*/ 0 h 1431"/>
                <a:gd name="T8" fmla="*/ 4605 w 4606"/>
                <a:gd name="T9" fmla="*/ 143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6" h="1431">
                  <a:moveTo>
                    <a:pt x="4605" y="1430"/>
                  </a:moveTo>
                  <a:lnTo>
                    <a:pt x="0" y="1430"/>
                  </a:lnTo>
                  <a:lnTo>
                    <a:pt x="0" y="0"/>
                  </a:lnTo>
                  <a:lnTo>
                    <a:pt x="4605" y="0"/>
                  </a:lnTo>
                  <a:lnTo>
                    <a:pt x="4605" y="1430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3" name="Freeform 547">
              <a:extLst>
                <a:ext uri="{FF2B5EF4-FFF2-40B4-BE49-F238E27FC236}">
                  <a16:creationId xmlns:a16="http://schemas.microsoft.com/office/drawing/2014/main" id="{011644FD-762C-8C44-93DF-E6834009E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8889" y="6662054"/>
              <a:ext cx="4994210" cy="1548443"/>
            </a:xfrm>
            <a:custGeom>
              <a:avLst/>
              <a:gdLst>
                <a:gd name="T0" fmla="*/ 4605 w 4606"/>
                <a:gd name="T1" fmla="*/ 1428 h 1429"/>
                <a:gd name="T2" fmla="*/ 0 w 4606"/>
                <a:gd name="T3" fmla="*/ 1428 h 1429"/>
                <a:gd name="T4" fmla="*/ 0 w 4606"/>
                <a:gd name="T5" fmla="*/ 0 h 1429"/>
                <a:gd name="T6" fmla="*/ 4605 w 4606"/>
                <a:gd name="T7" fmla="*/ 0 h 1429"/>
                <a:gd name="T8" fmla="*/ 4605 w 4606"/>
                <a:gd name="T9" fmla="*/ 1428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6" h="1429">
                  <a:moveTo>
                    <a:pt x="4605" y="1428"/>
                  </a:moveTo>
                  <a:lnTo>
                    <a:pt x="0" y="1428"/>
                  </a:lnTo>
                  <a:lnTo>
                    <a:pt x="0" y="0"/>
                  </a:lnTo>
                  <a:lnTo>
                    <a:pt x="4605" y="0"/>
                  </a:lnTo>
                  <a:lnTo>
                    <a:pt x="4605" y="1428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4" name="Freeform 548">
              <a:extLst>
                <a:ext uri="{FF2B5EF4-FFF2-40B4-BE49-F238E27FC236}">
                  <a16:creationId xmlns:a16="http://schemas.microsoft.com/office/drawing/2014/main" id="{81A20FA1-6829-EB4B-8F09-FA3BA1E8C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8889" y="8736204"/>
              <a:ext cx="4994210" cy="1553224"/>
            </a:xfrm>
            <a:custGeom>
              <a:avLst/>
              <a:gdLst>
                <a:gd name="T0" fmla="*/ 4605 w 4606"/>
                <a:gd name="T1" fmla="*/ 1430 h 1431"/>
                <a:gd name="T2" fmla="*/ 0 w 4606"/>
                <a:gd name="T3" fmla="*/ 1430 h 1431"/>
                <a:gd name="T4" fmla="*/ 0 w 4606"/>
                <a:gd name="T5" fmla="*/ 0 h 1431"/>
                <a:gd name="T6" fmla="*/ 4605 w 4606"/>
                <a:gd name="T7" fmla="*/ 0 h 1431"/>
                <a:gd name="T8" fmla="*/ 4605 w 4606"/>
                <a:gd name="T9" fmla="*/ 143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6" h="1431">
                  <a:moveTo>
                    <a:pt x="4605" y="1430"/>
                  </a:moveTo>
                  <a:lnTo>
                    <a:pt x="0" y="1430"/>
                  </a:lnTo>
                  <a:lnTo>
                    <a:pt x="0" y="0"/>
                  </a:lnTo>
                  <a:lnTo>
                    <a:pt x="4605" y="0"/>
                  </a:lnTo>
                  <a:lnTo>
                    <a:pt x="4605" y="143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5" name="Freeform 549">
              <a:extLst>
                <a:ext uri="{FF2B5EF4-FFF2-40B4-BE49-F238E27FC236}">
                  <a16:creationId xmlns:a16="http://schemas.microsoft.com/office/drawing/2014/main" id="{D2A4FB91-B71F-3E4F-9C27-F861429D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8889" y="10805575"/>
              <a:ext cx="4994210" cy="1553221"/>
            </a:xfrm>
            <a:custGeom>
              <a:avLst/>
              <a:gdLst>
                <a:gd name="T0" fmla="*/ 4605 w 4606"/>
                <a:gd name="T1" fmla="*/ 1430 h 1431"/>
                <a:gd name="T2" fmla="*/ 0 w 4606"/>
                <a:gd name="T3" fmla="*/ 1430 h 1431"/>
                <a:gd name="T4" fmla="*/ 0 w 4606"/>
                <a:gd name="T5" fmla="*/ 0 h 1431"/>
                <a:gd name="T6" fmla="*/ 4605 w 4606"/>
                <a:gd name="T7" fmla="*/ 0 h 1431"/>
                <a:gd name="T8" fmla="*/ 4605 w 4606"/>
                <a:gd name="T9" fmla="*/ 143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6" h="1431">
                  <a:moveTo>
                    <a:pt x="4605" y="1430"/>
                  </a:moveTo>
                  <a:lnTo>
                    <a:pt x="0" y="1430"/>
                  </a:lnTo>
                  <a:lnTo>
                    <a:pt x="0" y="0"/>
                  </a:lnTo>
                  <a:lnTo>
                    <a:pt x="4605" y="0"/>
                  </a:lnTo>
                  <a:lnTo>
                    <a:pt x="4605" y="143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C7DE0A-6407-DA48-88D0-22BC6157C15D}"/>
                </a:ext>
              </a:extLst>
            </p:cNvPr>
            <p:cNvGrpSpPr/>
            <p:nvPr/>
          </p:nvGrpSpPr>
          <p:grpSpPr>
            <a:xfrm>
              <a:off x="16839975" y="7159085"/>
              <a:ext cx="994062" cy="4817380"/>
              <a:chOff x="17216486" y="7159085"/>
              <a:chExt cx="994062" cy="4817380"/>
            </a:xfrm>
            <a:solidFill>
              <a:schemeClr val="accent2"/>
            </a:solidFill>
          </p:grpSpPr>
          <p:sp>
            <p:nvSpPr>
              <p:cNvPr id="694" name="Freeform 558">
                <a:extLst>
                  <a:ext uri="{FF2B5EF4-FFF2-40B4-BE49-F238E27FC236}">
                    <a16:creationId xmlns:a16="http://schemas.microsoft.com/office/drawing/2014/main" id="{9FD98B54-813D-9B4E-A76C-F38CE9FCD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2192" y="7374148"/>
                <a:ext cx="468356" cy="176827"/>
              </a:xfrm>
              <a:custGeom>
                <a:avLst/>
                <a:gdLst>
                  <a:gd name="T0" fmla="*/ 215 w 432"/>
                  <a:gd name="T1" fmla="*/ 162 h 163"/>
                  <a:gd name="T2" fmla="*/ 215 w 432"/>
                  <a:gd name="T3" fmla="*/ 162 h 163"/>
                  <a:gd name="T4" fmla="*/ 72 w 432"/>
                  <a:gd name="T5" fmla="*/ 144 h 163"/>
                  <a:gd name="T6" fmla="*/ 27 w 432"/>
                  <a:gd name="T7" fmla="*/ 135 h 163"/>
                  <a:gd name="T8" fmla="*/ 0 w 432"/>
                  <a:gd name="T9" fmla="*/ 99 h 163"/>
                  <a:gd name="T10" fmla="*/ 0 w 432"/>
                  <a:gd name="T11" fmla="*/ 18 h 163"/>
                  <a:gd name="T12" fmla="*/ 27 w 432"/>
                  <a:gd name="T13" fmla="*/ 0 h 163"/>
                  <a:gd name="T14" fmla="*/ 27 w 432"/>
                  <a:gd name="T15" fmla="*/ 0 h 163"/>
                  <a:gd name="T16" fmla="*/ 44 w 432"/>
                  <a:gd name="T17" fmla="*/ 18 h 163"/>
                  <a:gd name="T18" fmla="*/ 90 w 432"/>
                  <a:gd name="T19" fmla="*/ 27 h 163"/>
                  <a:gd name="T20" fmla="*/ 206 w 432"/>
                  <a:gd name="T21" fmla="*/ 45 h 163"/>
                  <a:gd name="T22" fmla="*/ 234 w 432"/>
                  <a:gd name="T23" fmla="*/ 45 h 163"/>
                  <a:gd name="T24" fmla="*/ 341 w 432"/>
                  <a:gd name="T25" fmla="*/ 27 h 163"/>
                  <a:gd name="T26" fmla="*/ 395 w 432"/>
                  <a:gd name="T27" fmla="*/ 18 h 163"/>
                  <a:gd name="T28" fmla="*/ 413 w 432"/>
                  <a:gd name="T29" fmla="*/ 0 h 163"/>
                  <a:gd name="T30" fmla="*/ 413 w 432"/>
                  <a:gd name="T31" fmla="*/ 0 h 163"/>
                  <a:gd name="T32" fmla="*/ 431 w 432"/>
                  <a:gd name="T33" fmla="*/ 18 h 163"/>
                  <a:gd name="T34" fmla="*/ 431 w 432"/>
                  <a:gd name="T35" fmla="*/ 18 h 163"/>
                  <a:gd name="T36" fmla="*/ 431 w 432"/>
                  <a:gd name="T37" fmla="*/ 18 h 163"/>
                  <a:gd name="T38" fmla="*/ 431 w 432"/>
                  <a:gd name="T39" fmla="*/ 18 h 163"/>
                  <a:gd name="T40" fmla="*/ 431 w 432"/>
                  <a:gd name="T41" fmla="*/ 99 h 163"/>
                  <a:gd name="T42" fmla="*/ 359 w 432"/>
                  <a:gd name="T43" fmla="*/ 144 h 163"/>
                  <a:gd name="T44" fmla="*/ 215 w 432"/>
                  <a:gd name="T45" fmla="*/ 162 h 163"/>
                  <a:gd name="T46" fmla="*/ 44 w 432"/>
                  <a:gd name="T47" fmla="*/ 99 h 163"/>
                  <a:gd name="T48" fmla="*/ 44 w 432"/>
                  <a:gd name="T49" fmla="*/ 99 h 163"/>
                  <a:gd name="T50" fmla="*/ 99 w 432"/>
                  <a:gd name="T51" fmla="*/ 108 h 163"/>
                  <a:gd name="T52" fmla="*/ 215 w 432"/>
                  <a:gd name="T53" fmla="*/ 126 h 163"/>
                  <a:gd name="T54" fmla="*/ 341 w 432"/>
                  <a:gd name="T55" fmla="*/ 108 h 163"/>
                  <a:gd name="T56" fmla="*/ 395 w 432"/>
                  <a:gd name="T57" fmla="*/ 99 h 163"/>
                  <a:gd name="T58" fmla="*/ 395 w 432"/>
                  <a:gd name="T59" fmla="*/ 54 h 163"/>
                  <a:gd name="T60" fmla="*/ 359 w 432"/>
                  <a:gd name="T61" fmla="*/ 63 h 163"/>
                  <a:gd name="T62" fmla="*/ 234 w 432"/>
                  <a:gd name="T63" fmla="*/ 81 h 163"/>
                  <a:gd name="T64" fmla="*/ 206 w 432"/>
                  <a:gd name="T65" fmla="*/ 81 h 163"/>
                  <a:gd name="T66" fmla="*/ 72 w 432"/>
                  <a:gd name="T67" fmla="*/ 63 h 163"/>
                  <a:gd name="T68" fmla="*/ 44 w 432"/>
                  <a:gd name="T69" fmla="*/ 54 h 163"/>
                  <a:gd name="T70" fmla="*/ 44 w 432"/>
                  <a:gd name="T71" fmla="*/ 99 h 163"/>
                  <a:gd name="T72" fmla="*/ 395 w 432"/>
                  <a:gd name="T73" fmla="*/ 99 h 163"/>
                  <a:gd name="T74" fmla="*/ 395 w 432"/>
                  <a:gd name="T75" fmla="*/ 99 h 163"/>
                  <a:gd name="T76" fmla="*/ 44 w 432"/>
                  <a:gd name="T77" fmla="*/ 18 h 163"/>
                  <a:gd name="T78" fmla="*/ 44 w 432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2" h="163">
                    <a:moveTo>
                      <a:pt x="215" y="162"/>
                    </a:moveTo>
                    <a:lnTo>
                      <a:pt x="215" y="162"/>
                    </a:lnTo>
                    <a:cubicBezTo>
                      <a:pt x="162" y="162"/>
                      <a:pt x="116" y="153"/>
                      <a:pt x="72" y="144"/>
                    </a:cubicBezTo>
                    <a:cubicBezTo>
                      <a:pt x="54" y="144"/>
                      <a:pt x="44" y="135"/>
                      <a:pt x="27" y="135"/>
                    </a:cubicBezTo>
                    <a:cubicBezTo>
                      <a:pt x="8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8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9"/>
                      <a:pt x="44" y="18"/>
                    </a:cubicBezTo>
                    <a:cubicBezTo>
                      <a:pt x="44" y="18"/>
                      <a:pt x="54" y="27"/>
                      <a:pt x="90" y="27"/>
                    </a:cubicBezTo>
                    <a:cubicBezTo>
                      <a:pt x="126" y="36"/>
                      <a:pt x="162" y="36"/>
                      <a:pt x="206" y="45"/>
                    </a:cubicBezTo>
                    <a:cubicBezTo>
                      <a:pt x="215" y="45"/>
                      <a:pt x="224" y="45"/>
                      <a:pt x="234" y="45"/>
                    </a:cubicBezTo>
                    <a:cubicBezTo>
                      <a:pt x="270" y="36"/>
                      <a:pt x="314" y="36"/>
                      <a:pt x="341" y="27"/>
                    </a:cubicBezTo>
                    <a:cubicBezTo>
                      <a:pt x="377" y="27"/>
                      <a:pt x="386" y="18"/>
                      <a:pt x="395" y="18"/>
                    </a:cubicBezTo>
                    <a:cubicBezTo>
                      <a:pt x="395" y="9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1" y="9"/>
                      <a:pt x="431" y="18"/>
                    </a:cubicBezTo>
                    <a:lnTo>
                      <a:pt x="431" y="18"/>
                    </a:lnTo>
                    <a:lnTo>
                      <a:pt x="431" y="18"/>
                    </a:lnTo>
                    <a:lnTo>
                      <a:pt x="431" y="18"/>
                    </a:lnTo>
                    <a:cubicBezTo>
                      <a:pt x="431" y="99"/>
                      <a:pt x="431" y="99"/>
                      <a:pt x="431" y="99"/>
                    </a:cubicBezTo>
                    <a:cubicBezTo>
                      <a:pt x="431" y="126"/>
                      <a:pt x="386" y="144"/>
                      <a:pt x="359" y="144"/>
                    </a:cubicBezTo>
                    <a:cubicBezTo>
                      <a:pt x="323" y="153"/>
                      <a:pt x="270" y="162"/>
                      <a:pt x="215" y="162"/>
                    </a:cubicBezTo>
                    <a:close/>
                    <a:moveTo>
                      <a:pt x="44" y="99"/>
                    </a:moveTo>
                    <a:lnTo>
                      <a:pt x="44" y="99"/>
                    </a:lnTo>
                    <a:cubicBezTo>
                      <a:pt x="44" y="99"/>
                      <a:pt x="63" y="108"/>
                      <a:pt x="99" y="108"/>
                    </a:cubicBezTo>
                    <a:cubicBezTo>
                      <a:pt x="126" y="117"/>
                      <a:pt x="171" y="126"/>
                      <a:pt x="215" y="126"/>
                    </a:cubicBezTo>
                    <a:cubicBezTo>
                      <a:pt x="260" y="126"/>
                      <a:pt x="305" y="117"/>
                      <a:pt x="341" y="108"/>
                    </a:cubicBezTo>
                    <a:cubicBezTo>
                      <a:pt x="377" y="108"/>
                      <a:pt x="386" y="99"/>
                      <a:pt x="395" y="99"/>
                    </a:cubicBezTo>
                    <a:cubicBezTo>
                      <a:pt x="395" y="54"/>
                      <a:pt x="395" y="54"/>
                      <a:pt x="395" y="54"/>
                    </a:cubicBezTo>
                    <a:cubicBezTo>
                      <a:pt x="386" y="63"/>
                      <a:pt x="377" y="63"/>
                      <a:pt x="359" y="63"/>
                    </a:cubicBezTo>
                    <a:cubicBezTo>
                      <a:pt x="332" y="72"/>
                      <a:pt x="278" y="81"/>
                      <a:pt x="234" y="81"/>
                    </a:cubicBezTo>
                    <a:cubicBezTo>
                      <a:pt x="224" y="81"/>
                      <a:pt x="215" y="81"/>
                      <a:pt x="206" y="81"/>
                    </a:cubicBezTo>
                    <a:cubicBezTo>
                      <a:pt x="152" y="81"/>
                      <a:pt x="107" y="72"/>
                      <a:pt x="72" y="63"/>
                    </a:cubicBezTo>
                    <a:cubicBezTo>
                      <a:pt x="63" y="63"/>
                      <a:pt x="54" y="63"/>
                      <a:pt x="44" y="54"/>
                    </a:cubicBezTo>
                    <a:lnTo>
                      <a:pt x="44" y="99"/>
                    </a:lnTo>
                    <a:close/>
                    <a:moveTo>
                      <a:pt x="395" y="99"/>
                    </a:moveTo>
                    <a:lnTo>
                      <a:pt x="395" y="99"/>
                    </a:lnTo>
                    <a:close/>
                    <a:moveTo>
                      <a:pt x="44" y="18"/>
                    </a:moveTo>
                    <a:lnTo>
                      <a:pt x="44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5" name="Freeform 559">
                <a:extLst>
                  <a:ext uri="{FF2B5EF4-FFF2-40B4-BE49-F238E27FC236}">
                    <a16:creationId xmlns:a16="http://schemas.microsoft.com/office/drawing/2014/main" id="{F5CF3A74-C3E2-BD4E-83D0-F39050F5D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2192" y="7460173"/>
                <a:ext cx="468356" cy="176827"/>
              </a:xfrm>
              <a:custGeom>
                <a:avLst/>
                <a:gdLst>
                  <a:gd name="T0" fmla="*/ 215 w 432"/>
                  <a:gd name="T1" fmla="*/ 162 h 163"/>
                  <a:gd name="T2" fmla="*/ 215 w 432"/>
                  <a:gd name="T3" fmla="*/ 162 h 163"/>
                  <a:gd name="T4" fmla="*/ 72 w 432"/>
                  <a:gd name="T5" fmla="*/ 144 h 163"/>
                  <a:gd name="T6" fmla="*/ 27 w 432"/>
                  <a:gd name="T7" fmla="*/ 135 h 163"/>
                  <a:gd name="T8" fmla="*/ 0 w 432"/>
                  <a:gd name="T9" fmla="*/ 99 h 163"/>
                  <a:gd name="T10" fmla="*/ 0 w 432"/>
                  <a:gd name="T11" fmla="*/ 18 h 163"/>
                  <a:gd name="T12" fmla="*/ 27 w 432"/>
                  <a:gd name="T13" fmla="*/ 0 h 163"/>
                  <a:gd name="T14" fmla="*/ 27 w 432"/>
                  <a:gd name="T15" fmla="*/ 0 h 163"/>
                  <a:gd name="T16" fmla="*/ 44 w 432"/>
                  <a:gd name="T17" fmla="*/ 18 h 163"/>
                  <a:gd name="T18" fmla="*/ 90 w 432"/>
                  <a:gd name="T19" fmla="*/ 27 h 163"/>
                  <a:gd name="T20" fmla="*/ 206 w 432"/>
                  <a:gd name="T21" fmla="*/ 45 h 163"/>
                  <a:gd name="T22" fmla="*/ 234 w 432"/>
                  <a:gd name="T23" fmla="*/ 45 h 163"/>
                  <a:gd name="T24" fmla="*/ 341 w 432"/>
                  <a:gd name="T25" fmla="*/ 27 h 163"/>
                  <a:gd name="T26" fmla="*/ 395 w 432"/>
                  <a:gd name="T27" fmla="*/ 18 h 163"/>
                  <a:gd name="T28" fmla="*/ 413 w 432"/>
                  <a:gd name="T29" fmla="*/ 0 h 163"/>
                  <a:gd name="T30" fmla="*/ 413 w 432"/>
                  <a:gd name="T31" fmla="*/ 0 h 163"/>
                  <a:gd name="T32" fmla="*/ 431 w 432"/>
                  <a:gd name="T33" fmla="*/ 18 h 163"/>
                  <a:gd name="T34" fmla="*/ 431 w 432"/>
                  <a:gd name="T35" fmla="*/ 18 h 163"/>
                  <a:gd name="T36" fmla="*/ 431 w 432"/>
                  <a:gd name="T37" fmla="*/ 18 h 163"/>
                  <a:gd name="T38" fmla="*/ 431 w 432"/>
                  <a:gd name="T39" fmla="*/ 18 h 163"/>
                  <a:gd name="T40" fmla="*/ 431 w 432"/>
                  <a:gd name="T41" fmla="*/ 99 h 163"/>
                  <a:gd name="T42" fmla="*/ 359 w 432"/>
                  <a:gd name="T43" fmla="*/ 144 h 163"/>
                  <a:gd name="T44" fmla="*/ 215 w 432"/>
                  <a:gd name="T45" fmla="*/ 162 h 163"/>
                  <a:gd name="T46" fmla="*/ 44 w 432"/>
                  <a:gd name="T47" fmla="*/ 99 h 163"/>
                  <a:gd name="T48" fmla="*/ 44 w 432"/>
                  <a:gd name="T49" fmla="*/ 99 h 163"/>
                  <a:gd name="T50" fmla="*/ 99 w 432"/>
                  <a:gd name="T51" fmla="*/ 108 h 163"/>
                  <a:gd name="T52" fmla="*/ 215 w 432"/>
                  <a:gd name="T53" fmla="*/ 117 h 163"/>
                  <a:gd name="T54" fmla="*/ 341 w 432"/>
                  <a:gd name="T55" fmla="*/ 108 h 163"/>
                  <a:gd name="T56" fmla="*/ 395 w 432"/>
                  <a:gd name="T57" fmla="*/ 99 h 163"/>
                  <a:gd name="T58" fmla="*/ 395 w 432"/>
                  <a:gd name="T59" fmla="*/ 54 h 163"/>
                  <a:gd name="T60" fmla="*/ 359 w 432"/>
                  <a:gd name="T61" fmla="*/ 63 h 163"/>
                  <a:gd name="T62" fmla="*/ 234 w 432"/>
                  <a:gd name="T63" fmla="*/ 81 h 163"/>
                  <a:gd name="T64" fmla="*/ 206 w 432"/>
                  <a:gd name="T65" fmla="*/ 81 h 163"/>
                  <a:gd name="T66" fmla="*/ 72 w 432"/>
                  <a:gd name="T67" fmla="*/ 63 h 163"/>
                  <a:gd name="T68" fmla="*/ 44 w 432"/>
                  <a:gd name="T69" fmla="*/ 54 h 163"/>
                  <a:gd name="T70" fmla="*/ 44 w 432"/>
                  <a:gd name="T71" fmla="*/ 99 h 163"/>
                  <a:gd name="T72" fmla="*/ 395 w 432"/>
                  <a:gd name="T73" fmla="*/ 99 h 163"/>
                  <a:gd name="T74" fmla="*/ 395 w 432"/>
                  <a:gd name="T75" fmla="*/ 99 h 163"/>
                  <a:gd name="T76" fmla="*/ 44 w 432"/>
                  <a:gd name="T77" fmla="*/ 18 h 163"/>
                  <a:gd name="T78" fmla="*/ 44 w 432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2" h="163">
                    <a:moveTo>
                      <a:pt x="215" y="162"/>
                    </a:moveTo>
                    <a:lnTo>
                      <a:pt x="215" y="162"/>
                    </a:lnTo>
                    <a:cubicBezTo>
                      <a:pt x="162" y="162"/>
                      <a:pt x="116" y="153"/>
                      <a:pt x="72" y="144"/>
                    </a:cubicBezTo>
                    <a:cubicBezTo>
                      <a:pt x="54" y="144"/>
                      <a:pt x="44" y="135"/>
                      <a:pt x="27" y="135"/>
                    </a:cubicBezTo>
                    <a:cubicBezTo>
                      <a:pt x="8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8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9"/>
                      <a:pt x="44" y="18"/>
                    </a:cubicBezTo>
                    <a:cubicBezTo>
                      <a:pt x="44" y="18"/>
                      <a:pt x="54" y="27"/>
                      <a:pt x="90" y="27"/>
                    </a:cubicBezTo>
                    <a:cubicBezTo>
                      <a:pt x="126" y="36"/>
                      <a:pt x="162" y="36"/>
                      <a:pt x="206" y="45"/>
                    </a:cubicBezTo>
                    <a:cubicBezTo>
                      <a:pt x="215" y="45"/>
                      <a:pt x="224" y="45"/>
                      <a:pt x="234" y="45"/>
                    </a:cubicBezTo>
                    <a:cubicBezTo>
                      <a:pt x="270" y="36"/>
                      <a:pt x="314" y="36"/>
                      <a:pt x="341" y="27"/>
                    </a:cubicBezTo>
                    <a:cubicBezTo>
                      <a:pt x="377" y="27"/>
                      <a:pt x="386" y="18"/>
                      <a:pt x="395" y="18"/>
                    </a:cubicBezTo>
                    <a:cubicBezTo>
                      <a:pt x="395" y="9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1" y="9"/>
                      <a:pt x="431" y="18"/>
                    </a:cubicBezTo>
                    <a:lnTo>
                      <a:pt x="431" y="18"/>
                    </a:lnTo>
                    <a:lnTo>
                      <a:pt x="431" y="18"/>
                    </a:lnTo>
                    <a:lnTo>
                      <a:pt x="431" y="18"/>
                    </a:lnTo>
                    <a:cubicBezTo>
                      <a:pt x="431" y="99"/>
                      <a:pt x="431" y="99"/>
                      <a:pt x="431" y="99"/>
                    </a:cubicBezTo>
                    <a:cubicBezTo>
                      <a:pt x="431" y="126"/>
                      <a:pt x="386" y="144"/>
                      <a:pt x="359" y="144"/>
                    </a:cubicBezTo>
                    <a:cubicBezTo>
                      <a:pt x="323" y="153"/>
                      <a:pt x="270" y="162"/>
                      <a:pt x="215" y="162"/>
                    </a:cubicBezTo>
                    <a:close/>
                    <a:moveTo>
                      <a:pt x="44" y="99"/>
                    </a:moveTo>
                    <a:lnTo>
                      <a:pt x="44" y="99"/>
                    </a:lnTo>
                    <a:cubicBezTo>
                      <a:pt x="44" y="99"/>
                      <a:pt x="63" y="108"/>
                      <a:pt x="99" y="108"/>
                    </a:cubicBezTo>
                    <a:cubicBezTo>
                      <a:pt x="126" y="117"/>
                      <a:pt x="171" y="117"/>
                      <a:pt x="215" y="117"/>
                    </a:cubicBezTo>
                    <a:cubicBezTo>
                      <a:pt x="260" y="117"/>
                      <a:pt x="305" y="117"/>
                      <a:pt x="341" y="108"/>
                    </a:cubicBezTo>
                    <a:cubicBezTo>
                      <a:pt x="377" y="108"/>
                      <a:pt x="386" y="99"/>
                      <a:pt x="395" y="99"/>
                    </a:cubicBezTo>
                    <a:cubicBezTo>
                      <a:pt x="395" y="54"/>
                      <a:pt x="395" y="54"/>
                      <a:pt x="395" y="54"/>
                    </a:cubicBezTo>
                    <a:cubicBezTo>
                      <a:pt x="386" y="63"/>
                      <a:pt x="377" y="63"/>
                      <a:pt x="359" y="63"/>
                    </a:cubicBezTo>
                    <a:cubicBezTo>
                      <a:pt x="332" y="72"/>
                      <a:pt x="278" y="81"/>
                      <a:pt x="234" y="81"/>
                    </a:cubicBezTo>
                    <a:cubicBezTo>
                      <a:pt x="224" y="81"/>
                      <a:pt x="215" y="81"/>
                      <a:pt x="206" y="81"/>
                    </a:cubicBezTo>
                    <a:cubicBezTo>
                      <a:pt x="152" y="81"/>
                      <a:pt x="107" y="72"/>
                      <a:pt x="72" y="63"/>
                    </a:cubicBezTo>
                    <a:cubicBezTo>
                      <a:pt x="63" y="63"/>
                      <a:pt x="54" y="63"/>
                      <a:pt x="44" y="54"/>
                    </a:cubicBezTo>
                    <a:lnTo>
                      <a:pt x="44" y="99"/>
                    </a:lnTo>
                    <a:close/>
                    <a:moveTo>
                      <a:pt x="395" y="99"/>
                    </a:moveTo>
                    <a:lnTo>
                      <a:pt x="395" y="99"/>
                    </a:lnTo>
                    <a:close/>
                    <a:moveTo>
                      <a:pt x="44" y="18"/>
                    </a:moveTo>
                    <a:lnTo>
                      <a:pt x="44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6" name="Freeform 560">
                <a:extLst>
                  <a:ext uri="{FF2B5EF4-FFF2-40B4-BE49-F238E27FC236}">
                    <a16:creationId xmlns:a16="http://schemas.microsoft.com/office/drawing/2014/main" id="{D5CA3938-6C2C-CF4E-B0F3-1C809910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2192" y="7550975"/>
                <a:ext cx="468356" cy="176830"/>
              </a:xfrm>
              <a:custGeom>
                <a:avLst/>
                <a:gdLst>
                  <a:gd name="T0" fmla="*/ 215 w 432"/>
                  <a:gd name="T1" fmla="*/ 162 h 163"/>
                  <a:gd name="T2" fmla="*/ 215 w 432"/>
                  <a:gd name="T3" fmla="*/ 162 h 163"/>
                  <a:gd name="T4" fmla="*/ 72 w 432"/>
                  <a:gd name="T5" fmla="*/ 144 h 163"/>
                  <a:gd name="T6" fmla="*/ 27 w 432"/>
                  <a:gd name="T7" fmla="*/ 135 h 163"/>
                  <a:gd name="T8" fmla="*/ 0 w 432"/>
                  <a:gd name="T9" fmla="*/ 99 h 163"/>
                  <a:gd name="T10" fmla="*/ 0 w 432"/>
                  <a:gd name="T11" fmla="*/ 18 h 163"/>
                  <a:gd name="T12" fmla="*/ 27 w 432"/>
                  <a:gd name="T13" fmla="*/ 0 h 163"/>
                  <a:gd name="T14" fmla="*/ 27 w 432"/>
                  <a:gd name="T15" fmla="*/ 0 h 163"/>
                  <a:gd name="T16" fmla="*/ 44 w 432"/>
                  <a:gd name="T17" fmla="*/ 18 h 163"/>
                  <a:gd name="T18" fmla="*/ 90 w 432"/>
                  <a:gd name="T19" fmla="*/ 27 h 163"/>
                  <a:gd name="T20" fmla="*/ 206 w 432"/>
                  <a:gd name="T21" fmla="*/ 45 h 163"/>
                  <a:gd name="T22" fmla="*/ 234 w 432"/>
                  <a:gd name="T23" fmla="*/ 45 h 163"/>
                  <a:gd name="T24" fmla="*/ 341 w 432"/>
                  <a:gd name="T25" fmla="*/ 27 h 163"/>
                  <a:gd name="T26" fmla="*/ 395 w 432"/>
                  <a:gd name="T27" fmla="*/ 18 h 163"/>
                  <a:gd name="T28" fmla="*/ 413 w 432"/>
                  <a:gd name="T29" fmla="*/ 0 h 163"/>
                  <a:gd name="T30" fmla="*/ 413 w 432"/>
                  <a:gd name="T31" fmla="*/ 0 h 163"/>
                  <a:gd name="T32" fmla="*/ 431 w 432"/>
                  <a:gd name="T33" fmla="*/ 18 h 163"/>
                  <a:gd name="T34" fmla="*/ 431 w 432"/>
                  <a:gd name="T35" fmla="*/ 18 h 163"/>
                  <a:gd name="T36" fmla="*/ 431 w 432"/>
                  <a:gd name="T37" fmla="*/ 18 h 163"/>
                  <a:gd name="T38" fmla="*/ 431 w 432"/>
                  <a:gd name="T39" fmla="*/ 18 h 163"/>
                  <a:gd name="T40" fmla="*/ 431 w 432"/>
                  <a:gd name="T41" fmla="*/ 99 h 163"/>
                  <a:gd name="T42" fmla="*/ 359 w 432"/>
                  <a:gd name="T43" fmla="*/ 144 h 163"/>
                  <a:gd name="T44" fmla="*/ 215 w 432"/>
                  <a:gd name="T45" fmla="*/ 162 h 163"/>
                  <a:gd name="T46" fmla="*/ 44 w 432"/>
                  <a:gd name="T47" fmla="*/ 99 h 163"/>
                  <a:gd name="T48" fmla="*/ 44 w 432"/>
                  <a:gd name="T49" fmla="*/ 99 h 163"/>
                  <a:gd name="T50" fmla="*/ 99 w 432"/>
                  <a:gd name="T51" fmla="*/ 108 h 163"/>
                  <a:gd name="T52" fmla="*/ 215 w 432"/>
                  <a:gd name="T53" fmla="*/ 117 h 163"/>
                  <a:gd name="T54" fmla="*/ 341 w 432"/>
                  <a:gd name="T55" fmla="*/ 108 h 163"/>
                  <a:gd name="T56" fmla="*/ 395 w 432"/>
                  <a:gd name="T57" fmla="*/ 99 h 163"/>
                  <a:gd name="T58" fmla="*/ 395 w 432"/>
                  <a:gd name="T59" fmla="*/ 54 h 163"/>
                  <a:gd name="T60" fmla="*/ 359 w 432"/>
                  <a:gd name="T61" fmla="*/ 63 h 163"/>
                  <a:gd name="T62" fmla="*/ 234 w 432"/>
                  <a:gd name="T63" fmla="*/ 81 h 163"/>
                  <a:gd name="T64" fmla="*/ 206 w 432"/>
                  <a:gd name="T65" fmla="*/ 81 h 163"/>
                  <a:gd name="T66" fmla="*/ 72 w 432"/>
                  <a:gd name="T67" fmla="*/ 63 h 163"/>
                  <a:gd name="T68" fmla="*/ 44 w 432"/>
                  <a:gd name="T69" fmla="*/ 54 h 163"/>
                  <a:gd name="T70" fmla="*/ 44 w 432"/>
                  <a:gd name="T71" fmla="*/ 99 h 163"/>
                  <a:gd name="T72" fmla="*/ 395 w 432"/>
                  <a:gd name="T73" fmla="*/ 99 h 163"/>
                  <a:gd name="T74" fmla="*/ 395 w 432"/>
                  <a:gd name="T75" fmla="*/ 99 h 163"/>
                  <a:gd name="T76" fmla="*/ 44 w 432"/>
                  <a:gd name="T77" fmla="*/ 18 h 163"/>
                  <a:gd name="T78" fmla="*/ 44 w 432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2" h="163">
                    <a:moveTo>
                      <a:pt x="215" y="162"/>
                    </a:moveTo>
                    <a:lnTo>
                      <a:pt x="215" y="162"/>
                    </a:lnTo>
                    <a:cubicBezTo>
                      <a:pt x="162" y="162"/>
                      <a:pt x="116" y="153"/>
                      <a:pt x="72" y="144"/>
                    </a:cubicBezTo>
                    <a:cubicBezTo>
                      <a:pt x="54" y="144"/>
                      <a:pt x="44" y="135"/>
                      <a:pt x="27" y="135"/>
                    </a:cubicBezTo>
                    <a:cubicBezTo>
                      <a:pt x="8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8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9"/>
                      <a:pt x="44" y="18"/>
                    </a:cubicBezTo>
                    <a:cubicBezTo>
                      <a:pt x="44" y="18"/>
                      <a:pt x="54" y="27"/>
                      <a:pt x="90" y="27"/>
                    </a:cubicBezTo>
                    <a:cubicBezTo>
                      <a:pt x="126" y="36"/>
                      <a:pt x="162" y="36"/>
                      <a:pt x="206" y="45"/>
                    </a:cubicBezTo>
                    <a:cubicBezTo>
                      <a:pt x="215" y="45"/>
                      <a:pt x="224" y="45"/>
                      <a:pt x="234" y="45"/>
                    </a:cubicBezTo>
                    <a:cubicBezTo>
                      <a:pt x="270" y="36"/>
                      <a:pt x="314" y="36"/>
                      <a:pt x="341" y="27"/>
                    </a:cubicBezTo>
                    <a:cubicBezTo>
                      <a:pt x="377" y="27"/>
                      <a:pt x="386" y="18"/>
                      <a:pt x="395" y="18"/>
                    </a:cubicBezTo>
                    <a:cubicBezTo>
                      <a:pt x="395" y="9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1" y="9"/>
                      <a:pt x="431" y="18"/>
                    </a:cubicBezTo>
                    <a:lnTo>
                      <a:pt x="431" y="18"/>
                    </a:lnTo>
                    <a:lnTo>
                      <a:pt x="431" y="18"/>
                    </a:lnTo>
                    <a:lnTo>
                      <a:pt x="431" y="18"/>
                    </a:lnTo>
                    <a:cubicBezTo>
                      <a:pt x="431" y="99"/>
                      <a:pt x="431" y="99"/>
                      <a:pt x="431" y="99"/>
                    </a:cubicBezTo>
                    <a:cubicBezTo>
                      <a:pt x="431" y="126"/>
                      <a:pt x="386" y="144"/>
                      <a:pt x="359" y="144"/>
                    </a:cubicBezTo>
                    <a:cubicBezTo>
                      <a:pt x="323" y="153"/>
                      <a:pt x="270" y="162"/>
                      <a:pt x="215" y="162"/>
                    </a:cubicBezTo>
                    <a:close/>
                    <a:moveTo>
                      <a:pt x="44" y="99"/>
                    </a:moveTo>
                    <a:lnTo>
                      <a:pt x="44" y="99"/>
                    </a:lnTo>
                    <a:cubicBezTo>
                      <a:pt x="44" y="99"/>
                      <a:pt x="63" y="108"/>
                      <a:pt x="99" y="108"/>
                    </a:cubicBezTo>
                    <a:cubicBezTo>
                      <a:pt x="126" y="117"/>
                      <a:pt x="171" y="117"/>
                      <a:pt x="215" y="117"/>
                    </a:cubicBezTo>
                    <a:cubicBezTo>
                      <a:pt x="260" y="117"/>
                      <a:pt x="305" y="117"/>
                      <a:pt x="341" y="108"/>
                    </a:cubicBezTo>
                    <a:cubicBezTo>
                      <a:pt x="377" y="108"/>
                      <a:pt x="386" y="99"/>
                      <a:pt x="395" y="99"/>
                    </a:cubicBezTo>
                    <a:cubicBezTo>
                      <a:pt x="395" y="54"/>
                      <a:pt x="395" y="54"/>
                      <a:pt x="395" y="54"/>
                    </a:cubicBezTo>
                    <a:cubicBezTo>
                      <a:pt x="386" y="63"/>
                      <a:pt x="377" y="63"/>
                      <a:pt x="359" y="63"/>
                    </a:cubicBezTo>
                    <a:cubicBezTo>
                      <a:pt x="332" y="72"/>
                      <a:pt x="278" y="81"/>
                      <a:pt x="234" y="81"/>
                    </a:cubicBezTo>
                    <a:cubicBezTo>
                      <a:pt x="224" y="81"/>
                      <a:pt x="215" y="81"/>
                      <a:pt x="206" y="81"/>
                    </a:cubicBezTo>
                    <a:cubicBezTo>
                      <a:pt x="152" y="81"/>
                      <a:pt x="107" y="72"/>
                      <a:pt x="72" y="63"/>
                    </a:cubicBezTo>
                    <a:cubicBezTo>
                      <a:pt x="63" y="63"/>
                      <a:pt x="54" y="63"/>
                      <a:pt x="44" y="54"/>
                    </a:cubicBezTo>
                    <a:lnTo>
                      <a:pt x="44" y="99"/>
                    </a:lnTo>
                    <a:close/>
                    <a:moveTo>
                      <a:pt x="395" y="99"/>
                    </a:moveTo>
                    <a:lnTo>
                      <a:pt x="395" y="99"/>
                    </a:lnTo>
                    <a:close/>
                    <a:moveTo>
                      <a:pt x="44" y="18"/>
                    </a:moveTo>
                    <a:lnTo>
                      <a:pt x="44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7" name="Freeform 561">
                <a:extLst>
                  <a:ext uri="{FF2B5EF4-FFF2-40B4-BE49-F238E27FC236}">
                    <a16:creationId xmlns:a16="http://schemas.microsoft.com/office/drawing/2014/main" id="{3EC871A6-E545-F149-B872-69920929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2192" y="7288124"/>
                <a:ext cx="468356" cy="176827"/>
              </a:xfrm>
              <a:custGeom>
                <a:avLst/>
                <a:gdLst>
                  <a:gd name="T0" fmla="*/ 215 w 432"/>
                  <a:gd name="T1" fmla="*/ 162 h 163"/>
                  <a:gd name="T2" fmla="*/ 215 w 432"/>
                  <a:gd name="T3" fmla="*/ 162 h 163"/>
                  <a:gd name="T4" fmla="*/ 72 w 432"/>
                  <a:gd name="T5" fmla="*/ 144 h 163"/>
                  <a:gd name="T6" fmla="*/ 27 w 432"/>
                  <a:gd name="T7" fmla="*/ 135 h 163"/>
                  <a:gd name="T8" fmla="*/ 0 w 432"/>
                  <a:gd name="T9" fmla="*/ 99 h 163"/>
                  <a:gd name="T10" fmla="*/ 0 w 432"/>
                  <a:gd name="T11" fmla="*/ 18 h 163"/>
                  <a:gd name="T12" fmla="*/ 27 w 432"/>
                  <a:gd name="T13" fmla="*/ 0 h 163"/>
                  <a:gd name="T14" fmla="*/ 27 w 432"/>
                  <a:gd name="T15" fmla="*/ 0 h 163"/>
                  <a:gd name="T16" fmla="*/ 44 w 432"/>
                  <a:gd name="T17" fmla="*/ 18 h 163"/>
                  <a:gd name="T18" fmla="*/ 90 w 432"/>
                  <a:gd name="T19" fmla="*/ 36 h 163"/>
                  <a:gd name="T20" fmla="*/ 206 w 432"/>
                  <a:gd name="T21" fmla="*/ 45 h 163"/>
                  <a:gd name="T22" fmla="*/ 234 w 432"/>
                  <a:gd name="T23" fmla="*/ 45 h 163"/>
                  <a:gd name="T24" fmla="*/ 341 w 432"/>
                  <a:gd name="T25" fmla="*/ 36 h 163"/>
                  <a:gd name="T26" fmla="*/ 395 w 432"/>
                  <a:gd name="T27" fmla="*/ 18 h 163"/>
                  <a:gd name="T28" fmla="*/ 413 w 432"/>
                  <a:gd name="T29" fmla="*/ 0 h 163"/>
                  <a:gd name="T30" fmla="*/ 413 w 432"/>
                  <a:gd name="T31" fmla="*/ 0 h 163"/>
                  <a:gd name="T32" fmla="*/ 431 w 432"/>
                  <a:gd name="T33" fmla="*/ 18 h 163"/>
                  <a:gd name="T34" fmla="*/ 431 w 432"/>
                  <a:gd name="T35" fmla="*/ 18 h 163"/>
                  <a:gd name="T36" fmla="*/ 431 w 432"/>
                  <a:gd name="T37" fmla="*/ 18 h 163"/>
                  <a:gd name="T38" fmla="*/ 431 w 432"/>
                  <a:gd name="T39" fmla="*/ 18 h 163"/>
                  <a:gd name="T40" fmla="*/ 431 w 432"/>
                  <a:gd name="T41" fmla="*/ 99 h 163"/>
                  <a:gd name="T42" fmla="*/ 359 w 432"/>
                  <a:gd name="T43" fmla="*/ 144 h 163"/>
                  <a:gd name="T44" fmla="*/ 215 w 432"/>
                  <a:gd name="T45" fmla="*/ 162 h 163"/>
                  <a:gd name="T46" fmla="*/ 44 w 432"/>
                  <a:gd name="T47" fmla="*/ 99 h 163"/>
                  <a:gd name="T48" fmla="*/ 44 w 432"/>
                  <a:gd name="T49" fmla="*/ 99 h 163"/>
                  <a:gd name="T50" fmla="*/ 99 w 432"/>
                  <a:gd name="T51" fmla="*/ 117 h 163"/>
                  <a:gd name="T52" fmla="*/ 215 w 432"/>
                  <a:gd name="T53" fmla="*/ 126 h 163"/>
                  <a:gd name="T54" fmla="*/ 341 w 432"/>
                  <a:gd name="T55" fmla="*/ 117 h 163"/>
                  <a:gd name="T56" fmla="*/ 395 w 432"/>
                  <a:gd name="T57" fmla="*/ 99 h 163"/>
                  <a:gd name="T58" fmla="*/ 395 w 432"/>
                  <a:gd name="T59" fmla="*/ 63 h 163"/>
                  <a:gd name="T60" fmla="*/ 359 w 432"/>
                  <a:gd name="T61" fmla="*/ 63 h 163"/>
                  <a:gd name="T62" fmla="*/ 234 w 432"/>
                  <a:gd name="T63" fmla="*/ 81 h 163"/>
                  <a:gd name="T64" fmla="*/ 206 w 432"/>
                  <a:gd name="T65" fmla="*/ 81 h 163"/>
                  <a:gd name="T66" fmla="*/ 72 w 432"/>
                  <a:gd name="T67" fmla="*/ 63 h 163"/>
                  <a:gd name="T68" fmla="*/ 44 w 432"/>
                  <a:gd name="T69" fmla="*/ 54 h 163"/>
                  <a:gd name="T70" fmla="*/ 44 w 432"/>
                  <a:gd name="T71" fmla="*/ 99 h 163"/>
                  <a:gd name="T72" fmla="*/ 395 w 432"/>
                  <a:gd name="T73" fmla="*/ 99 h 163"/>
                  <a:gd name="T74" fmla="*/ 395 w 432"/>
                  <a:gd name="T75" fmla="*/ 99 h 163"/>
                  <a:gd name="T76" fmla="*/ 44 w 432"/>
                  <a:gd name="T77" fmla="*/ 18 h 163"/>
                  <a:gd name="T78" fmla="*/ 44 w 432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2" h="163">
                    <a:moveTo>
                      <a:pt x="215" y="162"/>
                    </a:moveTo>
                    <a:lnTo>
                      <a:pt x="215" y="162"/>
                    </a:lnTo>
                    <a:cubicBezTo>
                      <a:pt x="162" y="162"/>
                      <a:pt x="116" y="153"/>
                      <a:pt x="72" y="144"/>
                    </a:cubicBezTo>
                    <a:cubicBezTo>
                      <a:pt x="54" y="144"/>
                      <a:pt x="44" y="135"/>
                      <a:pt x="27" y="135"/>
                    </a:cubicBezTo>
                    <a:cubicBezTo>
                      <a:pt x="8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8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9"/>
                      <a:pt x="44" y="18"/>
                    </a:cubicBezTo>
                    <a:cubicBezTo>
                      <a:pt x="44" y="18"/>
                      <a:pt x="54" y="27"/>
                      <a:pt x="90" y="36"/>
                    </a:cubicBezTo>
                    <a:cubicBezTo>
                      <a:pt x="126" y="36"/>
                      <a:pt x="162" y="45"/>
                      <a:pt x="206" y="45"/>
                    </a:cubicBezTo>
                    <a:cubicBezTo>
                      <a:pt x="215" y="45"/>
                      <a:pt x="224" y="45"/>
                      <a:pt x="234" y="45"/>
                    </a:cubicBezTo>
                    <a:cubicBezTo>
                      <a:pt x="270" y="45"/>
                      <a:pt x="314" y="36"/>
                      <a:pt x="341" y="36"/>
                    </a:cubicBezTo>
                    <a:cubicBezTo>
                      <a:pt x="377" y="27"/>
                      <a:pt x="386" y="18"/>
                      <a:pt x="395" y="18"/>
                    </a:cubicBezTo>
                    <a:cubicBezTo>
                      <a:pt x="395" y="9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1" y="9"/>
                      <a:pt x="431" y="18"/>
                    </a:cubicBezTo>
                    <a:lnTo>
                      <a:pt x="431" y="18"/>
                    </a:lnTo>
                    <a:lnTo>
                      <a:pt x="431" y="18"/>
                    </a:lnTo>
                    <a:lnTo>
                      <a:pt x="431" y="18"/>
                    </a:lnTo>
                    <a:cubicBezTo>
                      <a:pt x="431" y="99"/>
                      <a:pt x="431" y="99"/>
                      <a:pt x="431" y="99"/>
                    </a:cubicBezTo>
                    <a:cubicBezTo>
                      <a:pt x="431" y="126"/>
                      <a:pt x="386" y="144"/>
                      <a:pt x="359" y="144"/>
                    </a:cubicBezTo>
                    <a:cubicBezTo>
                      <a:pt x="323" y="153"/>
                      <a:pt x="270" y="162"/>
                      <a:pt x="215" y="162"/>
                    </a:cubicBezTo>
                    <a:close/>
                    <a:moveTo>
                      <a:pt x="44" y="99"/>
                    </a:moveTo>
                    <a:lnTo>
                      <a:pt x="44" y="99"/>
                    </a:lnTo>
                    <a:cubicBezTo>
                      <a:pt x="44" y="99"/>
                      <a:pt x="63" y="108"/>
                      <a:pt x="99" y="117"/>
                    </a:cubicBezTo>
                    <a:cubicBezTo>
                      <a:pt x="126" y="117"/>
                      <a:pt x="171" y="126"/>
                      <a:pt x="215" y="126"/>
                    </a:cubicBezTo>
                    <a:cubicBezTo>
                      <a:pt x="260" y="126"/>
                      <a:pt x="305" y="117"/>
                      <a:pt x="341" y="117"/>
                    </a:cubicBezTo>
                    <a:cubicBezTo>
                      <a:pt x="377" y="108"/>
                      <a:pt x="386" y="99"/>
                      <a:pt x="395" y="99"/>
                    </a:cubicBezTo>
                    <a:cubicBezTo>
                      <a:pt x="395" y="63"/>
                      <a:pt x="395" y="63"/>
                      <a:pt x="395" y="63"/>
                    </a:cubicBezTo>
                    <a:cubicBezTo>
                      <a:pt x="386" y="63"/>
                      <a:pt x="377" y="63"/>
                      <a:pt x="359" y="63"/>
                    </a:cubicBezTo>
                    <a:cubicBezTo>
                      <a:pt x="332" y="72"/>
                      <a:pt x="278" y="81"/>
                      <a:pt x="234" y="81"/>
                    </a:cubicBezTo>
                    <a:cubicBezTo>
                      <a:pt x="224" y="81"/>
                      <a:pt x="215" y="81"/>
                      <a:pt x="206" y="81"/>
                    </a:cubicBezTo>
                    <a:cubicBezTo>
                      <a:pt x="152" y="81"/>
                      <a:pt x="107" y="72"/>
                      <a:pt x="72" y="63"/>
                    </a:cubicBezTo>
                    <a:cubicBezTo>
                      <a:pt x="63" y="63"/>
                      <a:pt x="54" y="63"/>
                      <a:pt x="44" y="54"/>
                    </a:cubicBezTo>
                    <a:lnTo>
                      <a:pt x="44" y="99"/>
                    </a:lnTo>
                    <a:close/>
                    <a:moveTo>
                      <a:pt x="395" y="99"/>
                    </a:moveTo>
                    <a:lnTo>
                      <a:pt x="395" y="99"/>
                    </a:lnTo>
                    <a:close/>
                    <a:moveTo>
                      <a:pt x="44" y="18"/>
                    </a:moveTo>
                    <a:lnTo>
                      <a:pt x="44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8" name="Freeform 562">
                <a:extLst>
                  <a:ext uri="{FF2B5EF4-FFF2-40B4-BE49-F238E27FC236}">
                    <a16:creationId xmlns:a16="http://schemas.microsoft.com/office/drawing/2014/main" id="{F3CFEDAB-327D-244B-9019-98F514A29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2192" y="7159085"/>
                <a:ext cx="468356" cy="129038"/>
              </a:xfrm>
              <a:custGeom>
                <a:avLst/>
                <a:gdLst>
                  <a:gd name="T0" fmla="*/ 215 w 432"/>
                  <a:gd name="T1" fmla="*/ 117 h 118"/>
                  <a:gd name="T2" fmla="*/ 215 w 432"/>
                  <a:gd name="T3" fmla="*/ 117 h 118"/>
                  <a:gd name="T4" fmla="*/ 206 w 432"/>
                  <a:gd name="T5" fmla="*/ 117 h 118"/>
                  <a:gd name="T6" fmla="*/ 72 w 432"/>
                  <a:gd name="T7" fmla="*/ 99 h 118"/>
                  <a:gd name="T8" fmla="*/ 0 w 432"/>
                  <a:gd name="T9" fmla="*/ 54 h 118"/>
                  <a:gd name="T10" fmla="*/ 72 w 432"/>
                  <a:gd name="T11" fmla="*/ 9 h 118"/>
                  <a:gd name="T12" fmla="*/ 215 w 432"/>
                  <a:gd name="T13" fmla="*/ 0 h 118"/>
                  <a:gd name="T14" fmla="*/ 359 w 432"/>
                  <a:gd name="T15" fmla="*/ 9 h 118"/>
                  <a:gd name="T16" fmla="*/ 404 w 432"/>
                  <a:gd name="T17" fmla="*/ 27 h 118"/>
                  <a:gd name="T18" fmla="*/ 431 w 432"/>
                  <a:gd name="T19" fmla="*/ 54 h 118"/>
                  <a:gd name="T20" fmla="*/ 359 w 432"/>
                  <a:gd name="T21" fmla="*/ 99 h 118"/>
                  <a:gd name="T22" fmla="*/ 234 w 432"/>
                  <a:gd name="T23" fmla="*/ 117 h 118"/>
                  <a:gd name="T24" fmla="*/ 215 w 432"/>
                  <a:gd name="T25" fmla="*/ 117 h 118"/>
                  <a:gd name="T26" fmla="*/ 54 w 432"/>
                  <a:gd name="T27" fmla="*/ 54 h 118"/>
                  <a:gd name="T28" fmla="*/ 54 w 432"/>
                  <a:gd name="T29" fmla="*/ 54 h 118"/>
                  <a:gd name="T30" fmla="*/ 90 w 432"/>
                  <a:gd name="T31" fmla="*/ 72 h 118"/>
                  <a:gd name="T32" fmla="*/ 206 w 432"/>
                  <a:gd name="T33" fmla="*/ 81 h 118"/>
                  <a:gd name="T34" fmla="*/ 234 w 432"/>
                  <a:gd name="T35" fmla="*/ 81 h 118"/>
                  <a:gd name="T36" fmla="*/ 341 w 432"/>
                  <a:gd name="T37" fmla="*/ 72 h 118"/>
                  <a:gd name="T38" fmla="*/ 386 w 432"/>
                  <a:gd name="T39" fmla="*/ 54 h 118"/>
                  <a:gd name="T40" fmla="*/ 341 w 432"/>
                  <a:gd name="T41" fmla="*/ 45 h 118"/>
                  <a:gd name="T42" fmla="*/ 215 w 432"/>
                  <a:gd name="T43" fmla="*/ 36 h 118"/>
                  <a:gd name="T44" fmla="*/ 99 w 432"/>
                  <a:gd name="T45" fmla="*/ 45 h 118"/>
                  <a:gd name="T46" fmla="*/ 54 w 432"/>
                  <a:gd name="T47" fmla="*/ 54 h 118"/>
                  <a:gd name="T48" fmla="*/ 395 w 432"/>
                  <a:gd name="T49" fmla="*/ 63 h 118"/>
                  <a:gd name="T50" fmla="*/ 395 w 432"/>
                  <a:gd name="T51" fmla="*/ 6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2" h="118">
                    <a:moveTo>
                      <a:pt x="215" y="117"/>
                    </a:moveTo>
                    <a:lnTo>
                      <a:pt x="215" y="117"/>
                    </a:lnTo>
                    <a:lnTo>
                      <a:pt x="206" y="117"/>
                    </a:lnTo>
                    <a:cubicBezTo>
                      <a:pt x="152" y="117"/>
                      <a:pt x="107" y="108"/>
                      <a:pt x="72" y="99"/>
                    </a:cubicBezTo>
                    <a:cubicBezTo>
                      <a:pt x="44" y="99"/>
                      <a:pt x="0" y="81"/>
                      <a:pt x="0" y="54"/>
                    </a:cubicBezTo>
                    <a:cubicBezTo>
                      <a:pt x="0" y="27"/>
                      <a:pt x="44" y="18"/>
                      <a:pt x="72" y="9"/>
                    </a:cubicBezTo>
                    <a:cubicBezTo>
                      <a:pt x="116" y="0"/>
                      <a:pt x="162" y="0"/>
                      <a:pt x="215" y="0"/>
                    </a:cubicBezTo>
                    <a:cubicBezTo>
                      <a:pt x="270" y="0"/>
                      <a:pt x="323" y="0"/>
                      <a:pt x="359" y="9"/>
                    </a:cubicBezTo>
                    <a:cubicBezTo>
                      <a:pt x="377" y="18"/>
                      <a:pt x="395" y="18"/>
                      <a:pt x="404" y="27"/>
                    </a:cubicBezTo>
                    <a:cubicBezTo>
                      <a:pt x="422" y="36"/>
                      <a:pt x="431" y="45"/>
                      <a:pt x="431" y="54"/>
                    </a:cubicBezTo>
                    <a:cubicBezTo>
                      <a:pt x="431" y="81"/>
                      <a:pt x="395" y="99"/>
                      <a:pt x="359" y="99"/>
                    </a:cubicBezTo>
                    <a:cubicBezTo>
                      <a:pt x="332" y="108"/>
                      <a:pt x="278" y="117"/>
                      <a:pt x="234" y="117"/>
                    </a:cubicBezTo>
                    <a:cubicBezTo>
                      <a:pt x="224" y="117"/>
                      <a:pt x="224" y="117"/>
                      <a:pt x="215" y="117"/>
                    </a:cubicBezTo>
                    <a:close/>
                    <a:moveTo>
                      <a:pt x="54" y="54"/>
                    </a:moveTo>
                    <a:lnTo>
                      <a:pt x="54" y="54"/>
                    </a:lnTo>
                    <a:cubicBezTo>
                      <a:pt x="54" y="63"/>
                      <a:pt x="72" y="63"/>
                      <a:pt x="90" y="72"/>
                    </a:cubicBezTo>
                    <a:cubicBezTo>
                      <a:pt x="126" y="72"/>
                      <a:pt x="162" y="81"/>
                      <a:pt x="206" y="81"/>
                    </a:cubicBezTo>
                    <a:cubicBezTo>
                      <a:pt x="215" y="81"/>
                      <a:pt x="224" y="81"/>
                      <a:pt x="234" y="81"/>
                    </a:cubicBezTo>
                    <a:cubicBezTo>
                      <a:pt x="270" y="81"/>
                      <a:pt x="314" y="72"/>
                      <a:pt x="341" y="72"/>
                    </a:cubicBezTo>
                    <a:cubicBezTo>
                      <a:pt x="368" y="63"/>
                      <a:pt x="377" y="63"/>
                      <a:pt x="386" y="54"/>
                    </a:cubicBezTo>
                    <a:cubicBezTo>
                      <a:pt x="377" y="54"/>
                      <a:pt x="359" y="45"/>
                      <a:pt x="341" y="45"/>
                    </a:cubicBezTo>
                    <a:cubicBezTo>
                      <a:pt x="305" y="36"/>
                      <a:pt x="260" y="36"/>
                      <a:pt x="215" y="36"/>
                    </a:cubicBezTo>
                    <a:cubicBezTo>
                      <a:pt x="171" y="36"/>
                      <a:pt x="126" y="36"/>
                      <a:pt x="99" y="45"/>
                    </a:cubicBezTo>
                    <a:cubicBezTo>
                      <a:pt x="72" y="45"/>
                      <a:pt x="54" y="54"/>
                      <a:pt x="54" y="54"/>
                    </a:cubicBezTo>
                    <a:close/>
                    <a:moveTo>
                      <a:pt x="395" y="63"/>
                    </a:moveTo>
                    <a:lnTo>
                      <a:pt x="395" y="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9" name="Freeform 563">
                <a:extLst>
                  <a:ext uri="{FF2B5EF4-FFF2-40B4-BE49-F238E27FC236}">
                    <a16:creationId xmlns:a16="http://schemas.microsoft.com/office/drawing/2014/main" id="{1A63487A-FA32-094C-9EB7-CDE1B3F48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2192" y="7197318"/>
                <a:ext cx="468356" cy="176830"/>
              </a:xfrm>
              <a:custGeom>
                <a:avLst/>
                <a:gdLst>
                  <a:gd name="T0" fmla="*/ 215 w 432"/>
                  <a:gd name="T1" fmla="*/ 162 h 163"/>
                  <a:gd name="T2" fmla="*/ 215 w 432"/>
                  <a:gd name="T3" fmla="*/ 162 h 163"/>
                  <a:gd name="T4" fmla="*/ 72 w 432"/>
                  <a:gd name="T5" fmla="*/ 153 h 163"/>
                  <a:gd name="T6" fmla="*/ 27 w 432"/>
                  <a:gd name="T7" fmla="*/ 135 h 163"/>
                  <a:gd name="T8" fmla="*/ 0 w 432"/>
                  <a:gd name="T9" fmla="*/ 99 h 163"/>
                  <a:gd name="T10" fmla="*/ 0 w 432"/>
                  <a:gd name="T11" fmla="*/ 18 h 163"/>
                  <a:gd name="T12" fmla="*/ 27 w 432"/>
                  <a:gd name="T13" fmla="*/ 0 h 163"/>
                  <a:gd name="T14" fmla="*/ 27 w 432"/>
                  <a:gd name="T15" fmla="*/ 0 h 163"/>
                  <a:gd name="T16" fmla="*/ 44 w 432"/>
                  <a:gd name="T17" fmla="*/ 18 h 163"/>
                  <a:gd name="T18" fmla="*/ 90 w 432"/>
                  <a:gd name="T19" fmla="*/ 36 h 163"/>
                  <a:gd name="T20" fmla="*/ 206 w 432"/>
                  <a:gd name="T21" fmla="*/ 45 h 163"/>
                  <a:gd name="T22" fmla="*/ 234 w 432"/>
                  <a:gd name="T23" fmla="*/ 45 h 163"/>
                  <a:gd name="T24" fmla="*/ 341 w 432"/>
                  <a:gd name="T25" fmla="*/ 36 h 163"/>
                  <a:gd name="T26" fmla="*/ 395 w 432"/>
                  <a:gd name="T27" fmla="*/ 18 h 163"/>
                  <a:gd name="T28" fmla="*/ 413 w 432"/>
                  <a:gd name="T29" fmla="*/ 0 h 163"/>
                  <a:gd name="T30" fmla="*/ 413 w 432"/>
                  <a:gd name="T31" fmla="*/ 0 h 163"/>
                  <a:gd name="T32" fmla="*/ 431 w 432"/>
                  <a:gd name="T33" fmla="*/ 18 h 163"/>
                  <a:gd name="T34" fmla="*/ 431 w 432"/>
                  <a:gd name="T35" fmla="*/ 18 h 163"/>
                  <a:gd name="T36" fmla="*/ 431 w 432"/>
                  <a:gd name="T37" fmla="*/ 18 h 163"/>
                  <a:gd name="T38" fmla="*/ 431 w 432"/>
                  <a:gd name="T39" fmla="*/ 18 h 163"/>
                  <a:gd name="T40" fmla="*/ 431 w 432"/>
                  <a:gd name="T41" fmla="*/ 99 h 163"/>
                  <a:gd name="T42" fmla="*/ 359 w 432"/>
                  <a:gd name="T43" fmla="*/ 153 h 163"/>
                  <a:gd name="T44" fmla="*/ 215 w 432"/>
                  <a:gd name="T45" fmla="*/ 162 h 163"/>
                  <a:gd name="T46" fmla="*/ 44 w 432"/>
                  <a:gd name="T47" fmla="*/ 99 h 163"/>
                  <a:gd name="T48" fmla="*/ 44 w 432"/>
                  <a:gd name="T49" fmla="*/ 99 h 163"/>
                  <a:gd name="T50" fmla="*/ 99 w 432"/>
                  <a:gd name="T51" fmla="*/ 117 h 163"/>
                  <a:gd name="T52" fmla="*/ 215 w 432"/>
                  <a:gd name="T53" fmla="*/ 126 h 163"/>
                  <a:gd name="T54" fmla="*/ 341 w 432"/>
                  <a:gd name="T55" fmla="*/ 117 h 163"/>
                  <a:gd name="T56" fmla="*/ 395 w 432"/>
                  <a:gd name="T57" fmla="*/ 99 h 163"/>
                  <a:gd name="T58" fmla="*/ 395 w 432"/>
                  <a:gd name="T59" fmla="*/ 63 h 163"/>
                  <a:gd name="T60" fmla="*/ 359 w 432"/>
                  <a:gd name="T61" fmla="*/ 63 h 163"/>
                  <a:gd name="T62" fmla="*/ 234 w 432"/>
                  <a:gd name="T63" fmla="*/ 81 h 163"/>
                  <a:gd name="T64" fmla="*/ 206 w 432"/>
                  <a:gd name="T65" fmla="*/ 81 h 163"/>
                  <a:gd name="T66" fmla="*/ 72 w 432"/>
                  <a:gd name="T67" fmla="*/ 63 h 163"/>
                  <a:gd name="T68" fmla="*/ 44 w 432"/>
                  <a:gd name="T69" fmla="*/ 63 h 163"/>
                  <a:gd name="T70" fmla="*/ 44 w 432"/>
                  <a:gd name="T71" fmla="*/ 99 h 163"/>
                  <a:gd name="T72" fmla="*/ 395 w 432"/>
                  <a:gd name="T73" fmla="*/ 99 h 163"/>
                  <a:gd name="T74" fmla="*/ 395 w 432"/>
                  <a:gd name="T75" fmla="*/ 99 h 163"/>
                  <a:gd name="T76" fmla="*/ 44 w 432"/>
                  <a:gd name="T77" fmla="*/ 18 h 163"/>
                  <a:gd name="T78" fmla="*/ 44 w 432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2" h="163">
                    <a:moveTo>
                      <a:pt x="215" y="162"/>
                    </a:moveTo>
                    <a:lnTo>
                      <a:pt x="215" y="162"/>
                    </a:lnTo>
                    <a:cubicBezTo>
                      <a:pt x="162" y="162"/>
                      <a:pt x="116" y="153"/>
                      <a:pt x="72" y="153"/>
                    </a:cubicBezTo>
                    <a:cubicBezTo>
                      <a:pt x="54" y="144"/>
                      <a:pt x="44" y="144"/>
                      <a:pt x="27" y="135"/>
                    </a:cubicBezTo>
                    <a:cubicBezTo>
                      <a:pt x="8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8" y="0"/>
                      <a:pt x="27" y="0"/>
                    </a:cubicBezTo>
                    <a:lnTo>
                      <a:pt x="27" y="0"/>
                    </a:lnTo>
                    <a:cubicBezTo>
                      <a:pt x="36" y="0"/>
                      <a:pt x="36" y="9"/>
                      <a:pt x="44" y="18"/>
                    </a:cubicBezTo>
                    <a:cubicBezTo>
                      <a:pt x="44" y="18"/>
                      <a:pt x="54" y="27"/>
                      <a:pt x="90" y="36"/>
                    </a:cubicBezTo>
                    <a:cubicBezTo>
                      <a:pt x="126" y="36"/>
                      <a:pt x="162" y="45"/>
                      <a:pt x="206" y="45"/>
                    </a:cubicBezTo>
                    <a:cubicBezTo>
                      <a:pt x="215" y="45"/>
                      <a:pt x="224" y="45"/>
                      <a:pt x="234" y="45"/>
                    </a:cubicBezTo>
                    <a:cubicBezTo>
                      <a:pt x="270" y="45"/>
                      <a:pt x="314" y="36"/>
                      <a:pt x="341" y="36"/>
                    </a:cubicBezTo>
                    <a:cubicBezTo>
                      <a:pt x="377" y="27"/>
                      <a:pt x="386" y="18"/>
                      <a:pt x="395" y="18"/>
                    </a:cubicBezTo>
                    <a:cubicBezTo>
                      <a:pt x="395" y="9"/>
                      <a:pt x="404" y="0"/>
                      <a:pt x="413" y="0"/>
                    </a:cubicBezTo>
                    <a:lnTo>
                      <a:pt x="413" y="0"/>
                    </a:lnTo>
                    <a:cubicBezTo>
                      <a:pt x="422" y="0"/>
                      <a:pt x="431" y="9"/>
                      <a:pt x="431" y="18"/>
                    </a:cubicBezTo>
                    <a:lnTo>
                      <a:pt x="431" y="18"/>
                    </a:lnTo>
                    <a:lnTo>
                      <a:pt x="431" y="18"/>
                    </a:lnTo>
                    <a:lnTo>
                      <a:pt x="431" y="18"/>
                    </a:lnTo>
                    <a:cubicBezTo>
                      <a:pt x="431" y="99"/>
                      <a:pt x="431" y="99"/>
                      <a:pt x="431" y="99"/>
                    </a:cubicBezTo>
                    <a:cubicBezTo>
                      <a:pt x="431" y="126"/>
                      <a:pt x="386" y="144"/>
                      <a:pt x="359" y="153"/>
                    </a:cubicBezTo>
                    <a:cubicBezTo>
                      <a:pt x="323" y="153"/>
                      <a:pt x="270" y="162"/>
                      <a:pt x="215" y="162"/>
                    </a:cubicBezTo>
                    <a:close/>
                    <a:moveTo>
                      <a:pt x="44" y="99"/>
                    </a:moveTo>
                    <a:lnTo>
                      <a:pt x="44" y="99"/>
                    </a:lnTo>
                    <a:cubicBezTo>
                      <a:pt x="44" y="99"/>
                      <a:pt x="63" y="108"/>
                      <a:pt x="99" y="117"/>
                    </a:cubicBezTo>
                    <a:cubicBezTo>
                      <a:pt x="126" y="117"/>
                      <a:pt x="171" y="126"/>
                      <a:pt x="215" y="126"/>
                    </a:cubicBezTo>
                    <a:cubicBezTo>
                      <a:pt x="260" y="126"/>
                      <a:pt x="305" y="117"/>
                      <a:pt x="341" y="117"/>
                    </a:cubicBezTo>
                    <a:cubicBezTo>
                      <a:pt x="377" y="108"/>
                      <a:pt x="386" y="99"/>
                      <a:pt x="395" y="99"/>
                    </a:cubicBezTo>
                    <a:cubicBezTo>
                      <a:pt x="395" y="63"/>
                      <a:pt x="395" y="63"/>
                      <a:pt x="395" y="63"/>
                    </a:cubicBezTo>
                    <a:cubicBezTo>
                      <a:pt x="386" y="63"/>
                      <a:pt x="377" y="63"/>
                      <a:pt x="359" y="63"/>
                    </a:cubicBezTo>
                    <a:cubicBezTo>
                      <a:pt x="332" y="72"/>
                      <a:pt x="278" y="81"/>
                      <a:pt x="234" y="81"/>
                    </a:cubicBezTo>
                    <a:cubicBezTo>
                      <a:pt x="224" y="81"/>
                      <a:pt x="215" y="81"/>
                      <a:pt x="206" y="81"/>
                    </a:cubicBezTo>
                    <a:cubicBezTo>
                      <a:pt x="152" y="81"/>
                      <a:pt x="107" y="72"/>
                      <a:pt x="72" y="63"/>
                    </a:cubicBezTo>
                    <a:cubicBezTo>
                      <a:pt x="63" y="63"/>
                      <a:pt x="54" y="63"/>
                      <a:pt x="44" y="63"/>
                    </a:cubicBezTo>
                    <a:lnTo>
                      <a:pt x="44" y="99"/>
                    </a:lnTo>
                    <a:close/>
                    <a:moveTo>
                      <a:pt x="395" y="99"/>
                    </a:moveTo>
                    <a:lnTo>
                      <a:pt x="395" y="99"/>
                    </a:lnTo>
                    <a:close/>
                    <a:moveTo>
                      <a:pt x="44" y="18"/>
                    </a:moveTo>
                    <a:lnTo>
                      <a:pt x="44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0" name="Freeform 564">
                <a:extLst>
                  <a:ext uri="{FF2B5EF4-FFF2-40B4-BE49-F238E27FC236}">
                    <a16:creationId xmlns:a16="http://schemas.microsoft.com/office/drawing/2014/main" id="{22F4344C-4ECF-5E44-88E3-3C24EFC6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6486" y="7550975"/>
                <a:ext cx="458798" cy="176830"/>
              </a:xfrm>
              <a:custGeom>
                <a:avLst/>
                <a:gdLst>
                  <a:gd name="T0" fmla="*/ 216 w 424"/>
                  <a:gd name="T1" fmla="*/ 162 h 163"/>
                  <a:gd name="T2" fmla="*/ 216 w 424"/>
                  <a:gd name="T3" fmla="*/ 162 h 163"/>
                  <a:gd name="T4" fmla="*/ 72 w 424"/>
                  <a:gd name="T5" fmla="*/ 144 h 163"/>
                  <a:gd name="T6" fmla="*/ 27 w 424"/>
                  <a:gd name="T7" fmla="*/ 135 h 163"/>
                  <a:gd name="T8" fmla="*/ 0 w 424"/>
                  <a:gd name="T9" fmla="*/ 99 h 163"/>
                  <a:gd name="T10" fmla="*/ 0 w 424"/>
                  <a:gd name="T11" fmla="*/ 18 h 163"/>
                  <a:gd name="T12" fmla="*/ 18 w 424"/>
                  <a:gd name="T13" fmla="*/ 0 h 163"/>
                  <a:gd name="T14" fmla="*/ 18 w 424"/>
                  <a:gd name="T15" fmla="*/ 0 h 163"/>
                  <a:gd name="T16" fmla="*/ 36 w 424"/>
                  <a:gd name="T17" fmla="*/ 18 h 163"/>
                  <a:gd name="T18" fmla="*/ 81 w 424"/>
                  <a:gd name="T19" fmla="*/ 27 h 163"/>
                  <a:gd name="T20" fmla="*/ 198 w 424"/>
                  <a:gd name="T21" fmla="*/ 36 h 163"/>
                  <a:gd name="T22" fmla="*/ 225 w 424"/>
                  <a:gd name="T23" fmla="*/ 36 h 163"/>
                  <a:gd name="T24" fmla="*/ 342 w 424"/>
                  <a:gd name="T25" fmla="*/ 27 h 163"/>
                  <a:gd name="T26" fmla="*/ 387 w 424"/>
                  <a:gd name="T27" fmla="*/ 18 h 163"/>
                  <a:gd name="T28" fmla="*/ 405 w 424"/>
                  <a:gd name="T29" fmla="*/ 0 h 163"/>
                  <a:gd name="T30" fmla="*/ 405 w 424"/>
                  <a:gd name="T31" fmla="*/ 0 h 163"/>
                  <a:gd name="T32" fmla="*/ 423 w 424"/>
                  <a:gd name="T33" fmla="*/ 18 h 163"/>
                  <a:gd name="T34" fmla="*/ 423 w 424"/>
                  <a:gd name="T35" fmla="*/ 18 h 163"/>
                  <a:gd name="T36" fmla="*/ 423 w 424"/>
                  <a:gd name="T37" fmla="*/ 18 h 163"/>
                  <a:gd name="T38" fmla="*/ 423 w 424"/>
                  <a:gd name="T39" fmla="*/ 18 h 163"/>
                  <a:gd name="T40" fmla="*/ 423 w 424"/>
                  <a:gd name="T41" fmla="*/ 99 h 163"/>
                  <a:gd name="T42" fmla="*/ 351 w 424"/>
                  <a:gd name="T43" fmla="*/ 144 h 163"/>
                  <a:gd name="T44" fmla="*/ 216 w 424"/>
                  <a:gd name="T45" fmla="*/ 162 h 163"/>
                  <a:gd name="T46" fmla="*/ 36 w 424"/>
                  <a:gd name="T47" fmla="*/ 99 h 163"/>
                  <a:gd name="T48" fmla="*/ 36 w 424"/>
                  <a:gd name="T49" fmla="*/ 99 h 163"/>
                  <a:gd name="T50" fmla="*/ 90 w 424"/>
                  <a:gd name="T51" fmla="*/ 108 h 163"/>
                  <a:gd name="T52" fmla="*/ 216 w 424"/>
                  <a:gd name="T53" fmla="*/ 117 h 163"/>
                  <a:gd name="T54" fmla="*/ 333 w 424"/>
                  <a:gd name="T55" fmla="*/ 108 h 163"/>
                  <a:gd name="T56" fmla="*/ 387 w 424"/>
                  <a:gd name="T57" fmla="*/ 99 h 163"/>
                  <a:gd name="T58" fmla="*/ 387 w 424"/>
                  <a:gd name="T59" fmla="*/ 54 h 163"/>
                  <a:gd name="T60" fmla="*/ 360 w 424"/>
                  <a:gd name="T61" fmla="*/ 63 h 163"/>
                  <a:gd name="T62" fmla="*/ 225 w 424"/>
                  <a:gd name="T63" fmla="*/ 81 h 163"/>
                  <a:gd name="T64" fmla="*/ 198 w 424"/>
                  <a:gd name="T65" fmla="*/ 81 h 163"/>
                  <a:gd name="T66" fmla="*/ 63 w 424"/>
                  <a:gd name="T67" fmla="*/ 63 h 163"/>
                  <a:gd name="T68" fmla="*/ 36 w 424"/>
                  <a:gd name="T69" fmla="*/ 54 h 163"/>
                  <a:gd name="T70" fmla="*/ 36 w 424"/>
                  <a:gd name="T71" fmla="*/ 99 h 163"/>
                  <a:gd name="T72" fmla="*/ 387 w 424"/>
                  <a:gd name="T73" fmla="*/ 99 h 163"/>
                  <a:gd name="T74" fmla="*/ 387 w 424"/>
                  <a:gd name="T75" fmla="*/ 99 h 163"/>
                  <a:gd name="T76" fmla="*/ 36 w 424"/>
                  <a:gd name="T77" fmla="*/ 18 h 163"/>
                  <a:gd name="T78" fmla="*/ 36 w 424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4" h="163">
                    <a:moveTo>
                      <a:pt x="216" y="162"/>
                    </a:moveTo>
                    <a:lnTo>
                      <a:pt x="216" y="162"/>
                    </a:lnTo>
                    <a:cubicBezTo>
                      <a:pt x="162" y="162"/>
                      <a:pt x="108" y="153"/>
                      <a:pt x="72" y="144"/>
                    </a:cubicBezTo>
                    <a:cubicBezTo>
                      <a:pt x="54" y="144"/>
                      <a:pt x="36" y="135"/>
                      <a:pt x="27" y="135"/>
                    </a:cubicBezTo>
                    <a:cubicBezTo>
                      <a:pt x="9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27" y="0"/>
                      <a:pt x="36" y="9"/>
                      <a:pt x="36" y="18"/>
                    </a:cubicBezTo>
                    <a:cubicBezTo>
                      <a:pt x="36" y="18"/>
                      <a:pt x="54" y="27"/>
                      <a:pt x="81" y="27"/>
                    </a:cubicBezTo>
                    <a:cubicBezTo>
                      <a:pt x="117" y="36"/>
                      <a:pt x="153" y="36"/>
                      <a:pt x="198" y="36"/>
                    </a:cubicBezTo>
                    <a:cubicBezTo>
                      <a:pt x="207" y="36"/>
                      <a:pt x="216" y="36"/>
                      <a:pt x="225" y="36"/>
                    </a:cubicBezTo>
                    <a:cubicBezTo>
                      <a:pt x="270" y="36"/>
                      <a:pt x="306" y="36"/>
                      <a:pt x="342" y="27"/>
                    </a:cubicBezTo>
                    <a:cubicBezTo>
                      <a:pt x="369" y="27"/>
                      <a:pt x="387" y="18"/>
                      <a:pt x="387" y="18"/>
                    </a:cubicBezTo>
                    <a:cubicBezTo>
                      <a:pt x="387" y="9"/>
                      <a:pt x="396" y="0"/>
                      <a:pt x="405" y="0"/>
                    </a:cubicBezTo>
                    <a:lnTo>
                      <a:pt x="405" y="0"/>
                    </a:lnTo>
                    <a:cubicBezTo>
                      <a:pt x="414" y="0"/>
                      <a:pt x="423" y="9"/>
                      <a:pt x="423" y="18"/>
                    </a:cubicBezTo>
                    <a:lnTo>
                      <a:pt x="423" y="18"/>
                    </a:lnTo>
                    <a:lnTo>
                      <a:pt x="423" y="18"/>
                    </a:lnTo>
                    <a:lnTo>
                      <a:pt x="423" y="18"/>
                    </a:lnTo>
                    <a:cubicBezTo>
                      <a:pt x="423" y="99"/>
                      <a:pt x="423" y="99"/>
                      <a:pt x="423" y="99"/>
                    </a:cubicBezTo>
                    <a:cubicBezTo>
                      <a:pt x="423" y="126"/>
                      <a:pt x="387" y="144"/>
                      <a:pt x="351" y="144"/>
                    </a:cubicBezTo>
                    <a:cubicBezTo>
                      <a:pt x="315" y="153"/>
                      <a:pt x="261" y="162"/>
                      <a:pt x="216" y="162"/>
                    </a:cubicBezTo>
                    <a:close/>
                    <a:moveTo>
                      <a:pt x="36" y="99"/>
                    </a:moveTo>
                    <a:lnTo>
                      <a:pt x="36" y="99"/>
                    </a:lnTo>
                    <a:cubicBezTo>
                      <a:pt x="36" y="99"/>
                      <a:pt x="54" y="108"/>
                      <a:pt x="90" y="108"/>
                    </a:cubicBezTo>
                    <a:cubicBezTo>
                      <a:pt x="126" y="117"/>
                      <a:pt x="171" y="117"/>
                      <a:pt x="216" y="117"/>
                    </a:cubicBezTo>
                    <a:cubicBezTo>
                      <a:pt x="252" y="117"/>
                      <a:pt x="297" y="117"/>
                      <a:pt x="333" y="108"/>
                    </a:cubicBezTo>
                    <a:cubicBezTo>
                      <a:pt x="369" y="108"/>
                      <a:pt x="387" y="99"/>
                      <a:pt x="387" y="99"/>
                    </a:cubicBezTo>
                    <a:cubicBezTo>
                      <a:pt x="387" y="54"/>
                      <a:pt x="387" y="54"/>
                      <a:pt x="387" y="54"/>
                    </a:cubicBezTo>
                    <a:cubicBezTo>
                      <a:pt x="378" y="63"/>
                      <a:pt x="369" y="63"/>
                      <a:pt x="360" y="63"/>
                    </a:cubicBezTo>
                    <a:cubicBezTo>
                      <a:pt x="324" y="72"/>
                      <a:pt x="279" y="81"/>
                      <a:pt x="225" y="81"/>
                    </a:cubicBezTo>
                    <a:cubicBezTo>
                      <a:pt x="216" y="81"/>
                      <a:pt x="207" y="81"/>
                      <a:pt x="198" y="81"/>
                    </a:cubicBezTo>
                    <a:cubicBezTo>
                      <a:pt x="144" y="81"/>
                      <a:pt x="99" y="72"/>
                      <a:pt x="63" y="63"/>
                    </a:cubicBezTo>
                    <a:cubicBezTo>
                      <a:pt x="54" y="63"/>
                      <a:pt x="45" y="63"/>
                      <a:pt x="36" y="54"/>
                    </a:cubicBezTo>
                    <a:lnTo>
                      <a:pt x="36" y="99"/>
                    </a:lnTo>
                    <a:close/>
                    <a:moveTo>
                      <a:pt x="387" y="99"/>
                    </a:moveTo>
                    <a:lnTo>
                      <a:pt x="387" y="99"/>
                    </a:lnTo>
                    <a:close/>
                    <a:moveTo>
                      <a:pt x="36" y="18"/>
                    </a:moveTo>
                    <a:lnTo>
                      <a:pt x="36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1" name="Freeform 565">
                <a:extLst>
                  <a:ext uri="{FF2B5EF4-FFF2-40B4-BE49-F238E27FC236}">
                    <a16:creationId xmlns:a16="http://schemas.microsoft.com/office/drawing/2014/main" id="{7EEBEF61-F73D-E54C-B810-575742EA4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6486" y="7460173"/>
                <a:ext cx="458798" cy="176827"/>
              </a:xfrm>
              <a:custGeom>
                <a:avLst/>
                <a:gdLst>
                  <a:gd name="T0" fmla="*/ 216 w 424"/>
                  <a:gd name="T1" fmla="*/ 162 h 163"/>
                  <a:gd name="T2" fmla="*/ 216 w 424"/>
                  <a:gd name="T3" fmla="*/ 162 h 163"/>
                  <a:gd name="T4" fmla="*/ 72 w 424"/>
                  <a:gd name="T5" fmla="*/ 144 h 163"/>
                  <a:gd name="T6" fmla="*/ 27 w 424"/>
                  <a:gd name="T7" fmla="*/ 135 h 163"/>
                  <a:gd name="T8" fmla="*/ 0 w 424"/>
                  <a:gd name="T9" fmla="*/ 99 h 163"/>
                  <a:gd name="T10" fmla="*/ 0 w 424"/>
                  <a:gd name="T11" fmla="*/ 18 h 163"/>
                  <a:gd name="T12" fmla="*/ 18 w 424"/>
                  <a:gd name="T13" fmla="*/ 0 h 163"/>
                  <a:gd name="T14" fmla="*/ 18 w 424"/>
                  <a:gd name="T15" fmla="*/ 0 h 163"/>
                  <a:gd name="T16" fmla="*/ 36 w 424"/>
                  <a:gd name="T17" fmla="*/ 18 h 163"/>
                  <a:gd name="T18" fmla="*/ 81 w 424"/>
                  <a:gd name="T19" fmla="*/ 27 h 163"/>
                  <a:gd name="T20" fmla="*/ 198 w 424"/>
                  <a:gd name="T21" fmla="*/ 45 h 163"/>
                  <a:gd name="T22" fmla="*/ 225 w 424"/>
                  <a:gd name="T23" fmla="*/ 45 h 163"/>
                  <a:gd name="T24" fmla="*/ 342 w 424"/>
                  <a:gd name="T25" fmla="*/ 27 h 163"/>
                  <a:gd name="T26" fmla="*/ 387 w 424"/>
                  <a:gd name="T27" fmla="*/ 18 h 163"/>
                  <a:gd name="T28" fmla="*/ 405 w 424"/>
                  <a:gd name="T29" fmla="*/ 0 h 163"/>
                  <a:gd name="T30" fmla="*/ 405 w 424"/>
                  <a:gd name="T31" fmla="*/ 0 h 163"/>
                  <a:gd name="T32" fmla="*/ 423 w 424"/>
                  <a:gd name="T33" fmla="*/ 18 h 163"/>
                  <a:gd name="T34" fmla="*/ 423 w 424"/>
                  <a:gd name="T35" fmla="*/ 18 h 163"/>
                  <a:gd name="T36" fmla="*/ 423 w 424"/>
                  <a:gd name="T37" fmla="*/ 18 h 163"/>
                  <a:gd name="T38" fmla="*/ 423 w 424"/>
                  <a:gd name="T39" fmla="*/ 18 h 163"/>
                  <a:gd name="T40" fmla="*/ 423 w 424"/>
                  <a:gd name="T41" fmla="*/ 99 h 163"/>
                  <a:gd name="T42" fmla="*/ 351 w 424"/>
                  <a:gd name="T43" fmla="*/ 144 h 163"/>
                  <a:gd name="T44" fmla="*/ 216 w 424"/>
                  <a:gd name="T45" fmla="*/ 162 h 163"/>
                  <a:gd name="T46" fmla="*/ 36 w 424"/>
                  <a:gd name="T47" fmla="*/ 99 h 163"/>
                  <a:gd name="T48" fmla="*/ 36 w 424"/>
                  <a:gd name="T49" fmla="*/ 99 h 163"/>
                  <a:gd name="T50" fmla="*/ 90 w 424"/>
                  <a:gd name="T51" fmla="*/ 108 h 163"/>
                  <a:gd name="T52" fmla="*/ 216 w 424"/>
                  <a:gd name="T53" fmla="*/ 117 h 163"/>
                  <a:gd name="T54" fmla="*/ 333 w 424"/>
                  <a:gd name="T55" fmla="*/ 108 h 163"/>
                  <a:gd name="T56" fmla="*/ 387 w 424"/>
                  <a:gd name="T57" fmla="*/ 99 h 163"/>
                  <a:gd name="T58" fmla="*/ 387 w 424"/>
                  <a:gd name="T59" fmla="*/ 54 h 163"/>
                  <a:gd name="T60" fmla="*/ 360 w 424"/>
                  <a:gd name="T61" fmla="*/ 63 h 163"/>
                  <a:gd name="T62" fmla="*/ 225 w 424"/>
                  <a:gd name="T63" fmla="*/ 81 h 163"/>
                  <a:gd name="T64" fmla="*/ 198 w 424"/>
                  <a:gd name="T65" fmla="*/ 81 h 163"/>
                  <a:gd name="T66" fmla="*/ 63 w 424"/>
                  <a:gd name="T67" fmla="*/ 63 h 163"/>
                  <a:gd name="T68" fmla="*/ 36 w 424"/>
                  <a:gd name="T69" fmla="*/ 54 h 163"/>
                  <a:gd name="T70" fmla="*/ 36 w 424"/>
                  <a:gd name="T71" fmla="*/ 99 h 163"/>
                  <a:gd name="T72" fmla="*/ 387 w 424"/>
                  <a:gd name="T73" fmla="*/ 99 h 163"/>
                  <a:gd name="T74" fmla="*/ 387 w 424"/>
                  <a:gd name="T75" fmla="*/ 99 h 163"/>
                  <a:gd name="T76" fmla="*/ 36 w 424"/>
                  <a:gd name="T77" fmla="*/ 18 h 163"/>
                  <a:gd name="T78" fmla="*/ 36 w 424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4" h="163">
                    <a:moveTo>
                      <a:pt x="216" y="162"/>
                    </a:moveTo>
                    <a:lnTo>
                      <a:pt x="216" y="162"/>
                    </a:lnTo>
                    <a:cubicBezTo>
                      <a:pt x="162" y="162"/>
                      <a:pt x="108" y="153"/>
                      <a:pt x="72" y="144"/>
                    </a:cubicBezTo>
                    <a:cubicBezTo>
                      <a:pt x="54" y="144"/>
                      <a:pt x="36" y="135"/>
                      <a:pt x="27" y="135"/>
                    </a:cubicBezTo>
                    <a:cubicBezTo>
                      <a:pt x="9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27" y="0"/>
                      <a:pt x="36" y="9"/>
                      <a:pt x="36" y="18"/>
                    </a:cubicBezTo>
                    <a:cubicBezTo>
                      <a:pt x="36" y="18"/>
                      <a:pt x="54" y="27"/>
                      <a:pt x="81" y="27"/>
                    </a:cubicBezTo>
                    <a:cubicBezTo>
                      <a:pt x="117" y="36"/>
                      <a:pt x="153" y="36"/>
                      <a:pt x="198" y="45"/>
                    </a:cubicBezTo>
                    <a:cubicBezTo>
                      <a:pt x="207" y="45"/>
                      <a:pt x="216" y="45"/>
                      <a:pt x="225" y="45"/>
                    </a:cubicBezTo>
                    <a:cubicBezTo>
                      <a:pt x="270" y="36"/>
                      <a:pt x="306" y="36"/>
                      <a:pt x="342" y="27"/>
                    </a:cubicBezTo>
                    <a:cubicBezTo>
                      <a:pt x="369" y="27"/>
                      <a:pt x="387" y="18"/>
                      <a:pt x="387" y="18"/>
                    </a:cubicBezTo>
                    <a:cubicBezTo>
                      <a:pt x="387" y="9"/>
                      <a:pt x="396" y="0"/>
                      <a:pt x="405" y="0"/>
                    </a:cubicBezTo>
                    <a:lnTo>
                      <a:pt x="405" y="0"/>
                    </a:lnTo>
                    <a:cubicBezTo>
                      <a:pt x="414" y="0"/>
                      <a:pt x="423" y="9"/>
                      <a:pt x="423" y="18"/>
                    </a:cubicBezTo>
                    <a:lnTo>
                      <a:pt x="423" y="18"/>
                    </a:lnTo>
                    <a:lnTo>
                      <a:pt x="423" y="18"/>
                    </a:lnTo>
                    <a:lnTo>
                      <a:pt x="423" y="18"/>
                    </a:lnTo>
                    <a:cubicBezTo>
                      <a:pt x="423" y="99"/>
                      <a:pt x="423" y="99"/>
                      <a:pt x="423" y="99"/>
                    </a:cubicBezTo>
                    <a:cubicBezTo>
                      <a:pt x="423" y="126"/>
                      <a:pt x="387" y="144"/>
                      <a:pt x="351" y="144"/>
                    </a:cubicBezTo>
                    <a:cubicBezTo>
                      <a:pt x="315" y="153"/>
                      <a:pt x="261" y="162"/>
                      <a:pt x="216" y="162"/>
                    </a:cubicBezTo>
                    <a:close/>
                    <a:moveTo>
                      <a:pt x="36" y="99"/>
                    </a:moveTo>
                    <a:lnTo>
                      <a:pt x="36" y="99"/>
                    </a:lnTo>
                    <a:cubicBezTo>
                      <a:pt x="36" y="99"/>
                      <a:pt x="54" y="108"/>
                      <a:pt x="90" y="108"/>
                    </a:cubicBezTo>
                    <a:cubicBezTo>
                      <a:pt x="126" y="117"/>
                      <a:pt x="171" y="117"/>
                      <a:pt x="216" y="117"/>
                    </a:cubicBezTo>
                    <a:cubicBezTo>
                      <a:pt x="252" y="117"/>
                      <a:pt x="297" y="117"/>
                      <a:pt x="333" y="108"/>
                    </a:cubicBezTo>
                    <a:cubicBezTo>
                      <a:pt x="369" y="108"/>
                      <a:pt x="387" y="99"/>
                      <a:pt x="387" y="99"/>
                    </a:cubicBezTo>
                    <a:cubicBezTo>
                      <a:pt x="387" y="54"/>
                      <a:pt x="387" y="54"/>
                      <a:pt x="387" y="54"/>
                    </a:cubicBezTo>
                    <a:cubicBezTo>
                      <a:pt x="378" y="63"/>
                      <a:pt x="369" y="63"/>
                      <a:pt x="360" y="63"/>
                    </a:cubicBezTo>
                    <a:cubicBezTo>
                      <a:pt x="324" y="72"/>
                      <a:pt x="279" y="81"/>
                      <a:pt x="225" y="81"/>
                    </a:cubicBezTo>
                    <a:cubicBezTo>
                      <a:pt x="216" y="81"/>
                      <a:pt x="207" y="81"/>
                      <a:pt x="198" y="81"/>
                    </a:cubicBezTo>
                    <a:cubicBezTo>
                      <a:pt x="144" y="81"/>
                      <a:pt x="99" y="72"/>
                      <a:pt x="63" y="63"/>
                    </a:cubicBezTo>
                    <a:cubicBezTo>
                      <a:pt x="54" y="63"/>
                      <a:pt x="45" y="63"/>
                      <a:pt x="36" y="54"/>
                    </a:cubicBezTo>
                    <a:lnTo>
                      <a:pt x="36" y="99"/>
                    </a:lnTo>
                    <a:close/>
                    <a:moveTo>
                      <a:pt x="387" y="99"/>
                    </a:moveTo>
                    <a:lnTo>
                      <a:pt x="387" y="99"/>
                    </a:lnTo>
                    <a:close/>
                    <a:moveTo>
                      <a:pt x="36" y="18"/>
                    </a:moveTo>
                    <a:lnTo>
                      <a:pt x="36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2" name="Freeform 566">
                <a:extLst>
                  <a:ext uri="{FF2B5EF4-FFF2-40B4-BE49-F238E27FC236}">
                    <a16:creationId xmlns:a16="http://schemas.microsoft.com/office/drawing/2014/main" id="{A262C8A9-D8E4-7C4D-85FB-E4EDE6F0E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6486" y="7335915"/>
                <a:ext cx="458798" cy="129035"/>
              </a:xfrm>
              <a:custGeom>
                <a:avLst/>
                <a:gdLst>
                  <a:gd name="T0" fmla="*/ 216 w 424"/>
                  <a:gd name="T1" fmla="*/ 117 h 118"/>
                  <a:gd name="T2" fmla="*/ 216 w 424"/>
                  <a:gd name="T3" fmla="*/ 117 h 118"/>
                  <a:gd name="T4" fmla="*/ 198 w 424"/>
                  <a:gd name="T5" fmla="*/ 117 h 118"/>
                  <a:gd name="T6" fmla="*/ 63 w 424"/>
                  <a:gd name="T7" fmla="*/ 99 h 118"/>
                  <a:gd name="T8" fmla="*/ 0 w 424"/>
                  <a:gd name="T9" fmla="*/ 54 h 118"/>
                  <a:gd name="T10" fmla="*/ 72 w 424"/>
                  <a:gd name="T11" fmla="*/ 9 h 118"/>
                  <a:gd name="T12" fmla="*/ 216 w 424"/>
                  <a:gd name="T13" fmla="*/ 0 h 118"/>
                  <a:gd name="T14" fmla="*/ 351 w 424"/>
                  <a:gd name="T15" fmla="*/ 9 h 118"/>
                  <a:gd name="T16" fmla="*/ 396 w 424"/>
                  <a:gd name="T17" fmla="*/ 27 h 118"/>
                  <a:gd name="T18" fmla="*/ 423 w 424"/>
                  <a:gd name="T19" fmla="*/ 54 h 118"/>
                  <a:gd name="T20" fmla="*/ 360 w 424"/>
                  <a:gd name="T21" fmla="*/ 99 h 118"/>
                  <a:gd name="T22" fmla="*/ 225 w 424"/>
                  <a:gd name="T23" fmla="*/ 117 h 118"/>
                  <a:gd name="T24" fmla="*/ 216 w 424"/>
                  <a:gd name="T25" fmla="*/ 117 h 118"/>
                  <a:gd name="T26" fmla="*/ 45 w 424"/>
                  <a:gd name="T27" fmla="*/ 54 h 118"/>
                  <a:gd name="T28" fmla="*/ 45 w 424"/>
                  <a:gd name="T29" fmla="*/ 54 h 118"/>
                  <a:gd name="T30" fmla="*/ 81 w 424"/>
                  <a:gd name="T31" fmla="*/ 63 h 118"/>
                  <a:gd name="T32" fmla="*/ 198 w 424"/>
                  <a:gd name="T33" fmla="*/ 81 h 118"/>
                  <a:gd name="T34" fmla="*/ 225 w 424"/>
                  <a:gd name="T35" fmla="*/ 81 h 118"/>
                  <a:gd name="T36" fmla="*/ 342 w 424"/>
                  <a:gd name="T37" fmla="*/ 63 h 118"/>
                  <a:gd name="T38" fmla="*/ 378 w 424"/>
                  <a:gd name="T39" fmla="*/ 54 h 118"/>
                  <a:gd name="T40" fmla="*/ 333 w 424"/>
                  <a:gd name="T41" fmla="*/ 45 h 118"/>
                  <a:gd name="T42" fmla="*/ 216 w 424"/>
                  <a:gd name="T43" fmla="*/ 36 h 118"/>
                  <a:gd name="T44" fmla="*/ 90 w 424"/>
                  <a:gd name="T45" fmla="*/ 45 h 118"/>
                  <a:gd name="T46" fmla="*/ 45 w 424"/>
                  <a:gd name="T47" fmla="*/ 54 h 118"/>
                  <a:gd name="T48" fmla="*/ 387 w 424"/>
                  <a:gd name="T49" fmla="*/ 63 h 118"/>
                  <a:gd name="T50" fmla="*/ 387 w 424"/>
                  <a:gd name="T51" fmla="*/ 6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4" h="118">
                    <a:moveTo>
                      <a:pt x="216" y="117"/>
                    </a:moveTo>
                    <a:lnTo>
                      <a:pt x="216" y="117"/>
                    </a:lnTo>
                    <a:cubicBezTo>
                      <a:pt x="207" y="117"/>
                      <a:pt x="198" y="117"/>
                      <a:pt x="198" y="117"/>
                    </a:cubicBezTo>
                    <a:cubicBezTo>
                      <a:pt x="144" y="117"/>
                      <a:pt x="99" y="108"/>
                      <a:pt x="63" y="99"/>
                    </a:cubicBezTo>
                    <a:cubicBezTo>
                      <a:pt x="36" y="99"/>
                      <a:pt x="0" y="81"/>
                      <a:pt x="0" y="54"/>
                    </a:cubicBezTo>
                    <a:cubicBezTo>
                      <a:pt x="0" y="27"/>
                      <a:pt x="36" y="18"/>
                      <a:pt x="72" y="9"/>
                    </a:cubicBezTo>
                    <a:cubicBezTo>
                      <a:pt x="108" y="0"/>
                      <a:pt x="162" y="0"/>
                      <a:pt x="216" y="0"/>
                    </a:cubicBezTo>
                    <a:cubicBezTo>
                      <a:pt x="261" y="0"/>
                      <a:pt x="315" y="0"/>
                      <a:pt x="351" y="9"/>
                    </a:cubicBezTo>
                    <a:cubicBezTo>
                      <a:pt x="369" y="9"/>
                      <a:pt x="387" y="18"/>
                      <a:pt x="396" y="27"/>
                    </a:cubicBezTo>
                    <a:cubicBezTo>
                      <a:pt x="414" y="36"/>
                      <a:pt x="423" y="45"/>
                      <a:pt x="423" y="54"/>
                    </a:cubicBezTo>
                    <a:cubicBezTo>
                      <a:pt x="423" y="81"/>
                      <a:pt x="387" y="99"/>
                      <a:pt x="360" y="99"/>
                    </a:cubicBezTo>
                    <a:cubicBezTo>
                      <a:pt x="324" y="108"/>
                      <a:pt x="279" y="117"/>
                      <a:pt x="225" y="117"/>
                    </a:cubicBezTo>
                    <a:lnTo>
                      <a:pt x="216" y="117"/>
                    </a:lnTo>
                    <a:close/>
                    <a:moveTo>
                      <a:pt x="45" y="54"/>
                    </a:moveTo>
                    <a:lnTo>
                      <a:pt x="45" y="54"/>
                    </a:lnTo>
                    <a:cubicBezTo>
                      <a:pt x="54" y="63"/>
                      <a:pt x="63" y="63"/>
                      <a:pt x="81" y="63"/>
                    </a:cubicBezTo>
                    <a:cubicBezTo>
                      <a:pt x="117" y="72"/>
                      <a:pt x="153" y="72"/>
                      <a:pt x="198" y="81"/>
                    </a:cubicBezTo>
                    <a:cubicBezTo>
                      <a:pt x="207" y="81"/>
                      <a:pt x="216" y="81"/>
                      <a:pt x="225" y="81"/>
                    </a:cubicBezTo>
                    <a:cubicBezTo>
                      <a:pt x="270" y="72"/>
                      <a:pt x="306" y="72"/>
                      <a:pt x="342" y="63"/>
                    </a:cubicBezTo>
                    <a:cubicBezTo>
                      <a:pt x="360" y="63"/>
                      <a:pt x="369" y="63"/>
                      <a:pt x="378" y="54"/>
                    </a:cubicBezTo>
                    <a:cubicBezTo>
                      <a:pt x="369" y="54"/>
                      <a:pt x="360" y="45"/>
                      <a:pt x="333" y="45"/>
                    </a:cubicBezTo>
                    <a:cubicBezTo>
                      <a:pt x="297" y="36"/>
                      <a:pt x="261" y="36"/>
                      <a:pt x="216" y="36"/>
                    </a:cubicBezTo>
                    <a:cubicBezTo>
                      <a:pt x="171" y="36"/>
                      <a:pt x="126" y="36"/>
                      <a:pt x="90" y="45"/>
                    </a:cubicBezTo>
                    <a:cubicBezTo>
                      <a:pt x="63" y="45"/>
                      <a:pt x="54" y="54"/>
                      <a:pt x="45" y="54"/>
                    </a:cubicBezTo>
                    <a:close/>
                    <a:moveTo>
                      <a:pt x="387" y="63"/>
                    </a:moveTo>
                    <a:lnTo>
                      <a:pt x="387" y="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3" name="Freeform 567">
                <a:extLst>
                  <a:ext uri="{FF2B5EF4-FFF2-40B4-BE49-F238E27FC236}">
                    <a16:creationId xmlns:a16="http://schemas.microsoft.com/office/drawing/2014/main" id="{96C88237-4F96-F84F-AD8C-C23E1323F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6486" y="7374148"/>
                <a:ext cx="458798" cy="176827"/>
              </a:xfrm>
              <a:custGeom>
                <a:avLst/>
                <a:gdLst>
                  <a:gd name="T0" fmla="*/ 216 w 424"/>
                  <a:gd name="T1" fmla="*/ 162 h 163"/>
                  <a:gd name="T2" fmla="*/ 216 w 424"/>
                  <a:gd name="T3" fmla="*/ 162 h 163"/>
                  <a:gd name="T4" fmla="*/ 72 w 424"/>
                  <a:gd name="T5" fmla="*/ 144 h 163"/>
                  <a:gd name="T6" fmla="*/ 27 w 424"/>
                  <a:gd name="T7" fmla="*/ 135 h 163"/>
                  <a:gd name="T8" fmla="*/ 0 w 424"/>
                  <a:gd name="T9" fmla="*/ 99 h 163"/>
                  <a:gd name="T10" fmla="*/ 0 w 424"/>
                  <a:gd name="T11" fmla="*/ 18 h 163"/>
                  <a:gd name="T12" fmla="*/ 18 w 424"/>
                  <a:gd name="T13" fmla="*/ 0 h 163"/>
                  <a:gd name="T14" fmla="*/ 18 w 424"/>
                  <a:gd name="T15" fmla="*/ 0 h 163"/>
                  <a:gd name="T16" fmla="*/ 36 w 424"/>
                  <a:gd name="T17" fmla="*/ 18 h 163"/>
                  <a:gd name="T18" fmla="*/ 81 w 424"/>
                  <a:gd name="T19" fmla="*/ 27 h 163"/>
                  <a:gd name="T20" fmla="*/ 198 w 424"/>
                  <a:gd name="T21" fmla="*/ 45 h 163"/>
                  <a:gd name="T22" fmla="*/ 225 w 424"/>
                  <a:gd name="T23" fmla="*/ 45 h 163"/>
                  <a:gd name="T24" fmla="*/ 342 w 424"/>
                  <a:gd name="T25" fmla="*/ 27 h 163"/>
                  <a:gd name="T26" fmla="*/ 387 w 424"/>
                  <a:gd name="T27" fmla="*/ 18 h 163"/>
                  <a:gd name="T28" fmla="*/ 405 w 424"/>
                  <a:gd name="T29" fmla="*/ 0 h 163"/>
                  <a:gd name="T30" fmla="*/ 405 w 424"/>
                  <a:gd name="T31" fmla="*/ 0 h 163"/>
                  <a:gd name="T32" fmla="*/ 423 w 424"/>
                  <a:gd name="T33" fmla="*/ 18 h 163"/>
                  <a:gd name="T34" fmla="*/ 423 w 424"/>
                  <a:gd name="T35" fmla="*/ 18 h 163"/>
                  <a:gd name="T36" fmla="*/ 423 w 424"/>
                  <a:gd name="T37" fmla="*/ 18 h 163"/>
                  <a:gd name="T38" fmla="*/ 423 w 424"/>
                  <a:gd name="T39" fmla="*/ 18 h 163"/>
                  <a:gd name="T40" fmla="*/ 423 w 424"/>
                  <a:gd name="T41" fmla="*/ 99 h 163"/>
                  <a:gd name="T42" fmla="*/ 351 w 424"/>
                  <a:gd name="T43" fmla="*/ 144 h 163"/>
                  <a:gd name="T44" fmla="*/ 216 w 424"/>
                  <a:gd name="T45" fmla="*/ 162 h 163"/>
                  <a:gd name="T46" fmla="*/ 36 w 424"/>
                  <a:gd name="T47" fmla="*/ 99 h 163"/>
                  <a:gd name="T48" fmla="*/ 36 w 424"/>
                  <a:gd name="T49" fmla="*/ 99 h 163"/>
                  <a:gd name="T50" fmla="*/ 90 w 424"/>
                  <a:gd name="T51" fmla="*/ 108 h 163"/>
                  <a:gd name="T52" fmla="*/ 216 w 424"/>
                  <a:gd name="T53" fmla="*/ 126 h 163"/>
                  <a:gd name="T54" fmla="*/ 333 w 424"/>
                  <a:gd name="T55" fmla="*/ 108 h 163"/>
                  <a:gd name="T56" fmla="*/ 387 w 424"/>
                  <a:gd name="T57" fmla="*/ 99 h 163"/>
                  <a:gd name="T58" fmla="*/ 387 w 424"/>
                  <a:gd name="T59" fmla="*/ 54 h 163"/>
                  <a:gd name="T60" fmla="*/ 360 w 424"/>
                  <a:gd name="T61" fmla="*/ 63 h 163"/>
                  <a:gd name="T62" fmla="*/ 225 w 424"/>
                  <a:gd name="T63" fmla="*/ 81 h 163"/>
                  <a:gd name="T64" fmla="*/ 198 w 424"/>
                  <a:gd name="T65" fmla="*/ 81 h 163"/>
                  <a:gd name="T66" fmla="*/ 63 w 424"/>
                  <a:gd name="T67" fmla="*/ 63 h 163"/>
                  <a:gd name="T68" fmla="*/ 36 w 424"/>
                  <a:gd name="T69" fmla="*/ 54 h 163"/>
                  <a:gd name="T70" fmla="*/ 36 w 424"/>
                  <a:gd name="T71" fmla="*/ 99 h 163"/>
                  <a:gd name="T72" fmla="*/ 387 w 424"/>
                  <a:gd name="T73" fmla="*/ 99 h 163"/>
                  <a:gd name="T74" fmla="*/ 387 w 424"/>
                  <a:gd name="T75" fmla="*/ 99 h 163"/>
                  <a:gd name="T76" fmla="*/ 36 w 424"/>
                  <a:gd name="T77" fmla="*/ 18 h 163"/>
                  <a:gd name="T78" fmla="*/ 36 w 424"/>
                  <a:gd name="T79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4" h="163">
                    <a:moveTo>
                      <a:pt x="216" y="162"/>
                    </a:moveTo>
                    <a:lnTo>
                      <a:pt x="216" y="162"/>
                    </a:lnTo>
                    <a:cubicBezTo>
                      <a:pt x="162" y="162"/>
                      <a:pt x="108" y="153"/>
                      <a:pt x="72" y="144"/>
                    </a:cubicBezTo>
                    <a:cubicBezTo>
                      <a:pt x="54" y="144"/>
                      <a:pt x="36" y="135"/>
                      <a:pt x="27" y="135"/>
                    </a:cubicBezTo>
                    <a:cubicBezTo>
                      <a:pt x="9" y="126"/>
                      <a:pt x="0" y="117"/>
                      <a:pt x="0" y="9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27" y="0"/>
                      <a:pt x="36" y="9"/>
                      <a:pt x="36" y="18"/>
                    </a:cubicBezTo>
                    <a:cubicBezTo>
                      <a:pt x="36" y="18"/>
                      <a:pt x="54" y="27"/>
                      <a:pt x="81" y="27"/>
                    </a:cubicBezTo>
                    <a:cubicBezTo>
                      <a:pt x="117" y="36"/>
                      <a:pt x="153" y="36"/>
                      <a:pt x="198" y="45"/>
                    </a:cubicBezTo>
                    <a:cubicBezTo>
                      <a:pt x="207" y="45"/>
                      <a:pt x="216" y="45"/>
                      <a:pt x="225" y="45"/>
                    </a:cubicBezTo>
                    <a:cubicBezTo>
                      <a:pt x="270" y="36"/>
                      <a:pt x="306" y="36"/>
                      <a:pt x="342" y="27"/>
                    </a:cubicBezTo>
                    <a:cubicBezTo>
                      <a:pt x="369" y="27"/>
                      <a:pt x="387" y="18"/>
                      <a:pt x="387" y="18"/>
                    </a:cubicBezTo>
                    <a:cubicBezTo>
                      <a:pt x="387" y="9"/>
                      <a:pt x="396" y="0"/>
                      <a:pt x="405" y="0"/>
                    </a:cubicBezTo>
                    <a:lnTo>
                      <a:pt x="405" y="0"/>
                    </a:lnTo>
                    <a:cubicBezTo>
                      <a:pt x="414" y="0"/>
                      <a:pt x="423" y="9"/>
                      <a:pt x="423" y="18"/>
                    </a:cubicBezTo>
                    <a:lnTo>
                      <a:pt x="423" y="18"/>
                    </a:lnTo>
                    <a:lnTo>
                      <a:pt x="423" y="18"/>
                    </a:lnTo>
                    <a:lnTo>
                      <a:pt x="423" y="18"/>
                    </a:lnTo>
                    <a:cubicBezTo>
                      <a:pt x="423" y="99"/>
                      <a:pt x="423" y="99"/>
                      <a:pt x="423" y="99"/>
                    </a:cubicBezTo>
                    <a:cubicBezTo>
                      <a:pt x="423" y="126"/>
                      <a:pt x="387" y="144"/>
                      <a:pt x="351" y="144"/>
                    </a:cubicBezTo>
                    <a:cubicBezTo>
                      <a:pt x="315" y="153"/>
                      <a:pt x="261" y="162"/>
                      <a:pt x="216" y="162"/>
                    </a:cubicBezTo>
                    <a:close/>
                    <a:moveTo>
                      <a:pt x="36" y="99"/>
                    </a:moveTo>
                    <a:lnTo>
                      <a:pt x="36" y="99"/>
                    </a:lnTo>
                    <a:cubicBezTo>
                      <a:pt x="36" y="99"/>
                      <a:pt x="54" y="108"/>
                      <a:pt x="90" y="108"/>
                    </a:cubicBezTo>
                    <a:cubicBezTo>
                      <a:pt x="126" y="117"/>
                      <a:pt x="171" y="126"/>
                      <a:pt x="216" y="126"/>
                    </a:cubicBezTo>
                    <a:cubicBezTo>
                      <a:pt x="252" y="126"/>
                      <a:pt x="297" y="117"/>
                      <a:pt x="333" y="108"/>
                    </a:cubicBezTo>
                    <a:cubicBezTo>
                      <a:pt x="369" y="108"/>
                      <a:pt x="387" y="99"/>
                      <a:pt x="387" y="99"/>
                    </a:cubicBezTo>
                    <a:cubicBezTo>
                      <a:pt x="387" y="54"/>
                      <a:pt x="387" y="54"/>
                      <a:pt x="387" y="54"/>
                    </a:cubicBezTo>
                    <a:cubicBezTo>
                      <a:pt x="378" y="63"/>
                      <a:pt x="369" y="63"/>
                      <a:pt x="360" y="63"/>
                    </a:cubicBezTo>
                    <a:cubicBezTo>
                      <a:pt x="324" y="72"/>
                      <a:pt x="279" y="81"/>
                      <a:pt x="225" y="81"/>
                    </a:cubicBezTo>
                    <a:cubicBezTo>
                      <a:pt x="216" y="81"/>
                      <a:pt x="207" y="81"/>
                      <a:pt x="198" y="81"/>
                    </a:cubicBezTo>
                    <a:cubicBezTo>
                      <a:pt x="144" y="81"/>
                      <a:pt x="99" y="72"/>
                      <a:pt x="63" y="63"/>
                    </a:cubicBezTo>
                    <a:cubicBezTo>
                      <a:pt x="54" y="63"/>
                      <a:pt x="45" y="63"/>
                      <a:pt x="36" y="54"/>
                    </a:cubicBezTo>
                    <a:lnTo>
                      <a:pt x="36" y="99"/>
                    </a:lnTo>
                    <a:close/>
                    <a:moveTo>
                      <a:pt x="387" y="99"/>
                    </a:moveTo>
                    <a:lnTo>
                      <a:pt x="387" y="99"/>
                    </a:lnTo>
                    <a:close/>
                    <a:moveTo>
                      <a:pt x="36" y="18"/>
                    </a:moveTo>
                    <a:lnTo>
                      <a:pt x="36" y="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9" name="Freeform 583">
                <a:extLst>
                  <a:ext uri="{FF2B5EF4-FFF2-40B4-BE49-F238E27FC236}">
                    <a16:creationId xmlns:a16="http://schemas.microsoft.com/office/drawing/2014/main" id="{F054A83C-932A-DD41-900A-E7406E4D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2432" y="9204560"/>
                <a:ext cx="47791" cy="563939"/>
              </a:xfrm>
              <a:custGeom>
                <a:avLst/>
                <a:gdLst>
                  <a:gd name="T0" fmla="*/ 27 w 46"/>
                  <a:gd name="T1" fmla="*/ 521 h 522"/>
                  <a:gd name="T2" fmla="*/ 27 w 46"/>
                  <a:gd name="T3" fmla="*/ 521 h 522"/>
                  <a:gd name="T4" fmla="*/ 0 w 46"/>
                  <a:gd name="T5" fmla="*/ 504 h 522"/>
                  <a:gd name="T6" fmla="*/ 0 w 46"/>
                  <a:gd name="T7" fmla="*/ 18 h 522"/>
                  <a:gd name="T8" fmla="*/ 27 w 46"/>
                  <a:gd name="T9" fmla="*/ 0 h 522"/>
                  <a:gd name="T10" fmla="*/ 45 w 46"/>
                  <a:gd name="T11" fmla="*/ 18 h 522"/>
                  <a:gd name="T12" fmla="*/ 45 w 46"/>
                  <a:gd name="T13" fmla="*/ 504 h 522"/>
                  <a:gd name="T14" fmla="*/ 27 w 46"/>
                  <a:gd name="T15" fmla="*/ 521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522">
                    <a:moveTo>
                      <a:pt x="27" y="521"/>
                    </a:moveTo>
                    <a:lnTo>
                      <a:pt x="27" y="521"/>
                    </a:lnTo>
                    <a:cubicBezTo>
                      <a:pt x="9" y="521"/>
                      <a:pt x="0" y="513"/>
                      <a:pt x="0" y="50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36" y="0"/>
                      <a:pt x="45" y="9"/>
                      <a:pt x="45" y="18"/>
                    </a:cubicBezTo>
                    <a:cubicBezTo>
                      <a:pt x="45" y="504"/>
                      <a:pt x="45" y="504"/>
                      <a:pt x="45" y="504"/>
                    </a:cubicBezTo>
                    <a:cubicBezTo>
                      <a:pt x="45" y="513"/>
                      <a:pt x="36" y="521"/>
                      <a:pt x="27" y="52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0" name="Freeform 584">
                <a:extLst>
                  <a:ext uri="{FF2B5EF4-FFF2-40B4-BE49-F238E27FC236}">
                    <a16:creationId xmlns:a16="http://schemas.microsoft.com/office/drawing/2014/main" id="{55779DF6-3954-0740-BA37-DA015A700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2432" y="9730266"/>
                <a:ext cx="573498" cy="38233"/>
              </a:xfrm>
              <a:custGeom>
                <a:avLst/>
                <a:gdLst>
                  <a:gd name="T0" fmla="*/ 512 w 531"/>
                  <a:gd name="T1" fmla="*/ 36 h 37"/>
                  <a:gd name="T2" fmla="*/ 512 w 531"/>
                  <a:gd name="T3" fmla="*/ 36 h 37"/>
                  <a:gd name="T4" fmla="*/ 27 w 531"/>
                  <a:gd name="T5" fmla="*/ 36 h 37"/>
                  <a:gd name="T6" fmla="*/ 0 w 531"/>
                  <a:gd name="T7" fmla="*/ 19 h 37"/>
                  <a:gd name="T8" fmla="*/ 27 w 531"/>
                  <a:gd name="T9" fmla="*/ 0 h 37"/>
                  <a:gd name="T10" fmla="*/ 512 w 531"/>
                  <a:gd name="T11" fmla="*/ 0 h 37"/>
                  <a:gd name="T12" fmla="*/ 530 w 531"/>
                  <a:gd name="T13" fmla="*/ 19 h 37"/>
                  <a:gd name="T14" fmla="*/ 512 w 531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1" h="37">
                    <a:moveTo>
                      <a:pt x="512" y="36"/>
                    </a:moveTo>
                    <a:lnTo>
                      <a:pt x="512" y="36"/>
                    </a:lnTo>
                    <a:cubicBezTo>
                      <a:pt x="27" y="36"/>
                      <a:pt x="27" y="36"/>
                      <a:pt x="27" y="36"/>
                    </a:cubicBezTo>
                    <a:cubicBezTo>
                      <a:pt x="9" y="36"/>
                      <a:pt x="0" y="28"/>
                      <a:pt x="0" y="19"/>
                    </a:cubicBezTo>
                    <a:cubicBezTo>
                      <a:pt x="0" y="10"/>
                      <a:pt x="9" y="0"/>
                      <a:pt x="27" y="0"/>
                    </a:cubicBezTo>
                    <a:cubicBezTo>
                      <a:pt x="512" y="0"/>
                      <a:pt x="512" y="0"/>
                      <a:pt x="512" y="0"/>
                    </a:cubicBezTo>
                    <a:cubicBezTo>
                      <a:pt x="521" y="0"/>
                      <a:pt x="530" y="10"/>
                      <a:pt x="530" y="19"/>
                    </a:cubicBezTo>
                    <a:cubicBezTo>
                      <a:pt x="530" y="28"/>
                      <a:pt x="521" y="36"/>
                      <a:pt x="512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1" name="Freeform 585">
                <a:extLst>
                  <a:ext uri="{FF2B5EF4-FFF2-40B4-BE49-F238E27FC236}">
                    <a16:creationId xmlns:a16="http://schemas.microsoft.com/office/drawing/2014/main" id="{54520322-9843-5C42-A29F-6B1423DEE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8898" y="9314482"/>
                <a:ext cx="497031" cy="401448"/>
              </a:xfrm>
              <a:custGeom>
                <a:avLst/>
                <a:gdLst>
                  <a:gd name="T0" fmla="*/ 242 w 459"/>
                  <a:gd name="T1" fmla="*/ 369 h 370"/>
                  <a:gd name="T2" fmla="*/ 242 w 459"/>
                  <a:gd name="T3" fmla="*/ 369 h 370"/>
                  <a:gd name="T4" fmla="*/ 234 w 459"/>
                  <a:gd name="T5" fmla="*/ 360 h 370"/>
                  <a:gd name="T6" fmla="*/ 144 w 459"/>
                  <a:gd name="T7" fmla="*/ 243 h 370"/>
                  <a:gd name="T8" fmla="*/ 36 w 459"/>
                  <a:gd name="T9" fmla="*/ 360 h 370"/>
                  <a:gd name="T10" fmla="*/ 9 w 459"/>
                  <a:gd name="T11" fmla="*/ 360 h 370"/>
                  <a:gd name="T12" fmla="*/ 9 w 459"/>
                  <a:gd name="T13" fmla="*/ 333 h 370"/>
                  <a:gd name="T14" fmla="*/ 135 w 459"/>
                  <a:gd name="T15" fmla="*/ 198 h 370"/>
                  <a:gd name="T16" fmla="*/ 144 w 459"/>
                  <a:gd name="T17" fmla="*/ 198 h 370"/>
                  <a:gd name="T18" fmla="*/ 162 w 459"/>
                  <a:gd name="T19" fmla="*/ 207 h 370"/>
                  <a:gd name="T20" fmla="*/ 242 w 459"/>
                  <a:gd name="T21" fmla="*/ 315 h 370"/>
                  <a:gd name="T22" fmla="*/ 422 w 459"/>
                  <a:gd name="T23" fmla="*/ 9 h 370"/>
                  <a:gd name="T24" fmla="*/ 449 w 459"/>
                  <a:gd name="T25" fmla="*/ 0 h 370"/>
                  <a:gd name="T26" fmla="*/ 458 w 459"/>
                  <a:gd name="T27" fmla="*/ 27 h 370"/>
                  <a:gd name="T28" fmla="*/ 261 w 459"/>
                  <a:gd name="T29" fmla="*/ 360 h 370"/>
                  <a:gd name="T30" fmla="*/ 242 w 459"/>
                  <a:gd name="T31" fmla="*/ 36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9" h="370">
                    <a:moveTo>
                      <a:pt x="242" y="369"/>
                    </a:moveTo>
                    <a:lnTo>
                      <a:pt x="242" y="369"/>
                    </a:lnTo>
                    <a:lnTo>
                      <a:pt x="234" y="360"/>
                    </a:lnTo>
                    <a:cubicBezTo>
                      <a:pt x="144" y="243"/>
                      <a:pt x="144" y="243"/>
                      <a:pt x="144" y="243"/>
                    </a:cubicBezTo>
                    <a:cubicBezTo>
                      <a:pt x="36" y="360"/>
                      <a:pt x="36" y="360"/>
                      <a:pt x="36" y="360"/>
                    </a:cubicBezTo>
                    <a:cubicBezTo>
                      <a:pt x="27" y="369"/>
                      <a:pt x="18" y="369"/>
                      <a:pt x="9" y="360"/>
                    </a:cubicBezTo>
                    <a:cubicBezTo>
                      <a:pt x="0" y="350"/>
                      <a:pt x="0" y="342"/>
                      <a:pt x="9" y="333"/>
                    </a:cubicBezTo>
                    <a:cubicBezTo>
                      <a:pt x="135" y="198"/>
                      <a:pt x="135" y="198"/>
                      <a:pt x="135" y="198"/>
                    </a:cubicBezTo>
                    <a:lnTo>
                      <a:pt x="144" y="198"/>
                    </a:lnTo>
                    <a:cubicBezTo>
                      <a:pt x="153" y="198"/>
                      <a:pt x="153" y="198"/>
                      <a:pt x="162" y="207"/>
                    </a:cubicBezTo>
                    <a:cubicBezTo>
                      <a:pt x="242" y="315"/>
                      <a:pt x="242" y="315"/>
                      <a:pt x="242" y="315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32" y="0"/>
                      <a:pt x="440" y="0"/>
                      <a:pt x="449" y="0"/>
                    </a:cubicBezTo>
                    <a:cubicBezTo>
                      <a:pt x="458" y="9"/>
                      <a:pt x="458" y="18"/>
                      <a:pt x="458" y="27"/>
                    </a:cubicBezTo>
                    <a:cubicBezTo>
                      <a:pt x="261" y="360"/>
                      <a:pt x="261" y="360"/>
                      <a:pt x="261" y="360"/>
                    </a:cubicBezTo>
                    <a:cubicBezTo>
                      <a:pt x="261" y="360"/>
                      <a:pt x="252" y="369"/>
                      <a:pt x="242" y="36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2" name="Freeform 586">
                <a:extLst>
                  <a:ext uri="{FF2B5EF4-FFF2-40B4-BE49-F238E27FC236}">
                    <a16:creationId xmlns:a16="http://schemas.microsoft.com/office/drawing/2014/main" id="{49A46CA4-FC22-C245-AF77-172A4E9C9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138" y="9314482"/>
                <a:ext cx="81244" cy="119477"/>
              </a:xfrm>
              <a:custGeom>
                <a:avLst/>
                <a:gdLst>
                  <a:gd name="T0" fmla="*/ 45 w 73"/>
                  <a:gd name="T1" fmla="*/ 108 h 109"/>
                  <a:gd name="T2" fmla="*/ 45 w 73"/>
                  <a:gd name="T3" fmla="*/ 108 h 109"/>
                  <a:gd name="T4" fmla="*/ 27 w 73"/>
                  <a:gd name="T5" fmla="*/ 90 h 109"/>
                  <a:gd name="T6" fmla="*/ 9 w 73"/>
                  <a:gd name="T7" fmla="*/ 27 h 109"/>
                  <a:gd name="T8" fmla="*/ 19 w 73"/>
                  <a:gd name="T9" fmla="*/ 0 h 109"/>
                  <a:gd name="T10" fmla="*/ 45 w 73"/>
                  <a:gd name="T11" fmla="*/ 9 h 109"/>
                  <a:gd name="T12" fmla="*/ 63 w 73"/>
                  <a:gd name="T13" fmla="*/ 81 h 109"/>
                  <a:gd name="T14" fmla="*/ 55 w 73"/>
                  <a:gd name="T15" fmla="*/ 108 h 109"/>
                  <a:gd name="T16" fmla="*/ 45 w 73"/>
                  <a:gd name="T17" fmla="*/ 10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09">
                    <a:moveTo>
                      <a:pt x="45" y="108"/>
                    </a:moveTo>
                    <a:lnTo>
                      <a:pt x="45" y="108"/>
                    </a:lnTo>
                    <a:cubicBezTo>
                      <a:pt x="36" y="108"/>
                      <a:pt x="27" y="99"/>
                      <a:pt x="27" y="90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7" y="0"/>
                      <a:pt x="45" y="0"/>
                      <a:pt x="45" y="9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72" y="90"/>
                      <a:pt x="63" y="99"/>
                      <a:pt x="55" y="108"/>
                    </a:cubicBezTo>
                    <a:lnTo>
                      <a:pt x="45" y="10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3" name="Freeform 587">
                <a:extLst>
                  <a:ext uri="{FF2B5EF4-FFF2-40B4-BE49-F238E27FC236}">
                    <a16:creationId xmlns:a16="http://schemas.microsoft.com/office/drawing/2014/main" id="{04C18CE9-D97C-484A-B648-0570DDDA9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1230" y="9314482"/>
                <a:ext cx="119477" cy="57350"/>
              </a:xfrm>
              <a:custGeom>
                <a:avLst/>
                <a:gdLst>
                  <a:gd name="T0" fmla="*/ 19 w 109"/>
                  <a:gd name="T1" fmla="*/ 54 h 55"/>
                  <a:gd name="T2" fmla="*/ 19 w 109"/>
                  <a:gd name="T3" fmla="*/ 54 h 55"/>
                  <a:gd name="T4" fmla="*/ 0 w 109"/>
                  <a:gd name="T5" fmla="*/ 45 h 55"/>
                  <a:gd name="T6" fmla="*/ 19 w 109"/>
                  <a:gd name="T7" fmla="*/ 18 h 55"/>
                  <a:gd name="T8" fmla="*/ 82 w 109"/>
                  <a:gd name="T9" fmla="*/ 0 h 55"/>
                  <a:gd name="T10" fmla="*/ 108 w 109"/>
                  <a:gd name="T11" fmla="*/ 9 h 55"/>
                  <a:gd name="T12" fmla="*/ 90 w 109"/>
                  <a:gd name="T13" fmla="*/ 36 h 55"/>
                  <a:gd name="T14" fmla="*/ 27 w 109"/>
                  <a:gd name="T15" fmla="*/ 54 h 55"/>
                  <a:gd name="T16" fmla="*/ 19 w 109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55">
                    <a:moveTo>
                      <a:pt x="19" y="54"/>
                    </a:moveTo>
                    <a:lnTo>
                      <a:pt x="19" y="54"/>
                    </a:lnTo>
                    <a:cubicBezTo>
                      <a:pt x="10" y="54"/>
                      <a:pt x="0" y="54"/>
                      <a:pt x="0" y="45"/>
                    </a:cubicBezTo>
                    <a:cubicBezTo>
                      <a:pt x="0" y="36"/>
                      <a:pt x="0" y="27"/>
                      <a:pt x="19" y="18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90" y="0"/>
                      <a:pt x="108" y="0"/>
                      <a:pt x="108" y="9"/>
                    </a:cubicBezTo>
                    <a:cubicBezTo>
                      <a:pt x="108" y="18"/>
                      <a:pt x="108" y="36"/>
                      <a:pt x="90" y="36"/>
                    </a:cubicBezTo>
                    <a:cubicBezTo>
                      <a:pt x="27" y="54"/>
                      <a:pt x="27" y="54"/>
                      <a:pt x="27" y="54"/>
                    </a:cubicBezTo>
                    <a:lnTo>
                      <a:pt x="19" y="5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4" name="Freeform 588">
                <a:extLst>
                  <a:ext uri="{FF2B5EF4-FFF2-40B4-BE49-F238E27FC236}">
                    <a16:creationId xmlns:a16="http://schemas.microsoft.com/office/drawing/2014/main" id="{BD049A13-CDBA-D945-A098-EBE4B79C6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4199" y="11302607"/>
                <a:ext cx="683416" cy="673858"/>
              </a:xfrm>
              <a:custGeom>
                <a:avLst/>
                <a:gdLst>
                  <a:gd name="T0" fmla="*/ 314 w 630"/>
                  <a:gd name="T1" fmla="*/ 620 h 621"/>
                  <a:gd name="T2" fmla="*/ 314 w 630"/>
                  <a:gd name="T3" fmla="*/ 620 h 621"/>
                  <a:gd name="T4" fmla="*/ 90 w 630"/>
                  <a:gd name="T5" fmla="*/ 530 h 621"/>
                  <a:gd name="T6" fmla="*/ 0 w 630"/>
                  <a:gd name="T7" fmla="*/ 305 h 621"/>
                  <a:gd name="T8" fmla="*/ 90 w 630"/>
                  <a:gd name="T9" fmla="*/ 89 h 621"/>
                  <a:gd name="T10" fmla="*/ 314 w 630"/>
                  <a:gd name="T11" fmla="*/ 0 h 621"/>
                  <a:gd name="T12" fmla="*/ 530 w 630"/>
                  <a:gd name="T13" fmla="*/ 89 h 621"/>
                  <a:gd name="T14" fmla="*/ 629 w 630"/>
                  <a:gd name="T15" fmla="*/ 305 h 621"/>
                  <a:gd name="T16" fmla="*/ 530 w 630"/>
                  <a:gd name="T17" fmla="*/ 530 h 621"/>
                  <a:gd name="T18" fmla="*/ 314 w 630"/>
                  <a:gd name="T19" fmla="*/ 620 h 621"/>
                  <a:gd name="T20" fmla="*/ 314 w 630"/>
                  <a:gd name="T21" fmla="*/ 36 h 621"/>
                  <a:gd name="T22" fmla="*/ 314 w 630"/>
                  <a:gd name="T23" fmla="*/ 36 h 621"/>
                  <a:gd name="T24" fmla="*/ 36 w 630"/>
                  <a:gd name="T25" fmla="*/ 305 h 621"/>
                  <a:gd name="T26" fmla="*/ 314 w 630"/>
                  <a:gd name="T27" fmla="*/ 584 h 621"/>
                  <a:gd name="T28" fmla="*/ 584 w 630"/>
                  <a:gd name="T29" fmla="*/ 305 h 621"/>
                  <a:gd name="T30" fmla="*/ 314 w 630"/>
                  <a:gd name="T31" fmla="*/ 36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0" h="621">
                    <a:moveTo>
                      <a:pt x="314" y="620"/>
                    </a:moveTo>
                    <a:lnTo>
                      <a:pt x="314" y="620"/>
                    </a:lnTo>
                    <a:cubicBezTo>
                      <a:pt x="234" y="620"/>
                      <a:pt x="153" y="584"/>
                      <a:pt x="90" y="530"/>
                    </a:cubicBezTo>
                    <a:cubicBezTo>
                      <a:pt x="36" y="467"/>
                      <a:pt x="0" y="395"/>
                      <a:pt x="0" y="305"/>
                    </a:cubicBezTo>
                    <a:cubicBezTo>
                      <a:pt x="0" y="224"/>
                      <a:pt x="36" y="144"/>
                      <a:pt x="90" y="89"/>
                    </a:cubicBezTo>
                    <a:cubicBezTo>
                      <a:pt x="153" y="26"/>
                      <a:pt x="234" y="0"/>
                      <a:pt x="314" y="0"/>
                    </a:cubicBezTo>
                    <a:cubicBezTo>
                      <a:pt x="396" y="0"/>
                      <a:pt x="477" y="26"/>
                      <a:pt x="530" y="89"/>
                    </a:cubicBezTo>
                    <a:cubicBezTo>
                      <a:pt x="593" y="144"/>
                      <a:pt x="629" y="224"/>
                      <a:pt x="629" y="305"/>
                    </a:cubicBezTo>
                    <a:cubicBezTo>
                      <a:pt x="629" y="395"/>
                      <a:pt x="593" y="467"/>
                      <a:pt x="530" y="530"/>
                    </a:cubicBezTo>
                    <a:cubicBezTo>
                      <a:pt x="477" y="584"/>
                      <a:pt x="396" y="620"/>
                      <a:pt x="314" y="620"/>
                    </a:cubicBezTo>
                    <a:close/>
                    <a:moveTo>
                      <a:pt x="314" y="36"/>
                    </a:moveTo>
                    <a:lnTo>
                      <a:pt x="314" y="36"/>
                    </a:lnTo>
                    <a:cubicBezTo>
                      <a:pt x="162" y="36"/>
                      <a:pt x="36" y="152"/>
                      <a:pt x="36" y="305"/>
                    </a:cubicBezTo>
                    <a:cubicBezTo>
                      <a:pt x="36" y="458"/>
                      <a:pt x="162" y="584"/>
                      <a:pt x="314" y="584"/>
                    </a:cubicBezTo>
                    <a:cubicBezTo>
                      <a:pt x="468" y="584"/>
                      <a:pt x="584" y="458"/>
                      <a:pt x="584" y="305"/>
                    </a:cubicBezTo>
                    <a:cubicBezTo>
                      <a:pt x="584" y="152"/>
                      <a:pt x="468" y="36"/>
                      <a:pt x="31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5" name="Freeform 589">
                <a:extLst>
                  <a:ext uri="{FF2B5EF4-FFF2-40B4-BE49-F238E27FC236}">
                    <a16:creationId xmlns:a16="http://schemas.microsoft.com/office/drawing/2014/main" id="{D2FAC118-5EBC-AF4A-9639-072D04C2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50665" y="11379073"/>
                <a:ext cx="516148" cy="516148"/>
              </a:xfrm>
              <a:custGeom>
                <a:avLst/>
                <a:gdLst>
                  <a:gd name="T0" fmla="*/ 242 w 477"/>
                  <a:gd name="T1" fmla="*/ 476 h 477"/>
                  <a:gd name="T2" fmla="*/ 242 w 477"/>
                  <a:gd name="T3" fmla="*/ 476 h 477"/>
                  <a:gd name="T4" fmla="*/ 0 w 477"/>
                  <a:gd name="T5" fmla="*/ 233 h 477"/>
                  <a:gd name="T6" fmla="*/ 242 w 477"/>
                  <a:gd name="T7" fmla="*/ 0 h 477"/>
                  <a:gd name="T8" fmla="*/ 476 w 477"/>
                  <a:gd name="T9" fmla="*/ 233 h 477"/>
                  <a:gd name="T10" fmla="*/ 242 w 477"/>
                  <a:gd name="T11" fmla="*/ 476 h 477"/>
                  <a:gd name="T12" fmla="*/ 242 w 477"/>
                  <a:gd name="T13" fmla="*/ 36 h 477"/>
                  <a:gd name="T14" fmla="*/ 242 w 477"/>
                  <a:gd name="T15" fmla="*/ 36 h 477"/>
                  <a:gd name="T16" fmla="*/ 45 w 477"/>
                  <a:gd name="T17" fmla="*/ 233 h 477"/>
                  <a:gd name="T18" fmla="*/ 242 w 477"/>
                  <a:gd name="T19" fmla="*/ 440 h 477"/>
                  <a:gd name="T20" fmla="*/ 441 w 477"/>
                  <a:gd name="T21" fmla="*/ 233 h 477"/>
                  <a:gd name="T22" fmla="*/ 242 w 477"/>
                  <a:gd name="T23" fmla="*/ 3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7" h="477">
                    <a:moveTo>
                      <a:pt x="242" y="476"/>
                    </a:moveTo>
                    <a:lnTo>
                      <a:pt x="242" y="476"/>
                    </a:lnTo>
                    <a:cubicBezTo>
                      <a:pt x="108" y="476"/>
                      <a:pt x="0" y="368"/>
                      <a:pt x="0" y="233"/>
                    </a:cubicBezTo>
                    <a:cubicBezTo>
                      <a:pt x="0" y="108"/>
                      <a:pt x="108" y="0"/>
                      <a:pt x="242" y="0"/>
                    </a:cubicBezTo>
                    <a:cubicBezTo>
                      <a:pt x="377" y="0"/>
                      <a:pt x="476" y="108"/>
                      <a:pt x="476" y="233"/>
                    </a:cubicBezTo>
                    <a:cubicBezTo>
                      <a:pt x="476" y="368"/>
                      <a:pt x="377" y="476"/>
                      <a:pt x="242" y="476"/>
                    </a:cubicBezTo>
                    <a:close/>
                    <a:moveTo>
                      <a:pt x="242" y="36"/>
                    </a:moveTo>
                    <a:lnTo>
                      <a:pt x="242" y="36"/>
                    </a:lnTo>
                    <a:cubicBezTo>
                      <a:pt x="135" y="36"/>
                      <a:pt x="45" y="125"/>
                      <a:pt x="45" y="233"/>
                    </a:cubicBezTo>
                    <a:cubicBezTo>
                      <a:pt x="45" y="350"/>
                      <a:pt x="135" y="440"/>
                      <a:pt x="242" y="440"/>
                    </a:cubicBezTo>
                    <a:cubicBezTo>
                      <a:pt x="350" y="440"/>
                      <a:pt x="441" y="350"/>
                      <a:pt x="441" y="233"/>
                    </a:cubicBezTo>
                    <a:cubicBezTo>
                      <a:pt x="441" y="125"/>
                      <a:pt x="350" y="36"/>
                      <a:pt x="24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6" name="Freeform 590">
                <a:extLst>
                  <a:ext uri="{FF2B5EF4-FFF2-40B4-BE49-F238E27FC236}">
                    <a16:creationId xmlns:a16="http://schemas.microsoft.com/office/drawing/2014/main" id="{B21BFAD5-849D-EE4F-8F4B-F54C24D4A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7492" y="11488992"/>
                <a:ext cx="205505" cy="301088"/>
              </a:xfrm>
              <a:custGeom>
                <a:avLst/>
                <a:gdLst>
                  <a:gd name="T0" fmla="*/ 135 w 189"/>
                  <a:gd name="T1" fmla="*/ 279 h 280"/>
                  <a:gd name="T2" fmla="*/ 135 w 189"/>
                  <a:gd name="T3" fmla="*/ 279 h 280"/>
                  <a:gd name="T4" fmla="*/ 0 w 189"/>
                  <a:gd name="T5" fmla="*/ 135 h 280"/>
                  <a:gd name="T6" fmla="*/ 135 w 189"/>
                  <a:gd name="T7" fmla="*/ 0 h 280"/>
                  <a:gd name="T8" fmla="*/ 171 w 189"/>
                  <a:gd name="T9" fmla="*/ 0 h 280"/>
                  <a:gd name="T10" fmla="*/ 188 w 189"/>
                  <a:gd name="T11" fmla="*/ 27 h 280"/>
                  <a:gd name="T12" fmla="*/ 162 w 189"/>
                  <a:gd name="T13" fmla="*/ 36 h 280"/>
                  <a:gd name="T14" fmla="*/ 135 w 189"/>
                  <a:gd name="T15" fmla="*/ 27 h 280"/>
                  <a:gd name="T16" fmla="*/ 36 w 189"/>
                  <a:gd name="T17" fmla="*/ 135 h 280"/>
                  <a:gd name="T18" fmla="*/ 135 w 189"/>
                  <a:gd name="T19" fmla="*/ 243 h 280"/>
                  <a:gd name="T20" fmla="*/ 162 w 189"/>
                  <a:gd name="T21" fmla="*/ 243 h 280"/>
                  <a:gd name="T22" fmla="*/ 188 w 189"/>
                  <a:gd name="T23" fmla="*/ 252 h 280"/>
                  <a:gd name="T24" fmla="*/ 171 w 189"/>
                  <a:gd name="T25" fmla="*/ 279 h 280"/>
                  <a:gd name="T26" fmla="*/ 135 w 189"/>
                  <a:gd name="T27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" h="280">
                    <a:moveTo>
                      <a:pt x="135" y="279"/>
                    </a:moveTo>
                    <a:lnTo>
                      <a:pt x="135" y="279"/>
                    </a:lnTo>
                    <a:cubicBezTo>
                      <a:pt x="63" y="279"/>
                      <a:pt x="0" y="216"/>
                      <a:pt x="0" y="135"/>
                    </a:cubicBezTo>
                    <a:cubicBezTo>
                      <a:pt x="0" y="63"/>
                      <a:pt x="63" y="0"/>
                      <a:pt x="135" y="0"/>
                    </a:cubicBezTo>
                    <a:cubicBezTo>
                      <a:pt x="152" y="0"/>
                      <a:pt x="162" y="0"/>
                      <a:pt x="171" y="0"/>
                    </a:cubicBezTo>
                    <a:cubicBezTo>
                      <a:pt x="180" y="0"/>
                      <a:pt x="188" y="10"/>
                      <a:pt x="188" y="27"/>
                    </a:cubicBezTo>
                    <a:cubicBezTo>
                      <a:pt x="180" y="36"/>
                      <a:pt x="171" y="36"/>
                      <a:pt x="162" y="36"/>
                    </a:cubicBezTo>
                    <a:cubicBezTo>
                      <a:pt x="152" y="36"/>
                      <a:pt x="144" y="27"/>
                      <a:pt x="135" y="27"/>
                    </a:cubicBezTo>
                    <a:cubicBezTo>
                      <a:pt x="80" y="27"/>
                      <a:pt x="36" y="81"/>
                      <a:pt x="36" y="135"/>
                    </a:cubicBezTo>
                    <a:cubicBezTo>
                      <a:pt x="36" y="198"/>
                      <a:pt x="80" y="243"/>
                      <a:pt x="135" y="243"/>
                    </a:cubicBezTo>
                    <a:cubicBezTo>
                      <a:pt x="144" y="243"/>
                      <a:pt x="152" y="243"/>
                      <a:pt x="162" y="243"/>
                    </a:cubicBezTo>
                    <a:cubicBezTo>
                      <a:pt x="171" y="243"/>
                      <a:pt x="180" y="243"/>
                      <a:pt x="188" y="252"/>
                    </a:cubicBezTo>
                    <a:cubicBezTo>
                      <a:pt x="188" y="261"/>
                      <a:pt x="180" y="270"/>
                      <a:pt x="171" y="279"/>
                    </a:cubicBezTo>
                    <a:cubicBezTo>
                      <a:pt x="162" y="279"/>
                      <a:pt x="152" y="279"/>
                      <a:pt x="135" y="2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7" name="Freeform 591">
                <a:extLst>
                  <a:ext uri="{FF2B5EF4-FFF2-40B4-BE49-F238E27FC236}">
                    <a16:creationId xmlns:a16="http://schemas.microsoft.com/office/drawing/2014/main" id="{5C9FAAE5-CF7F-8A40-9813-F1AC0894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0584" y="11584575"/>
                <a:ext cx="167272" cy="38233"/>
              </a:xfrm>
              <a:custGeom>
                <a:avLst/>
                <a:gdLst>
                  <a:gd name="T0" fmla="*/ 135 w 154"/>
                  <a:gd name="T1" fmla="*/ 36 h 37"/>
                  <a:gd name="T2" fmla="*/ 135 w 154"/>
                  <a:gd name="T3" fmla="*/ 36 h 37"/>
                  <a:gd name="T4" fmla="*/ 18 w 154"/>
                  <a:gd name="T5" fmla="*/ 36 h 37"/>
                  <a:gd name="T6" fmla="*/ 0 w 154"/>
                  <a:gd name="T7" fmla="*/ 18 h 37"/>
                  <a:gd name="T8" fmla="*/ 18 w 154"/>
                  <a:gd name="T9" fmla="*/ 0 h 37"/>
                  <a:gd name="T10" fmla="*/ 135 w 154"/>
                  <a:gd name="T11" fmla="*/ 0 h 37"/>
                  <a:gd name="T12" fmla="*/ 153 w 154"/>
                  <a:gd name="T13" fmla="*/ 18 h 37"/>
                  <a:gd name="T14" fmla="*/ 135 w 154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7">
                    <a:moveTo>
                      <a:pt x="135" y="36"/>
                    </a:moveTo>
                    <a:lnTo>
                      <a:pt x="135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3" y="0"/>
                      <a:pt x="153" y="9"/>
                      <a:pt x="153" y="18"/>
                    </a:cubicBezTo>
                    <a:cubicBezTo>
                      <a:pt x="153" y="27"/>
                      <a:pt x="143" y="36"/>
                      <a:pt x="135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8" name="Freeform 592">
                <a:extLst>
                  <a:ext uri="{FF2B5EF4-FFF2-40B4-BE49-F238E27FC236}">
                    <a16:creationId xmlns:a16="http://schemas.microsoft.com/office/drawing/2014/main" id="{F18CA087-5892-8140-9F3A-FAE392D08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0584" y="11651483"/>
                <a:ext cx="167272" cy="38233"/>
              </a:xfrm>
              <a:custGeom>
                <a:avLst/>
                <a:gdLst>
                  <a:gd name="T0" fmla="*/ 135 w 154"/>
                  <a:gd name="T1" fmla="*/ 36 h 37"/>
                  <a:gd name="T2" fmla="*/ 135 w 154"/>
                  <a:gd name="T3" fmla="*/ 36 h 37"/>
                  <a:gd name="T4" fmla="*/ 18 w 154"/>
                  <a:gd name="T5" fmla="*/ 36 h 37"/>
                  <a:gd name="T6" fmla="*/ 0 w 154"/>
                  <a:gd name="T7" fmla="*/ 18 h 37"/>
                  <a:gd name="T8" fmla="*/ 18 w 154"/>
                  <a:gd name="T9" fmla="*/ 0 h 37"/>
                  <a:gd name="T10" fmla="*/ 135 w 154"/>
                  <a:gd name="T11" fmla="*/ 0 h 37"/>
                  <a:gd name="T12" fmla="*/ 153 w 154"/>
                  <a:gd name="T13" fmla="*/ 18 h 37"/>
                  <a:gd name="T14" fmla="*/ 135 w 154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7">
                    <a:moveTo>
                      <a:pt x="135" y="36"/>
                    </a:moveTo>
                    <a:lnTo>
                      <a:pt x="135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3" y="0"/>
                      <a:pt x="153" y="9"/>
                      <a:pt x="153" y="18"/>
                    </a:cubicBezTo>
                    <a:cubicBezTo>
                      <a:pt x="153" y="27"/>
                      <a:pt x="143" y="36"/>
                      <a:pt x="135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F3B4B-5780-CB4A-9AC0-6F264E2198EA}"/>
                </a:ext>
              </a:extLst>
            </p:cNvPr>
            <p:cNvGrpSpPr/>
            <p:nvPr/>
          </p:nvGrpSpPr>
          <p:grpSpPr>
            <a:xfrm>
              <a:off x="2402293" y="6972700"/>
              <a:ext cx="898480" cy="5013323"/>
              <a:chOff x="2821696" y="6972700"/>
              <a:chExt cx="898480" cy="5013323"/>
            </a:xfrm>
          </p:grpSpPr>
          <p:sp>
            <p:nvSpPr>
              <p:cNvPr id="686" name="Freeform 550">
                <a:extLst>
                  <a:ext uri="{FF2B5EF4-FFF2-40B4-BE49-F238E27FC236}">
                    <a16:creationId xmlns:a16="http://schemas.microsoft.com/office/drawing/2014/main" id="{961247EB-F4F4-934B-8A89-7B9D8442C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696" y="7187760"/>
                <a:ext cx="898480" cy="673861"/>
              </a:xfrm>
              <a:custGeom>
                <a:avLst/>
                <a:gdLst>
                  <a:gd name="T0" fmla="*/ 774 w 829"/>
                  <a:gd name="T1" fmla="*/ 621 h 622"/>
                  <a:gd name="T2" fmla="*/ 774 w 829"/>
                  <a:gd name="T3" fmla="*/ 621 h 622"/>
                  <a:gd name="T4" fmla="*/ 63 w 829"/>
                  <a:gd name="T5" fmla="*/ 621 h 622"/>
                  <a:gd name="T6" fmla="*/ 0 w 829"/>
                  <a:gd name="T7" fmla="*/ 567 h 622"/>
                  <a:gd name="T8" fmla="*/ 0 w 829"/>
                  <a:gd name="T9" fmla="*/ 54 h 622"/>
                  <a:gd name="T10" fmla="*/ 63 w 829"/>
                  <a:gd name="T11" fmla="*/ 0 h 622"/>
                  <a:gd name="T12" fmla="*/ 774 w 829"/>
                  <a:gd name="T13" fmla="*/ 0 h 622"/>
                  <a:gd name="T14" fmla="*/ 828 w 829"/>
                  <a:gd name="T15" fmla="*/ 54 h 622"/>
                  <a:gd name="T16" fmla="*/ 828 w 829"/>
                  <a:gd name="T17" fmla="*/ 567 h 622"/>
                  <a:gd name="T18" fmla="*/ 774 w 829"/>
                  <a:gd name="T19" fmla="*/ 621 h 622"/>
                  <a:gd name="T20" fmla="*/ 63 w 829"/>
                  <a:gd name="T21" fmla="*/ 36 h 622"/>
                  <a:gd name="T22" fmla="*/ 63 w 829"/>
                  <a:gd name="T23" fmla="*/ 36 h 622"/>
                  <a:gd name="T24" fmla="*/ 36 w 829"/>
                  <a:gd name="T25" fmla="*/ 54 h 622"/>
                  <a:gd name="T26" fmla="*/ 36 w 829"/>
                  <a:gd name="T27" fmla="*/ 567 h 622"/>
                  <a:gd name="T28" fmla="*/ 63 w 829"/>
                  <a:gd name="T29" fmla="*/ 585 h 622"/>
                  <a:gd name="T30" fmla="*/ 774 w 829"/>
                  <a:gd name="T31" fmla="*/ 585 h 622"/>
                  <a:gd name="T32" fmla="*/ 792 w 829"/>
                  <a:gd name="T33" fmla="*/ 567 h 622"/>
                  <a:gd name="T34" fmla="*/ 792 w 829"/>
                  <a:gd name="T35" fmla="*/ 54 h 622"/>
                  <a:gd name="T36" fmla="*/ 774 w 829"/>
                  <a:gd name="T37" fmla="*/ 36 h 622"/>
                  <a:gd name="T38" fmla="*/ 63 w 829"/>
                  <a:gd name="T39" fmla="*/ 36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9" h="622">
                    <a:moveTo>
                      <a:pt x="774" y="621"/>
                    </a:moveTo>
                    <a:lnTo>
                      <a:pt x="774" y="621"/>
                    </a:lnTo>
                    <a:cubicBezTo>
                      <a:pt x="63" y="621"/>
                      <a:pt x="63" y="621"/>
                      <a:pt x="63" y="621"/>
                    </a:cubicBezTo>
                    <a:cubicBezTo>
                      <a:pt x="27" y="621"/>
                      <a:pt x="0" y="594"/>
                      <a:pt x="0" y="56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7"/>
                      <a:pt x="27" y="0"/>
                      <a:pt x="63" y="0"/>
                    </a:cubicBezTo>
                    <a:cubicBezTo>
                      <a:pt x="774" y="0"/>
                      <a:pt x="774" y="0"/>
                      <a:pt x="774" y="0"/>
                    </a:cubicBezTo>
                    <a:cubicBezTo>
                      <a:pt x="801" y="0"/>
                      <a:pt x="828" y="27"/>
                      <a:pt x="828" y="54"/>
                    </a:cubicBezTo>
                    <a:cubicBezTo>
                      <a:pt x="828" y="567"/>
                      <a:pt x="828" y="567"/>
                      <a:pt x="828" y="567"/>
                    </a:cubicBezTo>
                    <a:cubicBezTo>
                      <a:pt x="828" y="594"/>
                      <a:pt x="801" y="621"/>
                      <a:pt x="774" y="621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45" y="36"/>
                      <a:pt x="36" y="45"/>
                      <a:pt x="36" y="54"/>
                    </a:cubicBezTo>
                    <a:cubicBezTo>
                      <a:pt x="36" y="567"/>
                      <a:pt x="36" y="567"/>
                      <a:pt x="36" y="567"/>
                    </a:cubicBezTo>
                    <a:cubicBezTo>
                      <a:pt x="36" y="576"/>
                      <a:pt x="45" y="585"/>
                      <a:pt x="63" y="585"/>
                    </a:cubicBezTo>
                    <a:cubicBezTo>
                      <a:pt x="774" y="585"/>
                      <a:pt x="774" y="585"/>
                      <a:pt x="774" y="585"/>
                    </a:cubicBezTo>
                    <a:cubicBezTo>
                      <a:pt x="783" y="585"/>
                      <a:pt x="792" y="576"/>
                      <a:pt x="792" y="567"/>
                    </a:cubicBezTo>
                    <a:cubicBezTo>
                      <a:pt x="792" y="54"/>
                      <a:pt x="792" y="54"/>
                      <a:pt x="792" y="54"/>
                    </a:cubicBezTo>
                    <a:cubicBezTo>
                      <a:pt x="792" y="45"/>
                      <a:pt x="783" y="36"/>
                      <a:pt x="774" y="36"/>
                    </a:cubicBezTo>
                    <a:lnTo>
                      <a:pt x="63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7" name="Freeform 551">
                <a:extLst>
                  <a:ext uri="{FF2B5EF4-FFF2-40B4-BE49-F238E27FC236}">
                    <a16:creationId xmlns:a16="http://schemas.microsoft.com/office/drawing/2014/main" id="{B634B765-EEE3-2C45-AB93-43C732490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752" y="7608325"/>
                <a:ext cx="205505" cy="148155"/>
              </a:xfrm>
              <a:custGeom>
                <a:avLst/>
                <a:gdLst>
                  <a:gd name="T0" fmla="*/ 171 w 190"/>
                  <a:gd name="T1" fmla="*/ 135 h 136"/>
                  <a:gd name="T2" fmla="*/ 171 w 190"/>
                  <a:gd name="T3" fmla="*/ 135 h 136"/>
                  <a:gd name="T4" fmla="*/ 18 w 190"/>
                  <a:gd name="T5" fmla="*/ 135 h 136"/>
                  <a:gd name="T6" fmla="*/ 0 w 190"/>
                  <a:gd name="T7" fmla="*/ 117 h 136"/>
                  <a:gd name="T8" fmla="*/ 0 w 190"/>
                  <a:gd name="T9" fmla="*/ 18 h 136"/>
                  <a:gd name="T10" fmla="*/ 18 w 190"/>
                  <a:gd name="T11" fmla="*/ 0 h 136"/>
                  <a:gd name="T12" fmla="*/ 171 w 190"/>
                  <a:gd name="T13" fmla="*/ 0 h 136"/>
                  <a:gd name="T14" fmla="*/ 189 w 190"/>
                  <a:gd name="T15" fmla="*/ 18 h 136"/>
                  <a:gd name="T16" fmla="*/ 189 w 190"/>
                  <a:gd name="T17" fmla="*/ 117 h 136"/>
                  <a:gd name="T18" fmla="*/ 171 w 190"/>
                  <a:gd name="T19" fmla="*/ 135 h 136"/>
                  <a:gd name="T20" fmla="*/ 36 w 190"/>
                  <a:gd name="T21" fmla="*/ 99 h 136"/>
                  <a:gd name="T22" fmla="*/ 36 w 190"/>
                  <a:gd name="T23" fmla="*/ 99 h 136"/>
                  <a:gd name="T24" fmla="*/ 153 w 190"/>
                  <a:gd name="T25" fmla="*/ 99 h 136"/>
                  <a:gd name="T26" fmla="*/ 153 w 190"/>
                  <a:gd name="T27" fmla="*/ 45 h 136"/>
                  <a:gd name="T28" fmla="*/ 36 w 190"/>
                  <a:gd name="T29" fmla="*/ 45 h 136"/>
                  <a:gd name="T30" fmla="*/ 36 w 190"/>
                  <a:gd name="T31" fmla="*/ 9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0" h="136">
                    <a:moveTo>
                      <a:pt x="171" y="135"/>
                    </a:moveTo>
                    <a:lnTo>
                      <a:pt x="171" y="135"/>
                    </a:lnTo>
                    <a:cubicBezTo>
                      <a:pt x="18" y="135"/>
                      <a:pt x="18" y="135"/>
                      <a:pt x="18" y="135"/>
                    </a:cubicBezTo>
                    <a:cubicBezTo>
                      <a:pt x="9" y="135"/>
                      <a:pt x="0" y="126"/>
                      <a:pt x="0" y="1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80" y="0"/>
                      <a:pt x="189" y="9"/>
                      <a:pt x="189" y="18"/>
                    </a:cubicBezTo>
                    <a:cubicBezTo>
                      <a:pt x="189" y="117"/>
                      <a:pt x="189" y="117"/>
                      <a:pt x="189" y="117"/>
                    </a:cubicBezTo>
                    <a:cubicBezTo>
                      <a:pt x="189" y="126"/>
                      <a:pt x="180" y="135"/>
                      <a:pt x="171" y="135"/>
                    </a:cubicBezTo>
                    <a:close/>
                    <a:moveTo>
                      <a:pt x="36" y="99"/>
                    </a:moveTo>
                    <a:lnTo>
                      <a:pt x="36" y="99"/>
                    </a:lnTo>
                    <a:cubicBezTo>
                      <a:pt x="153" y="99"/>
                      <a:pt x="153" y="99"/>
                      <a:pt x="153" y="99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36" y="45"/>
                      <a:pt x="36" y="45"/>
                      <a:pt x="36" y="45"/>
                    </a:cubicBezTo>
                    <a:lnTo>
                      <a:pt x="36" y="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8" name="Freeform 552">
                <a:extLst>
                  <a:ext uri="{FF2B5EF4-FFF2-40B4-BE49-F238E27FC236}">
                    <a16:creationId xmlns:a16="http://schemas.microsoft.com/office/drawing/2014/main" id="{AD70FAB1-47F7-1744-89B8-464738657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838" y="6972700"/>
                <a:ext cx="702536" cy="205502"/>
              </a:xfrm>
              <a:custGeom>
                <a:avLst/>
                <a:gdLst>
                  <a:gd name="T0" fmla="*/ 18 w 649"/>
                  <a:gd name="T1" fmla="*/ 189 h 190"/>
                  <a:gd name="T2" fmla="*/ 18 w 649"/>
                  <a:gd name="T3" fmla="*/ 189 h 190"/>
                  <a:gd name="T4" fmla="*/ 0 w 649"/>
                  <a:gd name="T5" fmla="*/ 171 h 190"/>
                  <a:gd name="T6" fmla="*/ 18 w 649"/>
                  <a:gd name="T7" fmla="*/ 153 h 190"/>
                  <a:gd name="T8" fmla="*/ 576 w 649"/>
                  <a:gd name="T9" fmla="*/ 0 h 190"/>
                  <a:gd name="T10" fmla="*/ 612 w 649"/>
                  <a:gd name="T11" fmla="*/ 18 h 190"/>
                  <a:gd name="T12" fmla="*/ 648 w 649"/>
                  <a:gd name="T13" fmla="*/ 162 h 190"/>
                  <a:gd name="T14" fmla="*/ 630 w 649"/>
                  <a:gd name="T15" fmla="*/ 180 h 190"/>
                  <a:gd name="T16" fmla="*/ 612 w 649"/>
                  <a:gd name="T17" fmla="*/ 171 h 190"/>
                  <a:gd name="T18" fmla="*/ 576 w 649"/>
                  <a:gd name="T19" fmla="*/ 36 h 190"/>
                  <a:gd name="T20" fmla="*/ 27 w 649"/>
                  <a:gd name="T21" fmla="*/ 189 h 190"/>
                  <a:gd name="T22" fmla="*/ 18 w 649"/>
                  <a:gd name="T23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190">
                    <a:moveTo>
                      <a:pt x="18" y="189"/>
                    </a:moveTo>
                    <a:lnTo>
                      <a:pt x="18" y="189"/>
                    </a:lnTo>
                    <a:cubicBezTo>
                      <a:pt x="18" y="189"/>
                      <a:pt x="9" y="180"/>
                      <a:pt x="0" y="171"/>
                    </a:cubicBezTo>
                    <a:cubicBezTo>
                      <a:pt x="0" y="162"/>
                      <a:pt x="9" y="153"/>
                      <a:pt x="18" y="153"/>
                    </a:cubicBezTo>
                    <a:cubicBezTo>
                      <a:pt x="576" y="0"/>
                      <a:pt x="576" y="0"/>
                      <a:pt x="576" y="0"/>
                    </a:cubicBezTo>
                    <a:cubicBezTo>
                      <a:pt x="585" y="0"/>
                      <a:pt x="603" y="9"/>
                      <a:pt x="612" y="18"/>
                    </a:cubicBezTo>
                    <a:cubicBezTo>
                      <a:pt x="648" y="162"/>
                      <a:pt x="648" y="162"/>
                      <a:pt x="648" y="162"/>
                    </a:cubicBezTo>
                    <a:cubicBezTo>
                      <a:pt x="648" y="171"/>
                      <a:pt x="648" y="180"/>
                      <a:pt x="630" y="180"/>
                    </a:cubicBezTo>
                    <a:cubicBezTo>
                      <a:pt x="621" y="189"/>
                      <a:pt x="612" y="180"/>
                      <a:pt x="612" y="171"/>
                    </a:cubicBezTo>
                    <a:cubicBezTo>
                      <a:pt x="576" y="36"/>
                      <a:pt x="576" y="36"/>
                      <a:pt x="576" y="36"/>
                    </a:cubicBezTo>
                    <a:cubicBezTo>
                      <a:pt x="27" y="189"/>
                      <a:pt x="27" y="189"/>
                      <a:pt x="27" y="189"/>
                    </a:cubicBezTo>
                    <a:cubicBezTo>
                      <a:pt x="27" y="189"/>
                      <a:pt x="27" y="189"/>
                      <a:pt x="18" y="18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9" name="Freeform 553">
                <a:extLst>
                  <a:ext uri="{FF2B5EF4-FFF2-40B4-BE49-F238E27FC236}">
                    <a16:creationId xmlns:a16="http://schemas.microsoft.com/office/drawing/2014/main" id="{A68B99AA-4B56-F942-A352-1023A057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809" y="7073061"/>
                <a:ext cx="344099" cy="109922"/>
              </a:xfrm>
              <a:custGeom>
                <a:avLst/>
                <a:gdLst>
                  <a:gd name="T0" fmla="*/ 27 w 316"/>
                  <a:gd name="T1" fmla="*/ 99 h 100"/>
                  <a:gd name="T2" fmla="*/ 27 w 316"/>
                  <a:gd name="T3" fmla="*/ 99 h 100"/>
                  <a:gd name="T4" fmla="*/ 9 w 316"/>
                  <a:gd name="T5" fmla="*/ 81 h 100"/>
                  <a:gd name="T6" fmla="*/ 18 w 316"/>
                  <a:gd name="T7" fmla="*/ 63 h 100"/>
                  <a:gd name="T8" fmla="*/ 234 w 316"/>
                  <a:gd name="T9" fmla="*/ 0 h 100"/>
                  <a:gd name="T10" fmla="*/ 252 w 316"/>
                  <a:gd name="T11" fmla="*/ 0 h 100"/>
                  <a:gd name="T12" fmla="*/ 261 w 316"/>
                  <a:gd name="T13" fmla="*/ 18 h 100"/>
                  <a:gd name="T14" fmla="*/ 279 w 316"/>
                  <a:gd name="T15" fmla="*/ 27 h 100"/>
                  <a:gd name="T16" fmla="*/ 306 w 316"/>
                  <a:gd name="T17" fmla="*/ 36 h 100"/>
                  <a:gd name="T18" fmla="*/ 315 w 316"/>
                  <a:gd name="T19" fmla="*/ 72 h 100"/>
                  <a:gd name="T20" fmla="*/ 297 w 316"/>
                  <a:gd name="T21" fmla="*/ 90 h 100"/>
                  <a:gd name="T22" fmla="*/ 270 w 316"/>
                  <a:gd name="T23" fmla="*/ 81 h 100"/>
                  <a:gd name="T24" fmla="*/ 270 w 316"/>
                  <a:gd name="T25" fmla="*/ 63 h 100"/>
                  <a:gd name="T26" fmla="*/ 234 w 316"/>
                  <a:gd name="T27" fmla="*/ 45 h 100"/>
                  <a:gd name="T28" fmla="*/ 27 w 316"/>
                  <a:gd name="T29" fmla="*/ 9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100">
                    <a:moveTo>
                      <a:pt x="27" y="99"/>
                    </a:moveTo>
                    <a:lnTo>
                      <a:pt x="27" y="99"/>
                    </a:lnTo>
                    <a:cubicBezTo>
                      <a:pt x="18" y="99"/>
                      <a:pt x="9" y="90"/>
                      <a:pt x="9" y="81"/>
                    </a:cubicBezTo>
                    <a:cubicBezTo>
                      <a:pt x="0" y="72"/>
                      <a:pt x="9" y="63"/>
                      <a:pt x="18" y="63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43" y="0"/>
                      <a:pt x="243" y="0"/>
                      <a:pt x="252" y="0"/>
                    </a:cubicBezTo>
                    <a:cubicBezTo>
                      <a:pt x="252" y="9"/>
                      <a:pt x="261" y="9"/>
                      <a:pt x="261" y="18"/>
                    </a:cubicBezTo>
                    <a:cubicBezTo>
                      <a:pt x="261" y="27"/>
                      <a:pt x="270" y="27"/>
                      <a:pt x="279" y="27"/>
                    </a:cubicBezTo>
                    <a:cubicBezTo>
                      <a:pt x="288" y="27"/>
                      <a:pt x="297" y="27"/>
                      <a:pt x="306" y="36"/>
                    </a:cubicBezTo>
                    <a:cubicBezTo>
                      <a:pt x="315" y="72"/>
                      <a:pt x="315" y="72"/>
                      <a:pt x="315" y="72"/>
                    </a:cubicBezTo>
                    <a:cubicBezTo>
                      <a:pt x="315" y="81"/>
                      <a:pt x="306" y="90"/>
                      <a:pt x="297" y="90"/>
                    </a:cubicBezTo>
                    <a:cubicBezTo>
                      <a:pt x="288" y="99"/>
                      <a:pt x="279" y="90"/>
                      <a:pt x="270" y="81"/>
                    </a:cubicBezTo>
                    <a:cubicBezTo>
                      <a:pt x="270" y="63"/>
                      <a:pt x="270" y="63"/>
                      <a:pt x="270" y="63"/>
                    </a:cubicBezTo>
                    <a:cubicBezTo>
                      <a:pt x="252" y="63"/>
                      <a:pt x="243" y="54"/>
                      <a:pt x="234" y="45"/>
                    </a:cubicBezTo>
                    <a:cubicBezTo>
                      <a:pt x="27" y="99"/>
                      <a:pt x="27" y="99"/>
                      <a:pt x="27" y="9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0" name="Freeform 554">
                <a:extLst>
                  <a:ext uri="{FF2B5EF4-FFF2-40B4-BE49-F238E27FC236}">
                    <a16:creationId xmlns:a16="http://schemas.microsoft.com/office/drawing/2014/main" id="{DDFF983E-ADA7-F647-8598-3BAFF8D72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396" y="7187760"/>
                <a:ext cx="4781" cy="478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92CDD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1" name="Freeform 555">
                <a:extLst>
                  <a:ext uri="{FF2B5EF4-FFF2-40B4-BE49-F238E27FC236}">
                    <a16:creationId xmlns:a16="http://schemas.microsoft.com/office/drawing/2014/main" id="{F05B13BB-DBE5-5149-835F-ADD0C98E2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396" y="7187760"/>
                <a:ext cx="4781" cy="478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92CDD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2" name="Freeform 556">
                <a:extLst>
                  <a:ext uri="{FF2B5EF4-FFF2-40B4-BE49-F238E27FC236}">
                    <a16:creationId xmlns:a16="http://schemas.microsoft.com/office/drawing/2014/main" id="{18634060-444E-8946-9202-985068298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024" y="7187760"/>
                <a:ext cx="4778" cy="478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92CDD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3" name="Freeform 557">
                <a:extLst>
                  <a:ext uri="{FF2B5EF4-FFF2-40B4-BE49-F238E27FC236}">
                    <a16:creationId xmlns:a16="http://schemas.microsoft.com/office/drawing/2014/main" id="{29BFFC61-ABAA-4640-AB5A-07EEE3982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024" y="7187760"/>
                <a:ext cx="4778" cy="478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92CDD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4" name="Freeform 568">
                <a:extLst>
                  <a:ext uri="{FF2B5EF4-FFF2-40B4-BE49-F238E27FC236}">
                    <a16:creationId xmlns:a16="http://schemas.microsoft.com/office/drawing/2014/main" id="{5DC1ADC8-FB00-4140-BBE0-B9828D32D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721" y="9314482"/>
                <a:ext cx="721653" cy="559159"/>
              </a:xfrm>
              <a:custGeom>
                <a:avLst/>
                <a:gdLst>
                  <a:gd name="T0" fmla="*/ 612 w 667"/>
                  <a:gd name="T1" fmla="*/ 513 h 514"/>
                  <a:gd name="T2" fmla="*/ 612 w 667"/>
                  <a:gd name="T3" fmla="*/ 513 h 514"/>
                  <a:gd name="T4" fmla="*/ 54 w 667"/>
                  <a:gd name="T5" fmla="*/ 513 h 514"/>
                  <a:gd name="T6" fmla="*/ 0 w 667"/>
                  <a:gd name="T7" fmla="*/ 458 h 514"/>
                  <a:gd name="T8" fmla="*/ 0 w 667"/>
                  <a:gd name="T9" fmla="*/ 63 h 514"/>
                  <a:gd name="T10" fmla="*/ 54 w 667"/>
                  <a:gd name="T11" fmla="*/ 0 h 514"/>
                  <a:gd name="T12" fmla="*/ 612 w 667"/>
                  <a:gd name="T13" fmla="*/ 0 h 514"/>
                  <a:gd name="T14" fmla="*/ 666 w 667"/>
                  <a:gd name="T15" fmla="*/ 63 h 514"/>
                  <a:gd name="T16" fmla="*/ 666 w 667"/>
                  <a:gd name="T17" fmla="*/ 458 h 514"/>
                  <a:gd name="T18" fmla="*/ 612 w 667"/>
                  <a:gd name="T19" fmla="*/ 513 h 514"/>
                  <a:gd name="T20" fmla="*/ 54 w 667"/>
                  <a:gd name="T21" fmla="*/ 45 h 514"/>
                  <a:gd name="T22" fmla="*/ 54 w 667"/>
                  <a:gd name="T23" fmla="*/ 45 h 514"/>
                  <a:gd name="T24" fmla="*/ 36 w 667"/>
                  <a:gd name="T25" fmla="*/ 63 h 514"/>
                  <a:gd name="T26" fmla="*/ 36 w 667"/>
                  <a:gd name="T27" fmla="*/ 458 h 514"/>
                  <a:gd name="T28" fmla="*/ 54 w 667"/>
                  <a:gd name="T29" fmla="*/ 477 h 514"/>
                  <a:gd name="T30" fmla="*/ 612 w 667"/>
                  <a:gd name="T31" fmla="*/ 477 h 514"/>
                  <a:gd name="T32" fmla="*/ 630 w 667"/>
                  <a:gd name="T33" fmla="*/ 458 h 514"/>
                  <a:gd name="T34" fmla="*/ 630 w 667"/>
                  <a:gd name="T35" fmla="*/ 63 h 514"/>
                  <a:gd name="T36" fmla="*/ 612 w 667"/>
                  <a:gd name="T37" fmla="*/ 45 h 514"/>
                  <a:gd name="T38" fmla="*/ 54 w 667"/>
                  <a:gd name="T39" fmla="*/ 4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7" h="514">
                    <a:moveTo>
                      <a:pt x="612" y="513"/>
                    </a:moveTo>
                    <a:lnTo>
                      <a:pt x="612" y="513"/>
                    </a:lnTo>
                    <a:cubicBezTo>
                      <a:pt x="54" y="513"/>
                      <a:pt x="54" y="513"/>
                      <a:pt x="54" y="513"/>
                    </a:cubicBezTo>
                    <a:cubicBezTo>
                      <a:pt x="27" y="513"/>
                      <a:pt x="0" y="485"/>
                      <a:pt x="0" y="458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7"/>
                      <a:pt x="27" y="0"/>
                      <a:pt x="54" y="0"/>
                    </a:cubicBezTo>
                    <a:cubicBezTo>
                      <a:pt x="612" y="0"/>
                      <a:pt x="612" y="0"/>
                      <a:pt x="612" y="0"/>
                    </a:cubicBezTo>
                    <a:cubicBezTo>
                      <a:pt x="639" y="0"/>
                      <a:pt x="666" y="27"/>
                      <a:pt x="666" y="63"/>
                    </a:cubicBezTo>
                    <a:cubicBezTo>
                      <a:pt x="666" y="458"/>
                      <a:pt x="666" y="458"/>
                      <a:pt x="666" y="458"/>
                    </a:cubicBezTo>
                    <a:cubicBezTo>
                      <a:pt x="666" y="485"/>
                      <a:pt x="639" y="513"/>
                      <a:pt x="612" y="513"/>
                    </a:cubicBezTo>
                    <a:close/>
                    <a:moveTo>
                      <a:pt x="54" y="45"/>
                    </a:moveTo>
                    <a:lnTo>
                      <a:pt x="54" y="45"/>
                    </a:lnTo>
                    <a:cubicBezTo>
                      <a:pt x="45" y="45"/>
                      <a:pt x="36" y="54"/>
                      <a:pt x="36" y="63"/>
                    </a:cubicBezTo>
                    <a:cubicBezTo>
                      <a:pt x="36" y="458"/>
                      <a:pt x="36" y="458"/>
                      <a:pt x="36" y="458"/>
                    </a:cubicBezTo>
                    <a:cubicBezTo>
                      <a:pt x="36" y="468"/>
                      <a:pt x="45" y="477"/>
                      <a:pt x="54" y="477"/>
                    </a:cubicBezTo>
                    <a:cubicBezTo>
                      <a:pt x="612" y="477"/>
                      <a:pt x="612" y="477"/>
                      <a:pt x="612" y="477"/>
                    </a:cubicBezTo>
                    <a:cubicBezTo>
                      <a:pt x="621" y="477"/>
                      <a:pt x="630" y="468"/>
                      <a:pt x="630" y="458"/>
                    </a:cubicBezTo>
                    <a:cubicBezTo>
                      <a:pt x="630" y="63"/>
                      <a:pt x="630" y="63"/>
                      <a:pt x="630" y="63"/>
                    </a:cubicBezTo>
                    <a:cubicBezTo>
                      <a:pt x="630" y="54"/>
                      <a:pt x="621" y="45"/>
                      <a:pt x="612" y="45"/>
                    </a:cubicBezTo>
                    <a:lnTo>
                      <a:pt x="54" y="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5" name="Freeform 569">
                <a:extLst>
                  <a:ext uri="{FF2B5EF4-FFF2-40B4-BE49-F238E27FC236}">
                    <a16:creationId xmlns:a16="http://schemas.microsoft.com/office/drawing/2014/main" id="{79D59099-0978-C04C-B932-72600097B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696" y="9228457"/>
                <a:ext cx="898480" cy="731208"/>
              </a:xfrm>
              <a:custGeom>
                <a:avLst/>
                <a:gdLst>
                  <a:gd name="T0" fmla="*/ 774 w 829"/>
                  <a:gd name="T1" fmla="*/ 674 h 675"/>
                  <a:gd name="T2" fmla="*/ 774 w 829"/>
                  <a:gd name="T3" fmla="*/ 674 h 675"/>
                  <a:gd name="T4" fmla="*/ 63 w 829"/>
                  <a:gd name="T5" fmla="*/ 674 h 675"/>
                  <a:gd name="T6" fmla="*/ 0 w 829"/>
                  <a:gd name="T7" fmla="*/ 621 h 675"/>
                  <a:gd name="T8" fmla="*/ 0 w 829"/>
                  <a:gd name="T9" fmla="*/ 63 h 675"/>
                  <a:gd name="T10" fmla="*/ 63 w 829"/>
                  <a:gd name="T11" fmla="*/ 0 h 675"/>
                  <a:gd name="T12" fmla="*/ 774 w 829"/>
                  <a:gd name="T13" fmla="*/ 0 h 675"/>
                  <a:gd name="T14" fmla="*/ 828 w 829"/>
                  <a:gd name="T15" fmla="*/ 63 h 675"/>
                  <a:gd name="T16" fmla="*/ 828 w 829"/>
                  <a:gd name="T17" fmla="*/ 621 h 675"/>
                  <a:gd name="T18" fmla="*/ 774 w 829"/>
                  <a:gd name="T19" fmla="*/ 674 h 675"/>
                  <a:gd name="T20" fmla="*/ 63 w 829"/>
                  <a:gd name="T21" fmla="*/ 45 h 675"/>
                  <a:gd name="T22" fmla="*/ 63 w 829"/>
                  <a:gd name="T23" fmla="*/ 45 h 675"/>
                  <a:gd name="T24" fmla="*/ 36 w 829"/>
                  <a:gd name="T25" fmla="*/ 63 h 675"/>
                  <a:gd name="T26" fmla="*/ 36 w 829"/>
                  <a:gd name="T27" fmla="*/ 621 h 675"/>
                  <a:gd name="T28" fmla="*/ 63 w 829"/>
                  <a:gd name="T29" fmla="*/ 638 h 675"/>
                  <a:gd name="T30" fmla="*/ 774 w 829"/>
                  <a:gd name="T31" fmla="*/ 638 h 675"/>
                  <a:gd name="T32" fmla="*/ 792 w 829"/>
                  <a:gd name="T33" fmla="*/ 621 h 675"/>
                  <a:gd name="T34" fmla="*/ 792 w 829"/>
                  <a:gd name="T35" fmla="*/ 63 h 675"/>
                  <a:gd name="T36" fmla="*/ 774 w 829"/>
                  <a:gd name="T37" fmla="*/ 45 h 675"/>
                  <a:gd name="T38" fmla="*/ 63 w 829"/>
                  <a:gd name="T39" fmla="*/ 45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9" h="675">
                    <a:moveTo>
                      <a:pt x="774" y="674"/>
                    </a:moveTo>
                    <a:lnTo>
                      <a:pt x="774" y="674"/>
                    </a:lnTo>
                    <a:cubicBezTo>
                      <a:pt x="63" y="674"/>
                      <a:pt x="63" y="674"/>
                      <a:pt x="63" y="674"/>
                    </a:cubicBezTo>
                    <a:cubicBezTo>
                      <a:pt x="27" y="674"/>
                      <a:pt x="0" y="647"/>
                      <a:pt x="0" y="62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7"/>
                      <a:pt x="27" y="0"/>
                      <a:pt x="63" y="0"/>
                    </a:cubicBezTo>
                    <a:cubicBezTo>
                      <a:pt x="774" y="0"/>
                      <a:pt x="774" y="0"/>
                      <a:pt x="774" y="0"/>
                    </a:cubicBezTo>
                    <a:cubicBezTo>
                      <a:pt x="801" y="0"/>
                      <a:pt x="828" y="27"/>
                      <a:pt x="828" y="63"/>
                    </a:cubicBezTo>
                    <a:cubicBezTo>
                      <a:pt x="828" y="621"/>
                      <a:pt x="828" y="621"/>
                      <a:pt x="828" y="621"/>
                    </a:cubicBezTo>
                    <a:cubicBezTo>
                      <a:pt x="828" y="647"/>
                      <a:pt x="801" y="674"/>
                      <a:pt x="774" y="674"/>
                    </a:cubicBezTo>
                    <a:close/>
                    <a:moveTo>
                      <a:pt x="63" y="45"/>
                    </a:moveTo>
                    <a:lnTo>
                      <a:pt x="63" y="45"/>
                    </a:lnTo>
                    <a:cubicBezTo>
                      <a:pt x="45" y="45"/>
                      <a:pt x="36" y="54"/>
                      <a:pt x="36" y="63"/>
                    </a:cubicBezTo>
                    <a:cubicBezTo>
                      <a:pt x="36" y="621"/>
                      <a:pt x="36" y="621"/>
                      <a:pt x="36" y="621"/>
                    </a:cubicBezTo>
                    <a:cubicBezTo>
                      <a:pt x="36" y="629"/>
                      <a:pt x="45" y="638"/>
                      <a:pt x="63" y="638"/>
                    </a:cubicBezTo>
                    <a:cubicBezTo>
                      <a:pt x="774" y="638"/>
                      <a:pt x="774" y="638"/>
                      <a:pt x="774" y="638"/>
                    </a:cubicBezTo>
                    <a:cubicBezTo>
                      <a:pt x="783" y="638"/>
                      <a:pt x="792" y="629"/>
                      <a:pt x="792" y="621"/>
                    </a:cubicBezTo>
                    <a:cubicBezTo>
                      <a:pt x="792" y="63"/>
                      <a:pt x="792" y="63"/>
                      <a:pt x="792" y="63"/>
                    </a:cubicBezTo>
                    <a:cubicBezTo>
                      <a:pt x="792" y="54"/>
                      <a:pt x="783" y="45"/>
                      <a:pt x="774" y="45"/>
                    </a:cubicBezTo>
                    <a:lnTo>
                      <a:pt x="63" y="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6" name="Freeform 570">
                <a:extLst>
                  <a:ext uri="{FF2B5EF4-FFF2-40B4-BE49-F238E27FC236}">
                    <a16:creationId xmlns:a16="http://schemas.microsoft.com/office/drawing/2014/main" id="{81A2AE2A-6C98-1F4B-826F-17923E85D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226" y="9529542"/>
                <a:ext cx="129035" cy="129038"/>
              </a:xfrm>
              <a:custGeom>
                <a:avLst/>
                <a:gdLst>
                  <a:gd name="T0" fmla="*/ 63 w 118"/>
                  <a:gd name="T1" fmla="*/ 117 h 118"/>
                  <a:gd name="T2" fmla="*/ 63 w 118"/>
                  <a:gd name="T3" fmla="*/ 117 h 118"/>
                  <a:gd name="T4" fmla="*/ 0 w 118"/>
                  <a:gd name="T5" fmla="*/ 63 h 118"/>
                  <a:gd name="T6" fmla="*/ 63 w 118"/>
                  <a:gd name="T7" fmla="*/ 0 h 118"/>
                  <a:gd name="T8" fmla="*/ 117 w 118"/>
                  <a:gd name="T9" fmla="*/ 63 h 118"/>
                  <a:gd name="T10" fmla="*/ 63 w 118"/>
                  <a:gd name="T11" fmla="*/ 117 h 118"/>
                  <a:gd name="T12" fmla="*/ 63 w 118"/>
                  <a:gd name="T13" fmla="*/ 45 h 118"/>
                  <a:gd name="T14" fmla="*/ 63 w 118"/>
                  <a:gd name="T15" fmla="*/ 45 h 118"/>
                  <a:gd name="T16" fmla="*/ 36 w 118"/>
                  <a:gd name="T17" fmla="*/ 63 h 118"/>
                  <a:gd name="T18" fmla="*/ 63 w 118"/>
                  <a:gd name="T19" fmla="*/ 81 h 118"/>
                  <a:gd name="T20" fmla="*/ 81 w 118"/>
                  <a:gd name="T21" fmla="*/ 63 h 118"/>
                  <a:gd name="T22" fmla="*/ 63 w 118"/>
                  <a:gd name="T23" fmla="*/ 4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118">
                    <a:moveTo>
                      <a:pt x="63" y="117"/>
                    </a:moveTo>
                    <a:lnTo>
                      <a:pt x="63" y="117"/>
                    </a:lnTo>
                    <a:cubicBezTo>
                      <a:pt x="27" y="117"/>
                      <a:pt x="0" y="99"/>
                      <a:pt x="0" y="63"/>
                    </a:cubicBezTo>
                    <a:cubicBezTo>
                      <a:pt x="0" y="27"/>
                      <a:pt x="27" y="0"/>
                      <a:pt x="63" y="0"/>
                    </a:cubicBezTo>
                    <a:cubicBezTo>
                      <a:pt x="90" y="0"/>
                      <a:pt x="117" y="27"/>
                      <a:pt x="117" y="63"/>
                    </a:cubicBezTo>
                    <a:cubicBezTo>
                      <a:pt x="117" y="99"/>
                      <a:pt x="90" y="117"/>
                      <a:pt x="63" y="117"/>
                    </a:cubicBezTo>
                    <a:close/>
                    <a:moveTo>
                      <a:pt x="63" y="45"/>
                    </a:moveTo>
                    <a:lnTo>
                      <a:pt x="63" y="45"/>
                    </a:lnTo>
                    <a:cubicBezTo>
                      <a:pt x="45" y="45"/>
                      <a:pt x="36" y="54"/>
                      <a:pt x="36" y="63"/>
                    </a:cubicBezTo>
                    <a:cubicBezTo>
                      <a:pt x="36" y="72"/>
                      <a:pt x="45" y="81"/>
                      <a:pt x="63" y="81"/>
                    </a:cubicBezTo>
                    <a:cubicBezTo>
                      <a:pt x="72" y="81"/>
                      <a:pt x="81" y="72"/>
                      <a:pt x="81" y="63"/>
                    </a:cubicBezTo>
                    <a:cubicBezTo>
                      <a:pt x="81" y="54"/>
                      <a:pt x="72" y="45"/>
                      <a:pt x="63" y="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7" name="Freeform 571">
                <a:extLst>
                  <a:ext uri="{FF2B5EF4-FFF2-40B4-BE49-F238E27FC236}">
                    <a16:creationId xmlns:a16="http://schemas.microsoft.com/office/drawing/2014/main" id="{8EE52F3A-3C8D-B549-BAFE-97FDCFF0F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187" y="9400506"/>
                <a:ext cx="382332" cy="382332"/>
              </a:xfrm>
              <a:custGeom>
                <a:avLst/>
                <a:gdLst>
                  <a:gd name="T0" fmla="*/ 171 w 352"/>
                  <a:gd name="T1" fmla="*/ 351 h 352"/>
                  <a:gd name="T2" fmla="*/ 171 w 352"/>
                  <a:gd name="T3" fmla="*/ 351 h 352"/>
                  <a:gd name="T4" fmla="*/ 0 w 352"/>
                  <a:gd name="T5" fmla="*/ 180 h 352"/>
                  <a:gd name="T6" fmla="*/ 171 w 352"/>
                  <a:gd name="T7" fmla="*/ 0 h 352"/>
                  <a:gd name="T8" fmla="*/ 351 w 352"/>
                  <a:gd name="T9" fmla="*/ 180 h 352"/>
                  <a:gd name="T10" fmla="*/ 171 w 352"/>
                  <a:gd name="T11" fmla="*/ 351 h 352"/>
                  <a:gd name="T12" fmla="*/ 171 w 352"/>
                  <a:gd name="T13" fmla="*/ 36 h 352"/>
                  <a:gd name="T14" fmla="*/ 171 w 352"/>
                  <a:gd name="T15" fmla="*/ 36 h 352"/>
                  <a:gd name="T16" fmla="*/ 36 w 352"/>
                  <a:gd name="T17" fmla="*/ 180 h 352"/>
                  <a:gd name="T18" fmla="*/ 171 w 352"/>
                  <a:gd name="T19" fmla="*/ 315 h 352"/>
                  <a:gd name="T20" fmla="*/ 315 w 352"/>
                  <a:gd name="T21" fmla="*/ 180 h 352"/>
                  <a:gd name="T22" fmla="*/ 171 w 352"/>
                  <a:gd name="T23" fmla="*/ 3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2" h="352">
                    <a:moveTo>
                      <a:pt x="171" y="351"/>
                    </a:moveTo>
                    <a:lnTo>
                      <a:pt x="171" y="351"/>
                    </a:lnTo>
                    <a:cubicBezTo>
                      <a:pt x="81" y="351"/>
                      <a:pt x="0" y="279"/>
                      <a:pt x="0" y="180"/>
                    </a:cubicBezTo>
                    <a:cubicBezTo>
                      <a:pt x="0" y="81"/>
                      <a:pt x="81" y="0"/>
                      <a:pt x="171" y="0"/>
                    </a:cubicBezTo>
                    <a:cubicBezTo>
                      <a:pt x="270" y="0"/>
                      <a:pt x="351" y="81"/>
                      <a:pt x="351" y="180"/>
                    </a:cubicBezTo>
                    <a:cubicBezTo>
                      <a:pt x="351" y="279"/>
                      <a:pt x="270" y="351"/>
                      <a:pt x="171" y="351"/>
                    </a:cubicBezTo>
                    <a:close/>
                    <a:moveTo>
                      <a:pt x="171" y="36"/>
                    </a:moveTo>
                    <a:lnTo>
                      <a:pt x="171" y="36"/>
                    </a:lnTo>
                    <a:cubicBezTo>
                      <a:pt x="99" y="36"/>
                      <a:pt x="36" y="99"/>
                      <a:pt x="36" y="180"/>
                    </a:cubicBezTo>
                    <a:cubicBezTo>
                      <a:pt x="36" y="252"/>
                      <a:pt x="99" y="315"/>
                      <a:pt x="171" y="315"/>
                    </a:cubicBezTo>
                    <a:cubicBezTo>
                      <a:pt x="252" y="315"/>
                      <a:pt x="315" y="252"/>
                      <a:pt x="315" y="180"/>
                    </a:cubicBezTo>
                    <a:cubicBezTo>
                      <a:pt x="315" y="99"/>
                      <a:pt x="252" y="36"/>
                      <a:pt x="171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8" name="Freeform 572">
                <a:extLst>
                  <a:ext uri="{FF2B5EF4-FFF2-40B4-BE49-F238E27FC236}">
                    <a16:creationId xmlns:a16="http://schemas.microsoft.com/office/drawing/2014/main" id="{E36E61EB-0F1D-EC45-8351-096E6A36B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459" y="9462634"/>
                <a:ext cx="47791" cy="57350"/>
              </a:xfrm>
              <a:custGeom>
                <a:avLst/>
                <a:gdLst>
                  <a:gd name="T0" fmla="*/ 18 w 46"/>
                  <a:gd name="T1" fmla="*/ 54 h 55"/>
                  <a:gd name="T2" fmla="*/ 18 w 46"/>
                  <a:gd name="T3" fmla="*/ 54 h 55"/>
                  <a:gd name="T4" fmla="*/ 0 w 46"/>
                  <a:gd name="T5" fmla="*/ 36 h 55"/>
                  <a:gd name="T6" fmla="*/ 0 w 46"/>
                  <a:gd name="T7" fmla="*/ 18 h 55"/>
                  <a:gd name="T8" fmla="*/ 18 w 46"/>
                  <a:gd name="T9" fmla="*/ 0 h 55"/>
                  <a:gd name="T10" fmla="*/ 45 w 46"/>
                  <a:gd name="T11" fmla="*/ 18 h 55"/>
                  <a:gd name="T12" fmla="*/ 45 w 46"/>
                  <a:gd name="T13" fmla="*/ 36 h 55"/>
                  <a:gd name="T14" fmla="*/ 18 w 46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55">
                    <a:moveTo>
                      <a:pt x="18" y="54"/>
                    </a:moveTo>
                    <a:lnTo>
                      <a:pt x="18" y="54"/>
                    </a:lnTo>
                    <a:cubicBezTo>
                      <a:pt x="9" y="54"/>
                      <a:pt x="0" y="45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36" y="0"/>
                      <a:pt x="45" y="9"/>
                      <a:pt x="45" y="18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45"/>
                      <a:pt x="36" y="54"/>
                      <a:pt x="18" y="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9" name="Freeform 573">
                <a:extLst>
                  <a:ext uri="{FF2B5EF4-FFF2-40B4-BE49-F238E27FC236}">
                    <a16:creationId xmlns:a16="http://schemas.microsoft.com/office/drawing/2014/main" id="{99642054-6058-FC48-AC9A-4B84719D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8367" y="9491309"/>
                <a:ext cx="57350" cy="57350"/>
              </a:xfrm>
              <a:custGeom>
                <a:avLst/>
                <a:gdLst>
                  <a:gd name="T0" fmla="*/ 18 w 55"/>
                  <a:gd name="T1" fmla="*/ 54 h 55"/>
                  <a:gd name="T2" fmla="*/ 18 w 55"/>
                  <a:gd name="T3" fmla="*/ 54 h 55"/>
                  <a:gd name="T4" fmla="*/ 9 w 55"/>
                  <a:gd name="T5" fmla="*/ 45 h 55"/>
                  <a:gd name="T6" fmla="*/ 9 w 55"/>
                  <a:gd name="T7" fmla="*/ 18 h 55"/>
                  <a:gd name="T8" fmla="*/ 18 w 55"/>
                  <a:gd name="T9" fmla="*/ 9 h 55"/>
                  <a:gd name="T10" fmla="*/ 45 w 55"/>
                  <a:gd name="T11" fmla="*/ 9 h 55"/>
                  <a:gd name="T12" fmla="*/ 45 w 55"/>
                  <a:gd name="T13" fmla="*/ 36 h 55"/>
                  <a:gd name="T14" fmla="*/ 36 w 55"/>
                  <a:gd name="T15" fmla="*/ 45 h 55"/>
                  <a:gd name="T16" fmla="*/ 18 w 55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18" y="54"/>
                    </a:moveTo>
                    <a:lnTo>
                      <a:pt x="18" y="54"/>
                    </a:lnTo>
                    <a:cubicBezTo>
                      <a:pt x="18" y="54"/>
                      <a:pt x="9" y="54"/>
                      <a:pt x="9" y="45"/>
                    </a:cubicBezTo>
                    <a:cubicBezTo>
                      <a:pt x="0" y="45"/>
                      <a:pt x="0" y="27"/>
                      <a:pt x="9" y="1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7" y="0"/>
                      <a:pt x="45" y="0"/>
                      <a:pt x="45" y="9"/>
                    </a:cubicBezTo>
                    <a:cubicBezTo>
                      <a:pt x="54" y="18"/>
                      <a:pt x="54" y="27"/>
                      <a:pt x="45" y="36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54"/>
                      <a:pt x="27" y="54"/>
                      <a:pt x="18" y="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0" name="Freeform 574">
                <a:extLst>
                  <a:ext uri="{FF2B5EF4-FFF2-40B4-BE49-F238E27FC236}">
                    <a16:creationId xmlns:a16="http://schemas.microsoft.com/office/drawing/2014/main" id="{D2D6B22A-9759-5A45-9636-923E3EB35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820" y="9577333"/>
                <a:ext cx="71689" cy="38233"/>
              </a:xfrm>
              <a:custGeom>
                <a:avLst/>
                <a:gdLst>
                  <a:gd name="T0" fmla="*/ 45 w 64"/>
                  <a:gd name="T1" fmla="*/ 36 h 37"/>
                  <a:gd name="T2" fmla="*/ 45 w 64"/>
                  <a:gd name="T3" fmla="*/ 36 h 37"/>
                  <a:gd name="T4" fmla="*/ 18 w 64"/>
                  <a:gd name="T5" fmla="*/ 36 h 37"/>
                  <a:gd name="T6" fmla="*/ 0 w 64"/>
                  <a:gd name="T7" fmla="*/ 18 h 37"/>
                  <a:gd name="T8" fmla="*/ 18 w 64"/>
                  <a:gd name="T9" fmla="*/ 0 h 37"/>
                  <a:gd name="T10" fmla="*/ 45 w 64"/>
                  <a:gd name="T11" fmla="*/ 0 h 37"/>
                  <a:gd name="T12" fmla="*/ 63 w 64"/>
                  <a:gd name="T13" fmla="*/ 18 h 37"/>
                  <a:gd name="T14" fmla="*/ 45 w 64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37">
                    <a:moveTo>
                      <a:pt x="45" y="36"/>
                    </a:moveTo>
                    <a:lnTo>
                      <a:pt x="45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4" y="0"/>
                      <a:pt x="63" y="9"/>
                      <a:pt x="63" y="18"/>
                    </a:cubicBezTo>
                    <a:cubicBezTo>
                      <a:pt x="63" y="27"/>
                      <a:pt x="54" y="36"/>
                      <a:pt x="45" y="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1" name="Freeform 575">
                <a:extLst>
                  <a:ext uri="{FF2B5EF4-FFF2-40B4-BE49-F238E27FC236}">
                    <a16:creationId xmlns:a16="http://schemas.microsoft.com/office/drawing/2014/main" id="{22630F8D-BBB0-444F-BCF3-B228D9EB6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8367" y="9634683"/>
                <a:ext cx="57350" cy="57350"/>
              </a:xfrm>
              <a:custGeom>
                <a:avLst/>
                <a:gdLst>
                  <a:gd name="T0" fmla="*/ 36 w 55"/>
                  <a:gd name="T1" fmla="*/ 53 h 54"/>
                  <a:gd name="T2" fmla="*/ 36 w 55"/>
                  <a:gd name="T3" fmla="*/ 53 h 54"/>
                  <a:gd name="T4" fmla="*/ 27 w 55"/>
                  <a:gd name="T5" fmla="*/ 53 h 54"/>
                  <a:gd name="T6" fmla="*/ 9 w 55"/>
                  <a:gd name="T7" fmla="*/ 36 h 54"/>
                  <a:gd name="T8" fmla="*/ 9 w 55"/>
                  <a:gd name="T9" fmla="*/ 9 h 54"/>
                  <a:gd name="T10" fmla="*/ 36 w 55"/>
                  <a:gd name="T11" fmla="*/ 9 h 54"/>
                  <a:gd name="T12" fmla="*/ 54 w 55"/>
                  <a:gd name="T13" fmla="*/ 27 h 54"/>
                  <a:gd name="T14" fmla="*/ 54 w 55"/>
                  <a:gd name="T15" fmla="*/ 53 h 54"/>
                  <a:gd name="T16" fmla="*/ 36 w 55"/>
                  <a:gd name="T17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4">
                    <a:moveTo>
                      <a:pt x="36" y="53"/>
                    </a:moveTo>
                    <a:lnTo>
                      <a:pt x="36" y="53"/>
                    </a:lnTo>
                    <a:lnTo>
                      <a:pt x="27" y="53"/>
                    </a:lnTo>
                    <a:cubicBezTo>
                      <a:pt x="9" y="36"/>
                      <a:pt x="9" y="36"/>
                      <a:pt x="9" y="36"/>
                    </a:cubicBezTo>
                    <a:cubicBezTo>
                      <a:pt x="0" y="27"/>
                      <a:pt x="0" y="18"/>
                      <a:pt x="9" y="9"/>
                    </a:cubicBezTo>
                    <a:cubicBezTo>
                      <a:pt x="18" y="0"/>
                      <a:pt x="27" y="0"/>
                      <a:pt x="36" y="9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36"/>
                      <a:pt x="54" y="45"/>
                      <a:pt x="54" y="53"/>
                    </a:cubicBezTo>
                    <a:cubicBezTo>
                      <a:pt x="45" y="53"/>
                      <a:pt x="45" y="53"/>
                      <a:pt x="36" y="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2" name="Freeform 576">
                <a:extLst>
                  <a:ext uri="{FF2B5EF4-FFF2-40B4-BE49-F238E27FC236}">
                    <a16:creationId xmlns:a16="http://schemas.microsoft.com/office/drawing/2014/main" id="{775DD117-B5E5-F741-A134-17A90D6C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017" y="9672916"/>
                <a:ext cx="38233" cy="57350"/>
              </a:xfrm>
              <a:custGeom>
                <a:avLst/>
                <a:gdLst>
                  <a:gd name="T0" fmla="*/ 18 w 37"/>
                  <a:gd name="T1" fmla="*/ 53 h 54"/>
                  <a:gd name="T2" fmla="*/ 18 w 37"/>
                  <a:gd name="T3" fmla="*/ 53 h 54"/>
                  <a:gd name="T4" fmla="*/ 0 w 37"/>
                  <a:gd name="T5" fmla="*/ 36 h 54"/>
                  <a:gd name="T6" fmla="*/ 0 w 37"/>
                  <a:gd name="T7" fmla="*/ 17 h 54"/>
                  <a:gd name="T8" fmla="*/ 18 w 37"/>
                  <a:gd name="T9" fmla="*/ 0 h 54"/>
                  <a:gd name="T10" fmla="*/ 36 w 37"/>
                  <a:gd name="T11" fmla="*/ 17 h 54"/>
                  <a:gd name="T12" fmla="*/ 36 w 37"/>
                  <a:gd name="T13" fmla="*/ 36 h 54"/>
                  <a:gd name="T14" fmla="*/ 18 w 37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4">
                    <a:moveTo>
                      <a:pt x="18" y="53"/>
                    </a:moveTo>
                    <a:lnTo>
                      <a:pt x="18" y="53"/>
                    </a:lnTo>
                    <a:cubicBezTo>
                      <a:pt x="9" y="53"/>
                      <a:pt x="0" y="45"/>
                      <a:pt x="0" y="3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7" y="0"/>
                      <a:pt x="36" y="9"/>
                      <a:pt x="36" y="17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45"/>
                      <a:pt x="27" y="53"/>
                      <a:pt x="18" y="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3" name="Freeform 577">
                <a:extLst>
                  <a:ext uri="{FF2B5EF4-FFF2-40B4-BE49-F238E27FC236}">
                    <a16:creationId xmlns:a16="http://schemas.microsoft.com/office/drawing/2014/main" id="{0A217ACB-112F-F042-9252-54A9302C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93" y="9644241"/>
                <a:ext cx="57350" cy="57350"/>
              </a:xfrm>
              <a:custGeom>
                <a:avLst/>
                <a:gdLst>
                  <a:gd name="T0" fmla="*/ 18 w 55"/>
                  <a:gd name="T1" fmla="*/ 54 h 55"/>
                  <a:gd name="T2" fmla="*/ 18 w 55"/>
                  <a:gd name="T3" fmla="*/ 54 h 55"/>
                  <a:gd name="T4" fmla="*/ 9 w 55"/>
                  <a:gd name="T5" fmla="*/ 44 h 55"/>
                  <a:gd name="T6" fmla="*/ 9 w 55"/>
                  <a:gd name="T7" fmla="*/ 18 h 55"/>
                  <a:gd name="T8" fmla="*/ 18 w 55"/>
                  <a:gd name="T9" fmla="*/ 0 h 55"/>
                  <a:gd name="T10" fmla="*/ 45 w 55"/>
                  <a:gd name="T11" fmla="*/ 0 h 55"/>
                  <a:gd name="T12" fmla="*/ 45 w 55"/>
                  <a:gd name="T13" fmla="*/ 27 h 55"/>
                  <a:gd name="T14" fmla="*/ 36 w 55"/>
                  <a:gd name="T15" fmla="*/ 44 h 55"/>
                  <a:gd name="T16" fmla="*/ 18 w 55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18" y="54"/>
                    </a:moveTo>
                    <a:lnTo>
                      <a:pt x="18" y="54"/>
                    </a:lnTo>
                    <a:lnTo>
                      <a:pt x="9" y="44"/>
                    </a:lnTo>
                    <a:cubicBezTo>
                      <a:pt x="0" y="36"/>
                      <a:pt x="0" y="27"/>
                      <a:pt x="9" y="1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7" y="0"/>
                      <a:pt x="36" y="0"/>
                      <a:pt x="45" y="0"/>
                    </a:cubicBezTo>
                    <a:cubicBezTo>
                      <a:pt x="54" y="9"/>
                      <a:pt x="54" y="27"/>
                      <a:pt x="45" y="27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27" y="44"/>
                      <a:pt x="27" y="54"/>
                      <a:pt x="18" y="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4" name="Freeform 578">
                <a:extLst>
                  <a:ext uri="{FF2B5EF4-FFF2-40B4-BE49-F238E27FC236}">
                    <a16:creationId xmlns:a16="http://schemas.microsoft.com/office/drawing/2014/main" id="{6135814B-3D01-2740-AE5F-5E7A6CF78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318" y="9577333"/>
                <a:ext cx="57350" cy="38233"/>
              </a:xfrm>
              <a:custGeom>
                <a:avLst/>
                <a:gdLst>
                  <a:gd name="T0" fmla="*/ 36 w 55"/>
                  <a:gd name="T1" fmla="*/ 36 h 37"/>
                  <a:gd name="T2" fmla="*/ 36 w 55"/>
                  <a:gd name="T3" fmla="*/ 36 h 37"/>
                  <a:gd name="T4" fmla="*/ 18 w 55"/>
                  <a:gd name="T5" fmla="*/ 36 h 37"/>
                  <a:gd name="T6" fmla="*/ 0 w 55"/>
                  <a:gd name="T7" fmla="*/ 18 h 37"/>
                  <a:gd name="T8" fmla="*/ 18 w 55"/>
                  <a:gd name="T9" fmla="*/ 0 h 37"/>
                  <a:gd name="T10" fmla="*/ 36 w 55"/>
                  <a:gd name="T11" fmla="*/ 0 h 37"/>
                  <a:gd name="T12" fmla="*/ 54 w 55"/>
                  <a:gd name="T13" fmla="*/ 18 h 37"/>
                  <a:gd name="T14" fmla="*/ 36 w 55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37">
                    <a:moveTo>
                      <a:pt x="36" y="36"/>
                    </a:moveTo>
                    <a:lnTo>
                      <a:pt x="36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9"/>
                      <a:pt x="54" y="18"/>
                    </a:cubicBezTo>
                    <a:cubicBezTo>
                      <a:pt x="54" y="27"/>
                      <a:pt x="45" y="36"/>
                      <a:pt x="36" y="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5" name="Freeform 579">
                <a:extLst>
                  <a:ext uri="{FF2B5EF4-FFF2-40B4-BE49-F238E27FC236}">
                    <a16:creationId xmlns:a16="http://schemas.microsoft.com/office/drawing/2014/main" id="{58DB35DF-8676-FE45-ABEC-78A3C6191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93" y="9491309"/>
                <a:ext cx="57350" cy="57350"/>
              </a:xfrm>
              <a:custGeom>
                <a:avLst/>
                <a:gdLst>
                  <a:gd name="T0" fmla="*/ 36 w 55"/>
                  <a:gd name="T1" fmla="*/ 54 h 55"/>
                  <a:gd name="T2" fmla="*/ 36 w 55"/>
                  <a:gd name="T3" fmla="*/ 54 h 55"/>
                  <a:gd name="T4" fmla="*/ 18 w 55"/>
                  <a:gd name="T5" fmla="*/ 54 h 55"/>
                  <a:gd name="T6" fmla="*/ 9 w 55"/>
                  <a:gd name="T7" fmla="*/ 36 h 55"/>
                  <a:gd name="T8" fmla="*/ 9 w 55"/>
                  <a:gd name="T9" fmla="*/ 9 h 55"/>
                  <a:gd name="T10" fmla="*/ 36 w 55"/>
                  <a:gd name="T11" fmla="*/ 9 h 55"/>
                  <a:gd name="T12" fmla="*/ 45 w 55"/>
                  <a:gd name="T13" fmla="*/ 27 h 55"/>
                  <a:gd name="T14" fmla="*/ 45 w 55"/>
                  <a:gd name="T15" fmla="*/ 54 h 55"/>
                  <a:gd name="T16" fmla="*/ 36 w 55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36" y="54"/>
                    </a:moveTo>
                    <a:lnTo>
                      <a:pt x="36" y="54"/>
                    </a:lnTo>
                    <a:cubicBezTo>
                      <a:pt x="27" y="54"/>
                      <a:pt x="27" y="54"/>
                      <a:pt x="18" y="54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0" y="27"/>
                      <a:pt x="0" y="18"/>
                      <a:pt x="9" y="9"/>
                    </a:cubicBezTo>
                    <a:cubicBezTo>
                      <a:pt x="9" y="0"/>
                      <a:pt x="27" y="0"/>
                      <a:pt x="36" y="9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54" y="27"/>
                      <a:pt x="54" y="45"/>
                      <a:pt x="45" y="54"/>
                    </a:cubicBezTo>
                    <a:lnTo>
                      <a:pt x="36" y="5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6" name="Freeform 580">
                <a:extLst>
                  <a:ext uri="{FF2B5EF4-FFF2-40B4-BE49-F238E27FC236}">
                    <a16:creationId xmlns:a16="http://schemas.microsoft.com/office/drawing/2014/main" id="{06415424-E0D6-A241-90E9-ED1085DD4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194" y="9577333"/>
                <a:ext cx="186388" cy="38233"/>
              </a:xfrm>
              <a:custGeom>
                <a:avLst/>
                <a:gdLst>
                  <a:gd name="T0" fmla="*/ 144 w 172"/>
                  <a:gd name="T1" fmla="*/ 36 h 37"/>
                  <a:gd name="T2" fmla="*/ 144 w 172"/>
                  <a:gd name="T3" fmla="*/ 36 h 37"/>
                  <a:gd name="T4" fmla="*/ 18 w 172"/>
                  <a:gd name="T5" fmla="*/ 36 h 37"/>
                  <a:gd name="T6" fmla="*/ 0 w 172"/>
                  <a:gd name="T7" fmla="*/ 18 h 37"/>
                  <a:gd name="T8" fmla="*/ 18 w 172"/>
                  <a:gd name="T9" fmla="*/ 0 h 37"/>
                  <a:gd name="T10" fmla="*/ 144 w 172"/>
                  <a:gd name="T11" fmla="*/ 0 h 37"/>
                  <a:gd name="T12" fmla="*/ 171 w 172"/>
                  <a:gd name="T13" fmla="*/ 18 h 37"/>
                  <a:gd name="T14" fmla="*/ 144 w 172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37">
                    <a:moveTo>
                      <a:pt x="144" y="36"/>
                    </a:moveTo>
                    <a:lnTo>
                      <a:pt x="14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2" y="0"/>
                      <a:pt x="171" y="9"/>
                      <a:pt x="171" y="18"/>
                    </a:cubicBezTo>
                    <a:cubicBezTo>
                      <a:pt x="171" y="27"/>
                      <a:pt x="162" y="36"/>
                      <a:pt x="144" y="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7" name="Freeform 581">
                <a:extLst>
                  <a:ext uri="{FF2B5EF4-FFF2-40B4-BE49-F238E27FC236}">
                    <a16:creationId xmlns:a16="http://schemas.microsoft.com/office/drawing/2014/main" id="{55152C52-1AEA-BD4C-9E62-5F6F516E6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721" y="9916654"/>
                <a:ext cx="301088" cy="129035"/>
              </a:xfrm>
              <a:custGeom>
                <a:avLst/>
                <a:gdLst>
                  <a:gd name="T0" fmla="*/ 162 w 280"/>
                  <a:gd name="T1" fmla="*/ 117 h 118"/>
                  <a:gd name="T2" fmla="*/ 162 w 280"/>
                  <a:gd name="T3" fmla="*/ 117 h 118"/>
                  <a:gd name="T4" fmla="*/ 108 w 280"/>
                  <a:gd name="T5" fmla="*/ 117 h 118"/>
                  <a:gd name="T6" fmla="*/ 72 w 280"/>
                  <a:gd name="T7" fmla="*/ 99 h 118"/>
                  <a:gd name="T8" fmla="*/ 0 w 280"/>
                  <a:gd name="T9" fmla="*/ 27 h 118"/>
                  <a:gd name="T10" fmla="*/ 0 w 280"/>
                  <a:gd name="T11" fmla="*/ 9 h 118"/>
                  <a:gd name="T12" fmla="*/ 18 w 280"/>
                  <a:gd name="T13" fmla="*/ 0 h 118"/>
                  <a:gd name="T14" fmla="*/ 252 w 280"/>
                  <a:gd name="T15" fmla="*/ 0 h 118"/>
                  <a:gd name="T16" fmla="*/ 270 w 280"/>
                  <a:gd name="T17" fmla="*/ 9 h 118"/>
                  <a:gd name="T18" fmla="*/ 270 w 280"/>
                  <a:gd name="T19" fmla="*/ 27 h 118"/>
                  <a:gd name="T20" fmla="*/ 198 w 280"/>
                  <a:gd name="T21" fmla="*/ 99 h 118"/>
                  <a:gd name="T22" fmla="*/ 162 w 280"/>
                  <a:gd name="T23" fmla="*/ 117 h 118"/>
                  <a:gd name="T24" fmla="*/ 63 w 280"/>
                  <a:gd name="T25" fmla="*/ 36 h 118"/>
                  <a:gd name="T26" fmla="*/ 63 w 280"/>
                  <a:gd name="T27" fmla="*/ 36 h 118"/>
                  <a:gd name="T28" fmla="*/ 99 w 280"/>
                  <a:gd name="T29" fmla="*/ 72 h 118"/>
                  <a:gd name="T30" fmla="*/ 108 w 280"/>
                  <a:gd name="T31" fmla="*/ 72 h 118"/>
                  <a:gd name="T32" fmla="*/ 162 w 280"/>
                  <a:gd name="T33" fmla="*/ 72 h 118"/>
                  <a:gd name="T34" fmla="*/ 171 w 280"/>
                  <a:gd name="T35" fmla="*/ 72 h 118"/>
                  <a:gd name="T36" fmla="*/ 207 w 280"/>
                  <a:gd name="T37" fmla="*/ 36 h 118"/>
                  <a:gd name="T38" fmla="*/ 63 w 280"/>
                  <a:gd name="T39" fmla="*/ 3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0" h="118">
                    <a:moveTo>
                      <a:pt x="162" y="117"/>
                    </a:moveTo>
                    <a:lnTo>
                      <a:pt x="162" y="117"/>
                    </a:ln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9" y="117"/>
                      <a:pt x="81" y="108"/>
                      <a:pt x="72" y="9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19"/>
                      <a:pt x="0" y="9"/>
                    </a:cubicBezTo>
                    <a:cubicBezTo>
                      <a:pt x="0" y="0"/>
                      <a:pt x="9" y="0"/>
                      <a:pt x="18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61" y="0"/>
                      <a:pt x="270" y="0"/>
                      <a:pt x="270" y="9"/>
                    </a:cubicBezTo>
                    <a:cubicBezTo>
                      <a:pt x="279" y="19"/>
                      <a:pt x="270" y="27"/>
                      <a:pt x="270" y="27"/>
                    </a:cubicBezTo>
                    <a:cubicBezTo>
                      <a:pt x="198" y="99"/>
                      <a:pt x="198" y="99"/>
                      <a:pt x="198" y="99"/>
                    </a:cubicBezTo>
                    <a:cubicBezTo>
                      <a:pt x="189" y="108"/>
                      <a:pt x="180" y="117"/>
                      <a:pt x="162" y="117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99" y="72"/>
                      <a:pt x="99" y="72"/>
                      <a:pt x="99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62" y="72"/>
                      <a:pt x="162" y="72"/>
                      <a:pt x="162" y="72"/>
                    </a:cubicBezTo>
                    <a:lnTo>
                      <a:pt x="171" y="72"/>
                    </a:lnTo>
                    <a:cubicBezTo>
                      <a:pt x="207" y="36"/>
                      <a:pt x="207" y="36"/>
                      <a:pt x="207" y="36"/>
                    </a:cubicBezTo>
                    <a:lnTo>
                      <a:pt x="63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8" name="Freeform 582">
                <a:extLst>
                  <a:ext uri="{FF2B5EF4-FFF2-40B4-BE49-F238E27FC236}">
                    <a16:creationId xmlns:a16="http://schemas.microsoft.com/office/drawing/2014/main" id="{579AF720-56CE-2B40-B569-13DC40760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844" y="9916654"/>
                <a:ext cx="291529" cy="129035"/>
              </a:xfrm>
              <a:custGeom>
                <a:avLst/>
                <a:gdLst>
                  <a:gd name="T0" fmla="*/ 162 w 271"/>
                  <a:gd name="T1" fmla="*/ 117 h 118"/>
                  <a:gd name="T2" fmla="*/ 162 w 271"/>
                  <a:gd name="T3" fmla="*/ 117 h 118"/>
                  <a:gd name="T4" fmla="*/ 108 w 271"/>
                  <a:gd name="T5" fmla="*/ 117 h 118"/>
                  <a:gd name="T6" fmla="*/ 72 w 271"/>
                  <a:gd name="T7" fmla="*/ 99 h 118"/>
                  <a:gd name="T8" fmla="*/ 0 w 271"/>
                  <a:gd name="T9" fmla="*/ 27 h 118"/>
                  <a:gd name="T10" fmla="*/ 0 w 271"/>
                  <a:gd name="T11" fmla="*/ 9 h 118"/>
                  <a:gd name="T12" fmla="*/ 18 w 271"/>
                  <a:gd name="T13" fmla="*/ 0 h 118"/>
                  <a:gd name="T14" fmla="*/ 252 w 271"/>
                  <a:gd name="T15" fmla="*/ 0 h 118"/>
                  <a:gd name="T16" fmla="*/ 270 w 271"/>
                  <a:gd name="T17" fmla="*/ 9 h 118"/>
                  <a:gd name="T18" fmla="*/ 270 w 271"/>
                  <a:gd name="T19" fmla="*/ 27 h 118"/>
                  <a:gd name="T20" fmla="*/ 198 w 271"/>
                  <a:gd name="T21" fmla="*/ 99 h 118"/>
                  <a:gd name="T22" fmla="*/ 162 w 271"/>
                  <a:gd name="T23" fmla="*/ 117 h 118"/>
                  <a:gd name="T24" fmla="*/ 63 w 271"/>
                  <a:gd name="T25" fmla="*/ 36 h 118"/>
                  <a:gd name="T26" fmla="*/ 63 w 271"/>
                  <a:gd name="T27" fmla="*/ 36 h 118"/>
                  <a:gd name="T28" fmla="*/ 99 w 271"/>
                  <a:gd name="T29" fmla="*/ 72 h 118"/>
                  <a:gd name="T30" fmla="*/ 108 w 271"/>
                  <a:gd name="T31" fmla="*/ 72 h 118"/>
                  <a:gd name="T32" fmla="*/ 162 w 271"/>
                  <a:gd name="T33" fmla="*/ 72 h 118"/>
                  <a:gd name="T34" fmla="*/ 171 w 271"/>
                  <a:gd name="T35" fmla="*/ 72 h 118"/>
                  <a:gd name="T36" fmla="*/ 207 w 271"/>
                  <a:gd name="T37" fmla="*/ 36 h 118"/>
                  <a:gd name="T38" fmla="*/ 63 w 271"/>
                  <a:gd name="T39" fmla="*/ 3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1" h="118">
                    <a:moveTo>
                      <a:pt x="162" y="117"/>
                    </a:moveTo>
                    <a:lnTo>
                      <a:pt x="162" y="117"/>
                    </a:ln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9" y="117"/>
                      <a:pt x="81" y="108"/>
                      <a:pt x="72" y="9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19"/>
                      <a:pt x="0" y="9"/>
                    </a:cubicBezTo>
                    <a:cubicBezTo>
                      <a:pt x="0" y="0"/>
                      <a:pt x="9" y="0"/>
                      <a:pt x="18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61" y="0"/>
                      <a:pt x="270" y="0"/>
                      <a:pt x="270" y="9"/>
                    </a:cubicBezTo>
                    <a:cubicBezTo>
                      <a:pt x="270" y="19"/>
                      <a:pt x="270" y="27"/>
                      <a:pt x="270" y="27"/>
                    </a:cubicBezTo>
                    <a:cubicBezTo>
                      <a:pt x="198" y="99"/>
                      <a:pt x="198" y="99"/>
                      <a:pt x="198" y="99"/>
                    </a:cubicBezTo>
                    <a:cubicBezTo>
                      <a:pt x="189" y="108"/>
                      <a:pt x="171" y="117"/>
                      <a:pt x="162" y="117"/>
                    </a:cubicBezTo>
                    <a:close/>
                    <a:moveTo>
                      <a:pt x="63" y="36"/>
                    </a:moveTo>
                    <a:lnTo>
                      <a:pt x="63" y="36"/>
                    </a:lnTo>
                    <a:cubicBezTo>
                      <a:pt x="99" y="72"/>
                      <a:pt x="99" y="72"/>
                      <a:pt x="99" y="72"/>
                    </a:cubicBezTo>
                    <a:lnTo>
                      <a:pt x="108" y="72"/>
                    </a:lnTo>
                    <a:cubicBezTo>
                      <a:pt x="162" y="72"/>
                      <a:pt x="162" y="72"/>
                      <a:pt x="162" y="72"/>
                    </a:cubicBezTo>
                    <a:lnTo>
                      <a:pt x="171" y="72"/>
                    </a:lnTo>
                    <a:cubicBezTo>
                      <a:pt x="207" y="36"/>
                      <a:pt x="207" y="36"/>
                      <a:pt x="207" y="36"/>
                    </a:cubicBezTo>
                    <a:lnTo>
                      <a:pt x="63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9" name="Freeform 593">
                <a:extLst>
                  <a:ext uri="{FF2B5EF4-FFF2-40B4-BE49-F238E27FC236}">
                    <a16:creationId xmlns:a16="http://schemas.microsoft.com/office/drawing/2014/main" id="{34C2BE12-5644-9641-8709-1975E3A6F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7279" y="11498550"/>
                <a:ext cx="363215" cy="468356"/>
              </a:xfrm>
              <a:custGeom>
                <a:avLst/>
                <a:gdLst>
                  <a:gd name="T0" fmla="*/ 315 w 334"/>
                  <a:gd name="T1" fmla="*/ 431 h 432"/>
                  <a:gd name="T2" fmla="*/ 315 w 334"/>
                  <a:gd name="T3" fmla="*/ 431 h 432"/>
                  <a:gd name="T4" fmla="*/ 99 w 334"/>
                  <a:gd name="T5" fmla="*/ 341 h 432"/>
                  <a:gd name="T6" fmla="*/ 0 w 334"/>
                  <a:gd name="T7" fmla="*/ 116 h 432"/>
                  <a:gd name="T8" fmla="*/ 18 w 334"/>
                  <a:gd name="T9" fmla="*/ 17 h 432"/>
                  <a:gd name="T10" fmla="*/ 45 w 334"/>
                  <a:gd name="T11" fmla="*/ 0 h 432"/>
                  <a:gd name="T12" fmla="*/ 54 w 334"/>
                  <a:gd name="T13" fmla="*/ 26 h 432"/>
                  <a:gd name="T14" fmla="*/ 45 w 334"/>
                  <a:gd name="T15" fmla="*/ 116 h 432"/>
                  <a:gd name="T16" fmla="*/ 126 w 334"/>
                  <a:gd name="T17" fmla="*/ 314 h 432"/>
                  <a:gd name="T18" fmla="*/ 315 w 334"/>
                  <a:gd name="T19" fmla="*/ 395 h 432"/>
                  <a:gd name="T20" fmla="*/ 333 w 334"/>
                  <a:gd name="T21" fmla="*/ 413 h 432"/>
                  <a:gd name="T22" fmla="*/ 315 w 334"/>
                  <a:gd name="T23" fmla="*/ 431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4" h="432">
                    <a:moveTo>
                      <a:pt x="315" y="431"/>
                    </a:moveTo>
                    <a:lnTo>
                      <a:pt x="315" y="431"/>
                    </a:lnTo>
                    <a:cubicBezTo>
                      <a:pt x="234" y="431"/>
                      <a:pt x="153" y="404"/>
                      <a:pt x="99" y="341"/>
                    </a:cubicBezTo>
                    <a:cubicBezTo>
                      <a:pt x="36" y="278"/>
                      <a:pt x="0" y="206"/>
                      <a:pt x="0" y="116"/>
                    </a:cubicBezTo>
                    <a:cubicBezTo>
                      <a:pt x="0" y="80"/>
                      <a:pt x="9" y="44"/>
                      <a:pt x="18" y="17"/>
                    </a:cubicBezTo>
                    <a:cubicBezTo>
                      <a:pt x="27" y="8"/>
                      <a:pt x="36" y="0"/>
                      <a:pt x="45" y="0"/>
                    </a:cubicBezTo>
                    <a:cubicBezTo>
                      <a:pt x="54" y="8"/>
                      <a:pt x="63" y="17"/>
                      <a:pt x="54" y="26"/>
                    </a:cubicBezTo>
                    <a:cubicBezTo>
                      <a:pt x="45" y="53"/>
                      <a:pt x="45" y="89"/>
                      <a:pt x="45" y="116"/>
                    </a:cubicBezTo>
                    <a:cubicBezTo>
                      <a:pt x="45" y="197"/>
                      <a:pt x="72" y="260"/>
                      <a:pt x="126" y="314"/>
                    </a:cubicBezTo>
                    <a:cubicBezTo>
                      <a:pt x="171" y="368"/>
                      <a:pt x="243" y="395"/>
                      <a:pt x="315" y="395"/>
                    </a:cubicBezTo>
                    <a:cubicBezTo>
                      <a:pt x="324" y="395"/>
                      <a:pt x="333" y="404"/>
                      <a:pt x="333" y="413"/>
                    </a:cubicBezTo>
                    <a:cubicBezTo>
                      <a:pt x="333" y="422"/>
                      <a:pt x="324" y="431"/>
                      <a:pt x="315" y="43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0" name="Freeform 594">
                <a:extLst>
                  <a:ext uri="{FF2B5EF4-FFF2-40B4-BE49-F238E27FC236}">
                    <a16:creationId xmlns:a16="http://schemas.microsoft.com/office/drawing/2014/main" id="{4DA1486D-009D-1041-95E4-F74EB222D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017" y="11293048"/>
                <a:ext cx="439681" cy="353657"/>
              </a:xfrm>
              <a:custGeom>
                <a:avLst/>
                <a:gdLst>
                  <a:gd name="T0" fmla="*/ 387 w 406"/>
                  <a:gd name="T1" fmla="*/ 324 h 325"/>
                  <a:gd name="T2" fmla="*/ 387 w 406"/>
                  <a:gd name="T3" fmla="*/ 324 h 325"/>
                  <a:gd name="T4" fmla="*/ 369 w 406"/>
                  <a:gd name="T5" fmla="*/ 306 h 325"/>
                  <a:gd name="T6" fmla="*/ 288 w 406"/>
                  <a:gd name="T7" fmla="*/ 118 h 325"/>
                  <a:gd name="T8" fmla="*/ 90 w 406"/>
                  <a:gd name="T9" fmla="*/ 36 h 325"/>
                  <a:gd name="T10" fmla="*/ 27 w 406"/>
                  <a:gd name="T11" fmla="*/ 46 h 325"/>
                  <a:gd name="T12" fmla="*/ 0 w 406"/>
                  <a:gd name="T13" fmla="*/ 28 h 325"/>
                  <a:gd name="T14" fmla="*/ 18 w 406"/>
                  <a:gd name="T15" fmla="*/ 10 h 325"/>
                  <a:gd name="T16" fmla="*/ 90 w 406"/>
                  <a:gd name="T17" fmla="*/ 0 h 325"/>
                  <a:gd name="T18" fmla="*/ 315 w 406"/>
                  <a:gd name="T19" fmla="*/ 91 h 325"/>
                  <a:gd name="T20" fmla="*/ 405 w 406"/>
                  <a:gd name="T21" fmla="*/ 306 h 325"/>
                  <a:gd name="T22" fmla="*/ 387 w 406"/>
                  <a:gd name="T23" fmla="*/ 32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6" h="325">
                    <a:moveTo>
                      <a:pt x="387" y="324"/>
                    </a:moveTo>
                    <a:lnTo>
                      <a:pt x="387" y="324"/>
                    </a:lnTo>
                    <a:cubicBezTo>
                      <a:pt x="378" y="324"/>
                      <a:pt x="369" y="324"/>
                      <a:pt x="369" y="306"/>
                    </a:cubicBezTo>
                    <a:cubicBezTo>
                      <a:pt x="369" y="234"/>
                      <a:pt x="342" y="171"/>
                      <a:pt x="288" y="118"/>
                    </a:cubicBezTo>
                    <a:cubicBezTo>
                      <a:pt x="234" y="63"/>
                      <a:pt x="162" y="36"/>
                      <a:pt x="90" y="36"/>
                    </a:cubicBezTo>
                    <a:cubicBezTo>
                      <a:pt x="72" y="36"/>
                      <a:pt x="45" y="36"/>
                      <a:pt x="27" y="46"/>
                    </a:cubicBezTo>
                    <a:cubicBezTo>
                      <a:pt x="18" y="46"/>
                      <a:pt x="9" y="36"/>
                      <a:pt x="0" y="28"/>
                    </a:cubicBezTo>
                    <a:cubicBezTo>
                      <a:pt x="0" y="19"/>
                      <a:pt x="9" y="10"/>
                      <a:pt x="18" y="10"/>
                    </a:cubicBezTo>
                    <a:cubicBezTo>
                      <a:pt x="45" y="0"/>
                      <a:pt x="63" y="0"/>
                      <a:pt x="90" y="0"/>
                    </a:cubicBezTo>
                    <a:cubicBezTo>
                      <a:pt x="171" y="0"/>
                      <a:pt x="252" y="28"/>
                      <a:pt x="315" y="91"/>
                    </a:cubicBezTo>
                    <a:cubicBezTo>
                      <a:pt x="369" y="144"/>
                      <a:pt x="405" y="226"/>
                      <a:pt x="405" y="306"/>
                    </a:cubicBezTo>
                    <a:cubicBezTo>
                      <a:pt x="405" y="324"/>
                      <a:pt x="396" y="324"/>
                      <a:pt x="387" y="3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1" name="Freeform 595">
                <a:extLst>
                  <a:ext uri="{FF2B5EF4-FFF2-40B4-BE49-F238E27FC236}">
                    <a16:creationId xmlns:a16="http://schemas.microsoft.com/office/drawing/2014/main" id="{EE0A79A4-955D-4A44-80B2-08EA9041F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838" y="11293048"/>
                <a:ext cx="215063" cy="215060"/>
              </a:xfrm>
              <a:custGeom>
                <a:avLst/>
                <a:gdLst>
                  <a:gd name="T0" fmla="*/ 171 w 199"/>
                  <a:gd name="T1" fmla="*/ 28 h 199"/>
                  <a:gd name="T2" fmla="*/ 171 w 199"/>
                  <a:gd name="T3" fmla="*/ 28 h 199"/>
                  <a:gd name="T4" fmla="*/ 99 w 199"/>
                  <a:gd name="T5" fmla="*/ 0 h 199"/>
                  <a:gd name="T6" fmla="*/ 36 w 199"/>
                  <a:gd name="T7" fmla="*/ 28 h 199"/>
                  <a:gd name="T8" fmla="*/ 0 w 199"/>
                  <a:gd name="T9" fmla="*/ 99 h 199"/>
                  <a:gd name="T10" fmla="*/ 36 w 199"/>
                  <a:gd name="T11" fmla="*/ 171 h 199"/>
                  <a:gd name="T12" fmla="*/ 99 w 199"/>
                  <a:gd name="T13" fmla="*/ 198 h 199"/>
                  <a:gd name="T14" fmla="*/ 171 w 199"/>
                  <a:gd name="T15" fmla="*/ 171 h 199"/>
                  <a:gd name="T16" fmla="*/ 198 w 199"/>
                  <a:gd name="T17" fmla="*/ 99 h 199"/>
                  <a:gd name="T18" fmla="*/ 171 w 199"/>
                  <a:gd name="T19" fmla="*/ 28 h 199"/>
                  <a:gd name="T20" fmla="*/ 99 w 199"/>
                  <a:gd name="T21" fmla="*/ 190 h 199"/>
                  <a:gd name="T22" fmla="*/ 99 w 199"/>
                  <a:gd name="T23" fmla="*/ 190 h 199"/>
                  <a:gd name="T24" fmla="*/ 18 w 199"/>
                  <a:gd name="T25" fmla="*/ 99 h 199"/>
                  <a:gd name="T26" fmla="*/ 99 w 199"/>
                  <a:gd name="T27" fmla="*/ 19 h 199"/>
                  <a:gd name="T28" fmla="*/ 189 w 199"/>
                  <a:gd name="T29" fmla="*/ 99 h 199"/>
                  <a:gd name="T30" fmla="*/ 99 w 199"/>
                  <a:gd name="T31" fmla="*/ 19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9" h="199">
                    <a:moveTo>
                      <a:pt x="171" y="28"/>
                    </a:moveTo>
                    <a:lnTo>
                      <a:pt x="171" y="28"/>
                    </a:lnTo>
                    <a:cubicBezTo>
                      <a:pt x="153" y="10"/>
                      <a:pt x="126" y="0"/>
                      <a:pt x="99" y="0"/>
                    </a:cubicBezTo>
                    <a:cubicBezTo>
                      <a:pt x="72" y="0"/>
                      <a:pt x="54" y="10"/>
                      <a:pt x="36" y="28"/>
                    </a:cubicBezTo>
                    <a:cubicBezTo>
                      <a:pt x="9" y="55"/>
                      <a:pt x="0" y="72"/>
                      <a:pt x="0" y="99"/>
                    </a:cubicBezTo>
                    <a:cubicBezTo>
                      <a:pt x="0" y="127"/>
                      <a:pt x="9" y="154"/>
                      <a:pt x="36" y="171"/>
                    </a:cubicBezTo>
                    <a:cubicBezTo>
                      <a:pt x="54" y="190"/>
                      <a:pt x="72" y="198"/>
                      <a:pt x="99" y="198"/>
                    </a:cubicBezTo>
                    <a:cubicBezTo>
                      <a:pt x="126" y="198"/>
                      <a:pt x="153" y="190"/>
                      <a:pt x="171" y="171"/>
                    </a:cubicBezTo>
                    <a:cubicBezTo>
                      <a:pt x="189" y="154"/>
                      <a:pt x="198" y="127"/>
                      <a:pt x="198" y="99"/>
                    </a:cubicBezTo>
                    <a:cubicBezTo>
                      <a:pt x="198" y="72"/>
                      <a:pt x="189" y="55"/>
                      <a:pt x="171" y="28"/>
                    </a:cubicBezTo>
                    <a:close/>
                    <a:moveTo>
                      <a:pt x="99" y="190"/>
                    </a:moveTo>
                    <a:lnTo>
                      <a:pt x="99" y="190"/>
                    </a:lnTo>
                    <a:cubicBezTo>
                      <a:pt x="54" y="190"/>
                      <a:pt x="18" y="144"/>
                      <a:pt x="18" y="99"/>
                    </a:cubicBezTo>
                    <a:cubicBezTo>
                      <a:pt x="18" y="55"/>
                      <a:pt x="54" y="19"/>
                      <a:pt x="99" y="19"/>
                    </a:cubicBezTo>
                    <a:cubicBezTo>
                      <a:pt x="144" y="19"/>
                      <a:pt x="189" y="55"/>
                      <a:pt x="189" y="99"/>
                    </a:cubicBezTo>
                    <a:cubicBezTo>
                      <a:pt x="189" y="144"/>
                      <a:pt x="144" y="190"/>
                      <a:pt x="99" y="1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2" name="Freeform 596">
                <a:extLst>
                  <a:ext uri="{FF2B5EF4-FFF2-40B4-BE49-F238E27FC236}">
                    <a16:creationId xmlns:a16="http://schemas.microsoft.com/office/drawing/2014/main" id="{17D0EE9F-4DA6-FD4F-9AEB-9C1EE9477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512" y="11321723"/>
                <a:ext cx="157713" cy="157710"/>
              </a:xfrm>
              <a:custGeom>
                <a:avLst/>
                <a:gdLst>
                  <a:gd name="T0" fmla="*/ 72 w 145"/>
                  <a:gd name="T1" fmla="*/ 0 h 144"/>
                  <a:gd name="T2" fmla="*/ 72 w 145"/>
                  <a:gd name="T3" fmla="*/ 0 h 144"/>
                  <a:gd name="T4" fmla="*/ 0 w 145"/>
                  <a:gd name="T5" fmla="*/ 71 h 144"/>
                  <a:gd name="T6" fmla="*/ 72 w 145"/>
                  <a:gd name="T7" fmla="*/ 143 h 144"/>
                  <a:gd name="T8" fmla="*/ 144 w 145"/>
                  <a:gd name="T9" fmla="*/ 71 h 144"/>
                  <a:gd name="T10" fmla="*/ 72 w 145"/>
                  <a:gd name="T11" fmla="*/ 0 h 144"/>
                  <a:gd name="T12" fmla="*/ 72 w 145"/>
                  <a:gd name="T13" fmla="*/ 134 h 144"/>
                  <a:gd name="T14" fmla="*/ 72 w 145"/>
                  <a:gd name="T15" fmla="*/ 134 h 144"/>
                  <a:gd name="T16" fmla="*/ 9 w 145"/>
                  <a:gd name="T17" fmla="*/ 71 h 144"/>
                  <a:gd name="T18" fmla="*/ 72 w 145"/>
                  <a:gd name="T19" fmla="*/ 8 h 144"/>
                  <a:gd name="T20" fmla="*/ 135 w 145"/>
                  <a:gd name="T21" fmla="*/ 71 h 144"/>
                  <a:gd name="T22" fmla="*/ 72 w 145"/>
                  <a:gd name="T2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44">
                    <a:moveTo>
                      <a:pt x="72" y="0"/>
                    </a:moveTo>
                    <a:lnTo>
                      <a:pt x="72" y="0"/>
                    </a:lnTo>
                    <a:cubicBezTo>
                      <a:pt x="36" y="0"/>
                      <a:pt x="0" y="35"/>
                      <a:pt x="0" y="71"/>
                    </a:cubicBezTo>
                    <a:cubicBezTo>
                      <a:pt x="0" y="116"/>
                      <a:pt x="36" y="143"/>
                      <a:pt x="72" y="143"/>
                    </a:cubicBezTo>
                    <a:cubicBezTo>
                      <a:pt x="117" y="143"/>
                      <a:pt x="144" y="116"/>
                      <a:pt x="144" y="71"/>
                    </a:cubicBezTo>
                    <a:cubicBezTo>
                      <a:pt x="144" y="35"/>
                      <a:pt x="117" y="0"/>
                      <a:pt x="72" y="0"/>
                    </a:cubicBezTo>
                    <a:close/>
                    <a:moveTo>
                      <a:pt x="72" y="134"/>
                    </a:moveTo>
                    <a:lnTo>
                      <a:pt x="72" y="134"/>
                    </a:lnTo>
                    <a:cubicBezTo>
                      <a:pt x="36" y="134"/>
                      <a:pt x="9" y="107"/>
                      <a:pt x="9" y="71"/>
                    </a:cubicBezTo>
                    <a:cubicBezTo>
                      <a:pt x="9" y="35"/>
                      <a:pt x="36" y="8"/>
                      <a:pt x="72" y="8"/>
                    </a:cubicBezTo>
                    <a:cubicBezTo>
                      <a:pt x="108" y="8"/>
                      <a:pt x="135" y="35"/>
                      <a:pt x="135" y="71"/>
                    </a:cubicBezTo>
                    <a:cubicBezTo>
                      <a:pt x="135" y="107"/>
                      <a:pt x="108" y="134"/>
                      <a:pt x="72" y="1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3" name="Freeform 597">
                <a:extLst>
                  <a:ext uri="{FF2B5EF4-FFF2-40B4-BE49-F238E27FC236}">
                    <a16:creationId xmlns:a16="http://schemas.microsoft.com/office/drawing/2014/main" id="{AFD749F1-7026-1448-B6CF-DAE0D077C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187" y="11350398"/>
                <a:ext cx="90805" cy="95583"/>
              </a:xfrm>
              <a:custGeom>
                <a:avLst/>
                <a:gdLst>
                  <a:gd name="T0" fmla="*/ 72 w 82"/>
                  <a:gd name="T1" fmla="*/ 0 h 90"/>
                  <a:gd name="T2" fmla="*/ 72 w 82"/>
                  <a:gd name="T3" fmla="*/ 0 h 90"/>
                  <a:gd name="T4" fmla="*/ 63 w 82"/>
                  <a:gd name="T5" fmla="*/ 0 h 90"/>
                  <a:gd name="T6" fmla="*/ 27 w 82"/>
                  <a:gd name="T7" fmla="*/ 27 h 90"/>
                  <a:gd name="T8" fmla="*/ 9 w 82"/>
                  <a:gd name="T9" fmla="*/ 27 h 90"/>
                  <a:gd name="T10" fmla="*/ 0 w 82"/>
                  <a:gd name="T11" fmla="*/ 36 h 90"/>
                  <a:gd name="T12" fmla="*/ 9 w 82"/>
                  <a:gd name="T13" fmla="*/ 44 h 90"/>
                  <a:gd name="T14" fmla="*/ 18 w 82"/>
                  <a:gd name="T15" fmla="*/ 44 h 90"/>
                  <a:gd name="T16" fmla="*/ 18 w 82"/>
                  <a:gd name="T17" fmla="*/ 44 h 90"/>
                  <a:gd name="T18" fmla="*/ 18 w 82"/>
                  <a:gd name="T19" fmla="*/ 53 h 90"/>
                  <a:gd name="T20" fmla="*/ 9 w 82"/>
                  <a:gd name="T21" fmla="*/ 53 h 90"/>
                  <a:gd name="T22" fmla="*/ 0 w 82"/>
                  <a:gd name="T23" fmla="*/ 53 h 90"/>
                  <a:gd name="T24" fmla="*/ 9 w 82"/>
                  <a:gd name="T25" fmla="*/ 63 h 90"/>
                  <a:gd name="T26" fmla="*/ 27 w 82"/>
                  <a:gd name="T27" fmla="*/ 63 h 90"/>
                  <a:gd name="T28" fmla="*/ 63 w 82"/>
                  <a:gd name="T29" fmla="*/ 89 h 90"/>
                  <a:gd name="T30" fmla="*/ 72 w 82"/>
                  <a:gd name="T31" fmla="*/ 89 h 90"/>
                  <a:gd name="T32" fmla="*/ 81 w 82"/>
                  <a:gd name="T33" fmla="*/ 80 h 90"/>
                  <a:gd name="T34" fmla="*/ 72 w 82"/>
                  <a:gd name="T35" fmla="*/ 80 h 90"/>
                  <a:gd name="T36" fmla="*/ 63 w 82"/>
                  <a:gd name="T37" fmla="*/ 80 h 90"/>
                  <a:gd name="T38" fmla="*/ 36 w 82"/>
                  <a:gd name="T39" fmla="*/ 63 h 90"/>
                  <a:gd name="T40" fmla="*/ 45 w 82"/>
                  <a:gd name="T41" fmla="*/ 63 h 90"/>
                  <a:gd name="T42" fmla="*/ 54 w 82"/>
                  <a:gd name="T43" fmla="*/ 53 h 90"/>
                  <a:gd name="T44" fmla="*/ 45 w 82"/>
                  <a:gd name="T45" fmla="*/ 53 h 90"/>
                  <a:gd name="T46" fmla="*/ 36 w 82"/>
                  <a:gd name="T47" fmla="*/ 53 h 90"/>
                  <a:gd name="T48" fmla="*/ 27 w 82"/>
                  <a:gd name="T49" fmla="*/ 44 h 90"/>
                  <a:gd name="T50" fmla="*/ 36 w 82"/>
                  <a:gd name="T51" fmla="*/ 44 h 90"/>
                  <a:gd name="T52" fmla="*/ 45 w 82"/>
                  <a:gd name="T53" fmla="*/ 44 h 90"/>
                  <a:gd name="T54" fmla="*/ 54 w 82"/>
                  <a:gd name="T55" fmla="*/ 36 h 90"/>
                  <a:gd name="T56" fmla="*/ 45 w 82"/>
                  <a:gd name="T57" fmla="*/ 27 h 90"/>
                  <a:gd name="T58" fmla="*/ 36 w 82"/>
                  <a:gd name="T59" fmla="*/ 27 h 90"/>
                  <a:gd name="T60" fmla="*/ 63 w 82"/>
                  <a:gd name="T61" fmla="*/ 8 h 90"/>
                  <a:gd name="T62" fmla="*/ 72 w 82"/>
                  <a:gd name="T63" fmla="*/ 17 h 90"/>
                  <a:gd name="T64" fmla="*/ 81 w 82"/>
                  <a:gd name="T65" fmla="*/ 8 h 90"/>
                  <a:gd name="T66" fmla="*/ 72 w 82"/>
                  <a:gd name="T6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90">
                    <a:moveTo>
                      <a:pt x="72" y="0"/>
                    </a:moveTo>
                    <a:lnTo>
                      <a:pt x="72" y="0"/>
                    </a:lnTo>
                    <a:cubicBezTo>
                      <a:pt x="72" y="0"/>
                      <a:pt x="72" y="0"/>
                      <a:pt x="63" y="0"/>
                    </a:cubicBezTo>
                    <a:cubicBezTo>
                      <a:pt x="45" y="0"/>
                      <a:pt x="27" y="17"/>
                      <a:pt x="27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0" y="27"/>
                      <a:pt x="0" y="36"/>
                      <a:pt x="0" y="36"/>
                    </a:cubicBezTo>
                    <a:cubicBezTo>
                      <a:pt x="0" y="36"/>
                      <a:pt x="0" y="44"/>
                      <a:pt x="9" y="44"/>
                    </a:cubicBezTo>
                    <a:cubicBezTo>
                      <a:pt x="18" y="44"/>
                      <a:pt x="18" y="44"/>
                      <a:pt x="18" y="44"/>
                    </a:cubicBezTo>
                    <a:lnTo>
                      <a:pt x="18" y="44"/>
                    </a:lnTo>
                    <a:cubicBezTo>
                      <a:pt x="18" y="44"/>
                      <a:pt x="18" y="44"/>
                      <a:pt x="18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63"/>
                      <a:pt x="9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80"/>
                      <a:pt x="45" y="89"/>
                      <a:pt x="63" y="89"/>
                    </a:cubicBezTo>
                    <a:cubicBezTo>
                      <a:pt x="72" y="89"/>
                      <a:pt x="72" y="89"/>
                      <a:pt x="72" y="89"/>
                    </a:cubicBezTo>
                    <a:cubicBezTo>
                      <a:pt x="81" y="89"/>
                      <a:pt x="81" y="80"/>
                      <a:pt x="81" y="80"/>
                    </a:cubicBezTo>
                    <a:lnTo>
                      <a:pt x="72" y="80"/>
                    </a:lnTo>
                    <a:lnTo>
                      <a:pt x="63" y="80"/>
                    </a:lnTo>
                    <a:cubicBezTo>
                      <a:pt x="54" y="80"/>
                      <a:pt x="36" y="72"/>
                      <a:pt x="36" y="63"/>
                    </a:cubicBezTo>
                    <a:cubicBezTo>
                      <a:pt x="45" y="63"/>
                      <a:pt x="45" y="63"/>
                      <a:pt x="45" y="63"/>
                    </a:cubicBezTo>
                    <a:lnTo>
                      <a:pt x="54" y="53"/>
                    </a:lnTo>
                    <a:lnTo>
                      <a:pt x="45" y="53"/>
                    </a:lnTo>
                    <a:cubicBezTo>
                      <a:pt x="36" y="53"/>
                      <a:pt x="36" y="53"/>
                      <a:pt x="36" y="53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7" y="44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lnTo>
                      <a:pt x="54" y="36"/>
                    </a:lnTo>
                    <a:lnTo>
                      <a:pt x="45" y="27"/>
                    </a:lnTo>
                    <a:cubicBezTo>
                      <a:pt x="36" y="27"/>
                      <a:pt x="36" y="27"/>
                      <a:pt x="36" y="27"/>
                    </a:cubicBezTo>
                    <a:cubicBezTo>
                      <a:pt x="45" y="17"/>
                      <a:pt x="54" y="8"/>
                      <a:pt x="63" y="8"/>
                    </a:cubicBezTo>
                    <a:cubicBezTo>
                      <a:pt x="63" y="8"/>
                      <a:pt x="72" y="8"/>
                      <a:pt x="72" y="17"/>
                    </a:cubicBezTo>
                    <a:lnTo>
                      <a:pt x="81" y="8"/>
                    </a:lnTo>
                    <a:cubicBezTo>
                      <a:pt x="81" y="8"/>
                      <a:pt x="81" y="0"/>
                      <a:pt x="7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4" name="Freeform 598">
                <a:extLst>
                  <a:ext uri="{FF2B5EF4-FFF2-40B4-BE49-F238E27FC236}">
                    <a16:creationId xmlns:a16="http://schemas.microsoft.com/office/drawing/2014/main" id="{E26794B6-2227-144E-902B-B137A9FA2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611" y="11661041"/>
                <a:ext cx="324982" cy="324982"/>
              </a:xfrm>
              <a:custGeom>
                <a:avLst/>
                <a:gdLst>
                  <a:gd name="T0" fmla="*/ 144 w 298"/>
                  <a:gd name="T1" fmla="*/ 297 h 298"/>
                  <a:gd name="T2" fmla="*/ 144 w 298"/>
                  <a:gd name="T3" fmla="*/ 297 h 298"/>
                  <a:gd name="T4" fmla="*/ 45 w 298"/>
                  <a:gd name="T5" fmla="*/ 252 h 298"/>
                  <a:gd name="T6" fmla="*/ 0 w 298"/>
                  <a:gd name="T7" fmla="*/ 153 h 298"/>
                  <a:gd name="T8" fmla="*/ 45 w 298"/>
                  <a:gd name="T9" fmla="*/ 45 h 298"/>
                  <a:gd name="T10" fmla="*/ 144 w 298"/>
                  <a:gd name="T11" fmla="*/ 0 h 298"/>
                  <a:gd name="T12" fmla="*/ 252 w 298"/>
                  <a:gd name="T13" fmla="*/ 45 h 298"/>
                  <a:gd name="T14" fmla="*/ 297 w 298"/>
                  <a:gd name="T15" fmla="*/ 153 h 298"/>
                  <a:gd name="T16" fmla="*/ 252 w 298"/>
                  <a:gd name="T17" fmla="*/ 252 h 298"/>
                  <a:gd name="T18" fmla="*/ 144 w 298"/>
                  <a:gd name="T19" fmla="*/ 297 h 298"/>
                  <a:gd name="T20" fmla="*/ 144 w 298"/>
                  <a:gd name="T21" fmla="*/ 18 h 298"/>
                  <a:gd name="T22" fmla="*/ 144 w 298"/>
                  <a:gd name="T23" fmla="*/ 18 h 298"/>
                  <a:gd name="T24" fmla="*/ 18 w 298"/>
                  <a:gd name="T25" fmla="*/ 153 h 298"/>
                  <a:gd name="T26" fmla="*/ 144 w 298"/>
                  <a:gd name="T27" fmla="*/ 279 h 298"/>
                  <a:gd name="T28" fmla="*/ 279 w 298"/>
                  <a:gd name="T29" fmla="*/ 153 h 298"/>
                  <a:gd name="T30" fmla="*/ 144 w 298"/>
                  <a:gd name="T31" fmla="*/ 1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" h="298">
                    <a:moveTo>
                      <a:pt x="144" y="297"/>
                    </a:moveTo>
                    <a:lnTo>
                      <a:pt x="144" y="297"/>
                    </a:lnTo>
                    <a:cubicBezTo>
                      <a:pt x="108" y="297"/>
                      <a:pt x="72" y="279"/>
                      <a:pt x="45" y="252"/>
                    </a:cubicBezTo>
                    <a:cubicBezTo>
                      <a:pt x="18" y="225"/>
                      <a:pt x="0" y="189"/>
                      <a:pt x="0" y="153"/>
                    </a:cubicBezTo>
                    <a:cubicBezTo>
                      <a:pt x="0" y="108"/>
                      <a:pt x="18" y="72"/>
                      <a:pt x="45" y="45"/>
                    </a:cubicBezTo>
                    <a:cubicBezTo>
                      <a:pt x="72" y="18"/>
                      <a:pt x="108" y="0"/>
                      <a:pt x="144" y="0"/>
                    </a:cubicBezTo>
                    <a:cubicBezTo>
                      <a:pt x="189" y="0"/>
                      <a:pt x="225" y="18"/>
                      <a:pt x="252" y="45"/>
                    </a:cubicBezTo>
                    <a:cubicBezTo>
                      <a:pt x="279" y="72"/>
                      <a:pt x="297" y="108"/>
                      <a:pt x="297" y="153"/>
                    </a:cubicBezTo>
                    <a:cubicBezTo>
                      <a:pt x="297" y="189"/>
                      <a:pt x="279" y="225"/>
                      <a:pt x="252" y="252"/>
                    </a:cubicBezTo>
                    <a:cubicBezTo>
                      <a:pt x="225" y="279"/>
                      <a:pt x="189" y="297"/>
                      <a:pt x="144" y="297"/>
                    </a:cubicBezTo>
                    <a:close/>
                    <a:moveTo>
                      <a:pt x="144" y="18"/>
                    </a:moveTo>
                    <a:lnTo>
                      <a:pt x="144" y="18"/>
                    </a:lnTo>
                    <a:cubicBezTo>
                      <a:pt x="81" y="18"/>
                      <a:pt x="18" y="81"/>
                      <a:pt x="18" y="153"/>
                    </a:cubicBezTo>
                    <a:cubicBezTo>
                      <a:pt x="18" y="225"/>
                      <a:pt x="81" y="279"/>
                      <a:pt x="144" y="279"/>
                    </a:cubicBezTo>
                    <a:cubicBezTo>
                      <a:pt x="216" y="279"/>
                      <a:pt x="279" y="225"/>
                      <a:pt x="279" y="153"/>
                    </a:cubicBezTo>
                    <a:cubicBezTo>
                      <a:pt x="279" y="81"/>
                      <a:pt x="216" y="18"/>
                      <a:pt x="144" y="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5" name="Freeform 599">
                <a:extLst>
                  <a:ext uri="{FF2B5EF4-FFF2-40B4-BE49-F238E27FC236}">
                    <a16:creationId xmlns:a16="http://schemas.microsoft.com/office/drawing/2014/main" id="{47DA03C1-81A5-8F41-BB10-579ADD6D9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844" y="11699274"/>
                <a:ext cx="243738" cy="243738"/>
              </a:xfrm>
              <a:custGeom>
                <a:avLst/>
                <a:gdLst>
                  <a:gd name="T0" fmla="*/ 108 w 226"/>
                  <a:gd name="T1" fmla="*/ 225 h 226"/>
                  <a:gd name="T2" fmla="*/ 108 w 226"/>
                  <a:gd name="T3" fmla="*/ 225 h 226"/>
                  <a:gd name="T4" fmla="*/ 0 w 226"/>
                  <a:gd name="T5" fmla="*/ 117 h 226"/>
                  <a:gd name="T6" fmla="*/ 108 w 226"/>
                  <a:gd name="T7" fmla="*/ 0 h 226"/>
                  <a:gd name="T8" fmla="*/ 225 w 226"/>
                  <a:gd name="T9" fmla="*/ 117 h 226"/>
                  <a:gd name="T10" fmla="*/ 108 w 226"/>
                  <a:gd name="T11" fmla="*/ 225 h 226"/>
                  <a:gd name="T12" fmla="*/ 108 w 226"/>
                  <a:gd name="T13" fmla="*/ 18 h 226"/>
                  <a:gd name="T14" fmla="*/ 108 w 226"/>
                  <a:gd name="T15" fmla="*/ 18 h 226"/>
                  <a:gd name="T16" fmla="*/ 18 w 226"/>
                  <a:gd name="T17" fmla="*/ 117 h 226"/>
                  <a:gd name="T18" fmla="*/ 108 w 226"/>
                  <a:gd name="T19" fmla="*/ 207 h 226"/>
                  <a:gd name="T20" fmla="*/ 207 w 226"/>
                  <a:gd name="T21" fmla="*/ 117 h 226"/>
                  <a:gd name="T22" fmla="*/ 108 w 226"/>
                  <a:gd name="T23" fmla="*/ 1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6" h="226">
                    <a:moveTo>
                      <a:pt x="108" y="225"/>
                    </a:moveTo>
                    <a:lnTo>
                      <a:pt x="108" y="225"/>
                    </a:lnTo>
                    <a:cubicBezTo>
                      <a:pt x="54" y="225"/>
                      <a:pt x="0" y="180"/>
                      <a:pt x="0" y="117"/>
                    </a:cubicBezTo>
                    <a:cubicBezTo>
                      <a:pt x="0" y="54"/>
                      <a:pt x="54" y="0"/>
                      <a:pt x="108" y="0"/>
                    </a:cubicBezTo>
                    <a:cubicBezTo>
                      <a:pt x="171" y="0"/>
                      <a:pt x="225" y="54"/>
                      <a:pt x="225" y="117"/>
                    </a:cubicBezTo>
                    <a:cubicBezTo>
                      <a:pt x="225" y="180"/>
                      <a:pt x="171" y="225"/>
                      <a:pt x="108" y="225"/>
                    </a:cubicBezTo>
                    <a:close/>
                    <a:moveTo>
                      <a:pt x="108" y="18"/>
                    </a:moveTo>
                    <a:lnTo>
                      <a:pt x="108" y="18"/>
                    </a:lnTo>
                    <a:cubicBezTo>
                      <a:pt x="63" y="18"/>
                      <a:pt x="18" y="63"/>
                      <a:pt x="18" y="117"/>
                    </a:cubicBezTo>
                    <a:cubicBezTo>
                      <a:pt x="18" y="162"/>
                      <a:pt x="63" y="207"/>
                      <a:pt x="108" y="207"/>
                    </a:cubicBezTo>
                    <a:cubicBezTo>
                      <a:pt x="162" y="207"/>
                      <a:pt x="207" y="162"/>
                      <a:pt x="207" y="117"/>
                    </a:cubicBezTo>
                    <a:cubicBezTo>
                      <a:pt x="207" y="63"/>
                      <a:pt x="162" y="18"/>
                      <a:pt x="108" y="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6" name="Freeform 600">
                <a:extLst>
                  <a:ext uri="{FF2B5EF4-FFF2-40B4-BE49-F238E27FC236}">
                    <a16:creationId xmlns:a16="http://schemas.microsoft.com/office/drawing/2014/main" id="{4C80B29A-0FE2-0C47-9DFE-63D2BB048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194" y="11751846"/>
                <a:ext cx="129038" cy="148152"/>
              </a:xfrm>
              <a:custGeom>
                <a:avLst/>
                <a:gdLst>
                  <a:gd name="T0" fmla="*/ 108 w 118"/>
                  <a:gd name="T1" fmla="*/ 18 h 136"/>
                  <a:gd name="T2" fmla="*/ 108 w 118"/>
                  <a:gd name="T3" fmla="*/ 18 h 136"/>
                  <a:gd name="T4" fmla="*/ 108 w 118"/>
                  <a:gd name="T5" fmla="*/ 9 h 136"/>
                  <a:gd name="T6" fmla="*/ 99 w 118"/>
                  <a:gd name="T7" fmla="*/ 9 h 136"/>
                  <a:gd name="T8" fmla="*/ 54 w 118"/>
                  <a:gd name="T9" fmla="*/ 45 h 136"/>
                  <a:gd name="T10" fmla="*/ 18 w 118"/>
                  <a:gd name="T11" fmla="*/ 9 h 136"/>
                  <a:gd name="T12" fmla="*/ 9 w 118"/>
                  <a:gd name="T13" fmla="*/ 9 h 136"/>
                  <a:gd name="T14" fmla="*/ 9 w 118"/>
                  <a:gd name="T15" fmla="*/ 18 h 136"/>
                  <a:gd name="T16" fmla="*/ 54 w 118"/>
                  <a:gd name="T17" fmla="*/ 63 h 136"/>
                  <a:gd name="T18" fmla="*/ 54 w 118"/>
                  <a:gd name="T19" fmla="*/ 72 h 136"/>
                  <a:gd name="T20" fmla="*/ 36 w 118"/>
                  <a:gd name="T21" fmla="*/ 72 h 136"/>
                  <a:gd name="T22" fmla="*/ 27 w 118"/>
                  <a:gd name="T23" fmla="*/ 81 h 136"/>
                  <a:gd name="T24" fmla="*/ 36 w 118"/>
                  <a:gd name="T25" fmla="*/ 90 h 136"/>
                  <a:gd name="T26" fmla="*/ 54 w 118"/>
                  <a:gd name="T27" fmla="*/ 90 h 136"/>
                  <a:gd name="T28" fmla="*/ 54 w 118"/>
                  <a:gd name="T29" fmla="*/ 99 h 136"/>
                  <a:gd name="T30" fmla="*/ 36 w 118"/>
                  <a:gd name="T31" fmla="*/ 99 h 136"/>
                  <a:gd name="T32" fmla="*/ 27 w 118"/>
                  <a:gd name="T33" fmla="*/ 108 h 136"/>
                  <a:gd name="T34" fmla="*/ 36 w 118"/>
                  <a:gd name="T35" fmla="*/ 108 h 136"/>
                  <a:gd name="T36" fmla="*/ 54 w 118"/>
                  <a:gd name="T37" fmla="*/ 108 h 136"/>
                  <a:gd name="T38" fmla="*/ 54 w 118"/>
                  <a:gd name="T39" fmla="*/ 126 h 136"/>
                  <a:gd name="T40" fmla="*/ 54 w 118"/>
                  <a:gd name="T41" fmla="*/ 135 h 136"/>
                  <a:gd name="T42" fmla="*/ 54 w 118"/>
                  <a:gd name="T43" fmla="*/ 135 h 136"/>
                  <a:gd name="T44" fmla="*/ 63 w 118"/>
                  <a:gd name="T45" fmla="*/ 126 h 136"/>
                  <a:gd name="T46" fmla="*/ 63 w 118"/>
                  <a:gd name="T47" fmla="*/ 108 h 136"/>
                  <a:gd name="T48" fmla="*/ 81 w 118"/>
                  <a:gd name="T49" fmla="*/ 108 h 136"/>
                  <a:gd name="T50" fmla="*/ 90 w 118"/>
                  <a:gd name="T51" fmla="*/ 108 h 136"/>
                  <a:gd name="T52" fmla="*/ 81 w 118"/>
                  <a:gd name="T53" fmla="*/ 99 h 136"/>
                  <a:gd name="T54" fmla="*/ 63 w 118"/>
                  <a:gd name="T55" fmla="*/ 99 h 136"/>
                  <a:gd name="T56" fmla="*/ 63 w 118"/>
                  <a:gd name="T57" fmla="*/ 90 h 136"/>
                  <a:gd name="T58" fmla="*/ 81 w 118"/>
                  <a:gd name="T59" fmla="*/ 90 h 136"/>
                  <a:gd name="T60" fmla="*/ 90 w 118"/>
                  <a:gd name="T61" fmla="*/ 81 h 136"/>
                  <a:gd name="T62" fmla="*/ 81 w 118"/>
                  <a:gd name="T63" fmla="*/ 72 h 136"/>
                  <a:gd name="T64" fmla="*/ 63 w 118"/>
                  <a:gd name="T65" fmla="*/ 72 h 136"/>
                  <a:gd name="T66" fmla="*/ 63 w 118"/>
                  <a:gd name="T67" fmla="*/ 63 h 136"/>
                  <a:gd name="T68" fmla="*/ 108 w 118"/>
                  <a:gd name="T69" fmla="*/ 1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36">
                    <a:moveTo>
                      <a:pt x="108" y="18"/>
                    </a:moveTo>
                    <a:lnTo>
                      <a:pt x="108" y="18"/>
                    </a:lnTo>
                    <a:cubicBezTo>
                      <a:pt x="117" y="18"/>
                      <a:pt x="117" y="9"/>
                      <a:pt x="108" y="9"/>
                    </a:cubicBezTo>
                    <a:cubicBezTo>
                      <a:pt x="108" y="0"/>
                      <a:pt x="99" y="0"/>
                      <a:pt x="99" y="9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0"/>
                      <a:pt x="9" y="0"/>
                      <a:pt x="9" y="9"/>
                    </a:cubicBezTo>
                    <a:cubicBezTo>
                      <a:pt x="0" y="9"/>
                      <a:pt x="0" y="9"/>
                      <a:pt x="9" y="18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27" y="72"/>
                      <a:pt x="27" y="72"/>
                      <a:pt x="27" y="81"/>
                    </a:cubicBezTo>
                    <a:cubicBezTo>
                      <a:pt x="27" y="81"/>
                      <a:pt x="27" y="90"/>
                      <a:pt x="36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27" y="99"/>
                      <a:pt x="27" y="99"/>
                      <a:pt x="27" y="108"/>
                    </a:cubicBezTo>
                    <a:cubicBezTo>
                      <a:pt x="27" y="108"/>
                      <a:pt x="27" y="108"/>
                      <a:pt x="36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35"/>
                      <a:pt x="54" y="135"/>
                      <a:pt x="54" y="135"/>
                    </a:cubicBezTo>
                    <a:lnTo>
                      <a:pt x="54" y="135"/>
                    </a:lnTo>
                    <a:cubicBezTo>
                      <a:pt x="63" y="135"/>
                      <a:pt x="63" y="135"/>
                      <a:pt x="63" y="126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90" y="108"/>
                      <a:pt x="90" y="108"/>
                      <a:pt x="90" y="108"/>
                    </a:cubicBezTo>
                    <a:cubicBezTo>
                      <a:pt x="90" y="99"/>
                      <a:pt x="90" y="99"/>
                      <a:pt x="81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90" y="90"/>
                      <a:pt x="90" y="81"/>
                      <a:pt x="90" y="81"/>
                    </a:cubicBezTo>
                    <a:cubicBezTo>
                      <a:pt x="90" y="72"/>
                      <a:pt x="90" y="72"/>
                      <a:pt x="81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63"/>
                      <a:pt x="63" y="63"/>
                      <a:pt x="63" y="63"/>
                    </a:cubicBezTo>
                    <a:lnTo>
                      <a:pt x="108" y="1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39" name="Group 43">
              <a:extLst>
                <a:ext uri="{FF2B5EF4-FFF2-40B4-BE49-F238E27FC236}">
                  <a16:creationId xmlns:a16="http://schemas.microsoft.com/office/drawing/2014/main" id="{DDC0006A-7C25-9D4B-AA1E-48424948951B}"/>
                </a:ext>
              </a:extLst>
            </p:cNvPr>
            <p:cNvGrpSpPr/>
            <p:nvPr/>
          </p:nvGrpSpPr>
          <p:grpSpPr>
            <a:xfrm flipH="1">
              <a:off x="3837535" y="6907457"/>
              <a:ext cx="2694348" cy="1062691"/>
              <a:chOff x="5517310" y="11299024"/>
              <a:chExt cx="3679683" cy="1062691"/>
            </a:xfrm>
          </p:grpSpPr>
          <p:sp>
            <p:nvSpPr>
              <p:cNvPr id="740" name="CuadroTexto 395">
                <a:extLst>
                  <a:ext uri="{FF2B5EF4-FFF2-40B4-BE49-F238E27FC236}">
                    <a16:creationId xmlns:a16="http://schemas.microsoft.com/office/drawing/2014/main" id="{33D76E61-99A9-5F40-A72A-1059D2CF0033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741" name="Rectangle 45">
                <a:extLst>
                  <a:ext uri="{FF2B5EF4-FFF2-40B4-BE49-F238E27FC236}">
                    <a16:creationId xmlns:a16="http://schemas.microsoft.com/office/drawing/2014/main" id="{B76BD753-5ABE-8B4A-B783-3CD2F40E4718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42" name="Group 43">
              <a:extLst>
                <a:ext uri="{FF2B5EF4-FFF2-40B4-BE49-F238E27FC236}">
                  <a16:creationId xmlns:a16="http://schemas.microsoft.com/office/drawing/2014/main" id="{07CFF1B6-3CAA-A240-97C2-D150B448ED61}"/>
                </a:ext>
              </a:extLst>
            </p:cNvPr>
            <p:cNvGrpSpPr/>
            <p:nvPr/>
          </p:nvGrpSpPr>
          <p:grpSpPr>
            <a:xfrm flipH="1">
              <a:off x="3837535" y="9022842"/>
              <a:ext cx="2694348" cy="1062691"/>
              <a:chOff x="5517310" y="11299024"/>
              <a:chExt cx="3679683" cy="1062691"/>
            </a:xfrm>
          </p:grpSpPr>
          <p:sp>
            <p:nvSpPr>
              <p:cNvPr id="743" name="CuadroTexto 395">
                <a:extLst>
                  <a:ext uri="{FF2B5EF4-FFF2-40B4-BE49-F238E27FC236}">
                    <a16:creationId xmlns:a16="http://schemas.microsoft.com/office/drawing/2014/main" id="{43F51D2D-97AB-1C45-8109-5FB6D9894A02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44" name="Rectangle 45">
                <a:extLst>
                  <a:ext uri="{FF2B5EF4-FFF2-40B4-BE49-F238E27FC236}">
                    <a16:creationId xmlns:a16="http://schemas.microsoft.com/office/drawing/2014/main" id="{247D83D4-B546-FF45-9F72-5B3EDCF9E831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45" name="Group 43">
              <a:extLst>
                <a:ext uri="{FF2B5EF4-FFF2-40B4-BE49-F238E27FC236}">
                  <a16:creationId xmlns:a16="http://schemas.microsoft.com/office/drawing/2014/main" id="{C47B24CE-E1D4-724D-B524-14E11FEADE4D}"/>
                </a:ext>
              </a:extLst>
            </p:cNvPr>
            <p:cNvGrpSpPr/>
            <p:nvPr/>
          </p:nvGrpSpPr>
          <p:grpSpPr>
            <a:xfrm flipH="1">
              <a:off x="3837535" y="11058534"/>
              <a:ext cx="2694348" cy="1062691"/>
              <a:chOff x="5517310" y="11299024"/>
              <a:chExt cx="3679683" cy="1062691"/>
            </a:xfrm>
          </p:grpSpPr>
          <p:sp>
            <p:nvSpPr>
              <p:cNvPr id="746" name="CuadroTexto 395">
                <a:extLst>
                  <a:ext uri="{FF2B5EF4-FFF2-40B4-BE49-F238E27FC236}">
                    <a16:creationId xmlns:a16="http://schemas.microsoft.com/office/drawing/2014/main" id="{D1FE6766-75CB-A941-A68E-3047E8B0C5F9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47" name="Rectangle 45">
                <a:extLst>
                  <a:ext uri="{FF2B5EF4-FFF2-40B4-BE49-F238E27FC236}">
                    <a16:creationId xmlns:a16="http://schemas.microsoft.com/office/drawing/2014/main" id="{C096C280-36E4-9840-B8C8-95ED58BF0859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48" name="Group 43">
              <a:extLst>
                <a:ext uri="{FF2B5EF4-FFF2-40B4-BE49-F238E27FC236}">
                  <a16:creationId xmlns:a16="http://schemas.microsoft.com/office/drawing/2014/main" id="{B6B3A4DF-4E71-354C-A3BF-A96930A1CC68}"/>
                </a:ext>
              </a:extLst>
            </p:cNvPr>
            <p:cNvGrpSpPr/>
            <p:nvPr/>
          </p:nvGrpSpPr>
          <p:grpSpPr>
            <a:xfrm flipH="1">
              <a:off x="18222505" y="6907457"/>
              <a:ext cx="2694348" cy="1062691"/>
              <a:chOff x="5517310" y="11299024"/>
              <a:chExt cx="3679683" cy="1062691"/>
            </a:xfrm>
          </p:grpSpPr>
          <p:sp>
            <p:nvSpPr>
              <p:cNvPr id="749" name="CuadroTexto 395">
                <a:extLst>
                  <a:ext uri="{FF2B5EF4-FFF2-40B4-BE49-F238E27FC236}">
                    <a16:creationId xmlns:a16="http://schemas.microsoft.com/office/drawing/2014/main" id="{EBA9BDE7-C2B6-5842-905E-029F6C02FE94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50" name="Rectangle 45">
                <a:extLst>
                  <a:ext uri="{FF2B5EF4-FFF2-40B4-BE49-F238E27FC236}">
                    <a16:creationId xmlns:a16="http://schemas.microsoft.com/office/drawing/2014/main" id="{2C8570D6-8212-3242-B58B-DE0F72442FB1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51" name="Group 43">
              <a:extLst>
                <a:ext uri="{FF2B5EF4-FFF2-40B4-BE49-F238E27FC236}">
                  <a16:creationId xmlns:a16="http://schemas.microsoft.com/office/drawing/2014/main" id="{FA0D96C5-9A98-814A-878E-08FCAF3ED1A3}"/>
                </a:ext>
              </a:extLst>
            </p:cNvPr>
            <p:cNvGrpSpPr/>
            <p:nvPr/>
          </p:nvGrpSpPr>
          <p:grpSpPr>
            <a:xfrm flipH="1">
              <a:off x="18223334" y="8953323"/>
              <a:ext cx="2694348" cy="1062691"/>
              <a:chOff x="5517310" y="11299024"/>
              <a:chExt cx="3679683" cy="1062691"/>
            </a:xfrm>
          </p:grpSpPr>
          <p:sp>
            <p:nvSpPr>
              <p:cNvPr id="752" name="CuadroTexto 395">
                <a:extLst>
                  <a:ext uri="{FF2B5EF4-FFF2-40B4-BE49-F238E27FC236}">
                    <a16:creationId xmlns:a16="http://schemas.microsoft.com/office/drawing/2014/main" id="{4436835B-5635-B342-966D-2AD3349C8167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53" name="Rectangle 45">
                <a:extLst>
                  <a:ext uri="{FF2B5EF4-FFF2-40B4-BE49-F238E27FC236}">
                    <a16:creationId xmlns:a16="http://schemas.microsoft.com/office/drawing/2014/main" id="{3B721CD5-2DAB-E24B-B442-31E648DBAFEA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54" name="Group 43">
              <a:extLst>
                <a:ext uri="{FF2B5EF4-FFF2-40B4-BE49-F238E27FC236}">
                  <a16:creationId xmlns:a16="http://schemas.microsoft.com/office/drawing/2014/main" id="{4594F19A-2B7A-4340-9029-42C326A71CF3}"/>
                </a:ext>
              </a:extLst>
            </p:cNvPr>
            <p:cNvGrpSpPr/>
            <p:nvPr/>
          </p:nvGrpSpPr>
          <p:grpSpPr>
            <a:xfrm flipH="1">
              <a:off x="18226448" y="11072345"/>
              <a:ext cx="2694348" cy="1062691"/>
              <a:chOff x="5517310" y="11299024"/>
              <a:chExt cx="3679683" cy="1062691"/>
            </a:xfrm>
          </p:grpSpPr>
          <p:sp>
            <p:nvSpPr>
              <p:cNvPr id="755" name="CuadroTexto 395">
                <a:extLst>
                  <a:ext uri="{FF2B5EF4-FFF2-40B4-BE49-F238E27FC236}">
                    <a16:creationId xmlns:a16="http://schemas.microsoft.com/office/drawing/2014/main" id="{E6B5AD73-1816-164F-8345-850F7544C2D9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756" name="Rectangle 45">
                <a:extLst>
                  <a:ext uri="{FF2B5EF4-FFF2-40B4-BE49-F238E27FC236}">
                    <a16:creationId xmlns:a16="http://schemas.microsoft.com/office/drawing/2014/main" id="{DB5E35F8-8E26-3343-A9D9-CECA9B02D0CB}"/>
                  </a:ext>
                </a:extLst>
              </p:cNvPr>
              <p:cNvSpPr/>
              <p:nvPr/>
            </p:nvSpPr>
            <p:spPr>
              <a:xfrm>
                <a:off x="5517310" y="11715384"/>
                <a:ext cx="36769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adroTexto 751">
            <a:extLst>
              <a:ext uri="{FF2B5EF4-FFF2-40B4-BE49-F238E27FC236}">
                <a16:creationId xmlns:a16="http://schemas.microsoft.com/office/drawing/2014/main" id="{A01080A6-D335-1A49-9B1A-3433BF4452C9}"/>
              </a:ext>
            </a:extLst>
          </p:cNvPr>
          <p:cNvSpPr txBox="1"/>
          <p:nvPr/>
        </p:nvSpPr>
        <p:spPr>
          <a:xfrm>
            <a:off x="10305136" y="652627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53" name="CuadroTexto 752">
            <a:extLst>
              <a:ext uri="{FF2B5EF4-FFF2-40B4-BE49-F238E27FC236}">
                <a16:creationId xmlns:a16="http://schemas.microsoft.com/office/drawing/2014/main" id="{736329A8-9708-CB40-AF6A-24C580DF1541}"/>
              </a:ext>
            </a:extLst>
          </p:cNvPr>
          <p:cNvSpPr txBox="1"/>
          <p:nvPr/>
        </p:nvSpPr>
        <p:spPr>
          <a:xfrm>
            <a:off x="2451398" y="216805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" name="Freeform 1">
            <a:extLst>
              <a:ext uri="{FF2B5EF4-FFF2-40B4-BE49-F238E27FC236}">
                <a16:creationId xmlns:a16="http://schemas.microsoft.com/office/drawing/2014/main" id="{9537A12D-B321-9147-AAA4-A21B558B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49" y="4302281"/>
            <a:ext cx="4124071" cy="3048835"/>
          </a:xfrm>
          <a:custGeom>
            <a:avLst/>
            <a:gdLst>
              <a:gd name="T0" fmla="*/ 3220 w 3905"/>
              <a:gd name="T1" fmla="*/ 2860 h 2888"/>
              <a:gd name="T2" fmla="*/ 3220 w 3905"/>
              <a:gd name="T3" fmla="*/ 2860 h 2888"/>
              <a:gd name="T4" fmla="*/ 225 w 3905"/>
              <a:gd name="T5" fmla="*/ 2249 h 2888"/>
              <a:gd name="T6" fmla="*/ 27 w 3905"/>
              <a:gd name="T7" fmla="*/ 1943 h 2888"/>
              <a:gd name="T8" fmla="*/ 378 w 3905"/>
              <a:gd name="T9" fmla="*/ 225 h 2888"/>
              <a:gd name="T10" fmla="*/ 675 w 3905"/>
              <a:gd name="T11" fmla="*/ 27 h 2888"/>
              <a:gd name="T12" fmla="*/ 3679 w 3905"/>
              <a:gd name="T13" fmla="*/ 639 h 2888"/>
              <a:gd name="T14" fmla="*/ 3877 w 3905"/>
              <a:gd name="T15" fmla="*/ 945 h 2888"/>
              <a:gd name="T16" fmla="*/ 3526 w 3905"/>
              <a:gd name="T17" fmla="*/ 2662 h 2888"/>
              <a:gd name="T18" fmla="*/ 3220 w 3905"/>
              <a:gd name="T19" fmla="*/ 2860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5" h="2888">
                <a:moveTo>
                  <a:pt x="3220" y="2860"/>
                </a:moveTo>
                <a:lnTo>
                  <a:pt x="3220" y="2860"/>
                </a:lnTo>
                <a:cubicBezTo>
                  <a:pt x="225" y="2249"/>
                  <a:pt x="225" y="2249"/>
                  <a:pt x="225" y="2249"/>
                </a:cubicBezTo>
                <a:cubicBezTo>
                  <a:pt x="90" y="2213"/>
                  <a:pt x="0" y="2087"/>
                  <a:pt x="27" y="1943"/>
                </a:cubicBezTo>
                <a:cubicBezTo>
                  <a:pt x="378" y="225"/>
                  <a:pt x="378" y="225"/>
                  <a:pt x="378" y="225"/>
                </a:cubicBezTo>
                <a:cubicBezTo>
                  <a:pt x="405" y="90"/>
                  <a:pt x="540" y="0"/>
                  <a:pt x="675" y="27"/>
                </a:cubicBezTo>
                <a:cubicBezTo>
                  <a:pt x="3679" y="639"/>
                  <a:pt x="3679" y="639"/>
                  <a:pt x="3679" y="639"/>
                </a:cubicBezTo>
                <a:cubicBezTo>
                  <a:pt x="3814" y="675"/>
                  <a:pt x="3904" y="801"/>
                  <a:pt x="3877" y="945"/>
                </a:cubicBezTo>
                <a:cubicBezTo>
                  <a:pt x="3526" y="2662"/>
                  <a:pt x="3526" y="2662"/>
                  <a:pt x="3526" y="2662"/>
                </a:cubicBezTo>
                <a:cubicBezTo>
                  <a:pt x="3499" y="2797"/>
                  <a:pt x="3364" y="2887"/>
                  <a:pt x="3220" y="28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3AC718FC-1F1D-C948-BC59-FB4CD9B2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732" y="5763859"/>
            <a:ext cx="316520" cy="581840"/>
          </a:xfrm>
          <a:custGeom>
            <a:avLst/>
            <a:gdLst>
              <a:gd name="T0" fmla="*/ 162 w 298"/>
              <a:gd name="T1" fmla="*/ 540 h 550"/>
              <a:gd name="T2" fmla="*/ 162 w 298"/>
              <a:gd name="T3" fmla="*/ 540 h 550"/>
              <a:gd name="T4" fmla="*/ 144 w 298"/>
              <a:gd name="T5" fmla="*/ 540 h 550"/>
              <a:gd name="T6" fmla="*/ 18 w 298"/>
              <a:gd name="T7" fmla="*/ 351 h 550"/>
              <a:gd name="T8" fmla="*/ 63 w 298"/>
              <a:gd name="T9" fmla="*/ 144 h 550"/>
              <a:gd name="T10" fmla="*/ 252 w 298"/>
              <a:gd name="T11" fmla="*/ 18 h 550"/>
              <a:gd name="T12" fmla="*/ 270 w 298"/>
              <a:gd name="T13" fmla="*/ 27 h 550"/>
              <a:gd name="T14" fmla="*/ 288 w 298"/>
              <a:gd name="T15" fmla="*/ 63 h 550"/>
              <a:gd name="T16" fmla="*/ 198 w 298"/>
              <a:gd name="T17" fmla="*/ 522 h 550"/>
              <a:gd name="T18" fmla="*/ 162 w 298"/>
              <a:gd name="T19" fmla="*/ 54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8" h="550">
                <a:moveTo>
                  <a:pt x="162" y="540"/>
                </a:moveTo>
                <a:lnTo>
                  <a:pt x="162" y="540"/>
                </a:lnTo>
                <a:cubicBezTo>
                  <a:pt x="144" y="540"/>
                  <a:pt x="144" y="540"/>
                  <a:pt x="144" y="540"/>
                </a:cubicBezTo>
                <a:cubicBezTo>
                  <a:pt x="63" y="522"/>
                  <a:pt x="0" y="441"/>
                  <a:pt x="18" y="351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81" y="63"/>
                  <a:pt x="162" y="0"/>
                  <a:pt x="252" y="18"/>
                </a:cubicBezTo>
                <a:cubicBezTo>
                  <a:pt x="270" y="27"/>
                  <a:pt x="270" y="27"/>
                  <a:pt x="270" y="27"/>
                </a:cubicBezTo>
                <a:cubicBezTo>
                  <a:pt x="288" y="27"/>
                  <a:pt x="297" y="45"/>
                  <a:pt x="288" y="63"/>
                </a:cubicBezTo>
                <a:cubicBezTo>
                  <a:pt x="198" y="522"/>
                  <a:pt x="198" y="522"/>
                  <a:pt x="198" y="522"/>
                </a:cubicBezTo>
                <a:cubicBezTo>
                  <a:pt x="198" y="540"/>
                  <a:pt x="180" y="549"/>
                  <a:pt x="162" y="540"/>
                </a:cubicBezTo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BCE24CFB-5C98-9741-B635-02D1158D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286" y="5801097"/>
            <a:ext cx="283939" cy="218773"/>
          </a:xfrm>
          <a:custGeom>
            <a:avLst/>
            <a:gdLst>
              <a:gd name="T0" fmla="*/ 252 w 271"/>
              <a:gd name="T1" fmla="*/ 171 h 208"/>
              <a:gd name="T2" fmla="*/ 252 w 271"/>
              <a:gd name="T3" fmla="*/ 171 h 208"/>
              <a:gd name="T4" fmla="*/ 252 w 271"/>
              <a:gd name="T5" fmla="*/ 189 h 208"/>
              <a:gd name="T6" fmla="*/ 225 w 271"/>
              <a:gd name="T7" fmla="*/ 207 h 208"/>
              <a:gd name="T8" fmla="*/ 27 w 271"/>
              <a:gd name="T9" fmla="*/ 162 h 208"/>
              <a:gd name="T10" fmla="*/ 9 w 271"/>
              <a:gd name="T11" fmla="*/ 135 h 208"/>
              <a:gd name="T12" fmla="*/ 27 w 271"/>
              <a:gd name="T13" fmla="*/ 27 h 208"/>
              <a:gd name="T14" fmla="*/ 54 w 271"/>
              <a:gd name="T15" fmla="*/ 0 h 208"/>
              <a:gd name="T16" fmla="*/ 153 w 271"/>
              <a:gd name="T17" fmla="*/ 27 h 208"/>
              <a:gd name="T18" fmla="*/ 252 w 271"/>
              <a:gd name="T19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208">
                <a:moveTo>
                  <a:pt x="252" y="171"/>
                </a:moveTo>
                <a:lnTo>
                  <a:pt x="252" y="171"/>
                </a:lnTo>
                <a:cubicBezTo>
                  <a:pt x="252" y="189"/>
                  <a:pt x="252" y="189"/>
                  <a:pt x="252" y="189"/>
                </a:cubicBezTo>
                <a:cubicBezTo>
                  <a:pt x="243" y="198"/>
                  <a:pt x="234" y="207"/>
                  <a:pt x="225" y="207"/>
                </a:cubicBezTo>
                <a:cubicBezTo>
                  <a:pt x="27" y="162"/>
                  <a:pt x="27" y="162"/>
                  <a:pt x="27" y="162"/>
                </a:cubicBezTo>
                <a:cubicBezTo>
                  <a:pt x="9" y="162"/>
                  <a:pt x="0" y="153"/>
                  <a:pt x="9" y="135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9"/>
                  <a:pt x="45" y="0"/>
                  <a:pt x="54" y="0"/>
                </a:cubicBezTo>
                <a:cubicBezTo>
                  <a:pt x="153" y="27"/>
                  <a:pt x="153" y="27"/>
                  <a:pt x="153" y="27"/>
                </a:cubicBezTo>
                <a:cubicBezTo>
                  <a:pt x="225" y="36"/>
                  <a:pt x="270" y="108"/>
                  <a:pt x="252" y="1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BF3C353C-7D4A-C540-9C2C-D68799CA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8" y="5991942"/>
            <a:ext cx="274629" cy="218770"/>
          </a:xfrm>
          <a:custGeom>
            <a:avLst/>
            <a:gdLst>
              <a:gd name="T0" fmla="*/ 261 w 262"/>
              <a:gd name="T1" fmla="*/ 90 h 208"/>
              <a:gd name="T2" fmla="*/ 261 w 262"/>
              <a:gd name="T3" fmla="*/ 90 h 208"/>
              <a:gd name="T4" fmla="*/ 243 w 262"/>
              <a:gd name="T5" fmla="*/ 162 h 208"/>
              <a:gd name="T6" fmla="*/ 189 w 262"/>
              <a:gd name="T7" fmla="*/ 198 h 208"/>
              <a:gd name="T8" fmla="*/ 36 w 262"/>
              <a:gd name="T9" fmla="*/ 171 h 208"/>
              <a:gd name="T10" fmla="*/ 0 w 262"/>
              <a:gd name="T11" fmla="*/ 117 h 208"/>
              <a:gd name="T12" fmla="*/ 18 w 262"/>
              <a:gd name="T13" fmla="*/ 45 h 208"/>
              <a:gd name="T14" fmla="*/ 72 w 262"/>
              <a:gd name="T15" fmla="*/ 9 h 208"/>
              <a:gd name="T16" fmla="*/ 225 w 262"/>
              <a:gd name="T17" fmla="*/ 36 h 208"/>
              <a:gd name="T18" fmla="*/ 261 w 262"/>
              <a:gd name="T19" fmla="*/ 9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" h="208">
                <a:moveTo>
                  <a:pt x="261" y="90"/>
                </a:moveTo>
                <a:lnTo>
                  <a:pt x="261" y="90"/>
                </a:lnTo>
                <a:cubicBezTo>
                  <a:pt x="243" y="162"/>
                  <a:pt x="243" y="162"/>
                  <a:pt x="243" y="162"/>
                </a:cubicBezTo>
                <a:cubicBezTo>
                  <a:pt x="243" y="189"/>
                  <a:pt x="216" y="207"/>
                  <a:pt x="189" y="198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9" y="162"/>
                  <a:pt x="0" y="144"/>
                  <a:pt x="0" y="117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18"/>
                  <a:pt x="45" y="0"/>
                  <a:pt x="72" y="9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252" y="45"/>
                  <a:pt x="261" y="63"/>
                  <a:pt x="261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4CF28DB8-CEA7-F14A-B13B-3D66F13A3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811" y="6182783"/>
            <a:ext cx="283939" cy="209463"/>
          </a:xfrm>
          <a:custGeom>
            <a:avLst/>
            <a:gdLst>
              <a:gd name="T0" fmla="*/ 270 w 271"/>
              <a:gd name="T1" fmla="*/ 72 h 199"/>
              <a:gd name="T2" fmla="*/ 270 w 271"/>
              <a:gd name="T3" fmla="*/ 72 h 199"/>
              <a:gd name="T4" fmla="*/ 270 w 271"/>
              <a:gd name="T5" fmla="*/ 81 h 199"/>
              <a:gd name="T6" fmla="*/ 117 w 271"/>
              <a:gd name="T7" fmla="*/ 180 h 199"/>
              <a:gd name="T8" fmla="*/ 27 w 271"/>
              <a:gd name="T9" fmla="*/ 162 h 199"/>
              <a:gd name="T10" fmla="*/ 9 w 271"/>
              <a:gd name="T11" fmla="*/ 135 h 199"/>
              <a:gd name="T12" fmla="*/ 27 w 271"/>
              <a:gd name="T13" fmla="*/ 18 h 199"/>
              <a:gd name="T14" fmla="*/ 54 w 271"/>
              <a:gd name="T15" fmla="*/ 0 h 199"/>
              <a:gd name="T16" fmla="*/ 252 w 271"/>
              <a:gd name="T17" fmla="*/ 45 h 199"/>
              <a:gd name="T18" fmla="*/ 270 w 271"/>
              <a:gd name="T19" fmla="*/ 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99">
                <a:moveTo>
                  <a:pt x="270" y="72"/>
                </a:moveTo>
                <a:lnTo>
                  <a:pt x="270" y="72"/>
                </a:lnTo>
                <a:cubicBezTo>
                  <a:pt x="270" y="81"/>
                  <a:pt x="270" y="81"/>
                  <a:pt x="270" y="81"/>
                </a:cubicBezTo>
                <a:cubicBezTo>
                  <a:pt x="252" y="153"/>
                  <a:pt x="189" y="198"/>
                  <a:pt x="117" y="180"/>
                </a:cubicBezTo>
                <a:cubicBezTo>
                  <a:pt x="27" y="162"/>
                  <a:pt x="27" y="162"/>
                  <a:pt x="27" y="162"/>
                </a:cubicBezTo>
                <a:cubicBezTo>
                  <a:pt x="9" y="162"/>
                  <a:pt x="0" y="144"/>
                  <a:pt x="9" y="135"/>
                </a:cubicBezTo>
                <a:cubicBezTo>
                  <a:pt x="27" y="18"/>
                  <a:pt x="27" y="18"/>
                  <a:pt x="27" y="18"/>
                </a:cubicBezTo>
                <a:cubicBezTo>
                  <a:pt x="36" y="9"/>
                  <a:pt x="45" y="0"/>
                  <a:pt x="54" y="0"/>
                </a:cubicBezTo>
                <a:cubicBezTo>
                  <a:pt x="252" y="45"/>
                  <a:pt x="252" y="45"/>
                  <a:pt x="252" y="45"/>
                </a:cubicBezTo>
                <a:cubicBezTo>
                  <a:pt x="270" y="45"/>
                  <a:pt x="270" y="54"/>
                  <a:pt x="270" y="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5C4845BE-E942-5442-AFE2-EFF925A6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288" y="6145546"/>
            <a:ext cx="1843264" cy="456161"/>
          </a:xfrm>
          <a:custGeom>
            <a:avLst/>
            <a:gdLst>
              <a:gd name="T0" fmla="*/ 1745 w 1746"/>
              <a:gd name="T1" fmla="*/ 351 h 433"/>
              <a:gd name="T2" fmla="*/ 18 w 1746"/>
              <a:gd name="T3" fmla="*/ 0 h 433"/>
              <a:gd name="T4" fmla="*/ 0 w 1746"/>
              <a:gd name="T5" fmla="*/ 81 h 433"/>
              <a:gd name="T6" fmla="*/ 1727 w 1746"/>
              <a:gd name="T7" fmla="*/ 432 h 433"/>
              <a:gd name="T8" fmla="*/ 1745 w 1746"/>
              <a:gd name="T9" fmla="*/ 351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6" h="433">
                <a:moveTo>
                  <a:pt x="1745" y="351"/>
                </a:moveTo>
                <a:lnTo>
                  <a:pt x="18" y="0"/>
                </a:lnTo>
                <a:lnTo>
                  <a:pt x="0" y="81"/>
                </a:lnTo>
                <a:lnTo>
                  <a:pt x="1727" y="432"/>
                </a:lnTo>
                <a:lnTo>
                  <a:pt x="1745" y="351"/>
                </a:lnTo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8606B19E-5A70-C747-97AB-7B307FEF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884" y="4949287"/>
            <a:ext cx="1461578" cy="539946"/>
          </a:xfrm>
          <a:custGeom>
            <a:avLst/>
            <a:gdLst>
              <a:gd name="T0" fmla="*/ 54 w 1386"/>
              <a:gd name="T1" fmla="*/ 0 h 513"/>
              <a:gd name="T2" fmla="*/ 1385 w 1386"/>
              <a:gd name="T3" fmla="*/ 270 h 513"/>
              <a:gd name="T4" fmla="*/ 1340 w 1386"/>
              <a:gd name="T5" fmla="*/ 512 h 513"/>
              <a:gd name="T6" fmla="*/ 0 w 1386"/>
              <a:gd name="T7" fmla="*/ 243 h 513"/>
              <a:gd name="T8" fmla="*/ 54 w 1386"/>
              <a:gd name="T9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6" h="513">
                <a:moveTo>
                  <a:pt x="54" y="0"/>
                </a:moveTo>
                <a:lnTo>
                  <a:pt x="1385" y="270"/>
                </a:lnTo>
                <a:lnTo>
                  <a:pt x="1340" y="512"/>
                </a:lnTo>
                <a:lnTo>
                  <a:pt x="0" y="243"/>
                </a:lnTo>
                <a:lnTo>
                  <a:pt x="5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91C077FB-3B8D-7142-A8B6-C451C8AD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01" y="5424067"/>
            <a:ext cx="55856" cy="200151"/>
          </a:xfrm>
          <a:custGeom>
            <a:avLst/>
            <a:gdLst>
              <a:gd name="T0" fmla="*/ 0 w 55"/>
              <a:gd name="T1" fmla="*/ 180 h 189"/>
              <a:gd name="T2" fmla="*/ 27 w 55"/>
              <a:gd name="T3" fmla="*/ 26 h 189"/>
              <a:gd name="T4" fmla="*/ 9 w 55"/>
              <a:gd name="T5" fmla="*/ 26 h 189"/>
              <a:gd name="T6" fmla="*/ 18 w 55"/>
              <a:gd name="T7" fmla="*/ 0 h 189"/>
              <a:gd name="T8" fmla="*/ 54 w 55"/>
              <a:gd name="T9" fmla="*/ 9 h 189"/>
              <a:gd name="T10" fmla="*/ 18 w 55"/>
              <a:gd name="T11" fmla="*/ 188 h 189"/>
              <a:gd name="T12" fmla="*/ 0 w 55"/>
              <a:gd name="T13" fmla="*/ 18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189">
                <a:moveTo>
                  <a:pt x="0" y="180"/>
                </a:moveTo>
                <a:lnTo>
                  <a:pt x="27" y="26"/>
                </a:lnTo>
                <a:lnTo>
                  <a:pt x="9" y="26"/>
                </a:lnTo>
                <a:lnTo>
                  <a:pt x="18" y="0"/>
                </a:lnTo>
                <a:lnTo>
                  <a:pt x="54" y="9"/>
                </a:lnTo>
                <a:lnTo>
                  <a:pt x="18" y="188"/>
                </a:lnTo>
                <a:lnTo>
                  <a:pt x="0" y="1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A3BEB07D-FD52-9E49-8A0C-FA799294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511" y="5442686"/>
            <a:ext cx="153607" cy="209460"/>
          </a:xfrm>
          <a:custGeom>
            <a:avLst/>
            <a:gdLst>
              <a:gd name="T0" fmla="*/ 0 w 145"/>
              <a:gd name="T1" fmla="*/ 170 h 199"/>
              <a:gd name="T2" fmla="*/ 0 w 145"/>
              <a:gd name="T3" fmla="*/ 170 h 199"/>
              <a:gd name="T4" fmla="*/ 9 w 145"/>
              <a:gd name="T5" fmla="*/ 152 h 199"/>
              <a:gd name="T6" fmla="*/ 27 w 145"/>
              <a:gd name="T7" fmla="*/ 143 h 199"/>
              <a:gd name="T8" fmla="*/ 45 w 145"/>
              <a:gd name="T9" fmla="*/ 135 h 199"/>
              <a:gd name="T10" fmla="*/ 72 w 145"/>
              <a:gd name="T11" fmla="*/ 116 h 199"/>
              <a:gd name="T12" fmla="*/ 90 w 145"/>
              <a:gd name="T13" fmla="*/ 107 h 199"/>
              <a:gd name="T14" fmla="*/ 99 w 145"/>
              <a:gd name="T15" fmla="*/ 99 h 199"/>
              <a:gd name="T16" fmla="*/ 117 w 145"/>
              <a:gd name="T17" fmla="*/ 63 h 199"/>
              <a:gd name="T18" fmla="*/ 117 w 145"/>
              <a:gd name="T19" fmla="*/ 36 h 199"/>
              <a:gd name="T20" fmla="*/ 90 w 145"/>
              <a:gd name="T21" fmla="*/ 27 h 199"/>
              <a:gd name="T22" fmla="*/ 63 w 145"/>
              <a:gd name="T23" fmla="*/ 27 h 199"/>
              <a:gd name="T24" fmla="*/ 45 w 145"/>
              <a:gd name="T25" fmla="*/ 54 h 199"/>
              <a:gd name="T26" fmla="*/ 27 w 145"/>
              <a:gd name="T27" fmla="*/ 54 h 199"/>
              <a:gd name="T28" fmla="*/ 54 w 145"/>
              <a:gd name="T29" fmla="*/ 18 h 199"/>
              <a:gd name="T30" fmla="*/ 99 w 145"/>
              <a:gd name="T31" fmla="*/ 8 h 199"/>
              <a:gd name="T32" fmla="*/ 135 w 145"/>
              <a:gd name="T33" fmla="*/ 27 h 199"/>
              <a:gd name="T34" fmla="*/ 135 w 145"/>
              <a:gd name="T35" fmla="*/ 71 h 199"/>
              <a:gd name="T36" fmla="*/ 99 w 145"/>
              <a:gd name="T37" fmla="*/ 126 h 199"/>
              <a:gd name="T38" fmla="*/ 81 w 145"/>
              <a:gd name="T39" fmla="*/ 135 h 199"/>
              <a:gd name="T40" fmla="*/ 36 w 145"/>
              <a:gd name="T41" fmla="*/ 162 h 199"/>
              <a:gd name="T42" fmla="*/ 117 w 145"/>
              <a:gd name="T43" fmla="*/ 179 h 199"/>
              <a:gd name="T44" fmla="*/ 117 w 145"/>
              <a:gd name="T45" fmla="*/ 198 h 199"/>
              <a:gd name="T46" fmla="*/ 0 w 145"/>
              <a:gd name="T47" fmla="*/ 17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5" h="199">
                <a:moveTo>
                  <a:pt x="0" y="170"/>
                </a:moveTo>
                <a:lnTo>
                  <a:pt x="0" y="170"/>
                </a:lnTo>
                <a:cubicBezTo>
                  <a:pt x="9" y="152"/>
                  <a:pt x="9" y="152"/>
                  <a:pt x="9" y="152"/>
                </a:cubicBezTo>
                <a:cubicBezTo>
                  <a:pt x="9" y="152"/>
                  <a:pt x="18" y="152"/>
                  <a:pt x="27" y="143"/>
                </a:cubicBezTo>
                <a:cubicBezTo>
                  <a:pt x="36" y="135"/>
                  <a:pt x="45" y="135"/>
                  <a:pt x="45" y="135"/>
                </a:cubicBezTo>
                <a:cubicBezTo>
                  <a:pt x="54" y="126"/>
                  <a:pt x="63" y="126"/>
                  <a:pt x="72" y="116"/>
                </a:cubicBezTo>
                <a:cubicBezTo>
                  <a:pt x="72" y="116"/>
                  <a:pt x="81" y="107"/>
                  <a:pt x="90" y="107"/>
                </a:cubicBezTo>
                <a:lnTo>
                  <a:pt x="99" y="99"/>
                </a:lnTo>
                <a:cubicBezTo>
                  <a:pt x="108" y="90"/>
                  <a:pt x="117" y="71"/>
                  <a:pt x="117" y="63"/>
                </a:cubicBezTo>
                <a:cubicBezTo>
                  <a:pt x="117" y="54"/>
                  <a:pt x="117" y="44"/>
                  <a:pt x="117" y="36"/>
                </a:cubicBezTo>
                <a:cubicBezTo>
                  <a:pt x="108" y="36"/>
                  <a:pt x="99" y="27"/>
                  <a:pt x="90" y="27"/>
                </a:cubicBezTo>
                <a:cubicBezTo>
                  <a:pt x="81" y="27"/>
                  <a:pt x="72" y="27"/>
                  <a:pt x="63" y="27"/>
                </a:cubicBezTo>
                <a:cubicBezTo>
                  <a:pt x="54" y="36"/>
                  <a:pt x="54" y="44"/>
                  <a:pt x="45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36" y="36"/>
                  <a:pt x="36" y="18"/>
                  <a:pt x="54" y="18"/>
                </a:cubicBezTo>
                <a:cubicBezTo>
                  <a:pt x="63" y="8"/>
                  <a:pt x="81" y="0"/>
                  <a:pt x="99" y="8"/>
                </a:cubicBezTo>
                <a:cubicBezTo>
                  <a:pt x="108" y="8"/>
                  <a:pt x="126" y="18"/>
                  <a:pt x="135" y="27"/>
                </a:cubicBezTo>
                <a:cubicBezTo>
                  <a:pt x="135" y="36"/>
                  <a:pt x="144" y="54"/>
                  <a:pt x="135" y="71"/>
                </a:cubicBezTo>
                <a:cubicBezTo>
                  <a:pt x="135" y="90"/>
                  <a:pt x="117" y="107"/>
                  <a:pt x="99" y="126"/>
                </a:cubicBezTo>
                <a:cubicBezTo>
                  <a:pt x="90" y="126"/>
                  <a:pt x="81" y="135"/>
                  <a:pt x="81" y="135"/>
                </a:cubicBezTo>
                <a:cubicBezTo>
                  <a:pt x="63" y="143"/>
                  <a:pt x="54" y="152"/>
                  <a:pt x="36" y="162"/>
                </a:cubicBezTo>
                <a:cubicBezTo>
                  <a:pt x="117" y="179"/>
                  <a:pt x="117" y="179"/>
                  <a:pt x="117" y="179"/>
                </a:cubicBezTo>
                <a:cubicBezTo>
                  <a:pt x="117" y="198"/>
                  <a:pt x="117" y="198"/>
                  <a:pt x="117" y="198"/>
                </a:cubicBezTo>
                <a:lnTo>
                  <a:pt x="0" y="1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0B95D1D4-FC1B-5841-A9E3-4C8EF958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461" y="5470614"/>
            <a:ext cx="144297" cy="200151"/>
          </a:xfrm>
          <a:custGeom>
            <a:avLst/>
            <a:gdLst>
              <a:gd name="T0" fmla="*/ 45 w 136"/>
              <a:gd name="T1" fmla="*/ 9 h 189"/>
              <a:gd name="T2" fmla="*/ 45 w 136"/>
              <a:gd name="T3" fmla="*/ 9 h 189"/>
              <a:gd name="T4" fmla="*/ 90 w 136"/>
              <a:gd name="T5" fmla="*/ 9 h 189"/>
              <a:gd name="T6" fmla="*/ 126 w 136"/>
              <a:gd name="T7" fmla="*/ 27 h 189"/>
              <a:gd name="T8" fmla="*/ 135 w 136"/>
              <a:gd name="T9" fmla="*/ 63 h 189"/>
              <a:gd name="T10" fmla="*/ 117 w 136"/>
              <a:gd name="T11" fmla="*/ 89 h 189"/>
              <a:gd name="T12" fmla="*/ 99 w 136"/>
              <a:gd name="T13" fmla="*/ 99 h 189"/>
              <a:gd name="T14" fmla="*/ 99 w 136"/>
              <a:gd name="T15" fmla="*/ 99 h 189"/>
              <a:gd name="T16" fmla="*/ 117 w 136"/>
              <a:gd name="T17" fmla="*/ 116 h 189"/>
              <a:gd name="T18" fmla="*/ 117 w 136"/>
              <a:gd name="T19" fmla="*/ 152 h 189"/>
              <a:gd name="T20" fmla="*/ 99 w 136"/>
              <a:gd name="T21" fmla="*/ 179 h 189"/>
              <a:gd name="T22" fmla="*/ 54 w 136"/>
              <a:gd name="T23" fmla="*/ 188 h 189"/>
              <a:gd name="T24" fmla="*/ 18 w 136"/>
              <a:gd name="T25" fmla="*/ 171 h 189"/>
              <a:gd name="T26" fmla="*/ 9 w 136"/>
              <a:gd name="T27" fmla="*/ 125 h 189"/>
              <a:gd name="T28" fmla="*/ 27 w 136"/>
              <a:gd name="T29" fmla="*/ 135 h 189"/>
              <a:gd name="T30" fmla="*/ 36 w 136"/>
              <a:gd name="T31" fmla="*/ 152 h 189"/>
              <a:gd name="T32" fmla="*/ 54 w 136"/>
              <a:gd name="T33" fmla="*/ 171 h 189"/>
              <a:gd name="T34" fmla="*/ 81 w 136"/>
              <a:gd name="T35" fmla="*/ 161 h 189"/>
              <a:gd name="T36" fmla="*/ 99 w 136"/>
              <a:gd name="T37" fmla="*/ 143 h 189"/>
              <a:gd name="T38" fmla="*/ 90 w 136"/>
              <a:gd name="T39" fmla="*/ 116 h 189"/>
              <a:gd name="T40" fmla="*/ 54 w 136"/>
              <a:gd name="T41" fmla="*/ 99 h 189"/>
              <a:gd name="T42" fmla="*/ 54 w 136"/>
              <a:gd name="T43" fmla="*/ 99 h 189"/>
              <a:gd name="T44" fmla="*/ 54 w 136"/>
              <a:gd name="T45" fmla="*/ 80 h 189"/>
              <a:gd name="T46" fmla="*/ 63 w 136"/>
              <a:gd name="T47" fmla="*/ 80 h 189"/>
              <a:gd name="T48" fmla="*/ 117 w 136"/>
              <a:gd name="T49" fmla="*/ 63 h 189"/>
              <a:gd name="T50" fmla="*/ 108 w 136"/>
              <a:gd name="T51" fmla="*/ 36 h 189"/>
              <a:gd name="T52" fmla="*/ 90 w 136"/>
              <a:gd name="T53" fmla="*/ 27 h 189"/>
              <a:gd name="T54" fmla="*/ 63 w 136"/>
              <a:gd name="T55" fmla="*/ 27 h 189"/>
              <a:gd name="T56" fmla="*/ 45 w 136"/>
              <a:gd name="T57" fmla="*/ 44 h 189"/>
              <a:gd name="T58" fmla="*/ 27 w 136"/>
              <a:gd name="T59" fmla="*/ 36 h 189"/>
              <a:gd name="T60" fmla="*/ 45 w 136"/>
              <a:gd name="T61" fmla="*/ 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189">
                <a:moveTo>
                  <a:pt x="45" y="9"/>
                </a:moveTo>
                <a:lnTo>
                  <a:pt x="45" y="9"/>
                </a:lnTo>
                <a:cubicBezTo>
                  <a:pt x="63" y="0"/>
                  <a:pt x="72" y="0"/>
                  <a:pt x="90" y="9"/>
                </a:cubicBezTo>
                <a:cubicBezTo>
                  <a:pt x="108" y="9"/>
                  <a:pt x="117" y="17"/>
                  <a:pt x="126" y="27"/>
                </a:cubicBezTo>
                <a:cubicBezTo>
                  <a:pt x="135" y="36"/>
                  <a:pt x="135" y="44"/>
                  <a:pt x="135" y="63"/>
                </a:cubicBezTo>
                <a:cubicBezTo>
                  <a:pt x="135" y="72"/>
                  <a:pt x="126" y="80"/>
                  <a:pt x="117" y="89"/>
                </a:cubicBezTo>
                <a:cubicBezTo>
                  <a:pt x="117" y="89"/>
                  <a:pt x="108" y="99"/>
                  <a:pt x="99" y="99"/>
                </a:cubicBezTo>
                <a:lnTo>
                  <a:pt x="99" y="99"/>
                </a:lnTo>
                <a:cubicBezTo>
                  <a:pt x="108" y="99"/>
                  <a:pt x="117" y="108"/>
                  <a:pt x="117" y="116"/>
                </a:cubicBezTo>
                <a:cubicBezTo>
                  <a:pt x="117" y="125"/>
                  <a:pt x="117" y="135"/>
                  <a:pt x="117" y="152"/>
                </a:cubicBezTo>
                <a:cubicBezTo>
                  <a:pt x="117" y="161"/>
                  <a:pt x="108" y="179"/>
                  <a:pt x="99" y="179"/>
                </a:cubicBezTo>
                <a:cubicBezTo>
                  <a:pt x="81" y="188"/>
                  <a:pt x="72" y="188"/>
                  <a:pt x="54" y="188"/>
                </a:cubicBezTo>
                <a:cubicBezTo>
                  <a:pt x="36" y="188"/>
                  <a:pt x="27" y="179"/>
                  <a:pt x="18" y="171"/>
                </a:cubicBezTo>
                <a:cubicBezTo>
                  <a:pt x="9" y="152"/>
                  <a:pt x="0" y="143"/>
                  <a:pt x="9" y="125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7" y="143"/>
                  <a:pt x="27" y="143"/>
                  <a:pt x="36" y="152"/>
                </a:cubicBezTo>
                <a:cubicBezTo>
                  <a:pt x="36" y="161"/>
                  <a:pt x="45" y="171"/>
                  <a:pt x="54" y="171"/>
                </a:cubicBezTo>
                <a:cubicBezTo>
                  <a:pt x="72" y="171"/>
                  <a:pt x="81" y="171"/>
                  <a:pt x="81" y="161"/>
                </a:cubicBezTo>
                <a:cubicBezTo>
                  <a:pt x="90" y="161"/>
                  <a:pt x="99" y="152"/>
                  <a:pt x="99" y="143"/>
                </a:cubicBezTo>
                <a:cubicBezTo>
                  <a:pt x="99" y="135"/>
                  <a:pt x="99" y="125"/>
                  <a:pt x="90" y="116"/>
                </a:cubicBezTo>
                <a:cubicBezTo>
                  <a:pt x="90" y="108"/>
                  <a:pt x="72" y="99"/>
                  <a:pt x="54" y="99"/>
                </a:cubicBezTo>
                <a:lnTo>
                  <a:pt x="54" y="99"/>
                </a:lnTo>
                <a:cubicBezTo>
                  <a:pt x="54" y="80"/>
                  <a:pt x="54" y="80"/>
                  <a:pt x="54" y="80"/>
                </a:cubicBezTo>
                <a:cubicBezTo>
                  <a:pt x="63" y="80"/>
                  <a:pt x="63" y="80"/>
                  <a:pt x="63" y="80"/>
                </a:cubicBezTo>
                <a:cubicBezTo>
                  <a:pt x="90" y="89"/>
                  <a:pt x="108" y="80"/>
                  <a:pt x="117" y="63"/>
                </a:cubicBezTo>
                <a:cubicBezTo>
                  <a:pt x="117" y="53"/>
                  <a:pt x="117" y="44"/>
                  <a:pt x="108" y="36"/>
                </a:cubicBezTo>
                <a:cubicBezTo>
                  <a:pt x="108" y="27"/>
                  <a:pt x="99" y="27"/>
                  <a:pt x="90" y="27"/>
                </a:cubicBezTo>
                <a:cubicBezTo>
                  <a:pt x="72" y="17"/>
                  <a:pt x="72" y="27"/>
                  <a:pt x="63" y="27"/>
                </a:cubicBezTo>
                <a:cubicBezTo>
                  <a:pt x="54" y="27"/>
                  <a:pt x="45" y="36"/>
                  <a:pt x="45" y="44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27"/>
                  <a:pt x="36" y="17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041270DF-53D5-634E-BB4C-48C74B82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68" y="5517161"/>
            <a:ext cx="144294" cy="190842"/>
          </a:xfrm>
          <a:custGeom>
            <a:avLst/>
            <a:gdLst>
              <a:gd name="T0" fmla="*/ 81 w 136"/>
              <a:gd name="T1" fmla="*/ 180 h 181"/>
              <a:gd name="T2" fmla="*/ 90 w 136"/>
              <a:gd name="T3" fmla="*/ 135 h 181"/>
              <a:gd name="T4" fmla="*/ 0 w 136"/>
              <a:gd name="T5" fmla="*/ 117 h 181"/>
              <a:gd name="T6" fmla="*/ 0 w 136"/>
              <a:gd name="T7" fmla="*/ 108 h 181"/>
              <a:gd name="T8" fmla="*/ 108 w 136"/>
              <a:gd name="T9" fmla="*/ 0 h 181"/>
              <a:gd name="T10" fmla="*/ 135 w 136"/>
              <a:gd name="T11" fmla="*/ 9 h 181"/>
              <a:gd name="T12" fmla="*/ 108 w 136"/>
              <a:gd name="T13" fmla="*/ 127 h 181"/>
              <a:gd name="T14" fmla="*/ 135 w 136"/>
              <a:gd name="T15" fmla="*/ 127 h 181"/>
              <a:gd name="T16" fmla="*/ 126 w 136"/>
              <a:gd name="T17" fmla="*/ 144 h 181"/>
              <a:gd name="T18" fmla="*/ 108 w 136"/>
              <a:gd name="T19" fmla="*/ 144 h 181"/>
              <a:gd name="T20" fmla="*/ 99 w 136"/>
              <a:gd name="T21" fmla="*/ 180 h 181"/>
              <a:gd name="T22" fmla="*/ 81 w 136"/>
              <a:gd name="T23" fmla="*/ 180 h 181"/>
              <a:gd name="T24" fmla="*/ 90 w 136"/>
              <a:gd name="T25" fmla="*/ 117 h 181"/>
              <a:gd name="T26" fmla="*/ 108 w 136"/>
              <a:gd name="T27" fmla="*/ 19 h 181"/>
              <a:gd name="T28" fmla="*/ 27 w 136"/>
              <a:gd name="T29" fmla="*/ 108 h 181"/>
              <a:gd name="T30" fmla="*/ 90 w 136"/>
              <a:gd name="T31" fmla="*/ 11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81">
                <a:moveTo>
                  <a:pt x="81" y="180"/>
                </a:moveTo>
                <a:lnTo>
                  <a:pt x="90" y="135"/>
                </a:lnTo>
                <a:lnTo>
                  <a:pt x="0" y="117"/>
                </a:lnTo>
                <a:lnTo>
                  <a:pt x="0" y="108"/>
                </a:lnTo>
                <a:lnTo>
                  <a:pt x="108" y="0"/>
                </a:lnTo>
                <a:lnTo>
                  <a:pt x="135" y="9"/>
                </a:lnTo>
                <a:lnTo>
                  <a:pt x="108" y="127"/>
                </a:lnTo>
                <a:lnTo>
                  <a:pt x="135" y="127"/>
                </a:lnTo>
                <a:lnTo>
                  <a:pt x="126" y="144"/>
                </a:lnTo>
                <a:lnTo>
                  <a:pt x="108" y="144"/>
                </a:lnTo>
                <a:lnTo>
                  <a:pt x="99" y="180"/>
                </a:lnTo>
                <a:lnTo>
                  <a:pt x="81" y="180"/>
                </a:lnTo>
                <a:close/>
                <a:moveTo>
                  <a:pt x="90" y="117"/>
                </a:moveTo>
                <a:lnTo>
                  <a:pt x="108" y="19"/>
                </a:lnTo>
                <a:lnTo>
                  <a:pt x="27" y="108"/>
                </a:lnTo>
                <a:lnTo>
                  <a:pt x="90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BE6E66BA-7437-3647-8D43-ABC3247C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457" y="5545090"/>
            <a:ext cx="144297" cy="209460"/>
          </a:xfrm>
          <a:custGeom>
            <a:avLst/>
            <a:gdLst>
              <a:gd name="T0" fmla="*/ 36 w 135"/>
              <a:gd name="T1" fmla="*/ 0 h 198"/>
              <a:gd name="T2" fmla="*/ 36 w 135"/>
              <a:gd name="T3" fmla="*/ 0 h 198"/>
              <a:gd name="T4" fmla="*/ 134 w 135"/>
              <a:gd name="T5" fmla="*/ 17 h 198"/>
              <a:gd name="T6" fmla="*/ 134 w 135"/>
              <a:gd name="T7" fmla="*/ 44 h 198"/>
              <a:gd name="T8" fmla="*/ 53 w 135"/>
              <a:gd name="T9" fmla="*/ 27 h 198"/>
              <a:gd name="T10" fmla="*/ 36 w 135"/>
              <a:gd name="T11" fmla="*/ 80 h 198"/>
              <a:gd name="T12" fmla="*/ 53 w 135"/>
              <a:gd name="T13" fmla="*/ 71 h 198"/>
              <a:gd name="T14" fmla="*/ 81 w 135"/>
              <a:gd name="T15" fmla="*/ 71 h 198"/>
              <a:gd name="T16" fmla="*/ 108 w 135"/>
              <a:gd name="T17" fmla="*/ 80 h 198"/>
              <a:gd name="T18" fmla="*/ 116 w 135"/>
              <a:gd name="T19" fmla="*/ 99 h 198"/>
              <a:gd name="T20" fmla="*/ 125 w 135"/>
              <a:gd name="T21" fmla="*/ 143 h 198"/>
              <a:gd name="T22" fmla="*/ 98 w 135"/>
              <a:gd name="T23" fmla="*/ 179 h 198"/>
              <a:gd name="T24" fmla="*/ 53 w 135"/>
              <a:gd name="T25" fmla="*/ 188 h 198"/>
              <a:gd name="T26" fmla="*/ 17 w 135"/>
              <a:gd name="T27" fmla="*/ 171 h 198"/>
              <a:gd name="T28" fmla="*/ 0 w 135"/>
              <a:gd name="T29" fmla="*/ 135 h 198"/>
              <a:gd name="T30" fmla="*/ 26 w 135"/>
              <a:gd name="T31" fmla="*/ 135 h 198"/>
              <a:gd name="T32" fmla="*/ 36 w 135"/>
              <a:gd name="T33" fmla="*/ 161 h 198"/>
              <a:gd name="T34" fmla="*/ 62 w 135"/>
              <a:gd name="T35" fmla="*/ 171 h 198"/>
              <a:gd name="T36" fmla="*/ 89 w 135"/>
              <a:gd name="T37" fmla="*/ 171 h 198"/>
              <a:gd name="T38" fmla="*/ 108 w 135"/>
              <a:gd name="T39" fmla="*/ 135 h 198"/>
              <a:gd name="T40" fmla="*/ 98 w 135"/>
              <a:gd name="T41" fmla="*/ 107 h 198"/>
              <a:gd name="T42" fmla="*/ 72 w 135"/>
              <a:gd name="T43" fmla="*/ 89 h 198"/>
              <a:gd name="T44" fmla="*/ 53 w 135"/>
              <a:gd name="T45" fmla="*/ 89 h 198"/>
              <a:gd name="T46" fmla="*/ 36 w 135"/>
              <a:gd name="T47" fmla="*/ 107 h 198"/>
              <a:gd name="T48" fmla="*/ 9 w 135"/>
              <a:gd name="T49" fmla="*/ 99 h 198"/>
              <a:gd name="T50" fmla="*/ 36 w 135"/>
              <a:gd name="T5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5" h="198">
                <a:moveTo>
                  <a:pt x="36" y="0"/>
                </a:moveTo>
                <a:lnTo>
                  <a:pt x="36" y="0"/>
                </a:lnTo>
                <a:cubicBezTo>
                  <a:pt x="134" y="17"/>
                  <a:pt x="134" y="17"/>
                  <a:pt x="134" y="17"/>
                </a:cubicBezTo>
                <a:cubicBezTo>
                  <a:pt x="134" y="44"/>
                  <a:pt x="134" y="44"/>
                  <a:pt x="134" y="44"/>
                </a:cubicBezTo>
                <a:cubicBezTo>
                  <a:pt x="53" y="27"/>
                  <a:pt x="53" y="27"/>
                  <a:pt x="53" y="27"/>
                </a:cubicBezTo>
                <a:cubicBezTo>
                  <a:pt x="36" y="80"/>
                  <a:pt x="36" y="80"/>
                  <a:pt x="36" y="80"/>
                </a:cubicBezTo>
                <a:cubicBezTo>
                  <a:pt x="45" y="71"/>
                  <a:pt x="53" y="71"/>
                  <a:pt x="53" y="71"/>
                </a:cubicBezTo>
                <a:cubicBezTo>
                  <a:pt x="62" y="71"/>
                  <a:pt x="72" y="71"/>
                  <a:pt x="81" y="71"/>
                </a:cubicBezTo>
                <a:cubicBezTo>
                  <a:pt x="89" y="71"/>
                  <a:pt x="98" y="71"/>
                  <a:pt x="108" y="80"/>
                </a:cubicBezTo>
                <a:cubicBezTo>
                  <a:pt x="116" y="80"/>
                  <a:pt x="116" y="89"/>
                  <a:pt x="116" y="99"/>
                </a:cubicBezTo>
                <a:cubicBezTo>
                  <a:pt x="125" y="107"/>
                  <a:pt x="125" y="125"/>
                  <a:pt x="125" y="143"/>
                </a:cubicBezTo>
                <a:cubicBezTo>
                  <a:pt x="116" y="161"/>
                  <a:pt x="116" y="171"/>
                  <a:pt x="98" y="179"/>
                </a:cubicBezTo>
                <a:cubicBezTo>
                  <a:pt x="89" y="188"/>
                  <a:pt x="72" y="197"/>
                  <a:pt x="53" y="188"/>
                </a:cubicBezTo>
                <a:cubicBezTo>
                  <a:pt x="36" y="188"/>
                  <a:pt x="26" y="179"/>
                  <a:pt x="17" y="171"/>
                </a:cubicBezTo>
                <a:cubicBezTo>
                  <a:pt x="9" y="161"/>
                  <a:pt x="0" y="143"/>
                  <a:pt x="0" y="135"/>
                </a:cubicBezTo>
                <a:cubicBezTo>
                  <a:pt x="26" y="135"/>
                  <a:pt x="26" y="135"/>
                  <a:pt x="26" y="135"/>
                </a:cubicBezTo>
                <a:cubicBezTo>
                  <a:pt x="26" y="143"/>
                  <a:pt x="26" y="152"/>
                  <a:pt x="36" y="161"/>
                </a:cubicBezTo>
                <a:cubicBezTo>
                  <a:pt x="36" y="161"/>
                  <a:pt x="45" y="171"/>
                  <a:pt x="62" y="171"/>
                </a:cubicBezTo>
                <a:cubicBezTo>
                  <a:pt x="72" y="171"/>
                  <a:pt x="81" y="171"/>
                  <a:pt x="89" y="171"/>
                </a:cubicBezTo>
                <a:cubicBezTo>
                  <a:pt x="98" y="161"/>
                  <a:pt x="98" y="152"/>
                  <a:pt x="108" y="135"/>
                </a:cubicBezTo>
                <a:cubicBezTo>
                  <a:pt x="108" y="125"/>
                  <a:pt x="108" y="116"/>
                  <a:pt x="98" y="107"/>
                </a:cubicBezTo>
                <a:cubicBezTo>
                  <a:pt x="98" y="99"/>
                  <a:pt x="89" y="89"/>
                  <a:pt x="72" y="89"/>
                </a:cubicBezTo>
                <a:cubicBezTo>
                  <a:pt x="62" y="89"/>
                  <a:pt x="53" y="89"/>
                  <a:pt x="53" y="89"/>
                </a:cubicBezTo>
                <a:cubicBezTo>
                  <a:pt x="45" y="89"/>
                  <a:pt x="36" y="99"/>
                  <a:pt x="36" y="107"/>
                </a:cubicBezTo>
                <a:cubicBezTo>
                  <a:pt x="9" y="99"/>
                  <a:pt x="9" y="99"/>
                  <a:pt x="9" y="99"/>
                </a:cubicBez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3">
            <a:extLst>
              <a:ext uri="{FF2B5EF4-FFF2-40B4-BE49-F238E27FC236}">
                <a16:creationId xmlns:a16="http://schemas.microsoft.com/office/drawing/2014/main" id="{53DB4C18-AC7F-0746-AE9D-1B16E34D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683" y="5582327"/>
            <a:ext cx="134985" cy="200151"/>
          </a:xfrm>
          <a:custGeom>
            <a:avLst/>
            <a:gdLst>
              <a:gd name="T0" fmla="*/ 81 w 127"/>
              <a:gd name="T1" fmla="*/ 27 h 189"/>
              <a:gd name="T2" fmla="*/ 81 w 127"/>
              <a:gd name="T3" fmla="*/ 27 h 189"/>
              <a:gd name="T4" fmla="*/ 45 w 127"/>
              <a:gd name="T5" fmla="*/ 35 h 189"/>
              <a:gd name="T6" fmla="*/ 19 w 127"/>
              <a:gd name="T7" fmla="*/ 80 h 189"/>
              <a:gd name="T8" fmla="*/ 45 w 127"/>
              <a:gd name="T9" fmla="*/ 71 h 189"/>
              <a:gd name="T10" fmla="*/ 72 w 127"/>
              <a:gd name="T11" fmla="*/ 71 h 189"/>
              <a:gd name="T12" fmla="*/ 108 w 127"/>
              <a:gd name="T13" fmla="*/ 89 h 189"/>
              <a:gd name="T14" fmla="*/ 117 w 127"/>
              <a:gd name="T15" fmla="*/ 135 h 189"/>
              <a:gd name="T16" fmla="*/ 90 w 127"/>
              <a:gd name="T17" fmla="*/ 179 h 189"/>
              <a:gd name="T18" fmla="*/ 45 w 127"/>
              <a:gd name="T19" fmla="*/ 188 h 189"/>
              <a:gd name="T20" fmla="*/ 0 w 127"/>
              <a:gd name="T21" fmla="*/ 135 h 189"/>
              <a:gd name="T22" fmla="*/ 0 w 127"/>
              <a:gd name="T23" fmla="*/ 80 h 189"/>
              <a:gd name="T24" fmla="*/ 27 w 127"/>
              <a:gd name="T25" fmla="*/ 17 h 189"/>
              <a:gd name="T26" fmla="*/ 81 w 127"/>
              <a:gd name="T27" fmla="*/ 0 h 189"/>
              <a:gd name="T28" fmla="*/ 117 w 127"/>
              <a:gd name="T29" fmla="*/ 27 h 189"/>
              <a:gd name="T30" fmla="*/ 126 w 127"/>
              <a:gd name="T31" fmla="*/ 53 h 189"/>
              <a:gd name="T32" fmla="*/ 108 w 127"/>
              <a:gd name="T33" fmla="*/ 53 h 189"/>
              <a:gd name="T34" fmla="*/ 99 w 127"/>
              <a:gd name="T35" fmla="*/ 35 h 189"/>
              <a:gd name="T36" fmla="*/ 81 w 127"/>
              <a:gd name="T37" fmla="*/ 27 h 189"/>
              <a:gd name="T38" fmla="*/ 90 w 127"/>
              <a:gd name="T39" fmla="*/ 135 h 189"/>
              <a:gd name="T40" fmla="*/ 90 w 127"/>
              <a:gd name="T41" fmla="*/ 135 h 189"/>
              <a:gd name="T42" fmla="*/ 90 w 127"/>
              <a:gd name="T43" fmla="*/ 107 h 189"/>
              <a:gd name="T44" fmla="*/ 63 w 127"/>
              <a:gd name="T45" fmla="*/ 89 h 189"/>
              <a:gd name="T46" fmla="*/ 36 w 127"/>
              <a:gd name="T47" fmla="*/ 89 h 189"/>
              <a:gd name="T48" fmla="*/ 19 w 127"/>
              <a:gd name="T49" fmla="*/ 116 h 189"/>
              <a:gd name="T50" fmla="*/ 19 w 127"/>
              <a:gd name="T51" fmla="*/ 152 h 189"/>
              <a:gd name="T52" fmla="*/ 45 w 127"/>
              <a:gd name="T53" fmla="*/ 170 h 189"/>
              <a:gd name="T54" fmla="*/ 81 w 127"/>
              <a:gd name="T55" fmla="*/ 161 h 189"/>
              <a:gd name="T56" fmla="*/ 90 w 127"/>
              <a:gd name="T57" fmla="*/ 13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7" h="189">
                <a:moveTo>
                  <a:pt x="81" y="27"/>
                </a:moveTo>
                <a:lnTo>
                  <a:pt x="81" y="27"/>
                </a:lnTo>
                <a:cubicBezTo>
                  <a:pt x="63" y="17"/>
                  <a:pt x="55" y="27"/>
                  <a:pt x="45" y="35"/>
                </a:cubicBezTo>
                <a:cubicBezTo>
                  <a:pt x="36" y="44"/>
                  <a:pt x="27" y="63"/>
                  <a:pt x="19" y="80"/>
                </a:cubicBezTo>
                <a:cubicBezTo>
                  <a:pt x="27" y="80"/>
                  <a:pt x="36" y="71"/>
                  <a:pt x="45" y="71"/>
                </a:cubicBezTo>
                <a:cubicBezTo>
                  <a:pt x="55" y="71"/>
                  <a:pt x="63" y="63"/>
                  <a:pt x="72" y="71"/>
                </a:cubicBezTo>
                <a:cubicBezTo>
                  <a:pt x="90" y="71"/>
                  <a:pt x="99" y="80"/>
                  <a:pt x="108" y="89"/>
                </a:cubicBezTo>
                <a:cubicBezTo>
                  <a:pt x="117" y="107"/>
                  <a:pt x="117" y="116"/>
                  <a:pt x="117" y="135"/>
                </a:cubicBezTo>
                <a:cubicBezTo>
                  <a:pt x="108" y="152"/>
                  <a:pt x="99" y="170"/>
                  <a:pt x="90" y="179"/>
                </a:cubicBezTo>
                <a:cubicBezTo>
                  <a:pt x="81" y="188"/>
                  <a:pt x="63" y="188"/>
                  <a:pt x="45" y="188"/>
                </a:cubicBezTo>
                <a:cubicBezTo>
                  <a:pt x="19" y="179"/>
                  <a:pt x="0" y="161"/>
                  <a:pt x="0" y="135"/>
                </a:cubicBezTo>
                <a:cubicBezTo>
                  <a:pt x="0" y="125"/>
                  <a:pt x="0" y="99"/>
                  <a:pt x="0" y="80"/>
                </a:cubicBezTo>
                <a:cubicBezTo>
                  <a:pt x="9" y="53"/>
                  <a:pt x="19" y="27"/>
                  <a:pt x="27" y="17"/>
                </a:cubicBezTo>
                <a:cubicBezTo>
                  <a:pt x="45" y="0"/>
                  <a:pt x="63" y="0"/>
                  <a:pt x="81" y="0"/>
                </a:cubicBezTo>
                <a:cubicBezTo>
                  <a:pt x="99" y="8"/>
                  <a:pt x="108" y="17"/>
                  <a:pt x="117" y="27"/>
                </a:cubicBezTo>
                <a:cubicBezTo>
                  <a:pt x="126" y="35"/>
                  <a:pt x="126" y="44"/>
                  <a:pt x="126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8" y="44"/>
                  <a:pt x="99" y="35"/>
                  <a:pt x="99" y="35"/>
                </a:cubicBezTo>
                <a:cubicBezTo>
                  <a:pt x="90" y="27"/>
                  <a:pt x="90" y="27"/>
                  <a:pt x="81" y="27"/>
                </a:cubicBezTo>
                <a:close/>
                <a:moveTo>
                  <a:pt x="90" y="135"/>
                </a:moveTo>
                <a:lnTo>
                  <a:pt x="90" y="135"/>
                </a:lnTo>
                <a:cubicBezTo>
                  <a:pt x="99" y="125"/>
                  <a:pt x="99" y="116"/>
                  <a:pt x="90" y="107"/>
                </a:cubicBezTo>
                <a:cubicBezTo>
                  <a:pt x="90" y="99"/>
                  <a:pt x="81" y="89"/>
                  <a:pt x="63" y="89"/>
                </a:cubicBezTo>
                <a:cubicBezTo>
                  <a:pt x="55" y="80"/>
                  <a:pt x="45" y="89"/>
                  <a:pt x="36" y="89"/>
                </a:cubicBezTo>
                <a:cubicBezTo>
                  <a:pt x="27" y="99"/>
                  <a:pt x="19" y="107"/>
                  <a:pt x="19" y="116"/>
                </a:cubicBezTo>
                <a:cubicBezTo>
                  <a:pt x="19" y="135"/>
                  <a:pt x="19" y="143"/>
                  <a:pt x="19" y="152"/>
                </a:cubicBezTo>
                <a:cubicBezTo>
                  <a:pt x="27" y="161"/>
                  <a:pt x="36" y="161"/>
                  <a:pt x="45" y="170"/>
                </a:cubicBezTo>
                <a:cubicBezTo>
                  <a:pt x="63" y="170"/>
                  <a:pt x="72" y="170"/>
                  <a:pt x="81" y="161"/>
                </a:cubicBezTo>
                <a:cubicBezTo>
                  <a:pt x="90" y="152"/>
                  <a:pt x="90" y="143"/>
                  <a:pt x="90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B4E693B4-4DFE-B94F-8E4C-1AC0707C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943" y="5610256"/>
            <a:ext cx="134985" cy="200151"/>
          </a:xfrm>
          <a:custGeom>
            <a:avLst/>
            <a:gdLst>
              <a:gd name="T0" fmla="*/ 9 w 127"/>
              <a:gd name="T1" fmla="*/ 0 h 189"/>
              <a:gd name="T2" fmla="*/ 126 w 127"/>
              <a:gd name="T3" fmla="*/ 17 h 189"/>
              <a:gd name="T4" fmla="*/ 126 w 127"/>
              <a:gd name="T5" fmla="*/ 36 h 189"/>
              <a:gd name="T6" fmla="*/ 18 w 127"/>
              <a:gd name="T7" fmla="*/ 188 h 189"/>
              <a:gd name="T8" fmla="*/ 0 w 127"/>
              <a:gd name="T9" fmla="*/ 179 h 189"/>
              <a:gd name="T10" fmla="*/ 99 w 127"/>
              <a:gd name="T11" fmla="*/ 36 h 189"/>
              <a:gd name="T12" fmla="*/ 9 w 127"/>
              <a:gd name="T13" fmla="*/ 17 h 189"/>
              <a:gd name="T14" fmla="*/ 9 w 127"/>
              <a:gd name="T1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189">
                <a:moveTo>
                  <a:pt x="9" y="0"/>
                </a:moveTo>
                <a:lnTo>
                  <a:pt x="126" y="17"/>
                </a:lnTo>
                <a:lnTo>
                  <a:pt x="126" y="36"/>
                </a:lnTo>
                <a:lnTo>
                  <a:pt x="18" y="188"/>
                </a:lnTo>
                <a:lnTo>
                  <a:pt x="0" y="179"/>
                </a:lnTo>
                <a:lnTo>
                  <a:pt x="99" y="36"/>
                </a:lnTo>
                <a:lnTo>
                  <a:pt x="9" y="17"/>
                </a:lnTo>
                <a:lnTo>
                  <a:pt x="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5">
            <a:extLst>
              <a:ext uri="{FF2B5EF4-FFF2-40B4-BE49-F238E27FC236}">
                <a16:creationId xmlns:a16="http://schemas.microsoft.com/office/drawing/2014/main" id="{D827069B-2B3C-B749-8603-54D76BC1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18" y="5638184"/>
            <a:ext cx="153607" cy="209460"/>
          </a:xfrm>
          <a:custGeom>
            <a:avLst/>
            <a:gdLst>
              <a:gd name="T0" fmla="*/ 27 w 145"/>
              <a:gd name="T1" fmla="*/ 46 h 199"/>
              <a:gd name="T2" fmla="*/ 27 w 145"/>
              <a:gd name="T3" fmla="*/ 46 h 199"/>
              <a:gd name="T4" fmla="*/ 54 w 145"/>
              <a:gd name="T5" fmla="*/ 10 h 199"/>
              <a:gd name="T6" fmla="*/ 90 w 145"/>
              <a:gd name="T7" fmla="*/ 10 h 199"/>
              <a:gd name="T8" fmla="*/ 135 w 145"/>
              <a:gd name="T9" fmla="*/ 27 h 199"/>
              <a:gd name="T10" fmla="*/ 144 w 145"/>
              <a:gd name="T11" fmla="*/ 63 h 199"/>
              <a:gd name="T12" fmla="*/ 126 w 145"/>
              <a:gd name="T13" fmla="*/ 90 h 199"/>
              <a:gd name="T14" fmla="*/ 108 w 145"/>
              <a:gd name="T15" fmla="*/ 99 h 199"/>
              <a:gd name="T16" fmla="*/ 126 w 145"/>
              <a:gd name="T17" fmla="*/ 126 h 199"/>
              <a:gd name="T18" fmla="*/ 126 w 145"/>
              <a:gd name="T19" fmla="*/ 153 h 199"/>
              <a:gd name="T20" fmla="*/ 99 w 145"/>
              <a:gd name="T21" fmla="*/ 189 h 199"/>
              <a:gd name="T22" fmla="*/ 54 w 145"/>
              <a:gd name="T23" fmla="*/ 198 h 199"/>
              <a:gd name="T24" fmla="*/ 18 w 145"/>
              <a:gd name="T25" fmla="*/ 171 h 199"/>
              <a:gd name="T26" fmla="*/ 9 w 145"/>
              <a:gd name="T27" fmla="*/ 126 h 199"/>
              <a:gd name="T28" fmla="*/ 18 w 145"/>
              <a:gd name="T29" fmla="*/ 99 h 199"/>
              <a:gd name="T30" fmla="*/ 45 w 145"/>
              <a:gd name="T31" fmla="*/ 90 h 199"/>
              <a:gd name="T32" fmla="*/ 27 w 145"/>
              <a:gd name="T33" fmla="*/ 46 h 199"/>
              <a:gd name="T34" fmla="*/ 108 w 145"/>
              <a:gd name="T35" fmla="*/ 144 h 199"/>
              <a:gd name="T36" fmla="*/ 108 w 145"/>
              <a:gd name="T37" fmla="*/ 144 h 199"/>
              <a:gd name="T38" fmla="*/ 99 w 145"/>
              <a:gd name="T39" fmla="*/ 117 h 199"/>
              <a:gd name="T40" fmla="*/ 72 w 145"/>
              <a:gd name="T41" fmla="*/ 108 h 199"/>
              <a:gd name="T42" fmla="*/ 45 w 145"/>
              <a:gd name="T43" fmla="*/ 108 h 199"/>
              <a:gd name="T44" fmla="*/ 27 w 145"/>
              <a:gd name="T45" fmla="*/ 135 h 199"/>
              <a:gd name="T46" fmla="*/ 36 w 145"/>
              <a:gd name="T47" fmla="*/ 162 h 199"/>
              <a:gd name="T48" fmla="*/ 63 w 145"/>
              <a:gd name="T49" fmla="*/ 180 h 199"/>
              <a:gd name="T50" fmla="*/ 90 w 145"/>
              <a:gd name="T51" fmla="*/ 171 h 199"/>
              <a:gd name="T52" fmla="*/ 108 w 145"/>
              <a:gd name="T53" fmla="*/ 144 h 199"/>
              <a:gd name="T54" fmla="*/ 117 w 145"/>
              <a:gd name="T55" fmla="*/ 63 h 199"/>
              <a:gd name="T56" fmla="*/ 117 w 145"/>
              <a:gd name="T57" fmla="*/ 63 h 199"/>
              <a:gd name="T58" fmla="*/ 117 w 145"/>
              <a:gd name="T59" fmla="*/ 36 h 199"/>
              <a:gd name="T60" fmla="*/ 90 w 145"/>
              <a:gd name="T61" fmla="*/ 27 h 199"/>
              <a:gd name="T62" fmla="*/ 63 w 145"/>
              <a:gd name="T63" fmla="*/ 27 h 199"/>
              <a:gd name="T64" fmla="*/ 45 w 145"/>
              <a:gd name="T65" fmla="*/ 46 h 199"/>
              <a:gd name="T66" fmla="*/ 54 w 145"/>
              <a:gd name="T67" fmla="*/ 72 h 199"/>
              <a:gd name="T68" fmla="*/ 81 w 145"/>
              <a:gd name="T69" fmla="*/ 90 h 199"/>
              <a:gd name="T70" fmla="*/ 108 w 145"/>
              <a:gd name="T71" fmla="*/ 82 h 199"/>
              <a:gd name="T72" fmla="*/ 117 w 145"/>
              <a:gd name="T73" fmla="*/ 6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99">
                <a:moveTo>
                  <a:pt x="27" y="46"/>
                </a:moveTo>
                <a:lnTo>
                  <a:pt x="27" y="46"/>
                </a:lnTo>
                <a:cubicBezTo>
                  <a:pt x="27" y="27"/>
                  <a:pt x="36" y="18"/>
                  <a:pt x="54" y="10"/>
                </a:cubicBezTo>
                <a:cubicBezTo>
                  <a:pt x="63" y="10"/>
                  <a:pt x="72" y="0"/>
                  <a:pt x="90" y="10"/>
                </a:cubicBezTo>
                <a:cubicBezTo>
                  <a:pt x="108" y="10"/>
                  <a:pt x="126" y="18"/>
                  <a:pt x="135" y="27"/>
                </a:cubicBezTo>
                <a:cubicBezTo>
                  <a:pt x="144" y="36"/>
                  <a:pt x="144" y="54"/>
                  <a:pt x="144" y="63"/>
                </a:cubicBezTo>
                <a:cubicBezTo>
                  <a:pt x="135" y="72"/>
                  <a:pt x="135" y="82"/>
                  <a:pt x="126" y="90"/>
                </a:cubicBezTo>
                <a:cubicBezTo>
                  <a:pt x="126" y="99"/>
                  <a:pt x="117" y="99"/>
                  <a:pt x="108" y="99"/>
                </a:cubicBezTo>
                <a:cubicBezTo>
                  <a:pt x="117" y="108"/>
                  <a:pt x="117" y="117"/>
                  <a:pt x="126" y="126"/>
                </a:cubicBezTo>
                <a:cubicBezTo>
                  <a:pt x="126" y="135"/>
                  <a:pt x="126" y="144"/>
                  <a:pt x="126" y="153"/>
                </a:cubicBezTo>
                <a:cubicBezTo>
                  <a:pt x="126" y="171"/>
                  <a:pt x="117" y="180"/>
                  <a:pt x="99" y="189"/>
                </a:cubicBezTo>
                <a:cubicBezTo>
                  <a:pt x="90" y="198"/>
                  <a:pt x="72" y="198"/>
                  <a:pt x="54" y="198"/>
                </a:cubicBezTo>
                <a:cubicBezTo>
                  <a:pt x="36" y="189"/>
                  <a:pt x="27" y="180"/>
                  <a:pt x="18" y="171"/>
                </a:cubicBezTo>
                <a:cubicBezTo>
                  <a:pt x="9" y="162"/>
                  <a:pt x="0" y="144"/>
                  <a:pt x="9" y="126"/>
                </a:cubicBezTo>
                <a:cubicBezTo>
                  <a:pt x="9" y="117"/>
                  <a:pt x="9" y="108"/>
                  <a:pt x="18" y="99"/>
                </a:cubicBezTo>
                <a:cubicBezTo>
                  <a:pt x="27" y="90"/>
                  <a:pt x="36" y="90"/>
                  <a:pt x="45" y="90"/>
                </a:cubicBezTo>
                <a:cubicBezTo>
                  <a:pt x="27" y="82"/>
                  <a:pt x="27" y="63"/>
                  <a:pt x="27" y="46"/>
                </a:cubicBezTo>
                <a:close/>
                <a:moveTo>
                  <a:pt x="108" y="144"/>
                </a:moveTo>
                <a:lnTo>
                  <a:pt x="108" y="144"/>
                </a:lnTo>
                <a:cubicBezTo>
                  <a:pt x="108" y="135"/>
                  <a:pt x="108" y="126"/>
                  <a:pt x="99" y="117"/>
                </a:cubicBezTo>
                <a:cubicBezTo>
                  <a:pt x="99" y="108"/>
                  <a:pt x="90" y="108"/>
                  <a:pt x="72" y="108"/>
                </a:cubicBezTo>
                <a:cubicBezTo>
                  <a:pt x="63" y="99"/>
                  <a:pt x="54" y="108"/>
                  <a:pt x="45" y="108"/>
                </a:cubicBezTo>
                <a:cubicBezTo>
                  <a:pt x="36" y="108"/>
                  <a:pt x="27" y="117"/>
                  <a:pt x="27" y="135"/>
                </a:cubicBezTo>
                <a:cubicBezTo>
                  <a:pt x="27" y="144"/>
                  <a:pt x="27" y="153"/>
                  <a:pt x="36" y="162"/>
                </a:cubicBezTo>
                <a:cubicBezTo>
                  <a:pt x="36" y="171"/>
                  <a:pt x="45" y="171"/>
                  <a:pt x="63" y="180"/>
                </a:cubicBezTo>
                <a:cubicBezTo>
                  <a:pt x="72" y="180"/>
                  <a:pt x="81" y="180"/>
                  <a:pt x="90" y="171"/>
                </a:cubicBezTo>
                <a:cubicBezTo>
                  <a:pt x="99" y="171"/>
                  <a:pt x="108" y="162"/>
                  <a:pt x="108" y="144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117" y="54"/>
                  <a:pt x="117" y="46"/>
                  <a:pt x="117" y="36"/>
                </a:cubicBezTo>
                <a:cubicBezTo>
                  <a:pt x="108" y="36"/>
                  <a:pt x="99" y="27"/>
                  <a:pt x="90" y="27"/>
                </a:cubicBezTo>
                <a:cubicBezTo>
                  <a:pt x="81" y="27"/>
                  <a:pt x="72" y="27"/>
                  <a:pt x="63" y="27"/>
                </a:cubicBezTo>
                <a:cubicBezTo>
                  <a:pt x="54" y="36"/>
                  <a:pt x="54" y="36"/>
                  <a:pt x="45" y="46"/>
                </a:cubicBezTo>
                <a:cubicBezTo>
                  <a:pt x="45" y="54"/>
                  <a:pt x="45" y="63"/>
                  <a:pt x="54" y="72"/>
                </a:cubicBezTo>
                <a:cubicBezTo>
                  <a:pt x="63" y="82"/>
                  <a:pt x="63" y="82"/>
                  <a:pt x="81" y="90"/>
                </a:cubicBezTo>
                <a:cubicBezTo>
                  <a:pt x="90" y="90"/>
                  <a:pt x="99" y="90"/>
                  <a:pt x="108" y="82"/>
                </a:cubicBezTo>
                <a:cubicBezTo>
                  <a:pt x="117" y="82"/>
                  <a:pt x="117" y="72"/>
                  <a:pt x="11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BF7B93E2-C32A-8049-A926-3FF7005A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319" y="5698694"/>
            <a:ext cx="134985" cy="200154"/>
          </a:xfrm>
          <a:custGeom>
            <a:avLst/>
            <a:gdLst>
              <a:gd name="T0" fmla="*/ 54 w 127"/>
              <a:gd name="T1" fmla="*/ 162 h 190"/>
              <a:gd name="T2" fmla="*/ 54 w 127"/>
              <a:gd name="T3" fmla="*/ 162 h 190"/>
              <a:gd name="T4" fmla="*/ 81 w 127"/>
              <a:gd name="T5" fmla="*/ 153 h 190"/>
              <a:gd name="T6" fmla="*/ 99 w 127"/>
              <a:gd name="T7" fmla="*/ 99 h 190"/>
              <a:gd name="T8" fmla="*/ 81 w 127"/>
              <a:gd name="T9" fmla="*/ 117 h 190"/>
              <a:gd name="T10" fmla="*/ 54 w 127"/>
              <a:gd name="T11" fmla="*/ 117 h 190"/>
              <a:gd name="T12" fmla="*/ 18 w 127"/>
              <a:gd name="T13" fmla="*/ 90 h 190"/>
              <a:gd name="T14" fmla="*/ 18 w 127"/>
              <a:gd name="T15" fmla="*/ 45 h 190"/>
              <a:gd name="T16" fmla="*/ 36 w 127"/>
              <a:gd name="T17" fmla="*/ 9 h 190"/>
              <a:gd name="T18" fmla="*/ 81 w 127"/>
              <a:gd name="T19" fmla="*/ 0 h 190"/>
              <a:gd name="T20" fmla="*/ 126 w 127"/>
              <a:gd name="T21" fmla="*/ 28 h 190"/>
              <a:gd name="T22" fmla="*/ 126 w 127"/>
              <a:gd name="T23" fmla="*/ 99 h 190"/>
              <a:gd name="T24" fmla="*/ 99 w 127"/>
              <a:gd name="T25" fmla="*/ 171 h 190"/>
              <a:gd name="T26" fmla="*/ 45 w 127"/>
              <a:gd name="T27" fmla="*/ 180 h 190"/>
              <a:gd name="T28" fmla="*/ 9 w 127"/>
              <a:gd name="T29" fmla="*/ 162 h 190"/>
              <a:gd name="T30" fmla="*/ 0 w 127"/>
              <a:gd name="T31" fmla="*/ 126 h 190"/>
              <a:gd name="T32" fmla="*/ 27 w 127"/>
              <a:gd name="T33" fmla="*/ 126 h 190"/>
              <a:gd name="T34" fmla="*/ 54 w 127"/>
              <a:gd name="T35" fmla="*/ 162 h 190"/>
              <a:gd name="T36" fmla="*/ 36 w 127"/>
              <a:gd name="T37" fmla="*/ 54 h 190"/>
              <a:gd name="T38" fmla="*/ 36 w 127"/>
              <a:gd name="T39" fmla="*/ 54 h 190"/>
              <a:gd name="T40" fmla="*/ 36 w 127"/>
              <a:gd name="T41" fmla="*/ 81 h 190"/>
              <a:gd name="T42" fmla="*/ 63 w 127"/>
              <a:gd name="T43" fmla="*/ 99 h 190"/>
              <a:gd name="T44" fmla="*/ 90 w 127"/>
              <a:gd name="T45" fmla="*/ 90 h 190"/>
              <a:gd name="T46" fmla="*/ 108 w 127"/>
              <a:gd name="T47" fmla="*/ 63 h 190"/>
              <a:gd name="T48" fmla="*/ 108 w 127"/>
              <a:gd name="T49" fmla="*/ 36 h 190"/>
              <a:gd name="T50" fmla="*/ 81 w 127"/>
              <a:gd name="T51" fmla="*/ 18 h 190"/>
              <a:gd name="T52" fmla="*/ 54 w 127"/>
              <a:gd name="T53" fmla="*/ 28 h 190"/>
              <a:gd name="T54" fmla="*/ 36 w 127"/>
              <a:gd name="T55" fmla="*/ 5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7" h="190">
                <a:moveTo>
                  <a:pt x="54" y="162"/>
                </a:moveTo>
                <a:lnTo>
                  <a:pt x="54" y="162"/>
                </a:lnTo>
                <a:cubicBezTo>
                  <a:pt x="63" y="162"/>
                  <a:pt x="72" y="162"/>
                  <a:pt x="81" y="153"/>
                </a:cubicBezTo>
                <a:cubicBezTo>
                  <a:pt x="90" y="144"/>
                  <a:pt x="99" y="126"/>
                  <a:pt x="99" y="99"/>
                </a:cubicBezTo>
                <a:cubicBezTo>
                  <a:pt x="99" y="108"/>
                  <a:pt x="90" y="117"/>
                  <a:pt x="81" y="117"/>
                </a:cubicBezTo>
                <a:cubicBezTo>
                  <a:pt x="72" y="117"/>
                  <a:pt x="63" y="117"/>
                  <a:pt x="54" y="117"/>
                </a:cubicBezTo>
                <a:cubicBezTo>
                  <a:pt x="45" y="108"/>
                  <a:pt x="27" y="108"/>
                  <a:pt x="18" y="90"/>
                </a:cubicBezTo>
                <a:cubicBezTo>
                  <a:pt x="9" y="81"/>
                  <a:pt x="9" y="63"/>
                  <a:pt x="18" y="45"/>
                </a:cubicBezTo>
                <a:cubicBezTo>
                  <a:pt x="18" y="28"/>
                  <a:pt x="27" y="18"/>
                  <a:pt x="36" y="9"/>
                </a:cubicBezTo>
                <a:cubicBezTo>
                  <a:pt x="54" y="0"/>
                  <a:pt x="63" y="0"/>
                  <a:pt x="81" y="0"/>
                </a:cubicBezTo>
                <a:cubicBezTo>
                  <a:pt x="108" y="0"/>
                  <a:pt x="117" y="18"/>
                  <a:pt x="126" y="28"/>
                </a:cubicBezTo>
                <a:cubicBezTo>
                  <a:pt x="126" y="45"/>
                  <a:pt x="126" y="72"/>
                  <a:pt x="126" y="99"/>
                </a:cubicBezTo>
                <a:cubicBezTo>
                  <a:pt x="117" y="135"/>
                  <a:pt x="108" y="153"/>
                  <a:pt x="99" y="171"/>
                </a:cubicBezTo>
                <a:cubicBezTo>
                  <a:pt x="81" y="180"/>
                  <a:pt x="72" y="189"/>
                  <a:pt x="45" y="180"/>
                </a:cubicBezTo>
                <a:cubicBezTo>
                  <a:pt x="36" y="180"/>
                  <a:pt x="18" y="171"/>
                  <a:pt x="9" y="162"/>
                </a:cubicBezTo>
                <a:cubicBezTo>
                  <a:pt x="9" y="153"/>
                  <a:pt x="0" y="135"/>
                  <a:pt x="0" y="126"/>
                </a:cubicBezTo>
                <a:cubicBezTo>
                  <a:pt x="27" y="126"/>
                  <a:pt x="27" y="126"/>
                  <a:pt x="27" y="126"/>
                </a:cubicBezTo>
                <a:cubicBezTo>
                  <a:pt x="27" y="144"/>
                  <a:pt x="36" y="162"/>
                  <a:pt x="54" y="162"/>
                </a:cubicBezTo>
                <a:close/>
                <a:moveTo>
                  <a:pt x="36" y="54"/>
                </a:moveTo>
                <a:lnTo>
                  <a:pt x="36" y="54"/>
                </a:lnTo>
                <a:cubicBezTo>
                  <a:pt x="36" y="63"/>
                  <a:pt x="36" y="72"/>
                  <a:pt x="36" y="81"/>
                </a:cubicBezTo>
                <a:cubicBezTo>
                  <a:pt x="45" y="90"/>
                  <a:pt x="54" y="90"/>
                  <a:pt x="63" y="99"/>
                </a:cubicBezTo>
                <a:cubicBezTo>
                  <a:pt x="72" y="99"/>
                  <a:pt x="90" y="99"/>
                  <a:pt x="90" y="90"/>
                </a:cubicBezTo>
                <a:cubicBezTo>
                  <a:pt x="99" y="90"/>
                  <a:pt x="108" y="81"/>
                  <a:pt x="108" y="63"/>
                </a:cubicBezTo>
                <a:cubicBezTo>
                  <a:pt x="108" y="54"/>
                  <a:pt x="108" y="45"/>
                  <a:pt x="108" y="36"/>
                </a:cubicBezTo>
                <a:cubicBezTo>
                  <a:pt x="99" y="28"/>
                  <a:pt x="90" y="18"/>
                  <a:pt x="81" y="18"/>
                </a:cubicBezTo>
                <a:cubicBezTo>
                  <a:pt x="72" y="18"/>
                  <a:pt x="63" y="18"/>
                  <a:pt x="54" y="28"/>
                </a:cubicBezTo>
                <a:cubicBezTo>
                  <a:pt x="45" y="28"/>
                  <a:pt x="36" y="36"/>
                  <a:pt x="3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7">
            <a:extLst>
              <a:ext uri="{FF2B5EF4-FFF2-40B4-BE49-F238E27FC236}">
                <a16:creationId xmlns:a16="http://schemas.microsoft.com/office/drawing/2014/main" id="{34CF9D34-9A38-F24A-B07F-E00A833F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270" y="5735931"/>
            <a:ext cx="144294" cy="190844"/>
          </a:xfrm>
          <a:custGeom>
            <a:avLst/>
            <a:gdLst>
              <a:gd name="T0" fmla="*/ 45 w 136"/>
              <a:gd name="T1" fmla="*/ 9 h 181"/>
              <a:gd name="T2" fmla="*/ 45 w 136"/>
              <a:gd name="T3" fmla="*/ 9 h 181"/>
              <a:gd name="T4" fmla="*/ 63 w 136"/>
              <a:gd name="T5" fmla="*/ 0 h 181"/>
              <a:gd name="T6" fmla="*/ 90 w 136"/>
              <a:gd name="T7" fmla="*/ 0 h 181"/>
              <a:gd name="T8" fmla="*/ 117 w 136"/>
              <a:gd name="T9" fmla="*/ 9 h 181"/>
              <a:gd name="T10" fmla="*/ 135 w 136"/>
              <a:gd name="T11" fmla="*/ 36 h 181"/>
              <a:gd name="T12" fmla="*/ 126 w 136"/>
              <a:gd name="T13" fmla="*/ 99 h 181"/>
              <a:gd name="T14" fmla="*/ 99 w 136"/>
              <a:gd name="T15" fmla="*/ 171 h 181"/>
              <a:gd name="T16" fmla="*/ 54 w 136"/>
              <a:gd name="T17" fmla="*/ 180 h 181"/>
              <a:gd name="T18" fmla="*/ 9 w 136"/>
              <a:gd name="T19" fmla="*/ 108 h 181"/>
              <a:gd name="T20" fmla="*/ 9 w 136"/>
              <a:gd name="T21" fmla="*/ 72 h 181"/>
              <a:gd name="T22" fmla="*/ 18 w 136"/>
              <a:gd name="T23" fmla="*/ 45 h 181"/>
              <a:gd name="T24" fmla="*/ 27 w 136"/>
              <a:gd name="T25" fmla="*/ 27 h 181"/>
              <a:gd name="T26" fmla="*/ 45 w 136"/>
              <a:gd name="T27" fmla="*/ 9 h 181"/>
              <a:gd name="T28" fmla="*/ 108 w 136"/>
              <a:gd name="T29" fmla="*/ 45 h 181"/>
              <a:gd name="T30" fmla="*/ 108 w 136"/>
              <a:gd name="T31" fmla="*/ 45 h 181"/>
              <a:gd name="T32" fmla="*/ 108 w 136"/>
              <a:gd name="T33" fmla="*/ 27 h 181"/>
              <a:gd name="T34" fmla="*/ 90 w 136"/>
              <a:gd name="T35" fmla="*/ 18 h 181"/>
              <a:gd name="T36" fmla="*/ 63 w 136"/>
              <a:gd name="T37" fmla="*/ 18 h 181"/>
              <a:gd name="T38" fmla="*/ 54 w 136"/>
              <a:gd name="T39" fmla="*/ 27 h 181"/>
              <a:gd name="T40" fmla="*/ 45 w 136"/>
              <a:gd name="T41" fmla="*/ 36 h 181"/>
              <a:gd name="T42" fmla="*/ 36 w 136"/>
              <a:gd name="T43" fmla="*/ 54 h 181"/>
              <a:gd name="T44" fmla="*/ 36 w 136"/>
              <a:gd name="T45" fmla="*/ 81 h 181"/>
              <a:gd name="T46" fmla="*/ 27 w 136"/>
              <a:gd name="T47" fmla="*/ 99 h 181"/>
              <a:gd name="T48" fmla="*/ 27 w 136"/>
              <a:gd name="T49" fmla="*/ 117 h 181"/>
              <a:gd name="T50" fmla="*/ 27 w 136"/>
              <a:gd name="T51" fmla="*/ 135 h 181"/>
              <a:gd name="T52" fmla="*/ 36 w 136"/>
              <a:gd name="T53" fmla="*/ 153 h 181"/>
              <a:gd name="T54" fmla="*/ 54 w 136"/>
              <a:gd name="T55" fmla="*/ 153 h 181"/>
              <a:gd name="T56" fmla="*/ 72 w 136"/>
              <a:gd name="T57" fmla="*/ 153 h 181"/>
              <a:gd name="T58" fmla="*/ 90 w 136"/>
              <a:gd name="T59" fmla="*/ 153 h 181"/>
              <a:gd name="T60" fmla="*/ 99 w 136"/>
              <a:gd name="T61" fmla="*/ 135 h 181"/>
              <a:gd name="T62" fmla="*/ 108 w 136"/>
              <a:gd name="T63" fmla="*/ 99 h 181"/>
              <a:gd name="T64" fmla="*/ 117 w 136"/>
              <a:gd name="T65" fmla="*/ 72 h 181"/>
              <a:gd name="T66" fmla="*/ 108 w 136"/>
              <a:gd name="T67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181">
                <a:moveTo>
                  <a:pt x="45" y="9"/>
                </a:moveTo>
                <a:lnTo>
                  <a:pt x="45" y="9"/>
                </a:lnTo>
                <a:cubicBezTo>
                  <a:pt x="45" y="0"/>
                  <a:pt x="54" y="0"/>
                  <a:pt x="63" y="0"/>
                </a:cubicBezTo>
                <a:cubicBezTo>
                  <a:pt x="72" y="0"/>
                  <a:pt x="81" y="0"/>
                  <a:pt x="90" y="0"/>
                </a:cubicBezTo>
                <a:cubicBezTo>
                  <a:pt x="99" y="0"/>
                  <a:pt x="108" y="9"/>
                  <a:pt x="117" y="9"/>
                </a:cubicBezTo>
                <a:cubicBezTo>
                  <a:pt x="126" y="18"/>
                  <a:pt x="126" y="27"/>
                  <a:pt x="135" y="36"/>
                </a:cubicBezTo>
                <a:cubicBezTo>
                  <a:pt x="135" y="54"/>
                  <a:pt x="135" y="72"/>
                  <a:pt x="126" y="99"/>
                </a:cubicBezTo>
                <a:cubicBezTo>
                  <a:pt x="126" y="135"/>
                  <a:pt x="108" y="153"/>
                  <a:pt x="99" y="171"/>
                </a:cubicBezTo>
                <a:cubicBezTo>
                  <a:pt x="90" y="180"/>
                  <a:pt x="72" y="180"/>
                  <a:pt x="54" y="180"/>
                </a:cubicBezTo>
                <a:cubicBezTo>
                  <a:pt x="18" y="171"/>
                  <a:pt x="0" y="144"/>
                  <a:pt x="9" y="108"/>
                </a:cubicBezTo>
                <a:cubicBezTo>
                  <a:pt x="9" y="99"/>
                  <a:pt x="9" y="81"/>
                  <a:pt x="9" y="72"/>
                </a:cubicBezTo>
                <a:cubicBezTo>
                  <a:pt x="9" y="63"/>
                  <a:pt x="18" y="54"/>
                  <a:pt x="18" y="45"/>
                </a:cubicBezTo>
                <a:cubicBezTo>
                  <a:pt x="18" y="36"/>
                  <a:pt x="27" y="27"/>
                  <a:pt x="27" y="27"/>
                </a:cubicBezTo>
                <a:cubicBezTo>
                  <a:pt x="36" y="18"/>
                  <a:pt x="36" y="9"/>
                  <a:pt x="45" y="9"/>
                </a:cubicBezTo>
                <a:close/>
                <a:moveTo>
                  <a:pt x="108" y="45"/>
                </a:moveTo>
                <a:lnTo>
                  <a:pt x="108" y="45"/>
                </a:lnTo>
                <a:cubicBezTo>
                  <a:pt x="108" y="36"/>
                  <a:pt x="108" y="36"/>
                  <a:pt x="108" y="27"/>
                </a:cubicBezTo>
                <a:cubicBezTo>
                  <a:pt x="99" y="27"/>
                  <a:pt x="90" y="18"/>
                  <a:pt x="90" y="18"/>
                </a:cubicBezTo>
                <a:cubicBezTo>
                  <a:pt x="81" y="18"/>
                  <a:pt x="72" y="18"/>
                  <a:pt x="63" y="18"/>
                </a:cubicBezTo>
                <a:cubicBezTo>
                  <a:pt x="63" y="18"/>
                  <a:pt x="54" y="18"/>
                  <a:pt x="54" y="27"/>
                </a:cubicBezTo>
                <a:cubicBezTo>
                  <a:pt x="45" y="27"/>
                  <a:pt x="45" y="36"/>
                  <a:pt x="45" y="36"/>
                </a:cubicBezTo>
                <a:cubicBezTo>
                  <a:pt x="36" y="45"/>
                  <a:pt x="36" y="54"/>
                  <a:pt x="36" y="54"/>
                </a:cubicBezTo>
                <a:cubicBezTo>
                  <a:pt x="36" y="63"/>
                  <a:pt x="36" y="72"/>
                  <a:pt x="36" y="81"/>
                </a:cubicBezTo>
                <a:cubicBezTo>
                  <a:pt x="27" y="90"/>
                  <a:pt x="27" y="99"/>
                  <a:pt x="27" y="99"/>
                </a:cubicBezTo>
                <a:cubicBezTo>
                  <a:pt x="27" y="108"/>
                  <a:pt x="27" y="117"/>
                  <a:pt x="27" y="117"/>
                </a:cubicBezTo>
                <a:cubicBezTo>
                  <a:pt x="27" y="126"/>
                  <a:pt x="27" y="135"/>
                  <a:pt x="27" y="135"/>
                </a:cubicBezTo>
                <a:cubicBezTo>
                  <a:pt x="36" y="144"/>
                  <a:pt x="36" y="144"/>
                  <a:pt x="36" y="153"/>
                </a:cubicBezTo>
                <a:cubicBezTo>
                  <a:pt x="45" y="153"/>
                  <a:pt x="45" y="153"/>
                  <a:pt x="54" y="153"/>
                </a:cubicBezTo>
                <a:cubicBezTo>
                  <a:pt x="63" y="162"/>
                  <a:pt x="72" y="162"/>
                  <a:pt x="72" y="153"/>
                </a:cubicBezTo>
                <a:cubicBezTo>
                  <a:pt x="81" y="153"/>
                  <a:pt x="81" y="153"/>
                  <a:pt x="90" y="153"/>
                </a:cubicBezTo>
                <a:cubicBezTo>
                  <a:pt x="90" y="144"/>
                  <a:pt x="90" y="144"/>
                  <a:pt x="99" y="135"/>
                </a:cubicBezTo>
                <a:cubicBezTo>
                  <a:pt x="99" y="126"/>
                  <a:pt x="108" y="108"/>
                  <a:pt x="108" y="99"/>
                </a:cubicBezTo>
                <a:cubicBezTo>
                  <a:pt x="108" y="90"/>
                  <a:pt x="108" y="72"/>
                  <a:pt x="117" y="72"/>
                </a:cubicBezTo>
                <a:cubicBezTo>
                  <a:pt x="117" y="63"/>
                  <a:pt x="117" y="54"/>
                  <a:pt x="108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DD3C604D-96E8-BE4E-B257-05AAA4F77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493" y="5754550"/>
            <a:ext cx="55856" cy="200154"/>
          </a:xfrm>
          <a:custGeom>
            <a:avLst/>
            <a:gdLst>
              <a:gd name="T0" fmla="*/ 0 w 55"/>
              <a:gd name="T1" fmla="*/ 180 h 190"/>
              <a:gd name="T2" fmla="*/ 27 w 55"/>
              <a:gd name="T3" fmla="*/ 27 h 190"/>
              <a:gd name="T4" fmla="*/ 9 w 55"/>
              <a:gd name="T5" fmla="*/ 27 h 190"/>
              <a:gd name="T6" fmla="*/ 18 w 55"/>
              <a:gd name="T7" fmla="*/ 0 h 190"/>
              <a:gd name="T8" fmla="*/ 54 w 55"/>
              <a:gd name="T9" fmla="*/ 9 h 190"/>
              <a:gd name="T10" fmla="*/ 18 w 55"/>
              <a:gd name="T11" fmla="*/ 189 h 190"/>
              <a:gd name="T12" fmla="*/ 0 w 55"/>
              <a:gd name="T13" fmla="*/ 1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190">
                <a:moveTo>
                  <a:pt x="0" y="180"/>
                </a:moveTo>
                <a:lnTo>
                  <a:pt x="27" y="27"/>
                </a:lnTo>
                <a:lnTo>
                  <a:pt x="9" y="27"/>
                </a:lnTo>
                <a:lnTo>
                  <a:pt x="18" y="0"/>
                </a:lnTo>
                <a:lnTo>
                  <a:pt x="54" y="9"/>
                </a:lnTo>
                <a:lnTo>
                  <a:pt x="18" y="189"/>
                </a:lnTo>
                <a:lnTo>
                  <a:pt x="0" y="1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9">
            <a:extLst>
              <a:ext uri="{FF2B5EF4-FFF2-40B4-BE49-F238E27FC236}">
                <a16:creationId xmlns:a16="http://schemas.microsoft.com/office/drawing/2014/main" id="{799C9E0E-C10D-BB4C-82FA-B0992A166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49" y="5773169"/>
            <a:ext cx="144297" cy="209463"/>
          </a:xfrm>
          <a:custGeom>
            <a:avLst/>
            <a:gdLst>
              <a:gd name="T0" fmla="*/ 0 w 136"/>
              <a:gd name="T1" fmla="*/ 171 h 199"/>
              <a:gd name="T2" fmla="*/ 0 w 136"/>
              <a:gd name="T3" fmla="*/ 171 h 199"/>
              <a:gd name="T4" fmla="*/ 9 w 136"/>
              <a:gd name="T5" fmla="*/ 153 h 199"/>
              <a:gd name="T6" fmla="*/ 27 w 136"/>
              <a:gd name="T7" fmla="*/ 144 h 199"/>
              <a:gd name="T8" fmla="*/ 45 w 136"/>
              <a:gd name="T9" fmla="*/ 135 h 199"/>
              <a:gd name="T10" fmla="*/ 63 w 136"/>
              <a:gd name="T11" fmla="*/ 117 h 199"/>
              <a:gd name="T12" fmla="*/ 81 w 136"/>
              <a:gd name="T13" fmla="*/ 108 h 199"/>
              <a:gd name="T14" fmla="*/ 99 w 136"/>
              <a:gd name="T15" fmla="*/ 90 h 199"/>
              <a:gd name="T16" fmla="*/ 117 w 136"/>
              <a:gd name="T17" fmla="*/ 63 h 199"/>
              <a:gd name="T18" fmla="*/ 108 w 136"/>
              <a:gd name="T19" fmla="*/ 36 h 199"/>
              <a:gd name="T20" fmla="*/ 90 w 136"/>
              <a:gd name="T21" fmla="*/ 27 h 199"/>
              <a:gd name="T22" fmla="*/ 63 w 136"/>
              <a:gd name="T23" fmla="*/ 27 h 199"/>
              <a:gd name="T24" fmla="*/ 45 w 136"/>
              <a:gd name="T25" fmla="*/ 54 h 199"/>
              <a:gd name="T26" fmla="*/ 27 w 136"/>
              <a:gd name="T27" fmla="*/ 54 h 199"/>
              <a:gd name="T28" fmla="*/ 54 w 136"/>
              <a:gd name="T29" fmla="*/ 9 h 199"/>
              <a:gd name="T30" fmla="*/ 90 w 136"/>
              <a:gd name="T31" fmla="*/ 9 h 199"/>
              <a:gd name="T32" fmla="*/ 126 w 136"/>
              <a:gd name="T33" fmla="*/ 27 h 199"/>
              <a:gd name="T34" fmla="*/ 135 w 136"/>
              <a:gd name="T35" fmla="*/ 72 h 199"/>
              <a:gd name="T36" fmla="*/ 99 w 136"/>
              <a:gd name="T37" fmla="*/ 126 h 199"/>
              <a:gd name="T38" fmla="*/ 81 w 136"/>
              <a:gd name="T39" fmla="*/ 135 h 199"/>
              <a:gd name="T40" fmla="*/ 36 w 136"/>
              <a:gd name="T41" fmla="*/ 162 h 199"/>
              <a:gd name="T42" fmla="*/ 117 w 136"/>
              <a:gd name="T43" fmla="*/ 180 h 199"/>
              <a:gd name="T44" fmla="*/ 117 w 136"/>
              <a:gd name="T45" fmla="*/ 198 h 199"/>
              <a:gd name="T46" fmla="*/ 0 w 136"/>
              <a:gd name="T47" fmla="*/ 17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6" h="199">
                <a:moveTo>
                  <a:pt x="0" y="171"/>
                </a:moveTo>
                <a:lnTo>
                  <a:pt x="0" y="171"/>
                </a:lnTo>
                <a:cubicBezTo>
                  <a:pt x="9" y="153"/>
                  <a:pt x="9" y="153"/>
                  <a:pt x="9" y="153"/>
                </a:cubicBezTo>
                <a:cubicBezTo>
                  <a:pt x="9" y="153"/>
                  <a:pt x="18" y="153"/>
                  <a:pt x="27" y="144"/>
                </a:cubicBezTo>
                <a:cubicBezTo>
                  <a:pt x="36" y="135"/>
                  <a:pt x="45" y="135"/>
                  <a:pt x="45" y="135"/>
                </a:cubicBezTo>
                <a:cubicBezTo>
                  <a:pt x="54" y="126"/>
                  <a:pt x="63" y="126"/>
                  <a:pt x="63" y="117"/>
                </a:cubicBezTo>
                <a:cubicBezTo>
                  <a:pt x="72" y="117"/>
                  <a:pt x="81" y="108"/>
                  <a:pt x="81" y="108"/>
                </a:cubicBezTo>
                <a:cubicBezTo>
                  <a:pt x="90" y="99"/>
                  <a:pt x="90" y="99"/>
                  <a:pt x="99" y="90"/>
                </a:cubicBezTo>
                <a:cubicBezTo>
                  <a:pt x="108" y="81"/>
                  <a:pt x="117" y="72"/>
                  <a:pt x="117" y="63"/>
                </a:cubicBezTo>
                <a:cubicBezTo>
                  <a:pt x="117" y="54"/>
                  <a:pt x="117" y="45"/>
                  <a:pt x="108" y="36"/>
                </a:cubicBezTo>
                <a:cubicBezTo>
                  <a:pt x="108" y="36"/>
                  <a:pt x="99" y="27"/>
                  <a:pt x="90" y="27"/>
                </a:cubicBezTo>
                <a:cubicBezTo>
                  <a:pt x="81" y="27"/>
                  <a:pt x="72" y="27"/>
                  <a:pt x="63" y="27"/>
                </a:cubicBezTo>
                <a:cubicBezTo>
                  <a:pt x="54" y="36"/>
                  <a:pt x="54" y="45"/>
                  <a:pt x="45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6"/>
                  <a:pt x="36" y="18"/>
                  <a:pt x="54" y="9"/>
                </a:cubicBezTo>
                <a:cubicBezTo>
                  <a:pt x="63" y="9"/>
                  <a:pt x="81" y="0"/>
                  <a:pt x="90" y="9"/>
                </a:cubicBezTo>
                <a:cubicBezTo>
                  <a:pt x="108" y="9"/>
                  <a:pt x="117" y="18"/>
                  <a:pt x="126" y="27"/>
                </a:cubicBezTo>
                <a:cubicBezTo>
                  <a:pt x="135" y="36"/>
                  <a:pt x="135" y="54"/>
                  <a:pt x="135" y="72"/>
                </a:cubicBezTo>
                <a:cubicBezTo>
                  <a:pt x="135" y="90"/>
                  <a:pt x="117" y="108"/>
                  <a:pt x="99" y="126"/>
                </a:cubicBezTo>
                <a:cubicBezTo>
                  <a:pt x="90" y="126"/>
                  <a:pt x="81" y="135"/>
                  <a:pt x="81" y="135"/>
                </a:cubicBezTo>
                <a:cubicBezTo>
                  <a:pt x="63" y="144"/>
                  <a:pt x="54" y="153"/>
                  <a:pt x="36" y="162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98"/>
                  <a:pt x="117" y="198"/>
                  <a:pt x="117" y="198"/>
                </a:cubicBezTo>
                <a:lnTo>
                  <a:pt x="0" y="1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id="{EF7744F1-BA1B-754D-B1EC-1266E10C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431" y="5819716"/>
            <a:ext cx="144294" cy="200154"/>
          </a:xfrm>
          <a:custGeom>
            <a:avLst/>
            <a:gdLst>
              <a:gd name="T0" fmla="*/ 45 w 136"/>
              <a:gd name="T1" fmla="*/ 9 h 190"/>
              <a:gd name="T2" fmla="*/ 45 w 136"/>
              <a:gd name="T3" fmla="*/ 9 h 190"/>
              <a:gd name="T4" fmla="*/ 90 w 136"/>
              <a:gd name="T5" fmla="*/ 0 h 190"/>
              <a:gd name="T6" fmla="*/ 126 w 136"/>
              <a:gd name="T7" fmla="*/ 18 h 190"/>
              <a:gd name="T8" fmla="*/ 135 w 136"/>
              <a:gd name="T9" fmla="*/ 54 h 190"/>
              <a:gd name="T10" fmla="*/ 117 w 136"/>
              <a:gd name="T11" fmla="*/ 81 h 190"/>
              <a:gd name="T12" fmla="*/ 99 w 136"/>
              <a:gd name="T13" fmla="*/ 90 h 190"/>
              <a:gd name="T14" fmla="*/ 99 w 136"/>
              <a:gd name="T15" fmla="*/ 90 h 190"/>
              <a:gd name="T16" fmla="*/ 117 w 136"/>
              <a:gd name="T17" fmla="*/ 117 h 190"/>
              <a:gd name="T18" fmla="*/ 117 w 136"/>
              <a:gd name="T19" fmla="*/ 144 h 190"/>
              <a:gd name="T20" fmla="*/ 99 w 136"/>
              <a:gd name="T21" fmla="*/ 180 h 190"/>
              <a:gd name="T22" fmla="*/ 54 w 136"/>
              <a:gd name="T23" fmla="*/ 189 h 190"/>
              <a:gd name="T24" fmla="*/ 9 w 136"/>
              <a:gd name="T25" fmla="*/ 162 h 190"/>
              <a:gd name="T26" fmla="*/ 0 w 136"/>
              <a:gd name="T27" fmla="*/ 126 h 190"/>
              <a:gd name="T28" fmla="*/ 27 w 136"/>
              <a:gd name="T29" fmla="*/ 126 h 190"/>
              <a:gd name="T30" fmla="*/ 27 w 136"/>
              <a:gd name="T31" fmla="*/ 153 h 190"/>
              <a:gd name="T32" fmla="*/ 54 w 136"/>
              <a:gd name="T33" fmla="*/ 162 h 190"/>
              <a:gd name="T34" fmla="*/ 81 w 136"/>
              <a:gd name="T35" fmla="*/ 162 h 190"/>
              <a:gd name="T36" fmla="*/ 99 w 136"/>
              <a:gd name="T37" fmla="*/ 144 h 190"/>
              <a:gd name="T38" fmla="*/ 90 w 136"/>
              <a:gd name="T39" fmla="*/ 108 h 190"/>
              <a:gd name="T40" fmla="*/ 54 w 136"/>
              <a:gd name="T41" fmla="*/ 99 h 190"/>
              <a:gd name="T42" fmla="*/ 54 w 136"/>
              <a:gd name="T43" fmla="*/ 90 h 190"/>
              <a:gd name="T44" fmla="*/ 54 w 136"/>
              <a:gd name="T45" fmla="*/ 72 h 190"/>
              <a:gd name="T46" fmla="*/ 63 w 136"/>
              <a:gd name="T47" fmla="*/ 81 h 190"/>
              <a:gd name="T48" fmla="*/ 108 w 136"/>
              <a:gd name="T49" fmla="*/ 54 h 190"/>
              <a:gd name="T50" fmla="*/ 108 w 136"/>
              <a:gd name="T51" fmla="*/ 36 h 190"/>
              <a:gd name="T52" fmla="*/ 81 w 136"/>
              <a:gd name="T53" fmla="*/ 18 h 190"/>
              <a:gd name="T54" fmla="*/ 63 w 136"/>
              <a:gd name="T55" fmla="*/ 27 h 190"/>
              <a:gd name="T56" fmla="*/ 45 w 136"/>
              <a:gd name="T57" fmla="*/ 36 h 190"/>
              <a:gd name="T58" fmla="*/ 27 w 136"/>
              <a:gd name="T59" fmla="*/ 36 h 190"/>
              <a:gd name="T60" fmla="*/ 45 w 136"/>
              <a:gd name="T61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190">
                <a:moveTo>
                  <a:pt x="45" y="9"/>
                </a:moveTo>
                <a:lnTo>
                  <a:pt x="45" y="9"/>
                </a:lnTo>
                <a:cubicBezTo>
                  <a:pt x="63" y="0"/>
                  <a:pt x="72" y="0"/>
                  <a:pt x="90" y="0"/>
                </a:cubicBezTo>
                <a:cubicBezTo>
                  <a:pt x="108" y="9"/>
                  <a:pt x="117" y="9"/>
                  <a:pt x="126" y="18"/>
                </a:cubicBezTo>
                <a:cubicBezTo>
                  <a:pt x="135" y="36"/>
                  <a:pt x="135" y="45"/>
                  <a:pt x="135" y="54"/>
                </a:cubicBezTo>
                <a:cubicBezTo>
                  <a:pt x="126" y="72"/>
                  <a:pt x="126" y="72"/>
                  <a:pt x="117" y="81"/>
                </a:cubicBezTo>
                <a:cubicBezTo>
                  <a:pt x="108" y="90"/>
                  <a:pt x="108" y="90"/>
                  <a:pt x="99" y="90"/>
                </a:cubicBezTo>
                <a:lnTo>
                  <a:pt x="99" y="90"/>
                </a:lnTo>
                <a:cubicBezTo>
                  <a:pt x="108" y="99"/>
                  <a:pt x="108" y="108"/>
                  <a:pt x="117" y="117"/>
                </a:cubicBezTo>
                <a:cubicBezTo>
                  <a:pt x="117" y="126"/>
                  <a:pt x="117" y="135"/>
                  <a:pt x="117" y="144"/>
                </a:cubicBezTo>
                <a:cubicBezTo>
                  <a:pt x="117" y="162"/>
                  <a:pt x="108" y="171"/>
                  <a:pt x="99" y="180"/>
                </a:cubicBezTo>
                <a:cubicBezTo>
                  <a:pt x="81" y="189"/>
                  <a:pt x="72" y="189"/>
                  <a:pt x="54" y="189"/>
                </a:cubicBezTo>
                <a:cubicBezTo>
                  <a:pt x="36" y="180"/>
                  <a:pt x="18" y="171"/>
                  <a:pt x="9" y="162"/>
                </a:cubicBezTo>
                <a:cubicBezTo>
                  <a:pt x="9" y="153"/>
                  <a:pt x="0" y="135"/>
                  <a:pt x="0" y="126"/>
                </a:cubicBezTo>
                <a:cubicBezTo>
                  <a:pt x="27" y="126"/>
                  <a:pt x="27" y="126"/>
                  <a:pt x="27" y="126"/>
                </a:cubicBezTo>
                <a:cubicBezTo>
                  <a:pt x="27" y="135"/>
                  <a:pt x="27" y="144"/>
                  <a:pt x="27" y="153"/>
                </a:cubicBezTo>
                <a:cubicBezTo>
                  <a:pt x="36" y="162"/>
                  <a:pt x="45" y="162"/>
                  <a:pt x="54" y="162"/>
                </a:cubicBezTo>
                <a:cubicBezTo>
                  <a:pt x="63" y="171"/>
                  <a:pt x="72" y="171"/>
                  <a:pt x="81" y="162"/>
                </a:cubicBezTo>
                <a:cubicBezTo>
                  <a:pt x="90" y="153"/>
                  <a:pt x="99" y="153"/>
                  <a:pt x="99" y="144"/>
                </a:cubicBezTo>
                <a:cubicBezTo>
                  <a:pt x="99" y="126"/>
                  <a:pt x="99" y="117"/>
                  <a:pt x="90" y="108"/>
                </a:cubicBezTo>
                <a:cubicBezTo>
                  <a:pt x="81" y="108"/>
                  <a:pt x="72" y="99"/>
                  <a:pt x="54" y="99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72"/>
                  <a:pt x="54" y="72"/>
                  <a:pt x="54" y="72"/>
                </a:cubicBezTo>
                <a:cubicBezTo>
                  <a:pt x="63" y="81"/>
                  <a:pt x="63" y="81"/>
                  <a:pt x="63" y="81"/>
                </a:cubicBezTo>
                <a:cubicBezTo>
                  <a:pt x="90" y="81"/>
                  <a:pt x="108" y="72"/>
                  <a:pt x="108" y="54"/>
                </a:cubicBezTo>
                <a:cubicBezTo>
                  <a:pt x="108" y="45"/>
                  <a:pt x="108" y="36"/>
                  <a:pt x="108" y="36"/>
                </a:cubicBezTo>
                <a:cubicBezTo>
                  <a:pt x="99" y="27"/>
                  <a:pt x="90" y="18"/>
                  <a:pt x="81" y="18"/>
                </a:cubicBezTo>
                <a:cubicBezTo>
                  <a:pt x="72" y="18"/>
                  <a:pt x="63" y="18"/>
                  <a:pt x="63" y="27"/>
                </a:cubicBezTo>
                <a:cubicBezTo>
                  <a:pt x="54" y="27"/>
                  <a:pt x="45" y="36"/>
                  <a:pt x="45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18"/>
                  <a:pt x="36" y="9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1">
            <a:extLst>
              <a:ext uri="{FF2B5EF4-FFF2-40B4-BE49-F238E27FC236}">
                <a16:creationId xmlns:a16="http://schemas.microsoft.com/office/drawing/2014/main" id="{063C6F6D-2364-7642-A410-A382D31D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035" y="5866263"/>
            <a:ext cx="144297" cy="190844"/>
          </a:xfrm>
          <a:custGeom>
            <a:avLst/>
            <a:gdLst>
              <a:gd name="T0" fmla="*/ 72 w 136"/>
              <a:gd name="T1" fmla="*/ 171 h 181"/>
              <a:gd name="T2" fmla="*/ 80 w 136"/>
              <a:gd name="T3" fmla="*/ 135 h 181"/>
              <a:gd name="T4" fmla="*/ 0 w 136"/>
              <a:gd name="T5" fmla="*/ 117 h 181"/>
              <a:gd name="T6" fmla="*/ 0 w 136"/>
              <a:gd name="T7" fmla="*/ 99 h 181"/>
              <a:gd name="T8" fmla="*/ 108 w 136"/>
              <a:gd name="T9" fmla="*/ 0 h 181"/>
              <a:gd name="T10" fmla="*/ 135 w 136"/>
              <a:gd name="T11" fmla="*/ 0 h 181"/>
              <a:gd name="T12" fmla="*/ 108 w 136"/>
              <a:gd name="T13" fmla="*/ 117 h 181"/>
              <a:gd name="T14" fmla="*/ 135 w 136"/>
              <a:gd name="T15" fmla="*/ 126 h 181"/>
              <a:gd name="T16" fmla="*/ 126 w 136"/>
              <a:gd name="T17" fmla="*/ 144 h 181"/>
              <a:gd name="T18" fmla="*/ 108 w 136"/>
              <a:gd name="T19" fmla="*/ 135 h 181"/>
              <a:gd name="T20" fmla="*/ 99 w 136"/>
              <a:gd name="T21" fmla="*/ 180 h 181"/>
              <a:gd name="T22" fmla="*/ 72 w 136"/>
              <a:gd name="T23" fmla="*/ 171 h 181"/>
              <a:gd name="T24" fmla="*/ 90 w 136"/>
              <a:gd name="T25" fmla="*/ 117 h 181"/>
              <a:gd name="T26" fmla="*/ 108 w 136"/>
              <a:gd name="T27" fmla="*/ 18 h 181"/>
              <a:gd name="T28" fmla="*/ 27 w 136"/>
              <a:gd name="T29" fmla="*/ 99 h 181"/>
              <a:gd name="T30" fmla="*/ 90 w 136"/>
              <a:gd name="T31" fmla="*/ 11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81">
                <a:moveTo>
                  <a:pt x="72" y="171"/>
                </a:moveTo>
                <a:lnTo>
                  <a:pt x="80" y="135"/>
                </a:lnTo>
                <a:lnTo>
                  <a:pt x="0" y="117"/>
                </a:lnTo>
                <a:lnTo>
                  <a:pt x="0" y="99"/>
                </a:lnTo>
                <a:lnTo>
                  <a:pt x="108" y="0"/>
                </a:lnTo>
                <a:lnTo>
                  <a:pt x="135" y="0"/>
                </a:lnTo>
                <a:lnTo>
                  <a:pt x="108" y="117"/>
                </a:lnTo>
                <a:lnTo>
                  <a:pt x="135" y="126"/>
                </a:lnTo>
                <a:lnTo>
                  <a:pt x="126" y="144"/>
                </a:lnTo>
                <a:lnTo>
                  <a:pt x="108" y="135"/>
                </a:lnTo>
                <a:lnTo>
                  <a:pt x="99" y="180"/>
                </a:lnTo>
                <a:lnTo>
                  <a:pt x="72" y="171"/>
                </a:lnTo>
                <a:close/>
                <a:moveTo>
                  <a:pt x="90" y="117"/>
                </a:moveTo>
                <a:lnTo>
                  <a:pt x="108" y="18"/>
                </a:lnTo>
                <a:lnTo>
                  <a:pt x="27" y="99"/>
                </a:lnTo>
                <a:lnTo>
                  <a:pt x="90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9733E4F2-E2A9-174A-90B3-9766E48FE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952" y="5875572"/>
            <a:ext cx="144294" cy="209463"/>
          </a:xfrm>
          <a:custGeom>
            <a:avLst/>
            <a:gdLst>
              <a:gd name="T0" fmla="*/ 36 w 136"/>
              <a:gd name="T1" fmla="*/ 0 h 199"/>
              <a:gd name="T2" fmla="*/ 36 w 136"/>
              <a:gd name="T3" fmla="*/ 0 h 199"/>
              <a:gd name="T4" fmla="*/ 135 w 136"/>
              <a:gd name="T5" fmla="*/ 18 h 199"/>
              <a:gd name="T6" fmla="*/ 135 w 136"/>
              <a:gd name="T7" fmla="*/ 45 h 199"/>
              <a:gd name="T8" fmla="*/ 46 w 136"/>
              <a:gd name="T9" fmla="*/ 27 h 199"/>
              <a:gd name="T10" fmla="*/ 36 w 136"/>
              <a:gd name="T11" fmla="*/ 81 h 199"/>
              <a:gd name="T12" fmla="*/ 55 w 136"/>
              <a:gd name="T13" fmla="*/ 72 h 199"/>
              <a:gd name="T14" fmla="*/ 82 w 136"/>
              <a:gd name="T15" fmla="*/ 72 h 199"/>
              <a:gd name="T16" fmla="*/ 108 w 136"/>
              <a:gd name="T17" fmla="*/ 81 h 199"/>
              <a:gd name="T18" fmla="*/ 118 w 136"/>
              <a:gd name="T19" fmla="*/ 99 h 199"/>
              <a:gd name="T20" fmla="*/ 127 w 136"/>
              <a:gd name="T21" fmla="*/ 144 h 199"/>
              <a:gd name="T22" fmla="*/ 99 w 136"/>
              <a:gd name="T23" fmla="*/ 180 h 199"/>
              <a:gd name="T24" fmla="*/ 55 w 136"/>
              <a:gd name="T25" fmla="*/ 189 h 199"/>
              <a:gd name="T26" fmla="*/ 19 w 136"/>
              <a:gd name="T27" fmla="*/ 171 h 199"/>
              <a:gd name="T28" fmla="*/ 0 w 136"/>
              <a:gd name="T29" fmla="*/ 135 h 199"/>
              <a:gd name="T30" fmla="*/ 28 w 136"/>
              <a:gd name="T31" fmla="*/ 135 h 199"/>
              <a:gd name="T32" fmla="*/ 36 w 136"/>
              <a:gd name="T33" fmla="*/ 162 h 199"/>
              <a:gd name="T34" fmla="*/ 55 w 136"/>
              <a:gd name="T35" fmla="*/ 171 h 199"/>
              <a:gd name="T36" fmla="*/ 91 w 136"/>
              <a:gd name="T37" fmla="*/ 162 h 199"/>
              <a:gd name="T38" fmla="*/ 99 w 136"/>
              <a:gd name="T39" fmla="*/ 135 h 199"/>
              <a:gd name="T40" fmla="*/ 99 w 136"/>
              <a:gd name="T41" fmla="*/ 108 h 199"/>
              <a:gd name="T42" fmla="*/ 72 w 136"/>
              <a:gd name="T43" fmla="*/ 90 h 199"/>
              <a:gd name="T44" fmla="*/ 46 w 136"/>
              <a:gd name="T45" fmla="*/ 90 h 199"/>
              <a:gd name="T46" fmla="*/ 36 w 136"/>
              <a:gd name="T47" fmla="*/ 108 h 199"/>
              <a:gd name="T48" fmla="*/ 10 w 136"/>
              <a:gd name="T49" fmla="*/ 99 h 199"/>
              <a:gd name="T50" fmla="*/ 36 w 136"/>
              <a:gd name="T5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" h="199">
                <a:moveTo>
                  <a:pt x="36" y="0"/>
                </a:moveTo>
                <a:lnTo>
                  <a:pt x="36" y="0"/>
                </a:lnTo>
                <a:cubicBezTo>
                  <a:pt x="135" y="18"/>
                  <a:pt x="135" y="18"/>
                  <a:pt x="135" y="1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46" y="27"/>
                  <a:pt x="46" y="27"/>
                  <a:pt x="46" y="27"/>
                </a:cubicBezTo>
                <a:cubicBezTo>
                  <a:pt x="36" y="81"/>
                  <a:pt x="36" y="81"/>
                  <a:pt x="36" y="81"/>
                </a:cubicBezTo>
                <a:cubicBezTo>
                  <a:pt x="46" y="72"/>
                  <a:pt x="46" y="72"/>
                  <a:pt x="55" y="72"/>
                </a:cubicBezTo>
                <a:cubicBezTo>
                  <a:pt x="63" y="72"/>
                  <a:pt x="72" y="63"/>
                  <a:pt x="82" y="72"/>
                </a:cubicBezTo>
                <a:cubicBezTo>
                  <a:pt x="91" y="72"/>
                  <a:pt x="99" y="72"/>
                  <a:pt x="108" y="81"/>
                </a:cubicBezTo>
                <a:cubicBezTo>
                  <a:pt x="108" y="81"/>
                  <a:pt x="118" y="90"/>
                  <a:pt x="118" y="99"/>
                </a:cubicBezTo>
                <a:cubicBezTo>
                  <a:pt x="127" y="108"/>
                  <a:pt x="127" y="126"/>
                  <a:pt x="127" y="144"/>
                </a:cubicBezTo>
                <a:cubicBezTo>
                  <a:pt x="118" y="162"/>
                  <a:pt x="108" y="171"/>
                  <a:pt x="99" y="180"/>
                </a:cubicBezTo>
                <a:cubicBezTo>
                  <a:pt x="91" y="189"/>
                  <a:pt x="72" y="198"/>
                  <a:pt x="55" y="189"/>
                </a:cubicBezTo>
                <a:cubicBezTo>
                  <a:pt x="36" y="189"/>
                  <a:pt x="19" y="180"/>
                  <a:pt x="19" y="171"/>
                </a:cubicBezTo>
                <a:cubicBezTo>
                  <a:pt x="10" y="162"/>
                  <a:pt x="0" y="144"/>
                  <a:pt x="0" y="135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8" y="144"/>
                  <a:pt x="28" y="153"/>
                  <a:pt x="36" y="162"/>
                </a:cubicBezTo>
                <a:cubicBezTo>
                  <a:pt x="36" y="162"/>
                  <a:pt x="46" y="171"/>
                  <a:pt x="55" y="171"/>
                </a:cubicBezTo>
                <a:cubicBezTo>
                  <a:pt x="72" y="171"/>
                  <a:pt x="82" y="171"/>
                  <a:pt x="91" y="162"/>
                </a:cubicBezTo>
                <a:cubicBezTo>
                  <a:pt x="99" y="162"/>
                  <a:pt x="99" y="153"/>
                  <a:pt x="99" y="135"/>
                </a:cubicBezTo>
                <a:cubicBezTo>
                  <a:pt x="108" y="126"/>
                  <a:pt x="108" y="108"/>
                  <a:pt x="99" y="108"/>
                </a:cubicBezTo>
                <a:cubicBezTo>
                  <a:pt x="91" y="99"/>
                  <a:pt x="91" y="90"/>
                  <a:pt x="72" y="90"/>
                </a:cubicBezTo>
                <a:cubicBezTo>
                  <a:pt x="63" y="90"/>
                  <a:pt x="55" y="90"/>
                  <a:pt x="46" y="90"/>
                </a:cubicBezTo>
                <a:cubicBezTo>
                  <a:pt x="46" y="90"/>
                  <a:pt x="36" y="99"/>
                  <a:pt x="36" y="108"/>
                </a:cubicBezTo>
                <a:cubicBezTo>
                  <a:pt x="10" y="99"/>
                  <a:pt x="10" y="99"/>
                  <a:pt x="10" y="99"/>
                </a:cubicBez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53F6D042-C809-F940-ABBE-6BABDDD0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212" y="5917466"/>
            <a:ext cx="144294" cy="200151"/>
          </a:xfrm>
          <a:custGeom>
            <a:avLst/>
            <a:gdLst>
              <a:gd name="T0" fmla="*/ 89 w 135"/>
              <a:gd name="T1" fmla="*/ 18 h 190"/>
              <a:gd name="T2" fmla="*/ 89 w 135"/>
              <a:gd name="T3" fmla="*/ 18 h 190"/>
              <a:gd name="T4" fmla="*/ 53 w 135"/>
              <a:gd name="T5" fmla="*/ 36 h 190"/>
              <a:gd name="T6" fmla="*/ 26 w 135"/>
              <a:gd name="T7" fmla="*/ 81 h 190"/>
              <a:gd name="T8" fmla="*/ 53 w 135"/>
              <a:gd name="T9" fmla="*/ 72 h 190"/>
              <a:gd name="T10" fmla="*/ 80 w 135"/>
              <a:gd name="T11" fmla="*/ 72 h 190"/>
              <a:gd name="T12" fmla="*/ 116 w 135"/>
              <a:gd name="T13" fmla="*/ 90 h 190"/>
              <a:gd name="T14" fmla="*/ 125 w 135"/>
              <a:gd name="T15" fmla="*/ 135 h 190"/>
              <a:gd name="T16" fmla="*/ 98 w 135"/>
              <a:gd name="T17" fmla="*/ 180 h 190"/>
              <a:gd name="T18" fmla="*/ 53 w 135"/>
              <a:gd name="T19" fmla="*/ 189 h 190"/>
              <a:gd name="T20" fmla="*/ 8 w 135"/>
              <a:gd name="T21" fmla="*/ 135 h 190"/>
              <a:gd name="T22" fmla="*/ 8 w 135"/>
              <a:gd name="T23" fmla="*/ 72 h 190"/>
              <a:gd name="T24" fmla="*/ 36 w 135"/>
              <a:gd name="T25" fmla="*/ 18 h 190"/>
              <a:gd name="T26" fmla="*/ 89 w 135"/>
              <a:gd name="T27" fmla="*/ 0 h 190"/>
              <a:gd name="T28" fmla="*/ 125 w 135"/>
              <a:gd name="T29" fmla="*/ 27 h 190"/>
              <a:gd name="T30" fmla="*/ 134 w 135"/>
              <a:gd name="T31" fmla="*/ 54 h 190"/>
              <a:gd name="T32" fmla="*/ 116 w 135"/>
              <a:gd name="T33" fmla="*/ 54 h 190"/>
              <a:gd name="T34" fmla="*/ 108 w 135"/>
              <a:gd name="T35" fmla="*/ 36 h 190"/>
              <a:gd name="T36" fmla="*/ 89 w 135"/>
              <a:gd name="T37" fmla="*/ 18 h 190"/>
              <a:gd name="T38" fmla="*/ 98 w 135"/>
              <a:gd name="T39" fmla="*/ 135 h 190"/>
              <a:gd name="T40" fmla="*/ 98 w 135"/>
              <a:gd name="T41" fmla="*/ 135 h 190"/>
              <a:gd name="T42" fmla="*/ 98 w 135"/>
              <a:gd name="T43" fmla="*/ 99 h 190"/>
              <a:gd name="T44" fmla="*/ 72 w 135"/>
              <a:gd name="T45" fmla="*/ 90 h 190"/>
              <a:gd name="T46" fmla="*/ 44 w 135"/>
              <a:gd name="T47" fmla="*/ 90 h 190"/>
              <a:gd name="T48" fmla="*/ 26 w 135"/>
              <a:gd name="T49" fmla="*/ 117 h 190"/>
              <a:gd name="T50" fmla="*/ 26 w 135"/>
              <a:gd name="T51" fmla="*/ 153 h 190"/>
              <a:gd name="T52" fmla="*/ 53 w 135"/>
              <a:gd name="T53" fmla="*/ 171 h 190"/>
              <a:gd name="T54" fmla="*/ 89 w 135"/>
              <a:gd name="T55" fmla="*/ 162 h 190"/>
              <a:gd name="T56" fmla="*/ 98 w 135"/>
              <a:gd name="T57" fmla="*/ 13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" h="190">
                <a:moveTo>
                  <a:pt x="89" y="18"/>
                </a:moveTo>
                <a:lnTo>
                  <a:pt x="89" y="18"/>
                </a:lnTo>
                <a:cubicBezTo>
                  <a:pt x="72" y="18"/>
                  <a:pt x="62" y="18"/>
                  <a:pt x="53" y="36"/>
                </a:cubicBezTo>
                <a:cubicBezTo>
                  <a:pt x="44" y="45"/>
                  <a:pt x="36" y="63"/>
                  <a:pt x="26" y="81"/>
                </a:cubicBezTo>
                <a:cubicBezTo>
                  <a:pt x="36" y="81"/>
                  <a:pt x="44" y="72"/>
                  <a:pt x="53" y="72"/>
                </a:cubicBezTo>
                <a:cubicBezTo>
                  <a:pt x="62" y="63"/>
                  <a:pt x="72" y="63"/>
                  <a:pt x="80" y="72"/>
                </a:cubicBezTo>
                <a:cubicBezTo>
                  <a:pt x="98" y="72"/>
                  <a:pt x="108" y="81"/>
                  <a:pt x="116" y="90"/>
                </a:cubicBezTo>
                <a:cubicBezTo>
                  <a:pt x="125" y="108"/>
                  <a:pt x="125" y="117"/>
                  <a:pt x="125" y="135"/>
                </a:cubicBezTo>
                <a:cubicBezTo>
                  <a:pt x="116" y="153"/>
                  <a:pt x="108" y="171"/>
                  <a:pt x="98" y="180"/>
                </a:cubicBezTo>
                <a:cubicBezTo>
                  <a:pt x="89" y="189"/>
                  <a:pt x="72" y="189"/>
                  <a:pt x="53" y="189"/>
                </a:cubicBezTo>
                <a:cubicBezTo>
                  <a:pt x="26" y="180"/>
                  <a:pt x="8" y="162"/>
                  <a:pt x="8" y="135"/>
                </a:cubicBezTo>
                <a:cubicBezTo>
                  <a:pt x="0" y="126"/>
                  <a:pt x="8" y="99"/>
                  <a:pt x="8" y="72"/>
                </a:cubicBezTo>
                <a:cubicBezTo>
                  <a:pt x="17" y="54"/>
                  <a:pt x="26" y="27"/>
                  <a:pt x="36" y="18"/>
                </a:cubicBezTo>
                <a:cubicBezTo>
                  <a:pt x="53" y="0"/>
                  <a:pt x="72" y="0"/>
                  <a:pt x="89" y="0"/>
                </a:cubicBezTo>
                <a:cubicBezTo>
                  <a:pt x="108" y="9"/>
                  <a:pt x="116" y="9"/>
                  <a:pt x="125" y="27"/>
                </a:cubicBezTo>
                <a:cubicBezTo>
                  <a:pt x="125" y="36"/>
                  <a:pt x="134" y="45"/>
                  <a:pt x="134" y="54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16" y="45"/>
                  <a:pt x="108" y="36"/>
                  <a:pt x="108" y="36"/>
                </a:cubicBezTo>
                <a:cubicBezTo>
                  <a:pt x="98" y="27"/>
                  <a:pt x="98" y="27"/>
                  <a:pt x="89" y="18"/>
                </a:cubicBezTo>
                <a:close/>
                <a:moveTo>
                  <a:pt x="98" y="135"/>
                </a:moveTo>
                <a:lnTo>
                  <a:pt x="98" y="135"/>
                </a:lnTo>
                <a:cubicBezTo>
                  <a:pt x="108" y="126"/>
                  <a:pt x="98" y="108"/>
                  <a:pt x="98" y="99"/>
                </a:cubicBezTo>
                <a:cubicBezTo>
                  <a:pt x="89" y="99"/>
                  <a:pt x="80" y="90"/>
                  <a:pt x="72" y="90"/>
                </a:cubicBezTo>
                <a:cubicBezTo>
                  <a:pt x="62" y="81"/>
                  <a:pt x="53" y="90"/>
                  <a:pt x="44" y="90"/>
                </a:cubicBezTo>
                <a:cubicBezTo>
                  <a:pt x="36" y="99"/>
                  <a:pt x="26" y="108"/>
                  <a:pt x="26" y="117"/>
                </a:cubicBezTo>
                <a:cubicBezTo>
                  <a:pt x="26" y="126"/>
                  <a:pt x="26" y="144"/>
                  <a:pt x="26" y="153"/>
                </a:cubicBezTo>
                <a:cubicBezTo>
                  <a:pt x="36" y="162"/>
                  <a:pt x="44" y="162"/>
                  <a:pt x="53" y="171"/>
                </a:cubicBezTo>
                <a:cubicBezTo>
                  <a:pt x="72" y="171"/>
                  <a:pt x="80" y="171"/>
                  <a:pt x="89" y="162"/>
                </a:cubicBezTo>
                <a:cubicBezTo>
                  <a:pt x="89" y="153"/>
                  <a:pt x="98" y="144"/>
                  <a:pt x="98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4">
            <a:extLst>
              <a:ext uri="{FF2B5EF4-FFF2-40B4-BE49-F238E27FC236}">
                <a16:creationId xmlns:a16="http://schemas.microsoft.com/office/drawing/2014/main" id="{D346397E-9284-CD4F-9F54-128BE608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918" y="4558292"/>
            <a:ext cx="4291641" cy="2960394"/>
          </a:xfrm>
          <a:custGeom>
            <a:avLst/>
            <a:gdLst>
              <a:gd name="T0" fmla="*/ 4011 w 4066"/>
              <a:gd name="T1" fmla="*/ 1889 h 2806"/>
              <a:gd name="T2" fmla="*/ 4011 w 4066"/>
              <a:gd name="T3" fmla="*/ 1889 h 2806"/>
              <a:gd name="T4" fmla="*/ 548 w 4066"/>
              <a:gd name="T5" fmla="*/ 2796 h 2806"/>
              <a:gd name="T6" fmla="*/ 467 w 4066"/>
              <a:gd name="T7" fmla="*/ 2751 h 2806"/>
              <a:gd name="T8" fmla="*/ 9 w 4066"/>
              <a:gd name="T9" fmla="*/ 999 h 2806"/>
              <a:gd name="T10" fmla="*/ 54 w 4066"/>
              <a:gd name="T11" fmla="*/ 917 h 2806"/>
              <a:gd name="T12" fmla="*/ 3517 w 4066"/>
              <a:gd name="T13" fmla="*/ 9 h 2806"/>
              <a:gd name="T14" fmla="*/ 3597 w 4066"/>
              <a:gd name="T15" fmla="*/ 54 h 2806"/>
              <a:gd name="T16" fmla="*/ 4056 w 4066"/>
              <a:gd name="T17" fmla="*/ 1808 h 2806"/>
              <a:gd name="T18" fmla="*/ 4011 w 4066"/>
              <a:gd name="T19" fmla="*/ 1889 h 2806"/>
              <a:gd name="T20" fmla="*/ 3490 w 4066"/>
              <a:gd name="T21" fmla="*/ 198 h 2806"/>
              <a:gd name="T22" fmla="*/ 3490 w 4066"/>
              <a:gd name="T23" fmla="*/ 198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66" h="2806">
                <a:moveTo>
                  <a:pt x="4011" y="1889"/>
                </a:moveTo>
                <a:lnTo>
                  <a:pt x="4011" y="1889"/>
                </a:lnTo>
                <a:cubicBezTo>
                  <a:pt x="548" y="2796"/>
                  <a:pt x="548" y="2796"/>
                  <a:pt x="548" y="2796"/>
                </a:cubicBezTo>
                <a:cubicBezTo>
                  <a:pt x="512" y="2805"/>
                  <a:pt x="476" y="2787"/>
                  <a:pt x="467" y="2751"/>
                </a:cubicBezTo>
                <a:cubicBezTo>
                  <a:pt x="9" y="999"/>
                  <a:pt x="9" y="999"/>
                  <a:pt x="9" y="999"/>
                </a:cubicBezTo>
                <a:cubicBezTo>
                  <a:pt x="0" y="963"/>
                  <a:pt x="18" y="927"/>
                  <a:pt x="54" y="917"/>
                </a:cubicBezTo>
                <a:cubicBezTo>
                  <a:pt x="3517" y="9"/>
                  <a:pt x="3517" y="9"/>
                  <a:pt x="3517" y="9"/>
                </a:cubicBezTo>
                <a:cubicBezTo>
                  <a:pt x="3553" y="0"/>
                  <a:pt x="3589" y="18"/>
                  <a:pt x="3597" y="54"/>
                </a:cubicBezTo>
                <a:cubicBezTo>
                  <a:pt x="4056" y="1808"/>
                  <a:pt x="4056" y="1808"/>
                  <a:pt x="4056" y="1808"/>
                </a:cubicBezTo>
                <a:cubicBezTo>
                  <a:pt x="4065" y="1844"/>
                  <a:pt x="4047" y="1880"/>
                  <a:pt x="4011" y="1889"/>
                </a:cubicBezTo>
                <a:close/>
                <a:moveTo>
                  <a:pt x="3490" y="198"/>
                </a:moveTo>
                <a:lnTo>
                  <a:pt x="3490" y="1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DB2BF052-21B2-B544-A45A-76254EFD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094" y="4888774"/>
            <a:ext cx="3616707" cy="2308735"/>
          </a:xfrm>
          <a:custGeom>
            <a:avLst/>
            <a:gdLst>
              <a:gd name="T0" fmla="*/ 2905 w 3427"/>
              <a:gd name="T1" fmla="*/ 0 h 2186"/>
              <a:gd name="T2" fmla="*/ 2905 w 3427"/>
              <a:gd name="T3" fmla="*/ 0 h 2186"/>
              <a:gd name="T4" fmla="*/ 3148 w 3427"/>
              <a:gd name="T5" fmla="*/ 135 h 2186"/>
              <a:gd name="T6" fmla="*/ 3426 w 3427"/>
              <a:gd name="T7" fmla="*/ 1223 h 2186"/>
              <a:gd name="T8" fmla="*/ 3291 w 3427"/>
              <a:gd name="T9" fmla="*/ 1466 h 2186"/>
              <a:gd name="T10" fmla="*/ 521 w 3427"/>
              <a:gd name="T11" fmla="*/ 2185 h 2186"/>
              <a:gd name="T12" fmla="*/ 288 w 3427"/>
              <a:gd name="T13" fmla="*/ 2051 h 2186"/>
              <a:gd name="T14" fmla="*/ 0 w 3427"/>
              <a:gd name="T15" fmla="*/ 962 h 2186"/>
              <a:gd name="T16" fmla="*/ 144 w 3427"/>
              <a:gd name="T17" fmla="*/ 720 h 2186"/>
              <a:gd name="T18" fmla="*/ 2905 w 3427"/>
              <a:gd name="T19" fmla="*/ 0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27" h="2186">
                <a:moveTo>
                  <a:pt x="2905" y="0"/>
                </a:moveTo>
                <a:lnTo>
                  <a:pt x="2905" y="0"/>
                </a:lnTo>
                <a:cubicBezTo>
                  <a:pt x="2932" y="99"/>
                  <a:pt x="3040" y="162"/>
                  <a:pt x="3148" y="135"/>
                </a:cubicBezTo>
                <a:cubicBezTo>
                  <a:pt x="3426" y="1223"/>
                  <a:pt x="3426" y="1223"/>
                  <a:pt x="3426" y="1223"/>
                </a:cubicBezTo>
                <a:cubicBezTo>
                  <a:pt x="3327" y="1250"/>
                  <a:pt x="3264" y="1358"/>
                  <a:pt x="3291" y="1466"/>
                </a:cubicBezTo>
                <a:cubicBezTo>
                  <a:pt x="521" y="2185"/>
                  <a:pt x="521" y="2185"/>
                  <a:pt x="521" y="2185"/>
                </a:cubicBezTo>
                <a:cubicBezTo>
                  <a:pt x="494" y="2086"/>
                  <a:pt x="395" y="2024"/>
                  <a:pt x="288" y="2051"/>
                </a:cubicBezTo>
                <a:cubicBezTo>
                  <a:pt x="0" y="962"/>
                  <a:pt x="0" y="962"/>
                  <a:pt x="0" y="962"/>
                </a:cubicBezTo>
                <a:cubicBezTo>
                  <a:pt x="108" y="935"/>
                  <a:pt x="170" y="827"/>
                  <a:pt x="144" y="720"/>
                </a:cubicBezTo>
                <a:cubicBezTo>
                  <a:pt x="2905" y="0"/>
                  <a:pt x="2905" y="0"/>
                  <a:pt x="290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6">
            <a:extLst>
              <a:ext uri="{FF2B5EF4-FFF2-40B4-BE49-F238E27FC236}">
                <a16:creationId xmlns:a16="http://schemas.microsoft.com/office/drawing/2014/main" id="{6106F84A-12BB-8040-92A0-E63B2C15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259" y="5335626"/>
            <a:ext cx="1415031" cy="1415031"/>
          </a:xfrm>
          <a:custGeom>
            <a:avLst/>
            <a:gdLst>
              <a:gd name="T0" fmla="*/ 1259 w 1341"/>
              <a:gd name="T1" fmla="*/ 512 h 1341"/>
              <a:gd name="T2" fmla="*/ 1259 w 1341"/>
              <a:gd name="T3" fmla="*/ 512 h 1341"/>
              <a:gd name="T4" fmla="*/ 828 w 1341"/>
              <a:gd name="T5" fmla="*/ 1250 h 1341"/>
              <a:gd name="T6" fmla="*/ 90 w 1341"/>
              <a:gd name="T7" fmla="*/ 818 h 1341"/>
              <a:gd name="T8" fmla="*/ 522 w 1341"/>
              <a:gd name="T9" fmla="*/ 81 h 1341"/>
              <a:gd name="T10" fmla="*/ 1259 w 1341"/>
              <a:gd name="T11" fmla="*/ 512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1341">
                <a:moveTo>
                  <a:pt x="1259" y="512"/>
                </a:moveTo>
                <a:lnTo>
                  <a:pt x="1259" y="512"/>
                </a:lnTo>
                <a:cubicBezTo>
                  <a:pt x="1340" y="836"/>
                  <a:pt x="1151" y="1169"/>
                  <a:pt x="828" y="1250"/>
                </a:cubicBezTo>
                <a:cubicBezTo>
                  <a:pt x="504" y="1340"/>
                  <a:pt x="171" y="1142"/>
                  <a:pt x="90" y="818"/>
                </a:cubicBezTo>
                <a:cubicBezTo>
                  <a:pt x="0" y="503"/>
                  <a:pt x="198" y="170"/>
                  <a:pt x="522" y="81"/>
                </a:cubicBezTo>
                <a:cubicBezTo>
                  <a:pt x="845" y="0"/>
                  <a:pt x="1169" y="198"/>
                  <a:pt x="1259" y="512"/>
                </a:cubicBezTo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72B08CC5-8228-3D40-AA61-06E25D92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529" y="5619565"/>
            <a:ext cx="577184" cy="837847"/>
          </a:xfrm>
          <a:custGeom>
            <a:avLst/>
            <a:gdLst>
              <a:gd name="T0" fmla="*/ 539 w 549"/>
              <a:gd name="T1" fmla="*/ 468 h 793"/>
              <a:gd name="T2" fmla="*/ 539 w 549"/>
              <a:gd name="T3" fmla="*/ 468 h 793"/>
              <a:gd name="T4" fmla="*/ 512 w 549"/>
              <a:gd name="T5" fmla="*/ 612 h 793"/>
              <a:gd name="T6" fmla="*/ 386 w 549"/>
              <a:gd name="T7" fmla="*/ 711 h 793"/>
              <a:gd name="T8" fmla="*/ 404 w 549"/>
              <a:gd name="T9" fmla="*/ 783 h 793"/>
              <a:gd name="T10" fmla="*/ 360 w 549"/>
              <a:gd name="T11" fmla="*/ 792 h 793"/>
              <a:gd name="T12" fmla="*/ 341 w 549"/>
              <a:gd name="T13" fmla="*/ 720 h 793"/>
              <a:gd name="T14" fmla="*/ 170 w 549"/>
              <a:gd name="T15" fmla="*/ 711 h 793"/>
              <a:gd name="T16" fmla="*/ 81 w 549"/>
              <a:gd name="T17" fmla="*/ 585 h 793"/>
              <a:gd name="T18" fmla="*/ 242 w 549"/>
              <a:gd name="T19" fmla="*/ 540 h 793"/>
              <a:gd name="T20" fmla="*/ 305 w 549"/>
              <a:gd name="T21" fmla="*/ 603 h 793"/>
              <a:gd name="T22" fmla="*/ 269 w 549"/>
              <a:gd name="T23" fmla="*/ 459 h 793"/>
              <a:gd name="T24" fmla="*/ 189 w 549"/>
              <a:gd name="T25" fmla="*/ 459 h 793"/>
              <a:gd name="T26" fmla="*/ 134 w 549"/>
              <a:gd name="T27" fmla="*/ 450 h 793"/>
              <a:gd name="T28" fmla="*/ 108 w 549"/>
              <a:gd name="T29" fmla="*/ 441 h 793"/>
              <a:gd name="T30" fmla="*/ 81 w 549"/>
              <a:gd name="T31" fmla="*/ 423 h 793"/>
              <a:gd name="T32" fmla="*/ 54 w 549"/>
              <a:gd name="T33" fmla="*/ 405 h 793"/>
              <a:gd name="T34" fmla="*/ 18 w 549"/>
              <a:gd name="T35" fmla="*/ 333 h 793"/>
              <a:gd name="T36" fmla="*/ 45 w 549"/>
              <a:gd name="T37" fmla="*/ 189 h 793"/>
              <a:gd name="T38" fmla="*/ 170 w 549"/>
              <a:gd name="T39" fmla="*/ 90 h 793"/>
              <a:gd name="T40" fmla="*/ 153 w 549"/>
              <a:gd name="T41" fmla="*/ 18 h 793"/>
              <a:gd name="T42" fmla="*/ 206 w 549"/>
              <a:gd name="T43" fmla="*/ 0 h 793"/>
              <a:gd name="T44" fmla="*/ 225 w 549"/>
              <a:gd name="T45" fmla="*/ 72 h 793"/>
              <a:gd name="T46" fmla="*/ 377 w 549"/>
              <a:gd name="T47" fmla="*/ 90 h 793"/>
              <a:gd name="T48" fmla="*/ 467 w 549"/>
              <a:gd name="T49" fmla="*/ 207 h 793"/>
              <a:gd name="T50" fmla="*/ 314 w 549"/>
              <a:gd name="T51" fmla="*/ 252 h 793"/>
              <a:gd name="T52" fmla="*/ 252 w 549"/>
              <a:gd name="T53" fmla="*/ 198 h 793"/>
              <a:gd name="T54" fmla="*/ 288 w 549"/>
              <a:gd name="T55" fmla="*/ 342 h 793"/>
              <a:gd name="T56" fmla="*/ 413 w 549"/>
              <a:gd name="T57" fmla="*/ 342 h 793"/>
              <a:gd name="T58" fmla="*/ 539 w 549"/>
              <a:gd name="T59" fmla="*/ 468 h 793"/>
              <a:gd name="T60" fmla="*/ 206 w 549"/>
              <a:gd name="T61" fmla="*/ 207 h 793"/>
              <a:gd name="T62" fmla="*/ 206 w 549"/>
              <a:gd name="T63" fmla="*/ 207 h 793"/>
              <a:gd name="T64" fmla="*/ 170 w 549"/>
              <a:gd name="T65" fmla="*/ 279 h 793"/>
              <a:gd name="T66" fmla="*/ 234 w 549"/>
              <a:gd name="T67" fmla="*/ 333 h 793"/>
              <a:gd name="T68" fmla="*/ 206 w 549"/>
              <a:gd name="T69" fmla="*/ 207 h 793"/>
              <a:gd name="T70" fmla="*/ 360 w 549"/>
              <a:gd name="T71" fmla="*/ 585 h 793"/>
              <a:gd name="T72" fmla="*/ 360 w 549"/>
              <a:gd name="T73" fmla="*/ 585 h 793"/>
              <a:gd name="T74" fmla="*/ 386 w 549"/>
              <a:gd name="T75" fmla="*/ 522 h 793"/>
              <a:gd name="T76" fmla="*/ 324 w 549"/>
              <a:gd name="T77" fmla="*/ 468 h 793"/>
              <a:gd name="T78" fmla="*/ 360 w 549"/>
              <a:gd name="T79" fmla="*/ 585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9" h="793">
                <a:moveTo>
                  <a:pt x="539" y="468"/>
                </a:moveTo>
                <a:lnTo>
                  <a:pt x="539" y="468"/>
                </a:lnTo>
                <a:cubicBezTo>
                  <a:pt x="548" y="513"/>
                  <a:pt x="539" y="567"/>
                  <a:pt x="512" y="612"/>
                </a:cubicBezTo>
                <a:cubicBezTo>
                  <a:pt x="485" y="657"/>
                  <a:pt x="449" y="693"/>
                  <a:pt x="386" y="711"/>
                </a:cubicBezTo>
                <a:cubicBezTo>
                  <a:pt x="404" y="783"/>
                  <a:pt x="404" y="783"/>
                  <a:pt x="404" y="783"/>
                </a:cubicBezTo>
                <a:cubicBezTo>
                  <a:pt x="360" y="792"/>
                  <a:pt x="360" y="792"/>
                  <a:pt x="360" y="792"/>
                </a:cubicBezTo>
                <a:cubicBezTo>
                  <a:pt x="341" y="720"/>
                  <a:pt x="341" y="720"/>
                  <a:pt x="341" y="720"/>
                </a:cubicBezTo>
                <a:cubicBezTo>
                  <a:pt x="269" y="738"/>
                  <a:pt x="216" y="729"/>
                  <a:pt x="170" y="711"/>
                </a:cubicBezTo>
                <a:cubicBezTo>
                  <a:pt x="126" y="684"/>
                  <a:pt x="99" y="639"/>
                  <a:pt x="81" y="585"/>
                </a:cubicBezTo>
                <a:cubicBezTo>
                  <a:pt x="242" y="540"/>
                  <a:pt x="242" y="540"/>
                  <a:pt x="242" y="540"/>
                </a:cubicBezTo>
                <a:cubicBezTo>
                  <a:pt x="252" y="585"/>
                  <a:pt x="278" y="603"/>
                  <a:pt x="305" y="603"/>
                </a:cubicBezTo>
                <a:cubicBezTo>
                  <a:pt x="269" y="459"/>
                  <a:pt x="269" y="459"/>
                  <a:pt x="269" y="459"/>
                </a:cubicBezTo>
                <a:cubicBezTo>
                  <a:pt x="242" y="459"/>
                  <a:pt x="216" y="459"/>
                  <a:pt x="189" y="459"/>
                </a:cubicBezTo>
                <a:cubicBezTo>
                  <a:pt x="162" y="459"/>
                  <a:pt x="144" y="450"/>
                  <a:pt x="134" y="450"/>
                </a:cubicBezTo>
                <a:cubicBezTo>
                  <a:pt x="126" y="450"/>
                  <a:pt x="117" y="450"/>
                  <a:pt x="108" y="441"/>
                </a:cubicBezTo>
                <a:cubicBezTo>
                  <a:pt x="90" y="441"/>
                  <a:pt x="81" y="432"/>
                  <a:pt x="81" y="423"/>
                </a:cubicBezTo>
                <a:cubicBezTo>
                  <a:pt x="72" y="423"/>
                  <a:pt x="63" y="414"/>
                  <a:pt x="54" y="405"/>
                </a:cubicBezTo>
                <a:cubicBezTo>
                  <a:pt x="36" y="387"/>
                  <a:pt x="27" y="369"/>
                  <a:pt x="18" y="333"/>
                </a:cubicBezTo>
                <a:cubicBezTo>
                  <a:pt x="0" y="279"/>
                  <a:pt x="9" y="225"/>
                  <a:pt x="45" y="189"/>
                </a:cubicBezTo>
                <a:cubicBezTo>
                  <a:pt x="72" y="144"/>
                  <a:pt x="117" y="108"/>
                  <a:pt x="170" y="90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206" y="0"/>
                  <a:pt x="206" y="0"/>
                  <a:pt x="206" y="0"/>
                </a:cubicBezTo>
                <a:cubicBezTo>
                  <a:pt x="225" y="72"/>
                  <a:pt x="225" y="72"/>
                  <a:pt x="225" y="72"/>
                </a:cubicBezTo>
                <a:cubicBezTo>
                  <a:pt x="288" y="64"/>
                  <a:pt x="333" y="64"/>
                  <a:pt x="377" y="90"/>
                </a:cubicBezTo>
                <a:cubicBezTo>
                  <a:pt x="422" y="108"/>
                  <a:pt x="449" y="153"/>
                  <a:pt x="467" y="207"/>
                </a:cubicBezTo>
                <a:cubicBezTo>
                  <a:pt x="314" y="252"/>
                  <a:pt x="314" y="252"/>
                  <a:pt x="314" y="252"/>
                </a:cubicBezTo>
                <a:cubicBezTo>
                  <a:pt x="305" y="216"/>
                  <a:pt x="288" y="198"/>
                  <a:pt x="252" y="198"/>
                </a:cubicBezTo>
                <a:cubicBezTo>
                  <a:pt x="288" y="342"/>
                  <a:pt x="288" y="342"/>
                  <a:pt x="288" y="342"/>
                </a:cubicBezTo>
                <a:cubicBezTo>
                  <a:pt x="350" y="342"/>
                  <a:pt x="396" y="342"/>
                  <a:pt x="413" y="342"/>
                </a:cubicBezTo>
                <a:cubicBezTo>
                  <a:pt x="476" y="360"/>
                  <a:pt x="521" y="405"/>
                  <a:pt x="539" y="468"/>
                </a:cubicBezTo>
                <a:close/>
                <a:moveTo>
                  <a:pt x="206" y="207"/>
                </a:moveTo>
                <a:lnTo>
                  <a:pt x="206" y="207"/>
                </a:lnTo>
                <a:cubicBezTo>
                  <a:pt x="170" y="225"/>
                  <a:pt x="162" y="243"/>
                  <a:pt x="170" y="279"/>
                </a:cubicBezTo>
                <a:cubicBezTo>
                  <a:pt x="180" y="306"/>
                  <a:pt x="198" y="324"/>
                  <a:pt x="234" y="333"/>
                </a:cubicBezTo>
                <a:lnTo>
                  <a:pt x="206" y="207"/>
                </a:lnTo>
                <a:close/>
                <a:moveTo>
                  <a:pt x="360" y="585"/>
                </a:moveTo>
                <a:lnTo>
                  <a:pt x="360" y="585"/>
                </a:lnTo>
                <a:cubicBezTo>
                  <a:pt x="386" y="576"/>
                  <a:pt x="396" y="549"/>
                  <a:pt x="386" y="522"/>
                </a:cubicBezTo>
                <a:cubicBezTo>
                  <a:pt x="377" y="495"/>
                  <a:pt x="360" y="477"/>
                  <a:pt x="324" y="468"/>
                </a:cubicBezTo>
                <a:lnTo>
                  <a:pt x="360" y="585"/>
                </a:lnTo>
                <a:close/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7">
            <a:extLst>
              <a:ext uri="{FF2B5EF4-FFF2-40B4-BE49-F238E27FC236}">
                <a16:creationId xmlns:a16="http://schemas.microsoft.com/office/drawing/2014/main" id="{D98FD8CC-5400-2E46-8EFF-7E29FC36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2106" y="5014453"/>
            <a:ext cx="3909955" cy="2052725"/>
          </a:xfrm>
          <a:custGeom>
            <a:avLst/>
            <a:gdLst>
              <a:gd name="T0" fmla="*/ 3642 w 3706"/>
              <a:gd name="T1" fmla="*/ 1943 h 1944"/>
              <a:gd name="T2" fmla="*/ 3642 w 3706"/>
              <a:gd name="T3" fmla="*/ 1943 h 1944"/>
              <a:gd name="T4" fmla="*/ 63 w 3706"/>
              <a:gd name="T5" fmla="*/ 1943 h 1944"/>
              <a:gd name="T6" fmla="*/ 0 w 3706"/>
              <a:gd name="T7" fmla="*/ 1880 h 1944"/>
              <a:gd name="T8" fmla="*/ 0 w 3706"/>
              <a:gd name="T9" fmla="*/ 63 h 1944"/>
              <a:gd name="T10" fmla="*/ 63 w 3706"/>
              <a:gd name="T11" fmla="*/ 0 h 1944"/>
              <a:gd name="T12" fmla="*/ 3642 w 3706"/>
              <a:gd name="T13" fmla="*/ 0 h 1944"/>
              <a:gd name="T14" fmla="*/ 3705 w 3706"/>
              <a:gd name="T15" fmla="*/ 63 h 1944"/>
              <a:gd name="T16" fmla="*/ 3705 w 3706"/>
              <a:gd name="T17" fmla="*/ 1880 h 1944"/>
              <a:gd name="T18" fmla="*/ 3642 w 3706"/>
              <a:gd name="T19" fmla="*/ 1943 h 1944"/>
              <a:gd name="T20" fmla="*/ 3570 w 3706"/>
              <a:gd name="T21" fmla="*/ 171 h 1944"/>
              <a:gd name="T22" fmla="*/ 3570 w 3706"/>
              <a:gd name="T23" fmla="*/ 171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6" h="1944">
                <a:moveTo>
                  <a:pt x="3642" y="1943"/>
                </a:moveTo>
                <a:lnTo>
                  <a:pt x="3642" y="1943"/>
                </a:lnTo>
                <a:cubicBezTo>
                  <a:pt x="63" y="1943"/>
                  <a:pt x="63" y="1943"/>
                  <a:pt x="63" y="1943"/>
                </a:cubicBezTo>
                <a:cubicBezTo>
                  <a:pt x="27" y="1943"/>
                  <a:pt x="0" y="1916"/>
                  <a:pt x="0" y="18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3642" y="0"/>
                  <a:pt x="3642" y="0"/>
                  <a:pt x="3642" y="0"/>
                </a:cubicBezTo>
                <a:cubicBezTo>
                  <a:pt x="3678" y="0"/>
                  <a:pt x="3705" y="27"/>
                  <a:pt x="3705" y="63"/>
                </a:cubicBezTo>
                <a:cubicBezTo>
                  <a:pt x="3705" y="1880"/>
                  <a:pt x="3705" y="1880"/>
                  <a:pt x="3705" y="1880"/>
                </a:cubicBezTo>
                <a:cubicBezTo>
                  <a:pt x="3705" y="1916"/>
                  <a:pt x="3678" y="1943"/>
                  <a:pt x="3642" y="1943"/>
                </a:cubicBezTo>
                <a:close/>
                <a:moveTo>
                  <a:pt x="3570" y="171"/>
                </a:moveTo>
                <a:lnTo>
                  <a:pt x="3570" y="1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58">
            <a:extLst>
              <a:ext uri="{FF2B5EF4-FFF2-40B4-BE49-F238E27FC236}">
                <a16:creationId xmlns:a16="http://schemas.microsoft.com/office/drawing/2014/main" id="{D8B3B3C7-60B2-6246-A094-227D810D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0189" y="5242532"/>
            <a:ext cx="3425865" cy="1596566"/>
          </a:xfrm>
          <a:custGeom>
            <a:avLst/>
            <a:gdLst>
              <a:gd name="T0" fmla="*/ 3058 w 3247"/>
              <a:gd name="T1" fmla="*/ 0 h 1512"/>
              <a:gd name="T2" fmla="*/ 3058 w 3247"/>
              <a:gd name="T3" fmla="*/ 0 h 1512"/>
              <a:gd name="T4" fmla="*/ 3246 w 3247"/>
              <a:gd name="T5" fmla="*/ 197 h 1512"/>
              <a:gd name="T6" fmla="*/ 3246 w 3247"/>
              <a:gd name="T7" fmla="*/ 1322 h 1512"/>
              <a:gd name="T8" fmla="*/ 3058 w 3247"/>
              <a:gd name="T9" fmla="*/ 1511 h 1512"/>
              <a:gd name="T10" fmla="*/ 198 w 3247"/>
              <a:gd name="T11" fmla="*/ 1511 h 1512"/>
              <a:gd name="T12" fmla="*/ 0 w 3247"/>
              <a:gd name="T13" fmla="*/ 1322 h 1512"/>
              <a:gd name="T14" fmla="*/ 0 w 3247"/>
              <a:gd name="T15" fmla="*/ 197 h 1512"/>
              <a:gd name="T16" fmla="*/ 198 w 3247"/>
              <a:gd name="T17" fmla="*/ 0 h 1512"/>
              <a:gd name="T18" fmla="*/ 3058 w 3247"/>
              <a:gd name="T19" fmla="*/ 0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7" h="1512">
                <a:moveTo>
                  <a:pt x="3058" y="0"/>
                </a:moveTo>
                <a:lnTo>
                  <a:pt x="3058" y="0"/>
                </a:lnTo>
                <a:cubicBezTo>
                  <a:pt x="3058" y="108"/>
                  <a:pt x="3138" y="197"/>
                  <a:pt x="3246" y="197"/>
                </a:cubicBezTo>
                <a:cubicBezTo>
                  <a:pt x="3246" y="1322"/>
                  <a:pt x="3246" y="1322"/>
                  <a:pt x="3246" y="1322"/>
                </a:cubicBezTo>
                <a:cubicBezTo>
                  <a:pt x="3138" y="1322"/>
                  <a:pt x="3058" y="1403"/>
                  <a:pt x="3058" y="1511"/>
                </a:cubicBezTo>
                <a:cubicBezTo>
                  <a:pt x="198" y="1511"/>
                  <a:pt x="198" y="1511"/>
                  <a:pt x="198" y="1511"/>
                </a:cubicBezTo>
                <a:cubicBezTo>
                  <a:pt x="198" y="1403"/>
                  <a:pt x="107" y="1322"/>
                  <a:pt x="0" y="1322"/>
                </a:cubicBezTo>
                <a:cubicBezTo>
                  <a:pt x="0" y="197"/>
                  <a:pt x="0" y="197"/>
                  <a:pt x="0" y="197"/>
                </a:cubicBezTo>
                <a:cubicBezTo>
                  <a:pt x="107" y="197"/>
                  <a:pt x="198" y="108"/>
                  <a:pt x="198" y="0"/>
                </a:cubicBezTo>
                <a:cubicBezTo>
                  <a:pt x="3058" y="0"/>
                  <a:pt x="3058" y="0"/>
                  <a:pt x="305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9">
            <a:extLst>
              <a:ext uri="{FF2B5EF4-FFF2-40B4-BE49-F238E27FC236}">
                <a16:creationId xmlns:a16="http://schemas.microsoft.com/office/drawing/2014/main" id="{B8EAEF55-D00B-964B-AD77-301F5FD4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734" y="5405448"/>
            <a:ext cx="1270737" cy="1270734"/>
          </a:xfrm>
          <a:custGeom>
            <a:avLst/>
            <a:gdLst>
              <a:gd name="T0" fmla="*/ 1205 w 1206"/>
              <a:gd name="T1" fmla="*/ 602 h 1206"/>
              <a:gd name="T2" fmla="*/ 1205 w 1206"/>
              <a:gd name="T3" fmla="*/ 602 h 1206"/>
              <a:gd name="T4" fmla="*/ 602 w 1206"/>
              <a:gd name="T5" fmla="*/ 1205 h 1206"/>
              <a:gd name="T6" fmla="*/ 0 w 1206"/>
              <a:gd name="T7" fmla="*/ 602 h 1206"/>
              <a:gd name="T8" fmla="*/ 602 w 1206"/>
              <a:gd name="T9" fmla="*/ 0 h 1206"/>
              <a:gd name="T10" fmla="*/ 1205 w 1206"/>
              <a:gd name="T11" fmla="*/ 602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206">
                <a:moveTo>
                  <a:pt x="1205" y="602"/>
                </a:moveTo>
                <a:lnTo>
                  <a:pt x="1205" y="602"/>
                </a:lnTo>
                <a:cubicBezTo>
                  <a:pt x="1205" y="935"/>
                  <a:pt x="935" y="1205"/>
                  <a:pt x="602" y="1205"/>
                </a:cubicBezTo>
                <a:cubicBezTo>
                  <a:pt x="270" y="1205"/>
                  <a:pt x="0" y="935"/>
                  <a:pt x="0" y="602"/>
                </a:cubicBezTo>
                <a:cubicBezTo>
                  <a:pt x="0" y="270"/>
                  <a:pt x="270" y="0"/>
                  <a:pt x="602" y="0"/>
                </a:cubicBezTo>
                <a:cubicBezTo>
                  <a:pt x="935" y="0"/>
                  <a:pt x="1205" y="270"/>
                  <a:pt x="1205" y="6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60">
            <a:extLst>
              <a:ext uri="{FF2B5EF4-FFF2-40B4-BE49-F238E27FC236}">
                <a16:creationId xmlns:a16="http://schemas.microsoft.com/office/drawing/2014/main" id="{D0575C9E-FB1D-6043-8115-93328326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5730" y="5610256"/>
            <a:ext cx="493399" cy="856466"/>
          </a:xfrm>
          <a:custGeom>
            <a:avLst/>
            <a:gdLst>
              <a:gd name="T0" fmla="*/ 467 w 468"/>
              <a:gd name="T1" fmla="*/ 539 h 810"/>
              <a:gd name="T2" fmla="*/ 467 w 468"/>
              <a:gd name="T3" fmla="*/ 539 h 810"/>
              <a:gd name="T4" fmla="*/ 413 w 468"/>
              <a:gd name="T5" fmla="*/ 665 h 810"/>
              <a:gd name="T6" fmla="*/ 260 w 468"/>
              <a:gd name="T7" fmla="*/ 737 h 810"/>
              <a:gd name="T8" fmla="*/ 260 w 468"/>
              <a:gd name="T9" fmla="*/ 809 h 810"/>
              <a:gd name="T10" fmla="*/ 207 w 468"/>
              <a:gd name="T11" fmla="*/ 809 h 810"/>
              <a:gd name="T12" fmla="*/ 207 w 468"/>
              <a:gd name="T13" fmla="*/ 737 h 810"/>
              <a:gd name="T14" fmla="*/ 54 w 468"/>
              <a:gd name="T15" fmla="*/ 674 h 810"/>
              <a:gd name="T16" fmla="*/ 0 w 468"/>
              <a:gd name="T17" fmla="*/ 530 h 810"/>
              <a:gd name="T18" fmla="*/ 161 w 468"/>
              <a:gd name="T19" fmla="*/ 530 h 810"/>
              <a:gd name="T20" fmla="*/ 207 w 468"/>
              <a:gd name="T21" fmla="*/ 611 h 810"/>
              <a:gd name="T22" fmla="*/ 207 w 468"/>
              <a:gd name="T23" fmla="*/ 467 h 810"/>
              <a:gd name="T24" fmla="*/ 125 w 468"/>
              <a:gd name="T25" fmla="*/ 440 h 810"/>
              <a:gd name="T26" fmla="*/ 81 w 468"/>
              <a:gd name="T27" fmla="*/ 422 h 810"/>
              <a:gd name="T28" fmla="*/ 54 w 468"/>
              <a:gd name="T29" fmla="*/ 404 h 810"/>
              <a:gd name="T30" fmla="*/ 27 w 468"/>
              <a:gd name="T31" fmla="*/ 377 h 810"/>
              <a:gd name="T32" fmla="*/ 9 w 468"/>
              <a:gd name="T33" fmla="*/ 350 h 810"/>
              <a:gd name="T34" fmla="*/ 0 w 468"/>
              <a:gd name="T35" fmla="*/ 269 h 810"/>
              <a:gd name="T36" fmla="*/ 54 w 468"/>
              <a:gd name="T37" fmla="*/ 134 h 810"/>
              <a:gd name="T38" fmla="*/ 207 w 468"/>
              <a:gd name="T39" fmla="*/ 80 h 810"/>
              <a:gd name="T40" fmla="*/ 207 w 468"/>
              <a:gd name="T41" fmla="*/ 0 h 810"/>
              <a:gd name="T42" fmla="*/ 260 w 468"/>
              <a:gd name="T43" fmla="*/ 0 h 810"/>
              <a:gd name="T44" fmla="*/ 260 w 468"/>
              <a:gd name="T45" fmla="*/ 80 h 810"/>
              <a:gd name="T46" fmla="*/ 413 w 468"/>
              <a:gd name="T47" fmla="*/ 125 h 810"/>
              <a:gd name="T48" fmla="*/ 467 w 468"/>
              <a:gd name="T49" fmla="*/ 269 h 810"/>
              <a:gd name="T50" fmla="*/ 305 w 468"/>
              <a:gd name="T51" fmla="*/ 269 h 810"/>
              <a:gd name="T52" fmla="*/ 260 w 468"/>
              <a:gd name="T53" fmla="*/ 206 h 810"/>
              <a:gd name="T54" fmla="*/ 260 w 468"/>
              <a:gd name="T55" fmla="*/ 350 h 810"/>
              <a:gd name="T56" fmla="*/ 377 w 468"/>
              <a:gd name="T57" fmla="*/ 386 h 810"/>
              <a:gd name="T58" fmla="*/ 467 w 468"/>
              <a:gd name="T59" fmla="*/ 539 h 810"/>
              <a:gd name="T60" fmla="*/ 207 w 468"/>
              <a:gd name="T61" fmla="*/ 206 h 810"/>
              <a:gd name="T62" fmla="*/ 207 w 468"/>
              <a:gd name="T63" fmla="*/ 206 h 810"/>
              <a:gd name="T64" fmla="*/ 153 w 468"/>
              <a:gd name="T65" fmla="*/ 260 h 810"/>
              <a:gd name="T66" fmla="*/ 207 w 468"/>
              <a:gd name="T67" fmla="*/ 332 h 810"/>
              <a:gd name="T68" fmla="*/ 207 w 468"/>
              <a:gd name="T69" fmla="*/ 206 h 810"/>
              <a:gd name="T70" fmla="*/ 260 w 468"/>
              <a:gd name="T71" fmla="*/ 611 h 810"/>
              <a:gd name="T72" fmla="*/ 260 w 468"/>
              <a:gd name="T73" fmla="*/ 611 h 810"/>
              <a:gd name="T74" fmla="*/ 305 w 468"/>
              <a:gd name="T75" fmla="*/ 548 h 810"/>
              <a:gd name="T76" fmla="*/ 260 w 468"/>
              <a:gd name="T77" fmla="*/ 485 h 810"/>
              <a:gd name="T78" fmla="*/ 260 w 468"/>
              <a:gd name="T79" fmla="*/ 611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8" h="810">
                <a:moveTo>
                  <a:pt x="467" y="539"/>
                </a:moveTo>
                <a:lnTo>
                  <a:pt x="467" y="539"/>
                </a:lnTo>
                <a:cubicBezTo>
                  <a:pt x="467" y="584"/>
                  <a:pt x="449" y="629"/>
                  <a:pt x="413" y="665"/>
                </a:cubicBezTo>
                <a:cubicBezTo>
                  <a:pt x="368" y="710"/>
                  <a:pt x="323" y="728"/>
                  <a:pt x="260" y="737"/>
                </a:cubicBezTo>
                <a:cubicBezTo>
                  <a:pt x="260" y="809"/>
                  <a:pt x="260" y="809"/>
                  <a:pt x="260" y="809"/>
                </a:cubicBezTo>
                <a:cubicBezTo>
                  <a:pt x="207" y="809"/>
                  <a:pt x="207" y="809"/>
                  <a:pt x="207" y="809"/>
                </a:cubicBezTo>
                <a:cubicBezTo>
                  <a:pt x="207" y="737"/>
                  <a:pt x="207" y="737"/>
                  <a:pt x="207" y="737"/>
                </a:cubicBezTo>
                <a:cubicBezTo>
                  <a:pt x="144" y="728"/>
                  <a:pt x="89" y="710"/>
                  <a:pt x="54" y="674"/>
                </a:cubicBezTo>
                <a:cubicBezTo>
                  <a:pt x="18" y="638"/>
                  <a:pt x="0" y="593"/>
                  <a:pt x="0" y="530"/>
                </a:cubicBezTo>
                <a:cubicBezTo>
                  <a:pt x="161" y="530"/>
                  <a:pt x="161" y="530"/>
                  <a:pt x="161" y="530"/>
                </a:cubicBezTo>
                <a:cubicBezTo>
                  <a:pt x="161" y="575"/>
                  <a:pt x="180" y="602"/>
                  <a:pt x="207" y="611"/>
                </a:cubicBezTo>
                <a:cubicBezTo>
                  <a:pt x="207" y="467"/>
                  <a:pt x="207" y="467"/>
                  <a:pt x="207" y="467"/>
                </a:cubicBezTo>
                <a:cubicBezTo>
                  <a:pt x="180" y="458"/>
                  <a:pt x="153" y="449"/>
                  <a:pt x="125" y="440"/>
                </a:cubicBezTo>
                <a:cubicBezTo>
                  <a:pt x="108" y="431"/>
                  <a:pt x="89" y="422"/>
                  <a:pt x="81" y="422"/>
                </a:cubicBezTo>
                <a:cubicBezTo>
                  <a:pt x="72" y="413"/>
                  <a:pt x="63" y="413"/>
                  <a:pt x="54" y="404"/>
                </a:cubicBezTo>
                <a:cubicBezTo>
                  <a:pt x="45" y="395"/>
                  <a:pt x="36" y="386"/>
                  <a:pt x="27" y="377"/>
                </a:cubicBezTo>
                <a:cubicBezTo>
                  <a:pt x="27" y="368"/>
                  <a:pt x="18" y="359"/>
                  <a:pt x="9" y="350"/>
                </a:cubicBezTo>
                <a:cubicBezTo>
                  <a:pt x="0" y="332"/>
                  <a:pt x="0" y="305"/>
                  <a:pt x="0" y="269"/>
                </a:cubicBezTo>
                <a:cubicBezTo>
                  <a:pt x="0" y="215"/>
                  <a:pt x="18" y="170"/>
                  <a:pt x="54" y="134"/>
                </a:cubicBezTo>
                <a:cubicBezTo>
                  <a:pt x="99" y="98"/>
                  <a:pt x="153" y="80"/>
                  <a:pt x="207" y="80"/>
                </a:cubicBezTo>
                <a:cubicBezTo>
                  <a:pt x="207" y="0"/>
                  <a:pt x="207" y="0"/>
                  <a:pt x="20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323" y="80"/>
                  <a:pt x="377" y="98"/>
                  <a:pt x="413" y="125"/>
                </a:cubicBezTo>
                <a:cubicBezTo>
                  <a:pt x="449" y="161"/>
                  <a:pt x="467" y="206"/>
                  <a:pt x="467" y="269"/>
                </a:cubicBezTo>
                <a:cubicBezTo>
                  <a:pt x="305" y="269"/>
                  <a:pt x="305" y="269"/>
                  <a:pt x="305" y="269"/>
                </a:cubicBezTo>
                <a:cubicBezTo>
                  <a:pt x="305" y="242"/>
                  <a:pt x="288" y="215"/>
                  <a:pt x="260" y="206"/>
                </a:cubicBezTo>
                <a:cubicBezTo>
                  <a:pt x="260" y="350"/>
                  <a:pt x="260" y="350"/>
                  <a:pt x="260" y="350"/>
                </a:cubicBezTo>
                <a:cubicBezTo>
                  <a:pt x="323" y="368"/>
                  <a:pt x="359" y="377"/>
                  <a:pt x="377" y="386"/>
                </a:cubicBezTo>
                <a:cubicBezTo>
                  <a:pt x="440" y="422"/>
                  <a:pt x="467" y="467"/>
                  <a:pt x="467" y="539"/>
                </a:cubicBezTo>
                <a:close/>
                <a:moveTo>
                  <a:pt x="207" y="206"/>
                </a:moveTo>
                <a:lnTo>
                  <a:pt x="207" y="206"/>
                </a:lnTo>
                <a:cubicBezTo>
                  <a:pt x="171" y="206"/>
                  <a:pt x="153" y="224"/>
                  <a:pt x="153" y="260"/>
                </a:cubicBezTo>
                <a:cubicBezTo>
                  <a:pt x="153" y="287"/>
                  <a:pt x="171" y="314"/>
                  <a:pt x="207" y="332"/>
                </a:cubicBezTo>
                <a:lnTo>
                  <a:pt x="207" y="206"/>
                </a:lnTo>
                <a:close/>
                <a:moveTo>
                  <a:pt x="260" y="611"/>
                </a:moveTo>
                <a:lnTo>
                  <a:pt x="260" y="611"/>
                </a:lnTo>
                <a:cubicBezTo>
                  <a:pt x="288" y="602"/>
                  <a:pt x="305" y="584"/>
                  <a:pt x="305" y="548"/>
                </a:cubicBezTo>
                <a:cubicBezTo>
                  <a:pt x="305" y="521"/>
                  <a:pt x="288" y="503"/>
                  <a:pt x="260" y="485"/>
                </a:cubicBezTo>
                <a:lnTo>
                  <a:pt x="260" y="6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61">
            <a:extLst>
              <a:ext uri="{FF2B5EF4-FFF2-40B4-BE49-F238E27FC236}">
                <a16:creationId xmlns:a16="http://schemas.microsoft.com/office/drawing/2014/main" id="{CF08D393-12B5-C948-B8FA-B6BFF613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54" y="5126166"/>
            <a:ext cx="3770314" cy="2383211"/>
          </a:xfrm>
          <a:custGeom>
            <a:avLst/>
            <a:gdLst>
              <a:gd name="T0" fmla="*/ 3319 w 3572"/>
              <a:gd name="T1" fmla="*/ 2256 h 2257"/>
              <a:gd name="T2" fmla="*/ 3319 w 3572"/>
              <a:gd name="T3" fmla="*/ 2256 h 2257"/>
              <a:gd name="T4" fmla="*/ 252 w 3572"/>
              <a:gd name="T5" fmla="*/ 2256 h 2257"/>
              <a:gd name="T6" fmla="*/ 0 w 3572"/>
              <a:gd name="T7" fmla="*/ 2006 h 2257"/>
              <a:gd name="T8" fmla="*/ 0 w 3572"/>
              <a:gd name="T9" fmla="*/ 252 h 2257"/>
              <a:gd name="T10" fmla="*/ 252 w 3572"/>
              <a:gd name="T11" fmla="*/ 0 h 2257"/>
              <a:gd name="T12" fmla="*/ 3319 w 3572"/>
              <a:gd name="T13" fmla="*/ 0 h 2257"/>
              <a:gd name="T14" fmla="*/ 3571 w 3572"/>
              <a:gd name="T15" fmla="*/ 252 h 2257"/>
              <a:gd name="T16" fmla="*/ 3571 w 3572"/>
              <a:gd name="T17" fmla="*/ 2006 h 2257"/>
              <a:gd name="T18" fmla="*/ 3319 w 3572"/>
              <a:gd name="T19" fmla="*/ 2256 h 2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72" h="2257">
                <a:moveTo>
                  <a:pt x="3319" y="2256"/>
                </a:moveTo>
                <a:lnTo>
                  <a:pt x="3319" y="2256"/>
                </a:lnTo>
                <a:cubicBezTo>
                  <a:pt x="252" y="2256"/>
                  <a:pt x="252" y="2256"/>
                  <a:pt x="252" y="2256"/>
                </a:cubicBezTo>
                <a:cubicBezTo>
                  <a:pt x="117" y="2256"/>
                  <a:pt x="0" y="2148"/>
                  <a:pt x="0" y="200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17"/>
                  <a:pt x="117" y="0"/>
                  <a:pt x="252" y="0"/>
                </a:cubicBezTo>
                <a:cubicBezTo>
                  <a:pt x="3319" y="0"/>
                  <a:pt x="3319" y="0"/>
                  <a:pt x="3319" y="0"/>
                </a:cubicBezTo>
                <a:cubicBezTo>
                  <a:pt x="3454" y="0"/>
                  <a:pt x="3571" y="117"/>
                  <a:pt x="3571" y="252"/>
                </a:cubicBezTo>
                <a:cubicBezTo>
                  <a:pt x="3571" y="2006"/>
                  <a:pt x="3571" y="2006"/>
                  <a:pt x="3571" y="2006"/>
                </a:cubicBezTo>
                <a:cubicBezTo>
                  <a:pt x="3571" y="2148"/>
                  <a:pt x="3454" y="2256"/>
                  <a:pt x="3319" y="22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62">
            <a:extLst>
              <a:ext uri="{FF2B5EF4-FFF2-40B4-BE49-F238E27FC236}">
                <a16:creationId xmlns:a16="http://schemas.microsoft.com/office/drawing/2014/main" id="{8065177B-0937-C245-AFF4-94AB203D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54" y="5498543"/>
            <a:ext cx="3770314" cy="465471"/>
          </a:xfrm>
          <a:custGeom>
            <a:avLst/>
            <a:gdLst>
              <a:gd name="T0" fmla="*/ 3571 w 3572"/>
              <a:gd name="T1" fmla="*/ 440 h 441"/>
              <a:gd name="T2" fmla="*/ 0 w 3572"/>
              <a:gd name="T3" fmla="*/ 440 h 441"/>
              <a:gd name="T4" fmla="*/ 0 w 3572"/>
              <a:gd name="T5" fmla="*/ 0 h 441"/>
              <a:gd name="T6" fmla="*/ 3571 w 3572"/>
              <a:gd name="T7" fmla="*/ 0 h 441"/>
              <a:gd name="T8" fmla="*/ 3571 w 3572"/>
              <a:gd name="T9" fmla="*/ 44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2" h="441">
                <a:moveTo>
                  <a:pt x="3571" y="440"/>
                </a:moveTo>
                <a:lnTo>
                  <a:pt x="0" y="440"/>
                </a:lnTo>
                <a:lnTo>
                  <a:pt x="0" y="0"/>
                </a:lnTo>
                <a:lnTo>
                  <a:pt x="3571" y="0"/>
                </a:lnTo>
                <a:lnTo>
                  <a:pt x="3571" y="4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3">
            <a:extLst>
              <a:ext uri="{FF2B5EF4-FFF2-40B4-BE49-F238E27FC236}">
                <a16:creationId xmlns:a16="http://schemas.microsoft.com/office/drawing/2014/main" id="{A3414372-A2EE-5A48-967D-609B3B42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20" y="6587744"/>
            <a:ext cx="228082" cy="558565"/>
          </a:xfrm>
          <a:custGeom>
            <a:avLst/>
            <a:gdLst>
              <a:gd name="T0" fmla="*/ 180 w 217"/>
              <a:gd name="T1" fmla="*/ 530 h 531"/>
              <a:gd name="T2" fmla="*/ 180 w 217"/>
              <a:gd name="T3" fmla="*/ 530 h 531"/>
              <a:gd name="T4" fmla="*/ 163 w 217"/>
              <a:gd name="T5" fmla="*/ 530 h 531"/>
              <a:gd name="T6" fmla="*/ 0 w 217"/>
              <a:gd name="T7" fmla="*/ 369 h 531"/>
              <a:gd name="T8" fmla="*/ 0 w 217"/>
              <a:gd name="T9" fmla="*/ 162 h 531"/>
              <a:gd name="T10" fmla="*/ 163 w 217"/>
              <a:gd name="T11" fmla="*/ 0 h 531"/>
              <a:gd name="T12" fmla="*/ 180 w 217"/>
              <a:gd name="T13" fmla="*/ 0 h 531"/>
              <a:gd name="T14" fmla="*/ 216 w 217"/>
              <a:gd name="T15" fmla="*/ 27 h 531"/>
              <a:gd name="T16" fmla="*/ 216 w 217"/>
              <a:gd name="T17" fmla="*/ 503 h 531"/>
              <a:gd name="T18" fmla="*/ 180 w 217"/>
              <a:gd name="T19" fmla="*/ 53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531">
                <a:moveTo>
                  <a:pt x="180" y="530"/>
                </a:moveTo>
                <a:lnTo>
                  <a:pt x="180" y="530"/>
                </a:lnTo>
                <a:cubicBezTo>
                  <a:pt x="163" y="530"/>
                  <a:pt x="163" y="530"/>
                  <a:pt x="163" y="530"/>
                </a:cubicBezTo>
                <a:cubicBezTo>
                  <a:pt x="72" y="530"/>
                  <a:pt x="0" y="459"/>
                  <a:pt x="0" y="369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2" y="0"/>
                  <a:pt x="163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9" y="0"/>
                  <a:pt x="216" y="18"/>
                  <a:pt x="216" y="27"/>
                </a:cubicBezTo>
                <a:cubicBezTo>
                  <a:pt x="216" y="503"/>
                  <a:pt x="216" y="503"/>
                  <a:pt x="216" y="503"/>
                </a:cubicBezTo>
                <a:cubicBezTo>
                  <a:pt x="216" y="513"/>
                  <a:pt x="199" y="530"/>
                  <a:pt x="180" y="5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4">
            <a:extLst>
              <a:ext uri="{FF2B5EF4-FFF2-40B4-BE49-F238E27FC236}">
                <a16:creationId xmlns:a16="http://schemas.microsoft.com/office/drawing/2014/main" id="{8DAAC851-B6DF-E944-9B30-41B65ECCD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521" y="6587744"/>
            <a:ext cx="265317" cy="172223"/>
          </a:xfrm>
          <a:custGeom>
            <a:avLst/>
            <a:gdLst>
              <a:gd name="T0" fmla="*/ 252 w 253"/>
              <a:gd name="T1" fmla="*/ 126 h 163"/>
              <a:gd name="T2" fmla="*/ 252 w 253"/>
              <a:gd name="T3" fmla="*/ 126 h 163"/>
              <a:gd name="T4" fmla="*/ 252 w 253"/>
              <a:gd name="T5" fmla="*/ 144 h 163"/>
              <a:gd name="T6" fmla="*/ 225 w 253"/>
              <a:gd name="T7" fmla="*/ 162 h 163"/>
              <a:gd name="T8" fmla="*/ 28 w 253"/>
              <a:gd name="T9" fmla="*/ 162 h 163"/>
              <a:gd name="T10" fmla="*/ 0 w 253"/>
              <a:gd name="T11" fmla="*/ 144 h 163"/>
              <a:gd name="T12" fmla="*/ 0 w 253"/>
              <a:gd name="T13" fmla="*/ 27 h 163"/>
              <a:gd name="T14" fmla="*/ 28 w 253"/>
              <a:gd name="T15" fmla="*/ 0 h 163"/>
              <a:gd name="T16" fmla="*/ 126 w 253"/>
              <a:gd name="T17" fmla="*/ 0 h 163"/>
              <a:gd name="T18" fmla="*/ 252 w 253"/>
              <a:gd name="T19" fmla="*/ 12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163">
                <a:moveTo>
                  <a:pt x="252" y="126"/>
                </a:moveTo>
                <a:lnTo>
                  <a:pt x="252" y="126"/>
                </a:lnTo>
                <a:cubicBezTo>
                  <a:pt x="252" y="144"/>
                  <a:pt x="252" y="144"/>
                  <a:pt x="252" y="144"/>
                </a:cubicBezTo>
                <a:cubicBezTo>
                  <a:pt x="252" y="153"/>
                  <a:pt x="243" y="162"/>
                  <a:pt x="225" y="162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18" y="162"/>
                  <a:pt x="0" y="153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98" y="0"/>
                  <a:pt x="252" y="54"/>
                  <a:pt x="252" y="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5">
            <a:extLst>
              <a:ext uri="{FF2B5EF4-FFF2-40B4-BE49-F238E27FC236}">
                <a16:creationId xmlns:a16="http://schemas.microsoft.com/office/drawing/2014/main" id="{5F335866-BDC5-A942-830C-E1EC4FDF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521" y="6778586"/>
            <a:ext cx="265317" cy="181535"/>
          </a:xfrm>
          <a:custGeom>
            <a:avLst/>
            <a:gdLst>
              <a:gd name="T0" fmla="*/ 252 w 253"/>
              <a:gd name="T1" fmla="*/ 45 h 172"/>
              <a:gd name="T2" fmla="*/ 252 w 253"/>
              <a:gd name="T3" fmla="*/ 45 h 172"/>
              <a:gd name="T4" fmla="*/ 252 w 253"/>
              <a:gd name="T5" fmla="*/ 126 h 172"/>
              <a:gd name="T6" fmla="*/ 207 w 253"/>
              <a:gd name="T7" fmla="*/ 171 h 172"/>
              <a:gd name="T8" fmla="*/ 45 w 253"/>
              <a:gd name="T9" fmla="*/ 171 h 172"/>
              <a:gd name="T10" fmla="*/ 0 w 253"/>
              <a:gd name="T11" fmla="*/ 126 h 172"/>
              <a:gd name="T12" fmla="*/ 0 w 253"/>
              <a:gd name="T13" fmla="*/ 45 h 172"/>
              <a:gd name="T14" fmla="*/ 45 w 253"/>
              <a:gd name="T15" fmla="*/ 0 h 172"/>
              <a:gd name="T16" fmla="*/ 207 w 253"/>
              <a:gd name="T17" fmla="*/ 0 h 172"/>
              <a:gd name="T18" fmla="*/ 252 w 253"/>
              <a:gd name="T1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172">
                <a:moveTo>
                  <a:pt x="252" y="45"/>
                </a:moveTo>
                <a:lnTo>
                  <a:pt x="252" y="45"/>
                </a:lnTo>
                <a:cubicBezTo>
                  <a:pt x="252" y="126"/>
                  <a:pt x="252" y="126"/>
                  <a:pt x="252" y="126"/>
                </a:cubicBezTo>
                <a:cubicBezTo>
                  <a:pt x="252" y="144"/>
                  <a:pt x="234" y="171"/>
                  <a:pt x="207" y="171"/>
                </a:cubicBezTo>
                <a:cubicBezTo>
                  <a:pt x="45" y="171"/>
                  <a:pt x="45" y="171"/>
                  <a:pt x="45" y="171"/>
                </a:cubicBezTo>
                <a:cubicBezTo>
                  <a:pt x="28" y="171"/>
                  <a:pt x="0" y="144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8" y="0"/>
                  <a:pt x="45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34" y="0"/>
                  <a:pt x="252" y="18"/>
                  <a:pt x="252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6">
            <a:extLst>
              <a:ext uri="{FF2B5EF4-FFF2-40B4-BE49-F238E27FC236}">
                <a16:creationId xmlns:a16="http://schemas.microsoft.com/office/drawing/2014/main" id="{4D5D1CC0-B77C-2D45-927D-D6A90B9D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521" y="6969430"/>
            <a:ext cx="265317" cy="181532"/>
          </a:xfrm>
          <a:custGeom>
            <a:avLst/>
            <a:gdLst>
              <a:gd name="T0" fmla="*/ 252 w 253"/>
              <a:gd name="T1" fmla="*/ 27 h 171"/>
              <a:gd name="T2" fmla="*/ 252 w 253"/>
              <a:gd name="T3" fmla="*/ 27 h 171"/>
              <a:gd name="T4" fmla="*/ 252 w 253"/>
              <a:gd name="T5" fmla="*/ 45 h 171"/>
              <a:gd name="T6" fmla="*/ 126 w 253"/>
              <a:gd name="T7" fmla="*/ 170 h 171"/>
              <a:gd name="T8" fmla="*/ 28 w 253"/>
              <a:gd name="T9" fmla="*/ 170 h 171"/>
              <a:gd name="T10" fmla="*/ 0 w 253"/>
              <a:gd name="T11" fmla="*/ 143 h 171"/>
              <a:gd name="T12" fmla="*/ 0 w 253"/>
              <a:gd name="T13" fmla="*/ 27 h 171"/>
              <a:gd name="T14" fmla="*/ 28 w 253"/>
              <a:gd name="T15" fmla="*/ 0 h 171"/>
              <a:gd name="T16" fmla="*/ 225 w 253"/>
              <a:gd name="T17" fmla="*/ 0 h 171"/>
              <a:gd name="T18" fmla="*/ 252 w 253"/>
              <a:gd name="T19" fmla="*/ 2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171">
                <a:moveTo>
                  <a:pt x="252" y="27"/>
                </a:moveTo>
                <a:lnTo>
                  <a:pt x="252" y="27"/>
                </a:lnTo>
                <a:cubicBezTo>
                  <a:pt x="252" y="45"/>
                  <a:pt x="252" y="45"/>
                  <a:pt x="252" y="45"/>
                </a:cubicBezTo>
                <a:cubicBezTo>
                  <a:pt x="252" y="107"/>
                  <a:pt x="198" y="170"/>
                  <a:pt x="126" y="170"/>
                </a:cubicBezTo>
                <a:cubicBezTo>
                  <a:pt x="28" y="170"/>
                  <a:pt x="28" y="170"/>
                  <a:pt x="28" y="170"/>
                </a:cubicBezTo>
                <a:cubicBezTo>
                  <a:pt x="18" y="170"/>
                  <a:pt x="0" y="16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52" y="18"/>
                  <a:pt x="252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7">
            <a:extLst>
              <a:ext uri="{FF2B5EF4-FFF2-40B4-BE49-F238E27FC236}">
                <a16:creationId xmlns:a16="http://schemas.microsoft.com/office/drawing/2014/main" id="{61EB1C9B-54D3-FE4B-8F41-6121FA03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983" y="6969430"/>
            <a:ext cx="1861883" cy="97747"/>
          </a:xfrm>
          <a:custGeom>
            <a:avLst/>
            <a:gdLst>
              <a:gd name="T0" fmla="*/ 1763 w 1764"/>
              <a:gd name="T1" fmla="*/ 0 h 91"/>
              <a:gd name="T2" fmla="*/ 0 w 1764"/>
              <a:gd name="T3" fmla="*/ 0 h 91"/>
              <a:gd name="T4" fmla="*/ 0 w 1764"/>
              <a:gd name="T5" fmla="*/ 90 h 91"/>
              <a:gd name="T6" fmla="*/ 1763 w 1764"/>
              <a:gd name="T7" fmla="*/ 90 h 91"/>
              <a:gd name="T8" fmla="*/ 1763 w 1764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4" h="91">
                <a:moveTo>
                  <a:pt x="1763" y="0"/>
                </a:moveTo>
                <a:lnTo>
                  <a:pt x="0" y="0"/>
                </a:lnTo>
                <a:lnTo>
                  <a:pt x="0" y="90"/>
                </a:lnTo>
                <a:lnTo>
                  <a:pt x="1763" y="90"/>
                </a:lnTo>
                <a:lnTo>
                  <a:pt x="176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68">
            <a:extLst>
              <a:ext uri="{FF2B5EF4-FFF2-40B4-BE49-F238E27FC236}">
                <a16:creationId xmlns:a16="http://schemas.microsoft.com/office/drawing/2014/main" id="{47253566-7BB6-7D42-9566-5A89A6E5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983" y="6722729"/>
            <a:ext cx="930942" cy="88441"/>
          </a:xfrm>
          <a:custGeom>
            <a:avLst/>
            <a:gdLst>
              <a:gd name="T0" fmla="*/ 882 w 883"/>
              <a:gd name="T1" fmla="*/ 0 h 82"/>
              <a:gd name="T2" fmla="*/ 0 w 883"/>
              <a:gd name="T3" fmla="*/ 0 h 82"/>
              <a:gd name="T4" fmla="*/ 0 w 883"/>
              <a:gd name="T5" fmla="*/ 81 h 82"/>
              <a:gd name="T6" fmla="*/ 882 w 883"/>
              <a:gd name="T7" fmla="*/ 81 h 82"/>
              <a:gd name="T8" fmla="*/ 882 w 88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2">
                <a:moveTo>
                  <a:pt x="882" y="0"/>
                </a:moveTo>
                <a:lnTo>
                  <a:pt x="0" y="0"/>
                </a:lnTo>
                <a:lnTo>
                  <a:pt x="0" y="81"/>
                </a:lnTo>
                <a:lnTo>
                  <a:pt x="882" y="81"/>
                </a:lnTo>
                <a:lnTo>
                  <a:pt x="88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Line 569">
            <a:extLst>
              <a:ext uri="{FF2B5EF4-FFF2-40B4-BE49-F238E27FC236}">
                <a16:creationId xmlns:a16="http://schemas.microsoft.com/office/drawing/2014/main" id="{C7006C50-0C3C-AF4C-9742-F550D4277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324" y="8174998"/>
            <a:ext cx="4710565" cy="465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" name="Freeform 570">
            <a:extLst>
              <a:ext uri="{FF2B5EF4-FFF2-40B4-BE49-F238E27FC236}">
                <a16:creationId xmlns:a16="http://schemas.microsoft.com/office/drawing/2014/main" id="{DC0E2CD8-E3A5-8B44-A81C-A23BD2CC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324" y="8012085"/>
            <a:ext cx="3323462" cy="293245"/>
          </a:xfrm>
          <a:custGeom>
            <a:avLst/>
            <a:gdLst>
              <a:gd name="T0" fmla="*/ 3004 w 3149"/>
              <a:gd name="T1" fmla="*/ 279 h 280"/>
              <a:gd name="T2" fmla="*/ 3004 w 3149"/>
              <a:gd name="T3" fmla="*/ 279 h 280"/>
              <a:gd name="T4" fmla="*/ 143 w 3149"/>
              <a:gd name="T5" fmla="*/ 279 h 280"/>
              <a:gd name="T6" fmla="*/ 0 w 3149"/>
              <a:gd name="T7" fmla="*/ 144 h 280"/>
              <a:gd name="T8" fmla="*/ 0 w 3149"/>
              <a:gd name="T9" fmla="*/ 144 h 280"/>
              <a:gd name="T10" fmla="*/ 143 w 3149"/>
              <a:gd name="T11" fmla="*/ 0 h 280"/>
              <a:gd name="T12" fmla="*/ 3004 w 3149"/>
              <a:gd name="T13" fmla="*/ 0 h 280"/>
              <a:gd name="T14" fmla="*/ 3148 w 3149"/>
              <a:gd name="T15" fmla="*/ 144 h 280"/>
              <a:gd name="T16" fmla="*/ 3148 w 3149"/>
              <a:gd name="T17" fmla="*/ 144 h 280"/>
              <a:gd name="T18" fmla="*/ 3004 w 3149"/>
              <a:gd name="T1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9" h="280">
                <a:moveTo>
                  <a:pt x="3004" y="279"/>
                </a:moveTo>
                <a:lnTo>
                  <a:pt x="3004" y="279"/>
                </a:lnTo>
                <a:cubicBezTo>
                  <a:pt x="143" y="279"/>
                  <a:pt x="143" y="279"/>
                  <a:pt x="143" y="279"/>
                </a:cubicBezTo>
                <a:cubicBezTo>
                  <a:pt x="63" y="279"/>
                  <a:pt x="0" y="216"/>
                  <a:pt x="0" y="144"/>
                </a:cubicBezTo>
                <a:lnTo>
                  <a:pt x="0" y="144"/>
                </a:lnTo>
                <a:cubicBezTo>
                  <a:pt x="0" y="63"/>
                  <a:pt x="63" y="0"/>
                  <a:pt x="143" y="0"/>
                </a:cubicBezTo>
                <a:cubicBezTo>
                  <a:pt x="3004" y="0"/>
                  <a:pt x="3004" y="0"/>
                  <a:pt x="3004" y="0"/>
                </a:cubicBezTo>
                <a:cubicBezTo>
                  <a:pt x="3085" y="0"/>
                  <a:pt x="3148" y="63"/>
                  <a:pt x="3148" y="144"/>
                </a:cubicBezTo>
                <a:lnTo>
                  <a:pt x="3148" y="144"/>
                </a:lnTo>
                <a:cubicBezTo>
                  <a:pt x="3148" y="216"/>
                  <a:pt x="3085" y="279"/>
                  <a:pt x="3004" y="2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1">
            <a:extLst>
              <a:ext uri="{FF2B5EF4-FFF2-40B4-BE49-F238E27FC236}">
                <a16:creationId xmlns:a16="http://schemas.microsoft.com/office/drawing/2014/main" id="{56BE4400-9C47-F64E-84C0-B46797EF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373" y="7749076"/>
            <a:ext cx="819266" cy="819264"/>
          </a:xfrm>
          <a:custGeom>
            <a:avLst/>
            <a:gdLst>
              <a:gd name="T0" fmla="*/ 710 w 711"/>
              <a:gd name="T1" fmla="*/ 360 h 712"/>
              <a:gd name="T2" fmla="*/ 710 w 711"/>
              <a:gd name="T3" fmla="*/ 360 h 712"/>
              <a:gd name="T4" fmla="*/ 351 w 711"/>
              <a:gd name="T5" fmla="*/ 711 h 712"/>
              <a:gd name="T6" fmla="*/ 0 w 711"/>
              <a:gd name="T7" fmla="*/ 360 h 712"/>
              <a:gd name="T8" fmla="*/ 351 w 711"/>
              <a:gd name="T9" fmla="*/ 0 h 712"/>
              <a:gd name="T10" fmla="*/ 710 w 711"/>
              <a:gd name="T11" fmla="*/ 36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1" h="712">
                <a:moveTo>
                  <a:pt x="710" y="360"/>
                </a:moveTo>
                <a:lnTo>
                  <a:pt x="710" y="360"/>
                </a:lnTo>
                <a:cubicBezTo>
                  <a:pt x="710" y="558"/>
                  <a:pt x="548" y="711"/>
                  <a:pt x="351" y="711"/>
                </a:cubicBezTo>
                <a:cubicBezTo>
                  <a:pt x="162" y="711"/>
                  <a:pt x="0" y="558"/>
                  <a:pt x="0" y="360"/>
                </a:cubicBezTo>
                <a:cubicBezTo>
                  <a:pt x="0" y="162"/>
                  <a:pt x="162" y="0"/>
                  <a:pt x="351" y="0"/>
                </a:cubicBezTo>
                <a:cubicBezTo>
                  <a:pt x="548" y="0"/>
                  <a:pt x="710" y="162"/>
                  <a:pt x="710" y="36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Line 572">
            <a:extLst>
              <a:ext uri="{FF2B5EF4-FFF2-40B4-BE49-F238E27FC236}">
                <a16:creationId xmlns:a16="http://schemas.microsoft.com/office/drawing/2014/main" id="{C0D50F59-5ADC-8C46-92ED-290D59B72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3390" y="8174998"/>
            <a:ext cx="4719874" cy="465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" name="Freeform 573">
            <a:extLst>
              <a:ext uri="{FF2B5EF4-FFF2-40B4-BE49-F238E27FC236}">
                <a16:creationId xmlns:a16="http://schemas.microsoft.com/office/drawing/2014/main" id="{4216F893-BAC0-304F-B864-14B1AA16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390" y="8012085"/>
            <a:ext cx="4473173" cy="293245"/>
          </a:xfrm>
          <a:custGeom>
            <a:avLst/>
            <a:gdLst>
              <a:gd name="T0" fmla="*/ 4093 w 4237"/>
              <a:gd name="T1" fmla="*/ 279 h 280"/>
              <a:gd name="T2" fmla="*/ 4093 w 4237"/>
              <a:gd name="T3" fmla="*/ 279 h 280"/>
              <a:gd name="T4" fmla="*/ 144 w 4237"/>
              <a:gd name="T5" fmla="*/ 279 h 280"/>
              <a:gd name="T6" fmla="*/ 0 w 4237"/>
              <a:gd name="T7" fmla="*/ 144 h 280"/>
              <a:gd name="T8" fmla="*/ 0 w 4237"/>
              <a:gd name="T9" fmla="*/ 144 h 280"/>
              <a:gd name="T10" fmla="*/ 144 w 4237"/>
              <a:gd name="T11" fmla="*/ 0 h 280"/>
              <a:gd name="T12" fmla="*/ 4093 w 4237"/>
              <a:gd name="T13" fmla="*/ 0 h 280"/>
              <a:gd name="T14" fmla="*/ 4236 w 4237"/>
              <a:gd name="T15" fmla="*/ 144 h 280"/>
              <a:gd name="T16" fmla="*/ 4236 w 4237"/>
              <a:gd name="T17" fmla="*/ 144 h 280"/>
              <a:gd name="T18" fmla="*/ 4093 w 4237"/>
              <a:gd name="T1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37" h="280">
                <a:moveTo>
                  <a:pt x="4093" y="279"/>
                </a:moveTo>
                <a:lnTo>
                  <a:pt x="4093" y="279"/>
                </a:lnTo>
                <a:cubicBezTo>
                  <a:pt x="144" y="279"/>
                  <a:pt x="144" y="279"/>
                  <a:pt x="144" y="279"/>
                </a:cubicBezTo>
                <a:cubicBezTo>
                  <a:pt x="63" y="279"/>
                  <a:pt x="0" y="216"/>
                  <a:pt x="0" y="144"/>
                </a:cubicBezTo>
                <a:lnTo>
                  <a:pt x="0" y="144"/>
                </a:lnTo>
                <a:cubicBezTo>
                  <a:pt x="0" y="63"/>
                  <a:pt x="63" y="0"/>
                  <a:pt x="144" y="0"/>
                </a:cubicBezTo>
                <a:cubicBezTo>
                  <a:pt x="4093" y="0"/>
                  <a:pt x="4093" y="0"/>
                  <a:pt x="4093" y="0"/>
                </a:cubicBezTo>
                <a:cubicBezTo>
                  <a:pt x="4173" y="0"/>
                  <a:pt x="4236" y="63"/>
                  <a:pt x="4236" y="144"/>
                </a:cubicBezTo>
                <a:lnTo>
                  <a:pt x="4236" y="144"/>
                </a:lnTo>
                <a:cubicBezTo>
                  <a:pt x="4236" y="216"/>
                  <a:pt x="4173" y="279"/>
                  <a:pt x="4093" y="2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4">
            <a:extLst>
              <a:ext uri="{FF2B5EF4-FFF2-40B4-BE49-F238E27FC236}">
                <a16:creationId xmlns:a16="http://schemas.microsoft.com/office/drawing/2014/main" id="{0A7FE39A-116F-9848-882C-0D1A3F2A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6096" y="7749076"/>
            <a:ext cx="819264" cy="819264"/>
          </a:xfrm>
          <a:custGeom>
            <a:avLst/>
            <a:gdLst>
              <a:gd name="T0" fmla="*/ 711 w 712"/>
              <a:gd name="T1" fmla="*/ 360 h 712"/>
              <a:gd name="T2" fmla="*/ 711 w 712"/>
              <a:gd name="T3" fmla="*/ 360 h 712"/>
              <a:gd name="T4" fmla="*/ 360 w 712"/>
              <a:gd name="T5" fmla="*/ 711 h 712"/>
              <a:gd name="T6" fmla="*/ 0 w 712"/>
              <a:gd name="T7" fmla="*/ 360 h 712"/>
              <a:gd name="T8" fmla="*/ 360 w 712"/>
              <a:gd name="T9" fmla="*/ 0 h 712"/>
              <a:gd name="T10" fmla="*/ 711 w 712"/>
              <a:gd name="T11" fmla="*/ 36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2" h="712">
                <a:moveTo>
                  <a:pt x="711" y="360"/>
                </a:moveTo>
                <a:lnTo>
                  <a:pt x="711" y="360"/>
                </a:lnTo>
                <a:cubicBezTo>
                  <a:pt x="711" y="558"/>
                  <a:pt x="549" y="711"/>
                  <a:pt x="360" y="711"/>
                </a:cubicBezTo>
                <a:cubicBezTo>
                  <a:pt x="162" y="711"/>
                  <a:pt x="0" y="558"/>
                  <a:pt x="0" y="360"/>
                </a:cubicBezTo>
                <a:cubicBezTo>
                  <a:pt x="0" y="162"/>
                  <a:pt x="162" y="0"/>
                  <a:pt x="360" y="0"/>
                </a:cubicBezTo>
                <a:cubicBezTo>
                  <a:pt x="549" y="0"/>
                  <a:pt x="711" y="162"/>
                  <a:pt x="711" y="36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CuadroTexto 395">
            <a:extLst>
              <a:ext uri="{FF2B5EF4-FFF2-40B4-BE49-F238E27FC236}">
                <a16:creationId xmlns:a16="http://schemas.microsoft.com/office/drawing/2014/main" id="{34D81B9B-7855-5B4D-8848-0AE802A117FC}"/>
              </a:ext>
            </a:extLst>
          </p:cNvPr>
          <p:cNvSpPr txBox="1"/>
          <p:nvPr/>
        </p:nvSpPr>
        <p:spPr>
          <a:xfrm flipH="1">
            <a:off x="8853085" y="7968650"/>
            <a:ext cx="736832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75%</a:t>
            </a:r>
          </a:p>
        </p:txBody>
      </p:sp>
      <p:sp>
        <p:nvSpPr>
          <p:cNvPr id="764" name="CuadroTexto 395">
            <a:extLst>
              <a:ext uri="{FF2B5EF4-FFF2-40B4-BE49-F238E27FC236}">
                <a16:creationId xmlns:a16="http://schemas.microsoft.com/office/drawing/2014/main" id="{1A7C30D7-F69B-5041-825A-CD7D99C23EF8}"/>
              </a:ext>
            </a:extLst>
          </p:cNvPr>
          <p:cNvSpPr txBox="1"/>
          <p:nvPr/>
        </p:nvSpPr>
        <p:spPr>
          <a:xfrm flipH="1">
            <a:off x="19610288" y="7970119"/>
            <a:ext cx="73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95%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0969D-F99F-FA48-8457-B6B34B75A6AE}"/>
              </a:ext>
            </a:extLst>
          </p:cNvPr>
          <p:cNvGrpSpPr/>
          <p:nvPr/>
        </p:nvGrpSpPr>
        <p:grpSpPr>
          <a:xfrm>
            <a:off x="3982289" y="8749104"/>
            <a:ext cx="5303411" cy="4276466"/>
            <a:chOff x="4789428" y="8377012"/>
            <a:chExt cx="5303411" cy="4276466"/>
          </a:xfrm>
        </p:grpSpPr>
        <p:sp>
          <p:nvSpPr>
            <p:cNvPr id="708" name="Freeform 587">
              <a:extLst>
                <a:ext uri="{FF2B5EF4-FFF2-40B4-BE49-F238E27FC236}">
                  <a16:creationId xmlns:a16="http://schemas.microsoft.com/office/drawing/2014/main" id="{92B30775-B347-FF4F-AAFD-F8C1C3EF8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643" y="8961930"/>
              <a:ext cx="116366" cy="353758"/>
            </a:xfrm>
            <a:custGeom>
              <a:avLst/>
              <a:gdLst>
                <a:gd name="T0" fmla="*/ 54 w 109"/>
                <a:gd name="T1" fmla="*/ 333 h 334"/>
                <a:gd name="T2" fmla="*/ 54 w 109"/>
                <a:gd name="T3" fmla="*/ 333 h 334"/>
                <a:gd name="T4" fmla="*/ 0 w 109"/>
                <a:gd name="T5" fmla="*/ 306 h 334"/>
                <a:gd name="T6" fmla="*/ 0 w 109"/>
                <a:gd name="T7" fmla="*/ 279 h 334"/>
                <a:gd name="T8" fmla="*/ 27 w 109"/>
                <a:gd name="T9" fmla="*/ 279 h 334"/>
                <a:gd name="T10" fmla="*/ 27 w 109"/>
                <a:gd name="T11" fmla="*/ 279 h 334"/>
                <a:gd name="T12" fmla="*/ 27 w 109"/>
                <a:gd name="T13" fmla="*/ 288 h 334"/>
                <a:gd name="T14" fmla="*/ 54 w 109"/>
                <a:gd name="T15" fmla="*/ 297 h 334"/>
                <a:gd name="T16" fmla="*/ 72 w 109"/>
                <a:gd name="T17" fmla="*/ 288 h 334"/>
                <a:gd name="T18" fmla="*/ 72 w 109"/>
                <a:gd name="T19" fmla="*/ 279 h 334"/>
                <a:gd name="T20" fmla="*/ 72 w 109"/>
                <a:gd name="T21" fmla="*/ 18 h 334"/>
                <a:gd name="T22" fmla="*/ 90 w 109"/>
                <a:gd name="T23" fmla="*/ 0 h 334"/>
                <a:gd name="T24" fmla="*/ 90 w 109"/>
                <a:gd name="T25" fmla="*/ 0 h 334"/>
                <a:gd name="T26" fmla="*/ 108 w 109"/>
                <a:gd name="T27" fmla="*/ 18 h 334"/>
                <a:gd name="T28" fmla="*/ 108 w 109"/>
                <a:gd name="T29" fmla="*/ 279 h 334"/>
                <a:gd name="T30" fmla="*/ 99 w 109"/>
                <a:gd name="T31" fmla="*/ 306 h 334"/>
                <a:gd name="T32" fmla="*/ 54 w 109"/>
                <a:gd name="T33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334">
                  <a:moveTo>
                    <a:pt x="54" y="333"/>
                  </a:moveTo>
                  <a:lnTo>
                    <a:pt x="54" y="333"/>
                  </a:lnTo>
                  <a:cubicBezTo>
                    <a:pt x="27" y="333"/>
                    <a:pt x="9" y="315"/>
                    <a:pt x="0" y="306"/>
                  </a:cubicBezTo>
                  <a:cubicBezTo>
                    <a:pt x="0" y="288"/>
                    <a:pt x="0" y="279"/>
                    <a:pt x="0" y="279"/>
                  </a:cubicBezTo>
                  <a:cubicBezTo>
                    <a:pt x="27" y="279"/>
                    <a:pt x="27" y="279"/>
                    <a:pt x="27" y="279"/>
                  </a:cubicBezTo>
                  <a:lnTo>
                    <a:pt x="27" y="279"/>
                  </a:lnTo>
                  <a:cubicBezTo>
                    <a:pt x="27" y="279"/>
                    <a:pt x="27" y="279"/>
                    <a:pt x="27" y="288"/>
                  </a:cubicBezTo>
                  <a:cubicBezTo>
                    <a:pt x="36" y="297"/>
                    <a:pt x="36" y="297"/>
                    <a:pt x="54" y="297"/>
                  </a:cubicBezTo>
                  <a:cubicBezTo>
                    <a:pt x="63" y="297"/>
                    <a:pt x="72" y="297"/>
                    <a:pt x="72" y="288"/>
                  </a:cubicBezTo>
                  <a:cubicBezTo>
                    <a:pt x="72" y="279"/>
                    <a:pt x="72" y="279"/>
                    <a:pt x="72" y="279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9"/>
                    <a:pt x="80" y="0"/>
                    <a:pt x="90" y="0"/>
                  </a:cubicBezTo>
                  <a:lnTo>
                    <a:pt x="90" y="0"/>
                  </a:lnTo>
                  <a:cubicBezTo>
                    <a:pt x="99" y="0"/>
                    <a:pt x="108" y="9"/>
                    <a:pt x="108" y="18"/>
                  </a:cubicBezTo>
                  <a:cubicBezTo>
                    <a:pt x="108" y="279"/>
                    <a:pt x="108" y="279"/>
                    <a:pt x="108" y="279"/>
                  </a:cubicBezTo>
                  <a:cubicBezTo>
                    <a:pt x="108" y="279"/>
                    <a:pt x="108" y="288"/>
                    <a:pt x="99" y="306"/>
                  </a:cubicBezTo>
                  <a:cubicBezTo>
                    <a:pt x="90" y="315"/>
                    <a:pt x="72" y="333"/>
                    <a:pt x="54" y="333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9" name="Freeform 588">
              <a:extLst>
                <a:ext uri="{FF2B5EF4-FFF2-40B4-BE49-F238E27FC236}">
                  <a16:creationId xmlns:a16="http://schemas.microsoft.com/office/drawing/2014/main" id="{4DFC24CB-5CBE-1C44-8D28-5A9F96ECB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942" y="8836251"/>
              <a:ext cx="684244" cy="181535"/>
            </a:xfrm>
            <a:custGeom>
              <a:avLst/>
              <a:gdLst>
                <a:gd name="T0" fmla="*/ 521 w 648"/>
                <a:gd name="T1" fmla="*/ 162 h 172"/>
                <a:gd name="T2" fmla="*/ 521 w 648"/>
                <a:gd name="T3" fmla="*/ 162 h 172"/>
                <a:gd name="T4" fmla="*/ 512 w 648"/>
                <a:gd name="T5" fmla="*/ 162 h 172"/>
                <a:gd name="T6" fmla="*/ 324 w 648"/>
                <a:gd name="T7" fmla="*/ 135 h 172"/>
                <a:gd name="T8" fmla="*/ 324 w 648"/>
                <a:gd name="T9" fmla="*/ 135 h 172"/>
                <a:gd name="T10" fmla="*/ 135 w 648"/>
                <a:gd name="T11" fmla="*/ 162 h 172"/>
                <a:gd name="T12" fmla="*/ 99 w 648"/>
                <a:gd name="T13" fmla="*/ 153 h 172"/>
                <a:gd name="T14" fmla="*/ 90 w 648"/>
                <a:gd name="T15" fmla="*/ 144 h 172"/>
                <a:gd name="T16" fmla="*/ 90 w 648"/>
                <a:gd name="T17" fmla="*/ 135 h 172"/>
                <a:gd name="T18" fmla="*/ 18 w 648"/>
                <a:gd name="T19" fmla="*/ 135 h 172"/>
                <a:gd name="T20" fmla="*/ 0 w 648"/>
                <a:gd name="T21" fmla="*/ 126 h 172"/>
                <a:gd name="T22" fmla="*/ 9 w 648"/>
                <a:gd name="T23" fmla="*/ 108 h 172"/>
                <a:gd name="T24" fmla="*/ 108 w 648"/>
                <a:gd name="T25" fmla="*/ 54 h 172"/>
                <a:gd name="T26" fmla="*/ 324 w 648"/>
                <a:gd name="T27" fmla="*/ 0 h 172"/>
                <a:gd name="T28" fmla="*/ 540 w 648"/>
                <a:gd name="T29" fmla="*/ 54 h 172"/>
                <a:gd name="T30" fmla="*/ 638 w 648"/>
                <a:gd name="T31" fmla="*/ 108 h 172"/>
                <a:gd name="T32" fmla="*/ 647 w 648"/>
                <a:gd name="T33" fmla="*/ 126 h 172"/>
                <a:gd name="T34" fmla="*/ 629 w 648"/>
                <a:gd name="T35" fmla="*/ 135 h 172"/>
                <a:gd name="T36" fmla="*/ 566 w 648"/>
                <a:gd name="T37" fmla="*/ 135 h 172"/>
                <a:gd name="T38" fmla="*/ 557 w 648"/>
                <a:gd name="T39" fmla="*/ 144 h 172"/>
                <a:gd name="T40" fmla="*/ 548 w 648"/>
                <a:gd name="T41" fmla="*/ 153 h 172"/>
                <a:gd name="T42" fmla="*/ 521 w 648"/>
                <a:gd name="T43" fmla="*/ 162 h 172"/>
                <a:gd name="T44" fmla="*/ 324 w 648"/>
                <a:gd name="T45" fmla="*/ 108 h 172"/>
                <a:gd name="T46" fmla="*/ 324 w 648"/>
                <a:gd name="T47" fmla="*/ 108 h 172"/>
                <a:gd name="T48" fmla="*/ 521 w 648"/>
                <a:gd name="T49" fmla="*/ 135 h 172"/>
                <a:gd name="T50" fmla="*/ 521 w 648"/>
                <a:gd name="T51" fmla="*/ 135 h 172"/>
                <a:gd name="T52" fmla="*/ 540 w 648"/>
                <a:gd name="T53" fmla="*/ 117 h 172"/>
                <a:gd name="T54" fmla="*/ 566 w 648"/>
                <a:gd name="T55" fmla="*/ 108 h 172"/>
                <a:gd name="T56" fmla="*/ 576 w 648"/>
                <a:gd name="T57" fmla="*/ 108 h 172"/>
                <a:gd name="T58" fmla="*/ 530 w 648"/>
                <a:gd name="T59" fmla="*/ 81 h 172"/>
                <a:gd name="T60" fmla="*/ 324 w 648"/>
                <a:gd name="T61" fmla="*/ 36 h 172"/>
                <a:gd name="T62" fmla="*/ 72 w 648"/>
                <a:gd name="T63" fmla="*/ 108 h 172"/>
                <a:gd name="T64" fmla="*/ 90 w 648"/>
                <a:gd name="T65" fmla="*/ 108 h 172"/>
                <a:gd name="T66" fmla="*/ 108 w 648"/>
                <a:gd name="T67" fmla="*/ 117 h 172"/>
                <a:gd name="T68" fmla="*/ 126 w 648"/>
                <a:gd name="T69" fmla="*/ 135 h 172"/>
                <a:gd name="T70" fmla="*/ 126 w 648"/>
                <a:gd name="T71" fmla="*/ 135 h 172"/>
                <a:gd name="T72" fmla="*/ 324 w 648"/>
                <a:gd name="T73" fmla="*/ 10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172">
                  <a:moveTo>
                    <a:pt x="521" y="162"/>
                  </a:moveTo>
                  <a:lnTo>
                    <a:pt x="521" y="162"/>
                  </a:lnTo>
                  <a:lnTo>
                    <a:pt x="512" y="162"/>
                  </a:lnTo>
                  <a:cubicBezTo>
                    <a:pt x="485" y="162"/>
                    <a:pt x="386" y="135"/>
                    <a:pt x="324" y="135"/>
                  </a:cubicBezTo>
                  <a:lnTo>
                    <a:pt x="324" y="135"/>
                  </a:lnTo>
                  <a:cubicBezTo>
                    <a:pt x="261" y="135"/>
                    <a:pt x="162" y="162"/>
                    <a:pt x="135" y="162"/>
                  </a:cubicBezTo>
                  <a:cubicBezTo>
                    <a:pt x="126" y="171"/>
                    <a:pt x="108" y="162"/>
                    <a:pt x="99" y="153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9" y="135"/>
                    <a:pt x="0" y="135"/>
                    <a:pt x="0" y="126"/>
                  </a:cubicBezTo>
                  <a:cubicBezTo>
                    <a:pt x="0" y="126"/>
                    <a:pt x="0" y="117"/>
                    <a:pt x="9" y="108"/>
                  </a:cubicBezTo>
                  <a:cubicBezTo>
                    <a:pt x="9" y="108"/>
                    <a:pt x="45" y="81"/>
                    <a:pt x="108" y="54"/>
                  </a:cubicBezTo>
                  <a:cubicBezTo>
                    <a:pt x="162" y="36"/>
                    <a:pt x="243" y="0"/>
                    <a:pt x="324" y="0"/>
                  </a:cubicBezTo>
                  <a:cubicBezTo>
                    <a:pt x="405" y="0"/>
                    <a:pt x="485" y="36"/>
                    <a:pt x="540" y="54"/>
                  </a:cubicBezTo>
                  <a:cubicBezTo>
                    <a:pt x="602" y="81"/>
                    <a:pt x="638" y="108"/>
                    <a:pt x="638" y="108"/>
                  </a:cubicBezTo>
                  <a:cubicBezTo>
                    <a:pt x="647" y="117"/>
                    <a:pt x="647" y="126"/>
                    <a:pt x="647" y="126"/>
                  </a:cubicBezTo>
                  <a:cubicBezTo>
                    <a:pt x="647" y="135"/>
                    <a:pt x="638" y="135"/>
                    <a:pt x="629" y="135"/>
                  </a:cubicBezTo>
                  <a:cubicBezTo>
                    <a:pt x="566" y="135"/>
                    <a:pt x="566" y="135"/>
                    <a:pt x="566" y="135"/>
                  </a:cubicBezTo>
                  <a:cubicBezTo>
                    <a:pt x="557" y="135"/>
                    <a:pt x="557" y="135"/>
                    <a:pt x="557" y="144"/>
                  </a:cubicBezTo>
                  <a:cubicBezTo>
                    <a:pt x="548" y="153"/>
                    <a:pt x="548" y="153"/>
                    <a:pt x="548" y="153"/>
                  </a:cubicBezTo>
                  <a:cubicBezTo>
                    <a:pt x="540" y="162"/>
                    <a:pt x="530" y="162"/>
                    <a:pt x="521" y="162"/>
                  </a:cubicBezTo>
                  <a:close/>
                  <a:moveTo>
                    <a:pt x="324" y="108"/>
                  </a:moveTo>
                  <a:lnTo>
                    <a:pt x="324" y="108"/>
                  </a:lnTo>
                  <a:cubicBezTo>
                    <a:pt x="386" y="108"/>
                    <a:pt x="485" y="126"/>
                    <a:pt x="521" y="135"/>
                  </a:cubicBezTo>
                  <a:lnTo>
                    <a:pt x="521" y="135"/>
                  </a:lnTo>
                  <a:cubicBezTo>
                    <a:pt x="540" y="117"/>
                    <a:pt x="540" y="117"/>
                    <a:pt x="540" y="117"/>
                  </a:cubicBezTo>
                  <a:cubicBezTo>
                    <a:pt x="548" y="117"/>
                    <a:pt x="557" y="108"/>
                    <a:pt x="566" y="108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66" y="99"/>
                    <a:pt x="548" y="90"/>
                    <a:pt x="530" y="81"/>
                  </a:cubicBezTo>
                  <a:cubicBezTo>
                    <a:pt x="476" y="63"/>
                    <a:pt x="405" y="36"/>
                    <a:pt x="324" y="36"/>
                  </a:cubicBezTo>
                  <a:cubicBezTo>
                    <a:pt x="225" y="36"/>
                    <a:pt x="126" y="81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9" y="108"/>
                    <a:pt x="108" y="117"/>
                    <a:pt x="108" y="117"/>
                  </a:cubicBezTo>
                  <a:cubicBezTo>
                    <a:pt x="126" y="135"/>
                    <a:pt x="126" y="135"/>
                    <a:pt x="126" y="135"/>
                  </a:cubicBezTo>
                  <a:lnTo>
                    <a:pt x="126" y="135"/>
                  </a:lnTo>
                  <a:cubicBezTo>
                    <a:pt x="162" y="126"/>
                    <a:pt x="261" y="108"/>
                    <a:pt x="324" y="10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0" name="Freeform 589">
              <a:extLst>
                <a:ext uri="{FF2B5EF4-FFF2-40B4-BE49-F238E27FC236}">
                  <a16:creationId xmlns:a16="http://schemas.microsoft.com/office/drawing/2014/main" id="{06261700-0639-8A47-A242-045BFB8ED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71" y="8817633"/>
              <a:ext cx="37238" cy="55856"/>
            </a:xfrm>
            <a:custGeom>
              <a:avLst/>
              <a:gdLst>
                <a:gd name="T0" fmla="*/ 18 w 37"/>
                <a:gd name="T1" fmla="*/ 54 h 55"/>
                <a:gd name="T2" fmla="*/ 18 w 37"/>
                <a:gd name="T3" fmla="*/ 54 h 55"/>
                <a:gd name="T4" fmla="*/ 18 w 37"/>
                <a:gd name="T5" fmla="*/ 54 h 55"/>
                <a:gd name="T6" fmla="*/ 0 w 37"/>
                <a:gd name="T7" fmla="*/ 36 h 55"/>
                <a:gd name="T8" fmla="*/ 0 w 37"/>
                <a:gd name="T9" fmla="*/ 18 h 55"/>
                <a:gd name="T10" fmla="*/ 18 w 37"/>
                <a:gd name="T11" fmla="*/ 0 h 55"/>
                <a:gd name="T12" fmla="*/ 18 w 37"/>
                <a:gd name="T13" fmla="*/ 0 h 55"/>
                <a:gd name="T14" fmla="*/ 36 w 37"/>
                <a:gd name="T15" fmla="*/ 18 h 55"/>
                <a:gd name="T16" fmla="*/ 36 w 37"/>
                <a:gd name="T17" fmla="*/ 36 h 55"/>
                <a:gd name="T18" fmla="*/ 18 w 37"/>
                <a:gd name="T1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55">
                  <a:moveTo>
                    <a:pt x="18" y="54"/>
                  </a:moveTo>
                  <a:lnTo>
                    <a:pt x="18" y="54"/>
                  </a:lnTo>
                  <a:lnTo>
                    <a:pt x="18" y="54"/>
                  </a:lnTo>
                  <a:cubicBezTo>
                    <a:pt x="8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lnTo>
                    <a:pt x="18" y="0"/>
                  </a:lnTo>
                  <a:cubicBezTo>
                    <a:pt x="27" y="0"/>
                    <a:pt x="36" y="9"/>
                    <a:pt x="36" y="1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5"/>
                    <a:pt x="27" y="54"/>
                    <a:pt x="18" y="5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1" name="Freeform 590">
              <a:extLst>
                <a:ext uri="{FF2B5EF4-FFF2-40B4-BE49-F238E27FC236}">
                  <a16:creationId xmlns:a16="http://schemas.microsoft.com/office/drawing/2014/main" id="{5488E911-AFD5-9F40-9376-471BBE9DC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24" y="10186117"/>
              <a:ext cx="228079" cy="591149"/>
            </a:xfrm>
            <a:custGeom>
              <a:avLst/>
              <a:gdLst>
                <a:gd name="T0" fmla="*/ 180 w 217"/>
                <a:gd name="T1" fmla="*/ 558 h 559"/>
                <a:gd name="T2" fmla="*/ 180 w 217"/>
                <a:gd name="T3" fmla="*/ 558 h 559"/>
                <a:gd name="T4" fmla="*/ 36 w 217"/>
                <a:gd name="T5" fmla="*/ 558 h 559"/>
                <a:gd name="T6" fmla="*/ 18 w 217"/>
                <a:gd name="T7" fmla="*/ 540 h 559"/>
                <a:gd name="T8" fmla="*/ 9 w 217"/>
                <a:gd name="T9" fmla="*/ 378 h 559"/>
                <a:gd name="T10" fmla="*/ 81 w 217"/>
                <a:gd name="T11" fmla="*/ 36 h 559"/>
                <a:gd name="T12" fmla="*/ 90 w 217"/>
                <a:gd name="T13" fmla="*/ 9 h 559"/>
                <a:gd name="T14" fmla="*/ 108 w 217"/>
                <a:gd name="T15" fmla="*/ 0 h 559"/>
                <a:gd name="T16" fmla="*/ 108 w 217"/>
                <a:gd name="T17" fmla="*/ 0 h 559"/>
                <a:gd name="T18" fmla="*/ 117 w 217"/>
                <a:gd name="T19" fmla="*/ 9 h 559"/>
                <a:gd name="T20" fmla="*/ 126 w 217"/>
                <a:gd name="T21" fmla="*/ 18 h 559"/>
                <a:gd name="T22" fmla="*/ 206 w 217"/>
                <a:gd name="T23" fmla="*/ 396 h 559"/>
                <a:gd name="T24" fmla="*/ 189 w 217"/>
                <a:gd name="T25" fmla="*/ 396 h 559"/>
                <a:gd name="T26" fmla="*/ 206 w 217"/>
                <a:gd name="T27" fmla="*/ 396 h 559"/>
                <a:gd name="T28" fmla="*/ 189 w 217"/>
                <a:gd name="T29" fmla="*/ 540 h 559"/>
                <a:gd name="T30" fmla="*/ 180 w 217"/>
                <a:gd name="T31" fmla="*/ 558 h 559"/>
                <a:gd name="T32" fmla="*/ 45 w 217"/>
                <a:gd name="T33" fmla="*/ 531 h 559"/>
                <a:gd name="T34" fmla="*/ 45 w 217"/>
                <a:gd name="T35" fmla="*/ 531 h 559"/>
                <a:gd name="T36" fmla="*/ 161 w 217"/>
                <a:gd name="T37" fmla="*/ 531 h 559"/>
                <a:gd name="T38" fmla="*/ 180 w 217"/>
                <a:gd name="T39" fmla="*/ 396 h 559"/>
                <a:gd name="T40" fmla="*/ 108 w 217"/>
                <a:gd name="T41" fmla="*/ 54 h 559"/>
                <a:gd name="T42" fmla="*/ 36 w 217"/>
                <a:gd name="T43" fmla="*/ 378 h 559"/>
                <a:gd name="T44" fmla="*/ 45 w 217"/>
                <a:gd name="T45" fmla="*/ 53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559">
                  <a:moveTo>
                    <a:pt x="180" y="558"/>
                  </a:moveTo>
                  <a:lnTo>
                    <a:pt x="180" y="558"/>
                  </a:lnTo>
                  <a:cubicBezTo>
                    <a:pt x="36" y="558"/>
                    <a:pt x="36" y="558"/>
                    <a:pt x="36" y="558"/>
                  </a:cubicBezTo>
                  <a:cubicBezTo>
                    <a:pt x="27" y="558"/>
                    <a:pt x="18" y="549"/>
                    <a:pt x="18" y="540"/>
                  </a:cubicBezTo>
                  <a:cubicBezTo>
                    <a:pt x="9" y="378"/>
                    <a:pt x="9" y="378"/>
                    <a:pt x="9" y="378"/>
                  </a:cubicBezTo>
                  <a:cubicBezTo>
                    <a:pt x="0" y="261"/>
                    <a:pt x="18" y="153"/>
                    <a:pt x="81" y="36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8" y="9"/>
                    <a:pt x="98" y="0"/>
                    <a:pt x="108" y="0"/>
                  </a:cubicBezTo>
                  <a:lnTo>
                    <a:pt x="108" y="0"/>
                  </a:lnTo>
                  <a:lnTo>
                    <a:pt x="117" y="9"/>
                  </a:lnTo>
                  <a:cubicBezTo>
                    <a:pt x="126" y="18"/>
                    <a:pt x="126" y="18"/>
                    <a:pt x="126" y="18"/>
                  </a:cubicBezTo>
                  <a:cubicBezTo>
                    <a:pt x="189" y="135"/>
                    <a:pt x="216" y="270"/>
                    <a:pt x="206" y="396"/>
                  </a:cubicBezTo>
                  <a:cubicBezTo>
                    <a:pt x="189" y="396"/>
                    <a:pt x="189" y="396"/>
                    <a:pt x="189" y="396"/>
                  </a:cubicBezTo>
                  <a:cubicBezTo>
                    <a:pt x="206" y="396"/>
                    <a:pt x="206" y="396"/>
                    <a:pt x="206" y="396"/>
                  </a:cubicBezTo>
                  <a:cubicBezTo>
                    <a:pt x="189" y="540"/>
                    <a:pt x="189" y="540"/>
                    <a:pt x="189" y="540"/>
                  </a:cubicBezTo>
                  <a:cubicBezTo>
                    <a:pt x="189" y="549"/>
                    <a:pt x="180" y="558"/>
                    <a:pt x="180" y="558"/>
                  </a:cubicBezTo>
                  <a:close/>
                  <a:moveTo>
                    <a:pt x="45" y="531"/>
                  </a:moveTo>
                  <a:lnTo>
                    <a:pt x="45" y="531"/>
                  </a:lnTo>
                  <a:cubicBezTo>
                    <a:pt x="161" y="531"/>
                    <a:pt x="161" y="531"/>
                    <a:pt x="161" y="531"/>
                  </a:cubicBezTo>
                  <a:cubicBezTo>
                    <a:pt x="180" y="396"/>
                    <a:pt x="180" y="396"/>
                    <a:pt x="180" y="396"/>
                  </a:cubicBezTo>
                  <a:cubicBezTo>
                    <a:pt x="189" y="279"/>
                    <a:pt x="161" y="162"/>
                    <a:pt x="108" y="54"/>
                  </a:cubicBezTo>
                  <a:cubicBezTo>
                    <a:pt x="54" y="162"/>
                    <a:pt x="27" y="270"/>
                    <a:pt x="36" y="378"/>
                  </a:cubicBezTo>
                  <a:lnTo>
                    <a:pt x="45" y="53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2" name="Freeform 591">
              <a:extLst>
                <a:ext uri="{FF2B5EF4-FFF2-40B4-BE49-F238E27FC236}">
                  <a16:creationId xmlns:a16="http://schemas.microsoft.com/office/drawing/2014/main" id="{FCC9CA4D-3097-DC47-A6F1-48970C56A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247" y="10614350"/>
              <a:ext cx="116369" cy="256010"/>
            </a:xfrm>
            <a:custGeom>
              <a:avLst/>
              <a:gdLst>
                <a:gd name="T0" fmla="*/ 91 w 109"/>
                <a:gd name="T1" fmla="*/ 243 h 244"/>
                <a:gd name="T2" fmla="*/ 91 w 109"/>
                <a:gd name="T3" fmla="*/ 243 h 244"/>
                <a:gd name="T4" fmla="*/ 81 w 109"/>
                <a:gd name="T5" fmla="*/ 243 h 244"/>
                <a:gd name="T6" fmla="*/ 0 w 109"/>
                <a:gd name="T7" fmla="*/ 135 h 244"/>
                <a:gd name="T8" fmla="*/ 9 w 109"/>
                <a:gd name="T9" fmla="*/ 117 h 244"/>
                <a:gd name="T10" fmla="*/ 28 w 109"/>
                <a:gd name="T11" fmla="*/ 117 h 244"/>
                <a:gd name="T12" fmla="*/ 81 w 109"/>
                <a:gd name="T13" fmla="*/ 189 h 244"/>
                <a:gd name="T14" fmla="*/ 81 w 109"/>
                <a:gd name="T15" fmla="*/ 162 h 244"/>
                <a:gd name="T16" fmla="*/ 9 w 109"/>
                <a:gd name="T17" fmla="*/ 27 h 244"/>
                <a:gd name="T18" fmla="*/ 19 w 109"/>
                <a:gd name="T19" fmla="*/ 9 h 244"/>
                <a:gd name="T20" fmla="*/ 36 w 109"/>
                <a:gd name="T21" fmla="*/ 18 h 244"/>
                <a:gd name="T22" fmla="*/ 108 w 109"/>
                <a:gd name="T23" fmla="*/ 153 h 244"/>
                <a:gd name="T24" fmla="*/ 108 w 109"/>
                <a:gd name="T25" fmla="*/ 153 h 244"/>
                <a:gd name="T26" fmla="*/ 108 w 109"/>
                <a:gd name="T27" fmla="*/ 234 h 244"/>
                <a:gd name="T28" fmla="*/ 99 w 109"/>
                <a:gd name="T29" fmla="*/ 243 h 244"/>
                <a:gd name="T30" fmla="*/ 91 w 109"/>
                <a:gd name="T3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244">
                  <a:moveTo>
                    <a:pt x="91" y="243"/>
                  </a:moveTo>
                  <a:lnTo>
                    <a:pt x="91" y="243"/>
                  </a:lnTo>
                  <a:lnTo>
                    <a:pt x="81" y="243"/>
                  </a:ln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26"/>
                    <a:pt x="9" y="117"/>
                  </a:cubicBezTo>
                  <a:cubicBezTo>
                    <a:pt x="9" y="117"/>
                    <a:pt x="19" y="117"/>
                    <a:pt x="28" y="117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8"/>
                    <a:pt x="9" y="9"/>
                    <a:pt x="19" y="9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108" y="153"/>
                    <a:pt x="108" y="153"/>
                    <a:pt x="108" y="153"/>
                  </a:cubicBezTo>
                  <a:lnTo>
                    <a:pt x="108" y="153"/>
                  </a:lnTo>
                  <a:cubicBezTo>
                    <a:pt x="108" y="234"/>
                    <a:pt x="108" y="234"/>
                    <a:pt x="108" y="234"/>
                  </a:cubicBezTo>
                  <a:cubicBezTo>
                    <a:pt x="108" y="234"/>
                    <a:pt x="108" y="243"/>
                    <a:pt x="99" y="243"/>
                  </a:cubicBezTo>
                  <a:cubicBezTo>
                    <a:pt x="99" y="243"/>
                    <a:pt x="99" y="243"/>
                    <a:pt x="91" y="243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3" name="Freeform 592">
              <a:extLst>
                <a:ext uri="{FF2B5EF4-FFF2-40B4-BE49-F238E27FC236}">
                  <a16:creationId xmlns:a16="http://schemas.microsoft.com/office/drawing/2014/main" id="{9190D666-7268-1C44-84F7-8CFEB7178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167" y="10623659"/>
              <a:ext cx="116366" cy="246701"/>
            </a:xfrm>
            <a:custGeom>
              <a:avLst/>
              <a:gdLst>
                <a:gd name="T0" fmla="*/ 18 w 109"/>
                <a:gd name="T1" fmla="*/ 234 h 235"/>
                <a:gd name="T2" fmla="*/ 18 w 109"/>
                <a:gd name="T3" fmla="*/ 234 h 235"/>
                <a:gd name="T4" fmla="*/ 9 w 109"/>
                <a:gd name="T5" fmla="*/ 234 h 235"/>
                <a:gd name="T6" fmla="*/ 0 w 109"/>
                <a:gd name="T7" fmla="*/ 225 h 235"/>
                <a:gd name="T8" fmla="*/ 0 w 109"/>
                <a:gd name="T9" fmla="*/ 144 h 235"/>
                <a:gd name="T10" fmla="*/ 0 w 109"/>
                <a:gd name="T11" fmla="*/ 144 h 235"/>
                <a:gd name="T12" fmla="*/ 63 w 109"/>
                <a:gd name="T13" fmla="*/ 9 h 235"/>
                <a:gd name="T14" fmla="*/ 90 w 109"/>
                <a:gd name="T15" fmla="*/ 0 h 235"/>
                <a:gd name="T16" fmla="*/ 90 w 109"/>
                <a:gd name="T17" fmla="*/ 27 h 235"/>
                <a:gd name="T18" fmla="*/ 27 w 109"/>
                <a:gd name="T19" fmla="*/ 153 h 235"/>
                <a:gd name="T20" fmla="*/ 27 w 109"/>
                <a:gd name="T21" fmla="*/ 180 h 235"/>
                <a:gd name="T22" fmla="*/ 72 w 109"/>
                <a:gd name="T23" fmla="*/ 117 h 235"/>
                <a:gd name="T24" fmla="*/ 99 w 109"/>
                <a:gd name="T25" fmla="*/ 117 h 235"/>
                <a:gd name="T26" fmla="*/ 99 w 109"/>
                <a:gd name="T27" fmla="*/ 135 h 235"/>
                <a:gd name="T28" fmla="*/ 27 w 109"/>
                <a:gd name="T29" fmla="*/ 234 h 235"/>
                <a:gd name="T30" fmla="*/ 18 w 109"/>
                <a:gd name="T31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235">
                  <a:moveTo>
                    <a:pt x="18" y="234"/>
                  </a:moveTo>
                  <a:lnTo>
                    <a:pt x="18" y="234"/>
                  </a:lnTo>
                  <a:cubicBezTo>
                    <a:pt x="9" y="234"/>
                    <a:pt x="9" y="234"/>
                    <a:pt x="9" y="234"/>
                  </a:cubicBezTo>
                  <a:cubicBezTo>
                    <a:pt x="0" y="234"/>
                    <a:pt x="0" y="225"/>
                    <a:pt x="0" y="225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0" y="144"/>
                  </a:lnTo>
                  <a:cubicBezTo>
                    <a:pt x="63" y="9"/>
                    <a:pt x="63" y="9"/>
                    <a:pt x="63" y="9"/>
                  </a:cubicBezTo>
                  <a:cubicBezTo>
                    <a:pt x="72" y="0"/>
                    <a:pt x="81" y="0"/>
                    <a:pt x="90" y="0"/>
                  </a:cubicBezTo>
                  <a:cubicBezTo>
                    <a:pt x="90" y="9"/>
                    <a:pt x="99" y="18"/>
                    <a:pt x="90" y="27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81" y="108"/>
                    <a:pt x="90" y="108"/>
                    <a:pt x="99" y="117"/>
                  </a:cubicBezTo>
                  <a:cubicBezTo>
                    <a:pt x="108" y="117"/>
                    <a:pt x="108" y="135"/>
                    <a:pt x="99" y="135"/>
                  </a:cubicBezTo>
                  <a:cubicBezTo>
                    <a:pt x="27" y="234"/>
                    <a:pt x="27" y="234"/>
                    <a:pt x="27" y="234"/>
                  </a:cubicBezTo>
                  <a:lnTo>
                    <a:pt x="18" y="234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4" name="Freeform 593">
              <a:extLst>
                <a:ext uri="{FF2B5EF4-FFF2-40B4-BE49-F238E27FC236}">
                  <a16:creationId xmlns:a16="http://schemas.microsoft.com/office/drawing/2014/main" id="{8541A28A-1BFC-634D-8300-B0898FB3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190" y="10744682"/>
              <a:ext cx="97747" cy="55856"/>
            </a:xfrm>
            <a:custGeom>
              <a:avLst/>
              <a:gdLst>
                <a:gd name="T0" fmla="*/ 82 w 92"/>
                <a:gd name="T1" fmla="*/ 54 h 55"/>
                <a:gd name="T2" fmla="*/ 82 w 92"/>
                <a:gd name="T3" fmla="*/ 54 h 55"/>
                <a:gd name="T4" fmla="*/ 10 w 92"/>
                <a:gd name="T5" fmla="*/ 54 h 55"/>
                <a:gd name="T6" fmla="*/ 0 w 92"/>
                <a:gd name="T7" fmla="*/ 45 h 55"/>
                <a:gd name="T8" fmla="*/ 0 w 92"/>
                <a:gd name="T9" fmla="*/ 9 h 55"/>
                <a:gd name="T10" fmla="*/ 10 w 92"/>
                <a:gd name="T11" fmla="*/ 0 h 55"/>
                <a:gd name="T12" fmla="*/ 82 w 92"/>
                <a:gd name="T13" fmla="*/ 0 h 55"/>
                <a:gd name="T14" fmla="*/ 91 w 92"/>
                <a:gd name="T15" fmla="*/ 9 h 55"/>
                <a:gd name="T16" fmla="*/ 91 w 92"/>
                <a:gd name="T17" fmla="*/ 45 h 55"/>
                <a:gd name="T18" fmla="*/ 82 w 92"/>
                <a:gd name="T19" fmla="*/ 54 h 55"/>
                <a:gd name="T20" fmla="*/ 28 w 92"/>
                <a:gd name="T21" fmla="*/ 27 h 55"/>
                <a:gd name="T22" fmla="*/ 28 w 92"/>
                <a:gd name="T23" fmla="*/ 27 h 55"/>
                <a:gd name="T24" fmla="*/ 64 w 92"/>
                <a:gd name="T25" fmla="*/ 27 h 55"/>
                <a:gd name="T26" fmla="*/ 64 w 92"/>
                <a:gd name="T27" fmla="*/ 27 h 55"/>
                <a:gd name="T28" fmla="*/ 28 w 92"/>
                <a:gd name="T2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55">
                  <a:moveTo>
                    <a:pt x="82" y="54"/>
                  </a:moveTo>
                  <a:lnTo>
                    <a:pt x="82" y="54"/>
                  </a:lnTo>
                  <a:cubicBezTo>
                    <a:pt x="10" y="54"/>
                    <a:pt x="10" y="54"/>
                    <a:pt x="10" y="54"/>
                  </a:cubicBezTo>
                  <a:cubicBezTo>
                    <a:pt x="0" y="54"/>
                    <a:pt x="0" y="54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1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91" y="0"/>
                    <a:pt x="91" y="0"/>
                    <a:pt x="91" y="9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54"/>
                    <a:pt x="91" y="54"/>
                    <a:pt x="82" y="54"/>
                  </a:cubicBezTo>
                  <a:close/>
                  <a:moveTo>
                    <a:pt x="28" y="27"/>
                  </a:moveTo>
                  <a:lnTo>
                    <a:pt x="28" y="27"/>
                  </a:lnTo>
                  <a:cubicBezTo>
                    <a:pt x="64" y="27"/>
                    <a:pt x="64" y="27"/>
                    <a:pt x="64" y="27"/>
                  </a:cubicBezTo>
                  <a:lnTo>
                    <a:pt x="64" y="27"/>
                  </a:lnTo>
                  <a:cubicBezTo>
                    <a:pt x="28" y="27"/>
                    <a:pt x="28" y="27"/>
                    <a:pt x="28" y="27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5" name="Freeform 594">
              <a:extLst>
                <a:ext uri="{FF2B5EF4-FFF2-40B4-BE49-F238E27FC236}">
                  <a16:creationId xmlns:a16="http://schemas.microsoft.com/office/drawing/2014/main" id="{442B932E-8B1E-304C-9D5B-765C6793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190" y="10353686"/>
              <a:ext cx="97747" cy="97750"/>
            </a:xfrm>
            <a:custGeom>
              <a:avLst/>
              <a:gdLst>
                <a:gd name="T0" fmla="*/ 46 w 92"/>
                <a:gd name="T1" fmla="*/ 90 h 91"/>
                <a:gd name="T2" fmla="*/ 46 w 92"/>
                <a:gd name="T3" fmla="*/ 90 h 91"/>
                <a:gd name="T4" fmla="*/ 0 w 92"/>
                <a:gd name="T5" fmla="*/ 45 h 91"/>
                <a:gd name="T6" fmla="*/ 46 w 92"/>
                <a:gd name="T7" fmla="*/ 0 h 91"/>
                <a:gd name="T8" fmla="*/ 91 w 92"/>
                <a:gd name="T9" fmla="*/ 45 h 91"/>
                <a:gd name="T10" fmla="*/ 46 w 92"/>
                <a:gd name="T11" fmla="*/ 90 h 91"/>
                <a:gd name="T12" fmla="*/ 46 w 92"/>
                <a:gd name="T13" fmla="*/ 36 h 91"/>
                <a:gd name="T14" fmla="*/ 46 w 92"/>
                <a:gd name="T15" fmla="*/ 36 h 91"/>
                <a:gd name="T16" fmla="*/ 28 w 92"/>
                <a:gd name="T17" fmla="*/ 45 h 91"/>
                <a:gd name="T18" fmla="*/ 46 w 92"/>
                <a:gd name="T19" fmla="*/ 63 h 91"/>
                <a:gd name="T20" fmla="*/ 64 w 92"/>
                <a:gd name="T21" fmla="*/ 45 h 91"/>
                <a:gd name="T22" fmla="*/ 46 w 92"/>
                <a:gd name="T23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91">
                  <a:moveTo>
                    <a:pt x="46" y="90"/>
                  </a:moveTo>
                  <a:lnTo>
                    <a:pt x="46" y="90"/>
                  </a:lnTo>
                  <a:cubicBezTo>
                    <a:pt x="19" y="90"/>
                    <a:pt x="0" y="72"/>
                    <a:pt x="0" y="45"/>
                  </a:cubicBezTo>
                  <a:cubicBezTo>
                    <a:pt x="0" y="27"/>
                    <a:pt x="19" y="0"/>
                    <a:pt x="46" y="0"/>
                  </a:cubicBezTo>
                  <a:cubicBezTo>
                    <a:pt x="72" y="0"/>
                    <a:pt x="91" y="27"/>
                    <a:pt x="91" y="45"/>
                  </a:cubicBezTo>
                  <a:cubicBezTo>
                    <a:pt x="91" y="72"/>
                    <a:pt x="72" y="90"/>
                    <a:pt x="46" y="90"/>
                  </a:cubicBezTo>
                  <a:close/>
                  <a:moveTo>
                    <a:pt x="46" y="36"/>
                  </a:moveTo>
                  <a:lnTo>
                    <a:pt x="46" y="36"/>
                  </a:lnTo>
                  <a:cubicBezTo>
                    <a:pt x="36" y="36"/>
                    <a:pt x="28" y="45"/>
                    <a:pt x="28" y="45"/>
                  </a:cubicBezTo>
                  <a:cubicBezTo>
                    <a:pt x="28" y="54"/>
                    <a:pt x="36" y="63"/>
                    <a:pt x="46" y="63"/>
                  </a:cubicBezTo>
                  <a:cubicBezTo>
                    <a:pt x="55" y="63"/>
                    <a:pt x="64" y="54"/>
                    <a:pt x="64" y="45"/>
                  </a:cubicBezTo>
                  <a:cubicBezTo>
                    <a:pt x="64" y="45"/>
                    <a:pt x="55" y="36"/>
                    <a:pt x="46" y="36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" name="Freeform 595">
              <a:extLst>
                <a:ext uri="{FF2B5EF4-FFF2-40B4-BE49-F238E27FC236}">
                  <a16:creationId xmlns:a16="http://schemas.microsoft.com/office/drawing/2014/main" id="{AC521154-3417-7A4F-8791-806286A7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71" y="10623659"/>
              <a:ext cx="37238" cy="246701"/>
            </a:xfrm>
            <a:custGeom>
              <a:avLst/>
              <a:gdLst>
                <a:gd name="T0" fmla="*/ 18 w 37"/>
                <a:gd name="T1" fmla="*/ 234 h 235"/>
                <a:gd name="T2" fmla="*/ 18 w 37"/>
                <a:gd name="T3" fmla="*/ 234 h 235"/>
                <a:gd name="T4" fmla="*/ 0 w 37"/>
                <a:gd name="T5" fmla="*/ 225 h 235"/>
                <a:gd name="T6" fmla="*/ 0 w 37"/>
                <a:gd name="T7" fmla="*/ 18 h 235"/>
                <a:gd name="T8" fmla="*/ 18 w 37"/>
                <a:gd name="T9" fmla="*/ 0 h 235"/>
                <a:gd name="T10" fmla="*/ 36 w 37"/>
                <a:gd name="T11" fmla="*/ 18 h 235"/>
                <a:gd name="T12" fmla="*/ 36 w 37"/>
                <a:gd name="T13" fmla="*/ 225 h 235"/>
                <a:gd name="T14" fmla="*/ 18 w 37"/>
                <a:gd name="T15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35">
                  <a:moveTo>
                    <a:pt x="18" y="234"/>
                  </a:moveTo>
                  <a:lnTo>
                    <a:pt x="18" y="234"/>
                  </a:lnTo>
                  <a:cubicBezTo>
                    <a:pt x="8" y="234"/>
                    <a:pt x="0" y="225"/>
                    <a:pt x="0" y="22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36" y="225"/>
                    <a:pt x="27" y="234"/>
                    <a:pt x="18" y="23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" name="Freeform 596">
              <a:extLst>
                <a:ext uri="{FF2B5EF4-FFF2-40B4-BE49-F238E27FC236}">
                  <a16:creationId xmlns:a16="http://schemas.microsoft.com/office/drawing/2014/main" id="{C9684F00-82C2-0843-A913-BC5537D9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942" y="11750099"/>
              <a:ext cx="684244" cy="27928"/>
            </a:xfrm>
            <a:custGeom>
              <a:avLst/>
              <a:gdLst>
                <a:gd name="T0" fmla="*/ 629 w 648"/>
                <a:gd name="T1" fmla="*/ 27 h 28"/>
                <a:gd name="T2" fmla="*/ 629 w 648"/>
                <a:gd name="T3" fmla="*/ 27 h 28"/>
                <a:gd name="T4" fmla="*/ 18 w 648"/>
                <a:gd name="T5" fmla="*/ 27 h 28"/>
                <a:gd name="T6" fmla="*/ 0 w 648"/>
                <a:gd name="T7" fmla="*/ 18 h 28"/>
                <a:gd name="T8" fmla="*/ 18 w 648"/>
                <a:gd name="T9" fmla="*/ 0 h 28"/>
                <a:gd name="T10" fmla="*/ 629 w 648"/>
                <a:gd name="T11" fmla="*/ 0 h 28"/>
                <a:gd name="T12" fmla="*/ 647 w 648"/>
                <a:gd name="T13" fmla="*/ 18 h 28"/>
                <a:gd name="T14" fmla="*/ 629 w 648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8" h="28">
                  <a:moveTo>
                    <a:pt x="629" y="27"/>
                  </a:moveTo>
                  <a:lnTo>
                    <a:pt x="629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38" y="0"/>
                    <a:pt x="647" y="9"/>
                    <a:pt x="647" y="18"/>
                  </a:cubicBezTo>
                  <a:cubicBezTo>
                    <a:pt x="647" y="27"/>
                    <a:pt x="638" y="27"/>
                    <a:pt x="629" y="27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" name="Freeform 597">
              <a:extLst>
                <a:ext uri="{FF2B5EF4-FFF2-40B4-BE49-F238E27FC236}">
                  <a16:creationId xmlns:a16="http://schemas.microsoft.com/office/drawing/2014/main" id="{5163047F-8E63-D740-979E-7232A621B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942" y="12103857"/>
              <a:ext cx="684244" cy="37238"/>
            </a:xfrm>
            <a:custGeom>
              <a:avLst/>
              <a:gdLst>
                <a:gd name="T0" fmla="*/ 638 w 648"/>
                <a:gd name="T1" fmla="*/ 36 h 37"/>
                <a:gd name="T2" fmla="*/ 638 w 648"/>
                <a:gd name="T3" fmla="*/ 36 h 37"/>
                <a:gd name="T4" fmla="*/ 18 w 648"/>
                <a:gd name="T5" fmla="*/ 36 h 37"/>
                <a:gd name="T6" fmla="*/ 0 w 648"/>
                <a:gd name="T7" fmla="*/ 18 h 37"/>
                <a:gd name="T8" fmla="*/ 18 w 648"/>
                <a:gd name="T9" fmla="*/ 0 h 37"/>
                <a:gd name="T10" fmla="*/ 638 w 648"/>
                <a:gd name="T11" fmla="*/ 0 h 37"/>
                <a:gd name="T12" fmla="*/ 647 w 648"/>
                <a:gd name="T13" fmla="*/ 18 h 37"/>
                <a:gd name="T14" fmla="*/ 638 w 64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8" h="37">
                  <a:moveTo>
                    <a:pt x="638" y="36"/>
                  </a:moveTo>
                  <a:lnTo>
                    <a:pt x="63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647" y="0"/>
                    <a:pt x="647" y="9"/>
                    <a:pt x="647" y="18"/>
                  </a:cubicBezTo>
                  <a:cubicBezTo>
                    <a:pt x="647" y="27"/>
                    <a:pt x="647" y="36"/>
                    <a:pt x="638" y="36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" name="Freeform 598">
              <a:extLst>
                <a:ext uri="{FF2B5EF4-FFF2-40B4-BE49-F238E27FC236}">
                  <a16:creationId xmlns:a16="http://schemas.microsoft.com/office/drawing/2014/main" id="{EEE9B151-87C0-EE45-809E-7598022E9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836" y="11750099"/>
              <a:ext cx="609765" cy="390995"/>
            </a:xfrm>
            <a:custGeom>
              <a:avLst/>
              <a:gdLst>
                <a:gd name="T0" fmla="*/ 557 w 576"/>
                <a:gd name="T1" fmla="*/ 369 h 370"/>
                <a:gd name="T2" fmla="*/ 557 w 576"/>
                <a:gd name="T3" fmla="*/ 369 h 370"/>
                <a:gd name="T4" fmla="*/ 18 w 576"/>
                <a:gd name="T5" fmla="*/ 369 h 370"/>
                <a:gd name="T6" fmla="*/ 0 w 576"/>
                <a:gd name="T7" fmla="*/ 351 h 370"/>
                <a:gd name="T8" fmla="*/ 0 w 576"/>
                <a:gd name="T9" fmla="*/ 18 h 370"/>
                <a:gd name="T10" fmla="*/ 18 w 576"/>
                <a:gd name="T11" fmla="*/ 0 h 370"/>
                <a:gd name="T12" fmla="*/ 557 w 576"/>
                <a:gd name="T13" fmla="*/ 0 h 370"/>
                <a:gd name="T14" fmla="*/ 575 w 576"/>
                <a:gd name="T15" fmla="*/ 18 h 370"/>
                <a:gd name="T16" fmla="*/ 575 w 576"/>
                <a:gd name="T17" fmla="*/ 351 h 370"/>
                <a:gd name="T18" fmla="*/ 557 w 576"/>
                <a:gd name="T19" fmla="*/ 369 h 370"/>
                <a:gd name="T20" fmla="*/ 27 w 576"/>
                <a:gd name="T21" fmla="*/ 333 h 370"/>
                <a:gd name="T22" fmla="*/ 27 w 576"/>
                <a:gd name="T23" fmla="*/ 333 h 370"/>
                <a:gd name="T24" fmla="*/ 540 w 576"/>
                <a:gd name="T25" fmla="*/ 333 h 370"/>
                <a:gd name="T26" fmla="*/ 540 w 576"/>
                <a:gd name="T27" fmla="*/ 27 h 370"/>
                <a:gd name="T28" fmla="*/ 27 w 576"/>
                <a:gd name="T29" fmla="*/ 27 h 370"/>
                <a:gd name="T30" fmla="*/ 27 w 576"/>
                <a:gd name="T31" fmla="*/ 33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" h="370">
                  <a:moveTo>
                    <a:pt x="557" y="369"/>
                  </a:moveTo>
                  <a:lnTo>
                    <a:pt x="557" y="369"/>
                  </a:lnTo>
                  <a:cubicBezTo>
                    <a:pt x="18" y="369"/>
                    <a:pt x="18" y="369"/>
                    <a:pt x="18" y="369"/>
                  </a:cubicBezTo>
                  <a:cubicBezTo>
                    <a:pt x="9" y="369"/>
                    <a:pt x="0" y="360"/>
                    <a:pt x="0" y="35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66" y="0"/>
                    <a:pt x="575" y="9"/>
                    <a:pt x="575" y="18"/>
                  </a:cubicBezTo>
                  <a:cubicBezTo>
                    <a:pt x="575" y="351"/>
                    <a:pt x="575" y="351"/>
                    <a:pt x="575" y="351"/>
                  </a:cubicBezTo>
                  <a:cubicBezTo>
                    <a:pt x="575" y="360"/>
                    <a:pt x="566" y="369"/>
                    <a:pt x="557" y="369"/>
                  </a:cubicBezTo>
                  <a:close/>
                  <a:moveTo>
                    <a:pt x="27" y="333"/>
                  </a:moveTo>
                  <a:lnTo>
                    <a:pt x="27" y="333"/>
                  </a:lnTo>
                  <a:cubicBezTo>
                    <a:pt x="540" y="333"/>
                    <a:pt x="540" y="333"/>
                    <a:pt x="540" y="333"/>
                  </a:cubicBezTo>
                  <a:cubicBezTo>
                    <a:pt x="540" y="27"/>
                    <a:pt x="540" y="27"/>
                    <a:pt x="540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3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" name="Freeform 599">
              <a:extLst>
                <a:ext uri="{FF2B5EF4-FFF2-40B4-BE49-F238E27FC236}">
                  <a16:creationId xmlns:a16="http://schemas.microsoft.com/office/drawing/2014/main" id="{54AF0DAA-8A57-2540-AEDF-55D9A516B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081" y="12103857"/>
              <a:ext cx="32584" cy="246701"/>
            </a:xfrm>
            <a:custGeom>
              <a:avLst/>
              <a:gdLst>
                <a:gd name="T0" fmla="*/ 10 w 29"/>
                <a:gd name="T1" fmla="*/ 234 h 235"/>
                <a:gd name="T2" fmla="*/ 10 w 29"/>
                <a:gd name="T3" fmla="*/ 234 h 235"/>
                <a:gd name="T4" fmla="*/ 0 w 29"/>
                <a:gd name="T5" fmla="*/ 225 h 235"/>
                <a:gd name="T6" fmla="*/ 0 w 29"/>
                <a:gd name="T7" fmla="*/ 18 h 235"/>
                <a:gd name="T8" fmla="*/ 10 w 29"/>
                <a:gd name="T9" fmla="*/ 0 h 235"/>
                <a:gd name="T10" fmla="*/ 28 w 29"/>
                <a:gd name="T11" fmla="*/ 18 h 235"/>
                <a:gd name="T12" fmla="*/ 28 w 29"/>
                <a:gd name="T13" fmla="*/ 225 h 235"/>
                <a:gd name="T14" fmla="*/ 10 w 29"/>
                <a:gd name="T15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35">
                  <a:moveTo>
                    <a:pt x="10" y="234"/>
                  </a:moveTo>
                  <a:lnTo>
                    <a:pt x="10" y="234"/>
                  </a:lnTo>
                  <a:cubicBezTo>
                    <a:pt x="0" y="234"/>
                    <a:pt x="0" y="225"/>
                    <a:pt x="0" y="22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10" y="0"/>
                  </a:cubicBezTo>
                  <a:cubicBezTo>
                    <a:pt x="19" y="0"/>
                    <a:pt x="28" y="9"/>
                    <a:pt x="28" y="18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28" y="225"/>
                    <a:pt x="19" y="234"/>
                    <a:pt x="10" y="23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" name="Freeform 600">
              <a:extLst>
                <a:ext uri="{FF2B5EF4-FFF2-40B4-BE49-F238E27FC236}">
                  <a16:creationId xmlns:a16="http://schemas.microsoft.com/office/drawing/2014/main" id="{7FDEE6C9-68B4-B143-9734-14C4A3FFC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858" y="12322629"/>
              <a:ext cx="363067" cy="116366"/>
            </a:xfrm>
            <a:custGeom>
              <a:avLst/>
              <a:gdLst>
                <a:gd name="T0" fmla="*/ 18 w 342"/>
                <a:gd name="T1" fmla="*/ 108 h 109"/>
                <a:gd name="T2" fmla="*/ 18 w 342"/>
                <a:gd name="T3" fmla="*/ 108 h 109"/>
                <a:gd name="T4" fmla="*/ 0 w 342"/>
                <a:gd name="T5" fmla="*/ 99 h 109"/>
                <a:gd name="T6" fmla="*/ 9 w 342"/>
                <a:gd name="T7" fmla="*/ 81 h 109"/>
                <a:gd name="T8" fmla="*/ 171 w 342"/>
                <a:gd name="T9" fmla="*/ 0 h 109"/>
                <a:gd name="T10" fmla="*/ 180 w 342"/>
                <a:gd name="T11" fmla="*/ 0 h 109"/>
                <a:gd name="T12" fmla="*/ 332 w 342"/>
                <a:gd name="T13" fmla="*/ 81 h 109"/>
                <a:gd name="T14" fmla="*/ 341 w 342"/>
                <a:gd name="T15" fmla="*/ 99 h 109"/>
                <a:gd name="T16" fmla="*/ 315 w 342"/>
                <a:gd name="T17" fmla="*/ 108 h 109"/>
                <a:gd name="T18" fmla="*/ 171 w 342"/>
                <a:gd name="T19" fmla="*/ 27 h 109"/>
                <a:gd name="T20" fmla="*/ 27 w 342"/>
                <a:gd name="T21" fmla="*/ 108 h 109"/>
                <a:gd name="T22" fmla="*/ 18 w 342"/>
                <a:gd name="T23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109">
                  <a:moveTo>
                    <a:pt x="18" y="108"/>
                  </a:moveTo>
                  <a:lnTo>
                    <a:pt x="18" y="108"/>
                  </a:lnTo>
                  <a:cubicBezTo>
                    <a:pt x="9" y="108"/>
                    <a:pt x="9" y="108"/>
                    <a:pt x="0" y="99"/>
                  </a:cubicBezTo>
                  <a:cubicBezTo>
                    <a:pt x="0" y="90"/>
                    <a:pt x="0" y="81"/>
                    <a:pt x="9" y="81"/>
                  </a:cubicBezTo>
                  <a:cubicBezTo>
                    <a:pt x="171" y="0"/>
                    <a:pt x="171" y="0"/>
                    <a:pt x="171" y="0"/>
                  </a:cubicBezTo>
                  <a:lnTo>
                    <a:pt x="180" y="0"/>
                  </a:lnTo>
                  <a:cubicBezTo>
                    <a:pt x="332" y="81"/>
                    <a:pt x="332" y="81"/>
                    <a:pt x="332" y="81"/>
                  </a:cubicBezTo>
                  <a:cubicBezTo>
                    <a:pt x="341" y="81"/>
                    <a:pt x="341" y="90"/>
                    <a:pt x="341" y="99"/>
                  </a:cubicBezTo>
                  <a:cubicBezTo>
                    <a:pt x="332" y="108"/>
                    <a:pt x="323" y="108"/>
                    <a:pt x="315" y="108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8" y="108"/>
                    <a:pt x="18" y="108"/>
                    <a:pt x="18" y="108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" name="Freeform 601">
              <a:extLst>
                <a:ext uri="{FF2B5EF4-FFF2-40B4-BE49-F238E27FC236}">
                  <a16:creationId xmlns:a16="http://schemas.microsoft.com/office/drawing/2014/main" id="{928DD6C3-3610-A946-AACE-0F4B6391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71" y="12359867"/>
              <a:ext cx="37238" cy="79129"/>
            </a:xfrm>
            <a:custGeom>
              <a:avLst/>
              <a:gdLst>
                <a:gd name="T0" fmla="*/ 18 w 37"/>
                <a:gd name="T1" fmla="*/ 72 h 73"/>
                <a:gd name="T2" fmla="*/ 18 w 37"/>
                <a:gd name="T3" fmla="*/ 72 h 73"/>
                <a:gd name="T4" fmla="*/ 0 w 37"/>
                <a:gd name="T5" fmla="*/ 54 h 73"/>
                <a:gd name="T6" fmla="*/ 0 w 37"/>
                <a:gd name="T7" fmla="*/ 18 h 73"/>
                <a:gd name="T8" fmla="*/ 18 w 37"/>
                <a:gd name="T9" fmla="*/ 0 h 73"/>
                <a:gd name="T10" fmla="*/ 36 w 37"/>
                <a:gd name="T11" fmla="*/ 18 h 73"/>
                <a:gd name="T12" fmla="*/ 36 w 37"/>
                <a:gd name="T13" fmla="*/ 54 h 73"/>
                <a:gd name="T14" fmla="*/ 18 w 37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3">
                  <a:moveTo>
                    <a:pt x="18" y="72"/>
                  </a:moveTo>
                  <a:lnTo>
                    <a:pt x="18" y="72"/>
                  </a:lnTo>
                  <a:cubicBezTo>
                    <a:pt x="8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63"/>
                    <a:pt x="27" y="72"/>
                    <a:pt x="18" y="72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3" name="Freeform 602">
              <a:extLst>
                <a:ext uri="{FF2B5EF4-FFF2-40B4-BE49-F238E27FC236}">
                  <a16:creationId xmlns:a16="http://schemas.microsoft.com/office/drawing/2014/main" id="{11F7EDBC-2746-4A45-9C9C-44D8C810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096" y="11829230"/>
              <a:ext cx="256007" cy="246698"/>
            </a:xfrm>
            <a:custGeom>
              <a:avLst/>
              <a:gdLst>
                <a:gd name="T0" fmla="*/ 233 w 244"/>
                <a:gd name="T1" fmla="*/ 108 h 235"/>
                <a:gd name="T2" fmla="*/ 233 w 244"/>
                <a:gd name="T3" fmla="*/ 108 h 235"/>
                <a:gd name="T4" fmla="*/ 135 w 244"/>
                <a:gd name="T5" fmla="*/ 108 h 235"/>
                <a:gd name="T6" fmla="*/ 153 w 244"/>
                <a:gd name="T7" fmla="*/ 9 h 235"/>
                <a:gd name="T8" fmla="*/ 144 w 244"/>
                <a:gd name="T9" fmla="*/ 0 h 235"/>
                <a:gd name="T10" fmla="*/ 117 w 244"/>
                <a:gd name="T11" fmla="*/ 0 h 235"/>
                <a:gd name="T12" fmla="*/ 36 w 244"/>
                <a:gd name="T13" fmla="*/ 36 h 235"/>
                <a:gd name="T14" fmla="*/ 0 w 244"/>
                <a:gd name="T15" fmla="*/ 117 h 235"/>
                <a:gd name="T16" fmla="*/ 36 w 244"/>
                <a:gd name="T17" fmla="*/ 198 h 235"/>
                <a:gd name="T18" fmla="*/ 36 w 244"/>
                <a:gd name="T19" fmla="*/ 198 h 235"/>
                <a:gd name="T20" fmla="*/ 36 w 244"/>
                <a:gd name="T21" fmla="*/ 198 h 235"/>
                <a:gd name="T22" fmla="*/ 117 w 244"/>
                <a:gd name="T23" fmla="*/ 234 h 235"/>
                <a:gd name="T24" fmla="*/ 207 w 244"/>
                <a:gd name="T25" fmla="*/ 198 h 235"/>
                <a:gd name="T26" fmla="*/ 243 w 244"/>
                <a:gd name="T27" fmla="*/ 117 h 235"/>
                <a:gd name="T28" fmla="*/ 233 w 244"/>
                <a:gd name="T29" fmla="*/ 108 h 235"/>
                <a:gd name="T30" fmla="*/ 54 w 244"/>
                <a:gd name="T31" fmla="*/ 45 h 235"/>
                <a:gd name="T32" fmla="*/ 54 w 244"/>
                <a:gd name="T33" fmla="*/ 45 h 235"/>
                <a:gd name="T34" fmla="*/ 117 w 244"/>
                <a:gd name="T35" fmla="*/ 18 h 235"/>
                <a:gd name="T36" fmla="*/ 135 w 244"/>
                <a:gd name="T37" fmla="*/ 18 h 235"/>
                <a:gd name="T38" fmla="*/ 117 w 244"/>
                <a:gd name="T39" fmla="*/ 117 h 235"/>
                <a:gd name="T40" fmla="*/ 45 w 244"/>
                <a:gd name="T41" fmla="*/ 180 h 235"/>
                <a:gd name="T42" fmla="*/ 18 w 244"/>
                <a:gd name="T43" fmla="*/ 117 h 235"/>
                <a:gd name="T44" fmla="*/ 54 w 244"/>
                <a:gd name="T45" fmla="*/ 45 h 235"/>
                <a:gd name="T46" fmla="*/ 188 w 244"/>
                <a:gd name="T47" fmla="*/ 189 h 235"/>
                <a:gd name="T48" fmla="*/ 188 w 244"/>
                <a:gd name="T49" fmla="*/ 189 h 235"/>
                <a:gd name="T50" fmla="*/ 117 w 244"/>
                <a:gd name="T51" fmla="*/ 216 h 235"/>
                <a:gd name="T52" fmla="*/ 54 w 244"/>
                <a:gd name="T53" fmla="*/ 198 h 235"/>
                <a:gd name="T54" fmla="*/ 125 w 244"/>
                <a:gd name="T55" fmla="*/ 126 h 235"/>
                <a:gd name="T56" fmla="*/ 224 w 244"/>
                <a:gd name="T57" fmla="*/ 126 h 235"/>
                <a:gd name="T58" fmla="*/ 188 w 244"/>
                <a:gd name="T59" fmla="*/ 18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35">
                  <a:moveTo>
                    <a:pt x="233" y="108"/>
                  </a:moveTo>
                  <a:lnTo>
                    <a:pt x="233" y="108"/>
                  </a:lnTo>
                  <a:cubicBezTo>
                    <a:pt x="135" y="108"/>
                    <a:pt x="135" y="108"/>
                    <a:pt x="135" y="108"/>
                  </a:cubicBezTo>
                  <a:cubicBezTo>
                    <a:pt x="153" y="9"/>
                    <a:pt x="153" y="9"/>
                    <a:pt x="153" y="9"/>
                  </a:cubicBezTo>
                  <a:lnTo>
                    <a:pt x="144" y="0"/>
                  </a:lnTo>
                  <a:cubicBezTo>
                    <a:pt x="135" y="0"/>
                    <a:pt x="125" y="0"/>
                    <a:pt x="117" y="0"/>
                  </a:cubicBezTo>
                  <a:cubicBezTo>
                    <a:pt x="89" y="0"/>
                    <a:pt x="63" y="9"/>
                    <a:pt x="36" y="36"/>
                  </a:cubicBezTo>
                  <a:cubicBezTo>
                    <a:pt x="18" y="54"/>
                    <a:pt x="0" y="81"/>
                    <a:pt x="0" y="117"/>
                  </a:cubicBezTo>
                  <a:cubicBezTo>
                    <a:pt x="0" y="144"/>
                    <a:pt x="18" y="180"/>
                    <a:pt x="36" y="198"/>
                  </a:cubicBezTo>
                  <a:lnTo>
                    <a:pt x="36" y="198"/>
                  </a:lnTo>
                  <a:lnTo>
                    <a:pt x="36" y="198"/>
                  </a:lnTo>
                  <a:cubicBezTo>
                    <a:pt x="63" y="225"/>
                    <a:pt x="89" y="234"/>
                    <a:pt x="117" y="234"/>
                  </a:cubicBezTo>
                  <a:cubicBezTo>
                    <a:pt x="153" y="234"/>
                    <a:pt x="180" y="225"/>
                    <a:pt x="207" y="198"/>
                  </a:cubicBezTo>
                  <a:cubicBezTo>
                    <a:pt x="224" y="180"/>
                    <a:pt x="243" y="144"/>
                    <a:pt x="243" y="117"/>
                  </a:cubicBezTo>
                  <a:cubicBezTo>
                    <a:pt x="243" y="108"/>
                    <a:pt x="233" y="108"/>
                    <a:pt x="233" y="108"/>
                  </a:cubicBezTo>
                  <a:close/>
                  <a:moveTo>
                    <a:pt x="54" y="45"/>
                  </a:moveTo>
                  <a:lnTo>
                    <a:pt x="54" y="45"/>
                  </a:lnTo>
                  <a:cubicBezTo>
                    <a:pt x="72" y="27"/>
                    <a:pt x="89" y="18"/>
                    <a:pt x="117" y="18"/>
                  </a:cubicBezTo>
                  <a:cubicBezTo>
                    <a:pt x="125" y="18"/>
                    <a:pt x="125" y="18"/>
                    <a:pt x="135" y="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27" y="162"/>
                    <a:pt x="18" y="144"/>
                    <a:pt x="18" y="117"/>
                  </a:cubicBezTo>
                  <a:cubicBezTo>
                    <a:pt x="18" y="90"/>
                    <a:pt x="27" y="63"/>
                    <a:pt x="54" y="45"/>
                  </a:cubicBezTo>
                  <a:close/>
                  <a:moveTo>
                    <a:pt x="188" y="189"/>
                  </a:moveTo>
                  <a:lnTo>
                    <a:pt x="188" y="189"/>
                  </a:lnTo>
                  <a:cubicBezTo>
                    <a:pt x="171" y="207"/>
                    <a:pt x="153" y="216"/>
                    <a:pt x="117" y="216"/>
                  </a:cubicBezTo>
                  <a:cubicBezTo>
                    <a:pt x="99" y="216"/>
                    <a:pt x="72" y="207"/>
                    <a:pt x="54" y="198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24" y="153"/>
                    <a:pt x="207" y="171"/>
                    <a:pt x="188" y="1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4" name="Freeform 603">
              <a:extLst>
                <a:ext uri="{FF2B5EF4-FFF2-40B4-BE49-F238E27FC236}">
                  <a16:creationId xmlns:a16="http://schemas.microsoft.com/office/drawing/2014/main" id="{83781464-887D-2C47-901B-CA2AD1A67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700" y="11796646"/>
              <a:ext cx="134988" cy="134988"/>
            </a:xfrm>
            <a:custGeom>
              <a:avLst/>
              <a:gdLst>
                <a:gd name="T0" fmla="*/ 99 w 126"/>
                <a:gd name="T1" fmla="*/ 45 h 127"/>
                <a:gd name="T2" fmla="*/ 99 w 126"/>
                <a:gd name="T3" fmla="*/ 45 h 127"/>
                <a:gd name="T4" fmla="*/ 27 w 126"/>
                <a:gd name="T5" fmla="*/ 0 h 127"/>
                <a:gd name="T6" fmla="*/ 17 w 126"/>
                <a:gd name="T7" fmla="*/ 0 h 127"/>
                <a:gd name="T8" fmla="*/ 17 w 126"/>
                <a:gd name="T9" fmla="*/ 9 h 127"/>
                <a:gd name="T10" fmla="*/ 0 w 126"/>
                <a:gd name="T11" fmla="*/ 117 h 127"/>
                <a:gd name="T12" fmla="*/ 0 w 126"/>
                <a:gd name="T13" fmla="*/ 126 h 127"/>
                <a:gd name="T14" fmla="*/ 9 w 126"/>
                <a:gd name="T15" fmla="*/ 126 h 127"/>
                <a:gd name="T16" fmla="*/ 116 w 126"/>
                <a:gd name="T17" fmla="*/ 126 h 127"/>
                <a:gd name="T18" fmla="*/ 125 w 126"/>
                <a:gd name="T19" fmla="*/ 117 h 127"/>
                <a:gd name="T20" fmla="*/ 99 w 126"/>
                <a:gd name="T21" fmla="*/ 45 h 127"/>
                <a:gd name="T22" fmla="*/ 17 w 126"/>
                <a:gd name="T23" fmla="*/ 108 h 127"/>
                <a:gd name="T24" fmla="*/ 17 w 126"/>
                <a:gd name="T25" fmla="*/ 108 h 127"/>
                <a:gd name="T26" fmla="*/ 36 w 126"/>
                <a:gd name="T27" fmla="*/ 18 h 127"/>
                <a:gd name="T28" fmla="*/ 89 w 126"/>
                <a:gd name="T29" fmla="*/ 54 h 127"/>
                <a:gd name="T30" fmla="*/ 108 w 126"/>
                <a:gd name="T31" fmla="*/ 108 h 127"/>
                <a:gd name="T32" fmla="*/ 17 w 126"/>
                <a:gd name="T33" fmla="*/ 10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27">
                  <a:moveTo>
                    <a:pt x="99" y="45"/>
                  </a:moveTo>
                  <a:lnTo>
                    <a:pt x="99" y="45"/>
                  </a:lnTo>
                  <a:cubicBezTo>
                    <a:pt x="80" y="18"/>
                    <a:pt x="53" y="9"/>
                    <a:pt x="27" y="0"/>
                  </a:cubicBezTo>
                  <a:cubicBezTo>
                    <a:pt x="27" y="0"/>
                    <a:pt x="27" y="0"/>
                    <a:pt x="17" y="0"/>
                  </a:cubicBezTo>
                  <a:lnTo>
                    <a:pt x="17" y="9"/>
                  </a:lnTo>
                  <a:cubicBezTo>
                    <a:pt x="0" y="117"/>
                    <a:pt x="0" y="117"/>
                    <a:pt x="0" y="117"/>
                  </a:cubicBezTo>
                  <a:lnTo>
                    <a:pt x="0" y="126"/>
                  </a:lnTo>
                  <a:lnTo>
                    <a:pt x="9" y="126"/>
                  </a:lnTo>
                  <a:cubicBezTo>
                    <a:pt x="116" y="126"/>
                    <a:pt x="116" y="126"/>
                    <a:pt x="116" y="126"/>
                  </a:cubicBezTo>
                  <a:cubicBezTo>
                    <a:pt x="125" y="126"/>
                    <a:pt x="125" y="126"/>
                    <a:pt x="125" y="117"/>
                  </a:cubicBezTo>
                  <a:cubicBezTo>
                    <a:pt x="125" y="90"/>
                    <a:pt x="116" y="63"/>
                    <a:pt x="99" y="45"/>
                  </a:cubicBezTo>
                  <a:close/>
                  <a:moveTo>
                    <a:pt x="17" y="108"/>
                  </a:moveTo>
                  <a:lnTo>
                    <a:pt x="17" y="108"/>
                  </a:lnTo>
                  <a:cubicBezTo>
                    <a:pt x="36" y="18"/>
                    <a:pt x="36" y="18"/>
                    <a:pt x="36" y="18"/>
                  </a:cubicBezTo>
                  <a:cubicBezTo>
                    <a:pt x="53" y="27"/>
                    <a:pt x="72" y="36"/>
                    <a:pt x="89" y="54"/>
                  </a:cubicBezTo>
                  <a:cubicBezTo>
                    <a:pt x="99" y="72"/>
                    <a:pt x="108" y="90"/>
                    <a:pt x="108" y="108"/>
                  </a:cubicBezTo>
                  <a:lnTo>
                    <a:pt x="17" y="108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4" name="CuadroTexto 753">
              <a:extLst>
                <a:ext uri="{FF2B5EF4-FFF2-40B4-BE49-F238E27FC236}">
                  <a16:creationId xmlns:a16="http://schemas.microsoft.com/office/drawing/2014/main" id="{B0AAD4E6-85F4-BA47-A733-50F545AD258A}"/>
                </a:ext>
              </a:extLst>
            </p:cNvPr>
            <p:cNvSpPr txBox="1"/>
            <p:nvPr/>
          </p:nvSpPr>
          <p:spPr>
            <a:xfrm>
              <a:off x="4789428" y="8377012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Lato Heavy" charset="0"/>
                  <a:ea typeface="Lato Heavy" charset="0"/>
                  <a:cs typeface="Lato Heavy" charset="0"/>
                </a:rPr>
                <a:t>1</a:t>
              </a:r>
            </a:p>
          </p:txBody>
        </p:sp>
        <p:sp>
          <p:nvSpPr>
            <p:cNvPr id="755" name="CuadroTexto 754">
              <a:extLst>
                <a:ext uri="{FF2B5EF4-FFF2-40B4-BE49-F238E27FC236}">
                  <a16:creationId xmlns:a16="http://schemas.microsoft.com/office/drawing/2014/main" id="{C3A51B90-3B9E-D44D-8502-76D1A1ED4950}"/>
                </a:ext>
              </a:extLst>
            </p:cNvPr>
            <p:cNvSpPr txBox="1"/>
            <p:nvPr/>
          </p:nvSpPr>
          <p:spPr>
            <a:xfrm>
              <a:off x="4830675" y="9866519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Lato Heavy" charset="0"/>
                  <a:ea typeface="Lato Heavy" charset="0"/>
                  <a:cs typeface="Lato Heavy" charset="0"/>
                </a:rPr>
                <a:t>2</a:t>
              </a:r>
            </a:p>
          </p:txBody>
        </p:sp>
        <p:sp>
          <p:nvSpPr>
            <p:cNvPr id="756" name="CuadroTexto 755">
              <a:extLst>
                <a:ext uri="{FF2B5EF4-FFF2-40B4-BE49-F238E27FC236}">
                  <a16:creationId xmlns:a16="http://schemas.microsoft.com/office/drawing/2014/main" id="{614C91DD-2973-7642-A610-CFA5E89D20E0}"/>
                </a:ext>
              </a:extLst>
            </p:cNvPr>
            <p:cNvSpPr txBox="1"/>
            <p:nvPr/>
          </p:nvSpPr>
          <p:spPr>
            <a:xfrm>
              <a:off x="4795104" y="11291041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Lato Heavy" charset="0"/>
                  <a:ea typeface="Lato Heavy" charset="0"/>
                  <a:cs typeface="Lato Heavy" charset="0"/>
                </a:rPr>
                <a:t>3</a:t>
              </a:r>
            </a:p>
          </p:txBody>
        </p:sp>
        <p:grpSp>
          <p:nvGrpSpPr>
            <p:cNvPr id="760" name="Group 43">
              <a:extLst>
                <a:ext uri="{FF2B5EF4-FFF2-40B4-BE49-F238E27FC236}">
                  <a16:creationId xmlns:a16="http://schemas.microsoft.com/office/drawing/2014/main" id="{9B032445-1B5A-A745-B2C6-9C8FF9C99F38}"/>
                </a:ext>
              </a:extLst>
            </p:cNvPr>
            <p:cNvGrpSpPr/>
            <p:nvPr/>
          </p:nvGrpSpPr>
          <p:grpSpPr>
            <a:xfrm flipH="1">
              <a:off x="6609481" y="8516695"/>
              <a:ext cx="3480805" cy="1062691"/>
              <a:chOff x="4443242" y="11299024"/>
              <a:chExt cx="4753751" cy="1062691"/>
            </a:xfrm>
          </p:grpSpPr>
          <p:sp>
            <p:nvSpPr>
              <p:cNvPr id="761" name="CuadroTexto 395">
                <a:extLst>
                  <a:ext uri="{FF2B5EF4-FFF2-40B4-BE49-F238E27FC236}">
                    <a16:creationId xmlns:a16="http://schemas.microsoft.com/office/drawing/2014/main" id="{9ABCCEA4-7BE6-5D40-8A50-AFEBF4B2C6A7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762" name="Rectangle 45">
                <a:extLst>
                  <a:ext uri="{FF2B5EF4-FFF2-40B4-BE49-F238E27FC236}">
                    <a16:creationId xmlns:a16="http://schemas.microsoft.com/office/drawing/2014/main" id="{6EDC071D-3750-7E44-B1CB-28A9E0C978A2}"/>
                  </a:ext>
                </a:extLst>
              </p:cNvPr>
              <p:cNvSpPr/>
              <p:nvPr/>
            </p:nvSpPr>
            <p:spPr>
              <a:xfrm>
                <a:off x="4443242" y="11715384"/>
                <a:ext cx="47510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65" name="Group 43">
              <a:extLst>
                <a:ext uri="{FF2B5EF4-FFF2-40B4-BE49-F238E27FC236}">
                  <a16:creationId xmlns:a16="http://schemas.microsoft.com/office/drawing/2014/main" id="{094024D2-3F15-C643-9BEE-30254135BE9F}"/>
                </a:ext>
              </a:extLst>
            </p:cNvPr>
            <p:cNvGrpSpPr/>
            <p:nvPr/>
          </p:nvGrpSpPr>
          <p:grpSpPr>
            <a:xfrm flipH="1">
              <a:off x="6612034" y="10034130"/>
              <a:ext cx="3480805" cy="1062691"/>
              <a:chOff x="4443242" y="11299024"/>
              <a:chExt cx="4753751" cy="1062691"/>
            </a:xfrm>
          </p:grpSpPr>
          <p:sp>
            <p:nvSpPr>
              <p:cNvPr id="766" name="CuadroTexto 395">
                <a:extLst>
                  <a:ext uri="{FF2B5EF4-FFF2-40B4-BE49-F238E27FC236}">
                    <a16:creationId xmlns:a16="http://schemas.microsoft.com/office/drawing/2014/main" id="{0DFF688B-C0C3-BE45-80EB-0303ADB41011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89324127-50E5-2C4F-AE5C-26E8DE5DABAE}"/>
                  </a:ext>
                </a:extLst>
              </p:cNvPr>
              <p:cNvSpPr/>
              <p:nvPr/>
            </p:nvSpPr>
            <p:spPr>
              <a:xfrm>
                <a:off x="4443242" y="11715384"/>
                <a:ext cx="47510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68" name="Group 43">
              <a:extLst>
                <a:ext uri="{FF2B5EF4-FFF2-40B4-BE49-F238E27FC236}">
                  <a16:creationId xmlns:a16="http://schemas.microsoft.com/office/drawing/2014/main" id="{0307DF56-5D39-4A4C-BAE0-5ACC733D7B52}"/>
                </a:ext>
              </a:extLst>
            </p:cNvPr>
            <p:cNvGrpSpPr/>
            <p:nvPr/>
          </p:nvGrpSpPr>
          <p:grpSpPr>
            <a:xfrm flipH="1">
              <a:off x="6609858" y="11590787"/>
              <a:ext cx="3480805" cy="1062691"/>
              <a:chOff x="4443242" y="11299024"/>
              <a:chExt cx="4753751" cy="1062691"/>
            </a:xfrm>
          </p:grpSpPr>
          <p:sp>
            <p:nvSpPr>
              <p:cNvPr id="769" name="CuadroTexto 395">
                <a:extLst>
                  <a:ext uri="{FF2B5EF4-FFF2-40B4-BE49-F238E27FC236}">
                    <a16:creationId xmlns:a16="http://schemas.microsoft.com/office/drawing/2014/main" id="{B1805984-9B21-914F-9C41-8E34F4790FA3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70" name="Rectangle 45">
                <a:extLst>
                  <a:ext uri="{FF2B5EF4-FFF2-40B4-BE49-F238E27FC236}">
                    <a16:creationId xmlns:a16="http://schemas.microsoft.com/office/drawing/2014/main" id="{9566FDA2-8487-C64F-B7FC-4717B58CBE74}"/>
                  </a:ext>
                </a:extLst>
              </p:cNvPr>
              <p:cNvSpPr/>
              <p:nvPr/>
            </p:nvSpPr>
            <p:spPr>
              <a:xfrm>
                <a:off x="4443242" y="11715384"/>
                <a:ext cx="47510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A32C91-5352-E845-8A92-4CF311CDF627}"/>
              </a:ext>
            </a:extLst>
          </p:cNvPr>
          <p:cNvGrpSpPr/>
          <p:nvPr/>
        </p:nvGrpSpPr>
        <p:grpSpPr>
          <a:xfrm>
            <a:off x="14786422" y="8825905"/>
            <a:ext cx="5127656" cy="4237468"/>
            <a:chOff x="15678792" y="8453813"/>
            <a:chExt cx="5127656" cy="4237468"/>
          </a:xfrm>
        </p:grpSpPr>
        <p:sp>
          <p:nvSpPr>
            <p:cNvPr id="725" name="Freeform 604">
              <a:extLst>
                <a:ext uri="{FF2B5EF4-FFF2-40B4-BE49-F238E27FC236}">
                  <a16:creationId xmlns:a16="http://schemas.microsoft.com/office/drawing/2014/main" id="{E530CDF5-DF1B-E84D-ADC6-3D7BFBC54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1744" y="8808323"/>
              <a:ext cx="581840" cy="684244"/>
            </a:xfrm>
            <a:custGeom>
              <a:avLst/>
              <a:gdLst>
                <a:gd name="T0" fmla="*/ 522 w 550"/>
                <a:gd name="T1" fmla="*/ 648 h 649"/>
                <a:gd name="T2" fmla="*/ 522 w 550"/>
                <a:gd name="T3" fmla="*/ 648 h 649"/>
                <a:gd name="T4" fmla="*/ 18 w 550"/>
                <a:gd name="T5" fmla="*/ 648 h 649"/>
                <a:gd name="T6" fmla="*/ 0 w 550"/>
                <a:gd name="T7" fmla="*/ 630 h 649"/>
                <a:gd name="T8" fmla="*/ 0 w 550"/>
                <a:gd name="T9" fmla="*/ 18 h 649"/>
                <a:gd name="T10" fmla="*/ 18 w 550"/>
                <a:gd name="T11" fmla="*/ 0 h 649"/>
                <a:gd name="T12" fmla="*/ 117 w 550"/>
                <a:gd name="T13" fmla="*/ 0 h 649"/>
                <a:gd name="T14" fmla="*/ 135 w 550"/>
                <a:gd name="T15" fmla="*/ 9 h 649"/>
                <a:gd name="T16" fmla="*/ 117 w 550"/>
                <a:gd name="T17" fmla="*/ 27 h 649"/>
                <a:gd name="T18" fmla="*/ 27 w 550"/>
                <a:gd name="T19" fmla="*/ 27 h 649"/>
                <a:gd name="T20" fmla="*/ 27 w 550"/>
                <a:gd name="T21" fmla="*/ 621 h 649"/>
                <a:gd name="T22" fmla="*/ 522 w 550"/>
                <a:gd name="T23" fmla="*/ 621 h 649"/>
                <a:gd name="T24" fmla="*/ 522 w 550"/>
                <a:gd name="T25" fmla="*/ 27 h 649"/>
                <a:gd name="T26" fmla="*/ 432 w 550"/>
                <a:gd name="T27" fmla="*/ 27 h 649"/>
                <a:gd name="T28" fmla="*/ 414 w 550"/>
                <a:gd name="T29" fmla="*/ 9 h 649"/>
                <a:gd name="T30" fmla="*/ 432 w 550"/>
                <a:gd name="T31" fmla="*/ 0 h 649"/>
                <a:gd name="T32" fmla="*/ 522 w 550"/>
                <a:gd name="T33" fmla="*/ 0 h 649"/>
                <a:gd name="T34" fmla="*/ 549 w 550"/>
                <a:gd name="T35" fmla="*/ 18 h 649"/>
                <a:gd name="T36" fmla="*/ 549 w 550"/>
                <a:gd name="T37" fmla="*/ 630 h 649"/>
                <a:gd name="T38" fmla="*/ 522 w 550"/>
                <a:gd name="T39" fmla="*/ 648 h 649"/>
                <a:gd name="T40" fmla="*/ 522 w 550"/>
                <a:gd name="T41" fmla="*/ 27 h 649"/>
                <a:gd name="T42" fmla="*/ 522 w 550"/>
                <a:gd name="T43" fmla="*/ 2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649">
                  <a:moveTo>
                    <a:pt x="522" y="648"/>
                  </a:moveTo>
                  <a:lnTo>
                    <a:pt x="522" y="648"/>
                  </a:lnTo>
                  <a:cubicBezTo>
                    <a:pt x="18" y="648"/>
                    <a:pt x="18" y="648"/>
                    <a:pt x="18" y="648"/>
                  </a:cubicBezTo>
                  <a:cubicBezTo>
                    <a:pt x="9" y="648"/>
                    <a:pt x="0" y="639"/>
                    <a:pt x="0" y="6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5" y="0"/>
                    <a:pt x="135" y="9"/>
                  </a:cubicBezTo>
                  <a:cubicBezTo>
                    <a:pt x="135" y="18"/>
                    <a:pt x="126" y="27"/>
                    <a:pt x="11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621"/>
                    <a:pt x="27" y="621"/>
                    <a:pt x="27" y="621"/>
                  </a:cubicBezTo>
                  <a:cubicBezTo>
                    <a:pt x="522" y="621"/>
                    <a:pt x="522" y="621"/>
                    <a:pt x="522" y="621"/>
                  </a:cubicBezTo>
                  <a:cubicBezTo>
                    <a:pt x="522" y="27"/>
                    <a:pt x="522" y="27"/>
                    <a:pt x="522" y="27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23" y="27"/>
                    <a:pt x="414" y="18"/>
                    <a:pt x="414" y="9"/>
                  </a:cubicBezTo>
                  <a:cubicBezTo>
                    <a:pt x="414" y="0"/>
                    <a:pt x="423" y="0"/>
                    <a:pt x="432" y="0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40" y="0"/>
                    <a:pt x="549" y="9"/>
                    <a:pt x="549" y="18"/>
                  </a:cubicBezTo>
                  <a:cubicBezTo>
                    <a:pt x="549" y="630"/>
                    <a:pt x="549" y="630"/>
                    <a:pt x="549" y="630"/>
                  </a:cubicBezTo>
                  <a:cubicBezTo>
                    <a:pt x="549" y="639"/>
                    <a:pt x="540" y="648"/>
                    <a:pt x="522" y="648"/>
                  </a:cubicBezTo>
                  <a:close/>
                  <a:moveTo>
                    <a:pt x="522" y="27"/>
                  </a:moveTo>
                  <a:lnTo>
                    <a:pt x="522" y="2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6" name="Freeform 605">
              <a:extLst>
                <a:ext uri="{FF2B5EF4-FFF2-40B4-BE49-F238E27FC236}">
                  <a16:creationId xmlns:a16="http://schemas.microsoft.com/office/drawing/2014/main" id="{0E4B8354-158F-B04E-8E26-8DD64B528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4147" y="8971239"/>
              <a:ext cx="116369" cy="116366"/>
            </a:xfrm>
            <a:custGeom>
              <a:avLst/>
              <a:gdLst>
                <a:gd name="T0" fmla="*/ 99 w 109"/>
                <a:gd name="T1" fmla="*/ 108 h 109"/>
                <a:gd name="T2" fmla="*/ 99 w 109"/>
                <a:gd name="T3" fmla="*/ 108 h 109"/>
                <a:gd name="T4" fmla="*/ 18 w 109"/>
                <a:gd name="T5" fmla="*/ 108 h 109"/>
                <a:gd name="T6" fmla="*/ 0 w 109"/>
                <a:gd name="T7" fmla="*/ 90 h 109"/>
                <a:gd name="T8" fmla="*/ 0 w 109"/>
                <a:gd name="T9" fmla="*/ 18 h 109"/>
                <a:gd name="T10" fmla="*/ 18 w 109"/>
                <a:gd name="T11" fmla="*/ 0 h 109"/>
                <a:gd name="T12" fmla="*/ 99 w 109"/>
                <a:gd name="T13" fmla="*/ 0 h 109"/>
                <a:gd name="T14" fmla="*/ 108 w 109"/>
                <a:gd name="T15" fmla="*/ 18 h 109"/>
                <a:gd name="T16" fmla="*/ 108 w 109"/>
                <a:gd name="T17" fmla="*/ 90 h 109"/>
                <a:gd name="T18" fmla="*/ 99 w 109"/>
                <a:gd name="T19" fmla="*/ 108 h 109"/>
                <a:gd name="T20" fmla="*/ 36 w 109"/>
                <a:gd name="T21" fmla="*/ 72 h 109"/>
                <a:gd name="T22" fmla="*/ 36 w 109"/>
                <a:gd name="T23" fmla="*/ 72 h 109"/>
                <a:gd name="T24" fmla="*/ 81 w 109"/>
                <a:gd name="T25" fmla="*/ 72 h 109"/>
                <a:gd name="T26" fmla="*/ 81 w 109"/>
                <a:gd name="T27" fmla="*/ 27 h 109"/>
                <a:gd name="T28" fmla="*/ 36 w 109"/>
                <a:gd name="T29" fmla="*/ 27 h 109"/>
                <a:gd name="T30" fmla="*/ 36 w 109"/>
                <a:gd name="T31" fmla="*/ 7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09">
                  <a:moveTo>
                    <a:pt x="99" y="108"/>
                  </a:moveTo>
                  <a:lnTo>
                    <a:pt x="99" y="108"/>
                  </a:lnTo>
                  <a:cubicBezTo>
                    <a:pt x="18" y="108"/>
                    <a:pt x="18" y="108"/>
                    <a:pt x="18" y="108"/>
                  </a:cubicBezTo>
                  <a:cubicBezTo>
                    <a:pt x="9" y="108"/>
                    <a:pt x="0" y="99"/>
                    <a:pt x="0" y="9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08" y="9"/>
                    <a:pt x="108" y="18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99"/>
                    <a:pt x="108" y="108"/>
                    <a:pt x="99" y="108"/>
                  </a:cubicBezTo>
                  <a:close/>
                  <a:moveTo>
                    <a:pt x="36" y="72"/>
                  </a:moveTo>
                  <a:lnTo>
                    <a:pt x="36" y="72"/>
                  </a:lnTo>
                  <a:cubicBezTo>
                    <a:pt x="81" y="72"/>
                    <a:pt x="81" y="72"/>
                    <a:pt x="81" y="72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7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" name="Freeform 606">
              <a:extLst>
                <a:ext uri="{FF2B5EF4-FFF2-40B4-BE49-F238E27FC236}">
                  <a16:creationId xmlns:a16="http://schemas.microsoft.com/office/drawing/2014/main" id="{B4434681-B78F-A44A-BB73-C344C17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4147" y="9129500"/>
              <a:ext cx="116369" cy="116366"/>
            </a:xfrm>
            <a:custGeom>
              <a:avLst/>
              <a:gdLst>
                <a:gd name="T0" fmla="*/ 99 w 109"/>
                <a:gd name="T1" fmla="*/ 108 h 109"/>
                <a:gd name="T2" fmla="*/ 99 w 109"/>
                <a:gd name="T3" fmla="*/ 108 h 109"/>
                <a:gd name="T4" fmla="*/ 18 w 109"/>
                <a:gd name="T5" fmla="*/ 108 h 109"/>
                <a:gd name="T6" fmla="*/ 0 w 109"/>
                <a:gd name="T7" fmla="*/ 90 h 109"/>
                <a:gd name="T8" fmla="*/ 0 w 109"/>
                <a:gd name="T9" fmla="*/ 18 h 109"/>
                <a:gd name="T10" fmla="*/ 18 w 109"/>
                <a:gd name="T11" fmla="*/ 0 h 109"/>
                <a:gd name="T12" fmla="*/ 99 w 109"/>
                <a:gd name="T13" fmla="*/ 0 h 109"/>
                <a:gd name="T14" fmla="*/ 108 w 109"/>
                <a:gd name="T15" fmla="*/ 18 h 109"/>
                <a:gd name="T16" fmla="*/ 108 w 109"/>
                <a:gd name="T17" fmla="*/ 90 h 109"/>
                <a:gd name="T18" fmla="*/ 99 w 109"/>
                <a:gd name="T19" fmla="*/ 108 h 109"/>
                <a:gd name="T20" fmla="*/ 36 w 109"/>
                <a:gd name="T21" fmla="*/ 81 h 109"/>
                <a:gd name="T22" fmla="*/ 36 w 109"/>
                <a:gd name="T23" fmla="*/ 81 h 109"/>
                <a:gd name="T24" fmla="*/ 81 w 109"/>
                <a:gd name="T25" fmla="*/ 81 h 109"/>
                <a:gd name="T26" fmla="*/ 81 w 109"/>
                <a:gd name="T27" fmla="*/ 27 h 109"/>
                <a:gd name="T28" fmla="*/ 36 w 109"/>
                <a:gd name="T29" fmla="*/ 27 h 109"/>
                <a:gd name="T30" fmla="*/ 36 w 109"/>
                <a:gd name="T31" fmla="*/ 8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09">
                  <a:moveTo>
                    <a:pt x="99" y="108"/>
                  </a:moveTo>
                  <a:lnTo>
                    <a:pt x="99" y="108"/>
                  </a:lnTo>
                  <a:cubicBezTo>
                    <a:pt x="18" y="108"/>
                    <a:pt x="18" y="108"/>
                    <a:pt x="18" y="108"/>
                  </a:cubicBezTo>
                  <a:cubicBezTo>
                    <a:pt x="9" y="108"/>
                    <a:pt x="0" y="99"/>
                    <a:pt x="0" y="9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08" y="9"/>
                    <a:pt x="108" y="18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99"/>
                    <a:pt x="108" y="108"/>
                    <a:pt x="99" y="108"/>
                  </a:cubicBezTo>
                  <a:close/>
                  <a:moveTo>
                    <a:pt x="36" y="81"/>
                  </a:moveTo>
                  <a:lnTo>
                    <a:pt x="36" y="81"/>
                  </a:lnTo>
                  <a:cubicBezTo>
                    <a:pt x="81" y="81"/>
                    <a:pt x="81" y="81"/>
                    <a:pt x="81" y="81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8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8" name="Freeform 607">
              <a:extLst>
                <a:ext uri="{FF2B5EF4-FFF2-40B4-BE49-F238E27FC236}">
                  <a16:creationId xmlns:a16="http://schemas.microsoft.com/office/drawing/2014/main" id="{D31EB2C3-11E7-D447-A55D-5C4F12443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4147" y="9292413"/>
              <a:ext cx="116369" cy="116369"/>
            </a:xfrm>
            <a:custGeom>
              <a:avLst/>
              <a:gdLst>
                <a:gd name="T0" fmla="*/ 99 w 109"/>
                <a:gd name="T1" fmla="*/ 108 h 109"/>
                <a:gd name="T2" fmla="*/ 99 w 109"/>
                <a:gd name="T3" fmla="*/ 108 h 109"/>
                <a:gd name="T4" fmla="*/ 18 w 109"/>
                <a:gd name="T5" fmla="*/ 108 h 109"/>
                <a:gd name="T6" fmla="*/ 0 w 109"/>
                <a:gd name="T7" fmla="*/ 90 h 109"/>
                <a:gd name="T8" fmla="*/ 0 w 109"/>
                <a:gd name="T9" fmla="*/ 18 h 109"/>
                <a:gd name="T10" fmla="*/ 18 w 109"/>
                <a:gd name="T11" fmla="*/ 0 h 109"/>
                <a:gd name="T12" fmla="*/ 99 w 109"/>
                <a:gd name="T13" fmla="*/ 0 h 109"/>
                <a:gd name="T14" fmla="*/ 108 w 109"/>
                <a:gd name="T15" fmla="*/ 18 h 109"/>
                <a:gd name="T16" fmla="*/ 108 w 109"/>
                <a:gd name="T17" fmla="*/ 90 h 109"/>
                <a:gd name="T18" fmla="*/ 99 w 109"/>
                <a:gd name="T19" fmla="*/ 108 h 109"/>
                <a:gd name="T20" fmla="*/ 36 w 109"/>
                <a:gd name="T21" fmla="*/ 81 h 109"/>
                <a:gd name="T22" fmla="*/ 36 w 109"/>
                <a:gd name="T23" fmla="*/ 81 h 109"/>
                <a:gd name="T24" fmla="*/ 81 w 109"/>
                <a:gd name="T25" fmla="*/ 81 h 109"/>
                <a:gd name="T26" fmla="*/ 81 w 109"/>
                <a:gd name="T27" fmla="*/ 36 h 109"/>
                <a:gd name="T28" fmla="*/ 36 w 109"/>
                <a:gd name="T29" fmla="*/ 36 h 109"/>
                <a:gd name="T30" fmla="*/ 36 w 109"/>
                <a:gd name="T31" fmla="*/ 8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09">
                  <a:moveTo>
                    <a:pt x="99" y="108"/>
                  </a:moveTo>
                  <a:lnTo>
                    <a:pt x="99" y="108"/>
                  </a:lnTo>
                  <a:cubicBezTo>
                    <a:pt x="18" y="108"/>
                    <a:pt x="18" y="108"/>
                    <a:pt x="18" y="108"/>
                  </a:cubicBezTo>
                  <a:cubicBezTo>
                    <a:pt x="9" y="108"/>
                    <a:pt x="0" y="99"/>
                    <a:pt x="0" y="9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08" y="9"/>
                    <a:pt x="108" y="18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99"/>
                    <a:pt x="108" y="108"/>
                    <a:pt x="99" y="108"/>
                  </a:cubicBezTo>
                  <a:close/>
                  <a:moveTo>
                    <a:pt x="36" y="81"/>
                  </a:moveTo>
                  <a:lnTo>
                    <a:pt x="36" y="81"/>
                  </a:lnTo>
                  <a:cubicBezTo>
                    <a:pt x="81" y="81"/>
                    <a:pt x="81" y="81"/>
                    <a:pt x="81" y="81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8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9" name="Freeform 608">
              <a:extLst>
                <a:ext uri="{FF2B5EF4-FFF2-40B4-BE49-F238E27FC236}">
                  <a16:creationId xmlns:a16="http://schemas.microsoft.com/office/drawing/2014/main" id="{0957617E-187E-A448-863F-CC1E8DDED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373" y="9008477"/>
              <a:ext cx="190842" cy="27928"/>
            </a:xfrm>
            <a:custGeom>
              <a:avLst/>
              <a:gdLst>
                <a:gd name="T0" fmla="*/ 171 w 181"/>
                <a:gd name="T1" fmla="*/ 27 h 28"/>
                <a:gd name="T2" fmla="*/ 171 w 181"/>
                <a:gd name="T3" fmla="*/ 27 h 28"/>
                <a:gd name="T4" fmla="*/ 9 w 181"/>
                <a:gd name="T5" fmla="*/ 27 h 28"/>
                <a:gd name="T6" fmla="*/ 0 w 181"/>
                <a:gd name="T7" fmla="*/ 18 h 28"/>
                <a:gd name="T8" fmla="*/ 9 w 181"/>
                <a:gd name="T9" fmla="*/ 0 h 28"/>
                <a:gd name="T10" fmla="*/ 171 w 181"/>
                <a:gd name="T11" fmla="*/ 0 h 28"/>
                <a:gd name="T12" fmla="*/ 180 w 181"/>
                <a:gd name="T13" fmla="*/ 18 h 28"/>
                <a:gd name="T14" fmla="*/ 171 w 181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8">
                  <a:moveTo>
                    <a:pt x="171" y="27"/>
                  </a:moveTo>
                  <a:lnTo>
                    <a:pt x="171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27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80" y="9"/>
                    <a:pt x="180" y="18"/>
                  </a:cubicBezTo>
                  <a:cubicBezTo>
                    <a:pt x="180" y="27"/>
                    <a:pt x="171" y="27"/>
                    <a:pt x="171" y="27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0" name="Freeform 609">
              <a:extLst>
                <a:ext uri="{FF2B5EF4-FFF2-40B4-BE49-F238E27FC236}">
                  <a16:creationId xmlns:a16="http://schemas.microsoft.com/office/drawing/2014/main" id="{3B9AE45D-5140-3642-8748-C42919D1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373" y="9171390"/>
              <a:ext cx="190842" cy="37238"/>
            </a:xfrm>
            <a:custGeom>
              <a:avLst/>
              <a:gdLst>
                <a:gd name="T0" fmla="*/ 171 w 181"/>
                <a:gd name="T1" fmla="*/ 36 h 37"/>
                <a:gd name="T2" fmla="*/ 171 w 181"/>
                <a:gd name="T3" fmla="*/ 36 h 37"/>
                <a:gd name="T4" fmla="*/ 9 w 181"/>
                <a:gd name="T5" fmla="*/ 36 h 37"/>
                <a:gd name="T6" fmla="*/ 0 w 181"/>
                <a:gd name="T7" fmla="*/ 18 h 37"/>
                <a:gd name="T8" fmla="*/ 9 w 181"/>
                <a:gd name="T9" fmla="*/ 0 h 37"/>
                <a:gd name="T10" fmla="*/ 171 w 181"/>
                <a:gd name="T11" fmla="*/ 0 h 37"/>
                <a:gd name="T12" fmla="*/ 180 w 181"/>
                <a:gd name="T13" fmla="*/ 18 h 37"/>
                <a:gd name="T14" fmla="*/ 171 w 181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37">
                  <a:moveTo>
                    <a:pt x="171" y="36"/>
                  </a:moveTo>
                  <a:lnTo>
                    <a:pt x="171" y="36"/>
                  </a:lnTo>
                  <a:cubicBezTo>
                    <a:pt x="9" y="36"/>
                    <a:pt x="9" y="36"/>
                    <a:pt x="9" y="36"/>
                  </a:cubicBezTo>
                  <a:cubicBezTo>
                    <a:pt x="0" y="36"/>
                    <a:pt x="0" y="27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80" y="9"/>
                    <a:pt x="180" y="18"/>
                  </a:cubicBezTo>
                  <a:cubicBezTo>
                    <a:pt x="180" y="27"/>
                    <a:pt x="171" y="36"/>
                    <a:pt x="171" y="36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1" name="Freeform 610">
              <a:extLst>
                <a:ext uri="{FF2B5EF4-FFF2-40B4-BE49-F238E27FC236}">
                  <a16:creationId xmlns:a16="http://schemas.microsoft.com/office/drawing/2014/main" id="{2ED466A0-D84D-2F40-8988-7CED4185B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373" y="9329650"/>
              <a:ext cx="190842" cy="37238"/>
            </a:xfrm>
            <a:custGeom>
              <a:avLst/>
              <a:gdLst>
                <a:gd name="T0" fmla="*/ 171 w 181"/>
                <a:gd name="T1" fmla="*/ 36 h 37"/>
                <a:gd name="T2" fmla="*/ 171 w 181"/>
                <a:gd name="T3" fmla="*/ 36 h 37"/>
                <a:gd name="T4" fmla="*/ 9 w 181"/>
                <a:gd name="T5" fmla="*/ 36 h 37"/>
                <a:gd name="T6" fmla="*/ 0 w 181"/>
                <a:gd name="T7" fmla="*/ 18 h 37"/>
                <a:gd name="T8" fmla="*/ 9 w 181"/>
                <a:gd name="T9" fmla="*/ 0 h 37"/>
                <a:gd name="T10" fmla="*/ 171 w 181"/>
                <a:gd name="T11" fmla="*/ 0 h 37"/>
                <a:gd name="T12" fmla="*/ 180 w 181"/>
                <a:gd name="T13" fmla="*/ 18 h 37"/>
                <a:gd name="T14" fmla="*/ 171 w 181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37">
                  <a:moveTo>
                    <a:pt x="171" y="36"/>
                  </a:moveTo>
                  <a:lnTo>
                    <a:pt x="171" y="36"/>
                  </a:lnTo>
                  <a:cubicBezTo>
                    <a:pt x="9" y="36"/>
                    <a:pt x="9" y="36"/>
                    <a:pt x="9" y="36"/>
                  </a:cubicBezTo>
                  <a:cubicBezTo>
                    <a:pt x="0" y="36"/>
                    <a:pt x="0" y="27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80" y="9"/>
                    <a:pt x="180" y="18"/>
                  </a:cubicBezTo>
                  <a:cubicBezTo>
                    <a:pt x="180" y="27"/>
                    <a:pt x="171" y="36"/>
                    <a:pt x="171" y="36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2" name="Freeform 611">
              <a:extLst>
                <a:ext uri="{FF2B5EF4-FFF2-40B4-BE49-F238E27FC236}">
                  <a16:creationId xmlns:a16="http://schemas.microsoft.com/office/drawing/2014/main" id="{B77043F3-87FB-284C-8A0E-B9A0ADFB8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5351" y="8724538"/>
              <a:ext cx="274626" cy="181535"/>
            </a:xfrm>
            <a:custGeom>
              <a:avLst/>
              <a:gdLst>
                <a:gd name="T0" fmla="*/ 243 w 262"/>
                <a:gd name="T1" fmla="*/ 171 h 172"/>
                <a:gd name="T2" fmla="*/ 243 w 262"/>
                <a:gd name="T3" fmla="*/ 171 h 172"/>
                <a:gd name="T4" fmla="*/ 18 w 262"/>
                <a:gd name="T5" fmla="*/ 171 h 172"/>
                <a:gd name="T6" fmla="*/ 0 w 262"/>
                <a:gd name="T7" fmla="*/ 153 h 172"/>
                <a:gd name="T8" fmla="*/ 0 w 262"/>
                <a:gd name="T9" fmla="*/ 90 h 172"/>
                <a:gd name="T10" fmla="*/ 0 w 262"/>
                <a:gd name="T11" fmla="*/ 90 h 172"/>
                <a:gd name="T12" fmla="*/ 54 w 262"/>
                <a:gd name="T13" fmla="*/ 27 h 172"/>
                <a:gd name="T14" fmla="*/ 126 w 262"/>
                <a:gd name="T15" fmla="*/ 0 h 172"/>
                <a:gd name="T16" fmla="*/ 207 w 262"/>
                <a:gd name="T17" fmla="*/ 27 h 172"/>
                <a:gd name="T18" fmla="*/ 261 w 262"/>
                <a:gd name="T19" fmla="*/ 90 h 172"/>
                <a:gd name="T20" fmla="*/ 261 w 262"/>
                <a:gd name="T21" fmla="*/ 90 h 172"/>
                <a:gd name="T22" fmla="*/ 261 w 262"/>
                <a:gd name="T23" fmla="*/ 153 h 172"/>
                <a:gd name="T24" fmla="*/ 243 w 262"/>
                <a:gd name="T25" fmla="*/ 171 h 172"/>
                <a:gd name="T26" fmla="*/ 27 w 262"/>
                <a:gd name="T27" fmla="*/ 144 h 172"/>
                <a:gd name="T28" fmla="*/ 27 w 262"/>
                <a:gd name="T29" fmla="*/ 144 h 172"/>
                <a:gd name="T30" fmla="*/ 225 w 262"/>
                <a:gd name="T31" fmla="*/ 144 h 172"/>
                <a:gd name="T32" fmla="*/ 225 w 262"/>
                <a:gd name="T33" fmla="*/ 99 h 172"/>
                <a:gd name="T34" fmla="*/ 189 w 262"/>
                <a:gd name="T35" fmla="*/ 54 h 172"/>
                <a:gd name="T36" fmla="*/ 126 w 262"/>
                <a:gd name="T37" fmla="*/ 36 h 172"/>
                <a:gd name="T38" fmla="*/ 63 w 262"/>
                <a:gd name="T39" fmla="*/ 54 h 172"/>
                <a:gd name="T40" fmla="*/ 27 w 262"/>
                <a:gd name="T41" fmla="*/ 99 h 172"/>
                <a:gd name="T42" fmla="*/ 27 w 262"/>
                <a:gd name="T43" fmla="*/ 14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172">
                  <a:moveTo>
                    <a:pt x="243" y="171"/>
                  </a:moveTo>
                  <a:lnTo>
                    <a:pt x="243" y="171"/>
                  </a:lnTo>
                  <a:cubicBezTo>
                    <a:pt x="18" y="171"/>
                    <a:pt x="18" y="171"/>
                    <a:pt x="18" y="171"/>
                  </a:cubicBezTo>
                  <a:cubicBezTo>
                    <a:pt x="9" y="171"/>
                    <a:pt x="0" y="171"/>
                    <a:pt x="0" y="153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90"/>
                  </a:lnTo>
                  <a:cubicBezTo>
                    <a:pt x="9" y="63"/>
                    <a:pt x="27" y="45"/>
                    <a:pt x="54" y="27"/>
                  </a:cubicBezTo>
                  <a:cubicBezTo>
                    <a:pt x="72" y="9"/>
                    <a:pt x="99" y="0"/>
                    <a:pt x="126" y="0"/>
                  </a:cubicBezTo>
                  <a:cubicBezTo>
                    <a:pt x="153" y="0"/>
                    <a:pt x="189" y="9"/>
                    <a:pt x="207" y="27"/>
                  </a:cubicBezTo>
                  <a:cubicBezTo>
                    <a:pt x="234" y="45"/>
                    <a:pt x="252" y="63"/>
                    <a:pt x="261" y="90"/>
                  </a:cubicBezTo>
                  <a:lnTo>
                    <a:pt x="261" y="90"/>
                  </a:lnTo>
                  <a:cubicBezTo>
                    <a:pt x="261" y="153"/>
                    <a:pt x="261" y="153"/>
                    <a:pt x="261" y="153"/>
                  </a:cubicBezTo>
                  <a:cubicBezTo>
                    <a:pt x="261" y="171"/>
                    <a:pt x="252" y="171"/>
                    <a:pt x="243" y="171"/>
                  </a:cubicBezTo>
                  <a:close/>
                  <a:moveTo>
                    <a:pt x="27" y="144"/>
                  </a:moveTo>
                  <a:lnTo>
                    <a:pt x="27" y="144"/>
                  </a:lnTo>
                  <a:cubicBezTo>
                    <a:pt x="225" y="144"/>
                    <a:pt x="225" y="144"/>
                    <a:pt x="225" y="144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5" y="81"/>
                    <a:pt x="207" y="63"/>
                    <a:pt x="189" y="54"/>
                  </a:cubicBezTo>
                  <a:cubicBezTo>
                    <a:pt x="171" y="36"/>
                    <a:pt x="153" y="36"/>
                    <a:pt x="126" y="36"/>
                  </a:cubicBezTo>
                  <a:cubicBezTo>
                    <a:pt x="108" y="36"/>
                    <a:pt x="81" y="36"/>
                    <a:pt x="63" y="54"/>
                  </a:cubicBezTo>
                  <a:cubicBezTo>
                    <a:pt x="54" y="63"/>
                    <a:pt x="36" y="81"/>
                    <a:pt x="27" y="99"/>
                  </a:cubicBezTo>
                  <a:lnTo>
                    <a:pt x="27" y="14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3" name="Freeform 612">
              <a:extLst>
                <a:ext uri="{FF2B5EF4-FFF2-40B4-BE49-F238E27FC236}">
                  <a16:creationId xmlns:a16="http://schemas.microsoft.com/office/drawing/2014/main" id="{A034B075-8FA4-C640-ABE7-B085CF304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5682" y="10214045"/>
              <a:ext cx="97747" cy="256010"/>
            </a:xfrm>
            <a:custGeom>
              <a:avLst/>
              <a:gdLst>
                <a:gd name="T0" fmla="*/ 9 w 91"/>
                <a:gd name="T1" fmla="*/ 243 h 244"/>
                <a:gd name="T2" fmla="*/ 9 w 91"/>
                <a:gd name="T3" fmla="*/ 243 h 244"/>
                <a:gd name="T4" fmla="*/ 9 w 91"/>
                <a:gd name="T5" fmla="*/ 243 h 244"/>
                <a:gd name="T6" fmla="*/ 0 w 91"/>
                <a:gd name="T7" fmla="*/ 234 h 244"/>
                <a:gd name="T8" fmla="*/ 0 w 91"/>
                <a:gd name="T9" fmla="*/ 90 h 244"/>
                <a:gd name="T10" fmla="*/ 18 w 91"/>
                <a:gd name="T11" fmla="*/ 18 h 244"/>
                <a:gd name="T12" fmla="*/ 81 w 91"/>
                <a:gd name="T13" fmla="*/ 0 h 244"/>
                <a:gd name="T14" fmla="*/ 81 w 91"/>
                <a:gd name="T15" fmla="*/ 0 h 244"/>
                <a:gd name="T16" fmla="*/ 90 w 91"/>
                <a:gd name="T17" fmla="*/ 9 h 244"/>
                <a:gd name="T18" fmla="*/ 81 w 91"/>
                <a:gd name="T19" fmla="*/ 18 h 244"/>
                <a:gd name="T20" fmla="*/ 36 w 91"/>
                <a:gd name="T21" fmla="*/ 36 h 244"/>
                <a:gd name="T22" fmla="*/ 18 w 91"/>
                <a:gd name="T23" fmla="*/ 90 h 244"/>
                <a:gd name="T24" fmla="*/ 18 w 91"/>
                <a:gd name="T25" fmla="*/ 90 h 244"/>
                <a:gd name="T26" fmla="*/ 18 w 91"/>
                <a:gd name="T27" fmla="*/ 234 h 244"/>
                <a:gd name="T28" fmla="*/ 9 w 91"/>
                <a:gd name="T29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244">
                  <a:moveTo>
                    <a:pt x="9" y="243"/>
                  </a:moveTo>
                  <a:lnTo>
                    <a:pt x="9" y="243"/>
                  </a:lnTo>
                  <a:lnTo>
                    <a:pt x="9" y="243"/>
                  </a:lnTo>
                  <a:cubicBezTo>
                    <a:pt x="0" y="243"/>
                    <a:pt x="0" y="243"/>
                    <a:pt x="0" y="23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1"/>
                    <a:pt x="0" y="45"/>
                    <a:pt x="18" y="18"/>
                  </a:cubicBezTo>
                  <a:cubicBezTo>
                    <a:pt x="36" y="9"/>
                    <a:pt x="54" y="0"/>
                    <a:pt x="81" y="0"/>
                  </a:cubicBezTo>
                  <a:lnTo>
                    <a:pt x="81" y="0"/>
                  </a:lnTo>
                  <a:cubicBezTo>
                    <a:pt x="90" y="0"/>
                    <a:pt x="90" y="0"/>
                    <a:pt x="90" y="9"/>
                  </a:cubicBezTo>
                  <a:cubicBezTo>
                    <a:pt x="90" y="9"/>
                    <a:pt x="90" y="18"/>
                    <a:pt x="81" y="18"/>
                  </a:cubicBezTo>
                  <a:cubicBezTo>
                    <a:pt x="63" y="18"/>
                    <a:pt x="45" y="18"/>
                    <a:pt x="36" y="36"/>
                  </a:cubicBezTo>
                  <a:cubicBezTo>
                    <a:pt x="18" y="54"/>
                    <a:pt x="18" y="90"/>
                    <a:pt x="18" y="90"/>
                  </a:cubicBezTo>
                  <a:lnTo>
                    <a:pt x="18" y="90"/>
                  </a:lnTo>
                  <a:cubicBezTo>
                    <a:pt x="18" y="234"/>
                    <a:pt x="18" y="234"/>
                    <a:pt x="18" y="234"/>
                  </a:cubicBezTo>
                  <a:cubicBezTo>
                    <a:pt x="18" y="243"/>
                    <a:pt x="9" y="243"/>
                    <a:pt x="9" y="243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4" name="Freeform 613">
              <a:extLst>
                <a:ext uri="{FF2B5EF4-FFF2-40B4-BE49-F238E27FC236}">
                  <a16:creationId xmlns:a16="http://schemas.microsoft.com/office/drawing/2014/main" id="{DA61AF06-AF64-AF48-B528-A3E87B707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2766" y="10279211"/>
              <a:ext cx="181535" cy="116369"/>
            </a:xfrm>
            <a:custGeom>
              <a:avLst/>
              <a:gdLst>
                <a:gd name="T0" fmla="*/ 162 w 172"/>
                <a:gd name="T1" fmla="*/ 108 h 109"/>
                <a:gd name="T2" fmla="*/ 162 w 172"/>
                <a:gd name="T3" fmla="*/ 108 h 109"/>
                <a:gd name="T4" fmla="*/ 162 w 172"/>
                <a:gd name="T5" fmla="*/ 108 h 109"/>
                <a:gd name="T6" fmla="*/ 153 w 172"/>
                <a:gd name="T7" fmla="*/ 99 h 109"/>
                <a:gd name="T8" fmla="*/ 153 w 172"/>
                <a:gd name="T9" fmla="*/ 99 h 109"/>
                <a:gd name="T10" fmla="*/ 135 w 172"/>
                <a:gd name="T11" fmla="*/ 45 h 109"/>
                <a:gd name="T12" fmla="*/ 81 w 172"/>
                <a:gd name="T13" fmla="*/ 27 h 109"/>
                <a:gd name="T14" fmla="*/ 81 w 172"/>
                <a:gd name="T15" fmla="*/ 27 h 109"/>
                <a:gd name="T16" fmla="*/ 18 w 172"/>
                <a:gd name="T17" fmla="*/ 27 h 109"/>
                <a:gd name="T18" fmla="*/ 0 w 172"/>
                <a:gd name="T19" fmla="*/ 18 h 109"/>
                <a:gd name="T20" fmla="*/ 9 w 172"/>
                <a:gd name="T21" fmla="*/ 9 h 109"/>
                <a:gd name="T22" fmla="*/ 81 w 172"/>
                <a:gd name="T23" fmla="*/ 9 h 109"/>
                <a:gd name="T24" fmla="*/ 144 w 172"/>
                <a:gd name="T25" fmla="*/ 36 h 109"/>
                <a:gd name="T26" fmla="*/ 171 w 172"/>
                <a:gd name="T27" fmla="*/ 99 h 109"/>
                <a:gd name="T28" fmla="*/ 162 w 172"/>
                <a:gd name="T2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09">
                  <a:moveTo>
                    <a:pt x="162" y="108"/>
                  </a:moveTo>
                  <a:lnTo>
                    <a:pt x="162" y="108"/>
                  </a:lnTo>
                  <a:lnTo>
                    <a:pt x="162" y="108"/>
                  </a:lnTo>
                  <a:cubicBezTo>
                    <a:pt x="153" y="108"/>
                    <a:pt x="153" y="108"/>
                    <a:pt x="153" y="99"/>
                  </a:cubicBezTo>
                  <a:lnTo>
                    <a:pt x="153" y="99"/>
                  </a:lnTo>
                  <a:cubicBezTo>
                    <a:pt x="153" y="99"/>
                    <a:pt x="153" y="72"/>
                    <a:pt x="135" y="45"/>
                  </a:cubicBezTo>
                  <a:cubicBezTo>
                    <a:pt x="117" y="36"/>
                    <a:pt x="108" y="27"/>
                    <a:pt x="81" y="27"/>
                  </a:cubicBezTo>
                  <a:lnTo>
                    <a:pt x="81" y="27"/>
                  </a:lnTo>
                  <a:cubicBezTo>
                    <a:pt x="72" y="27"/>
                    <a:pt x="36" y="18"/>
                    <a:pt x="18" y="27"/>
                  </a:cubicBezTo>
                  <a:cubicBezTo>
                    <a:pt x="9" y="27"/>
                    <a:pt x="0" y="18"/>
                    <a:pt x="0" y="18"/>
                  </a:cubicBezTo>
                  <a:cubicBezTo>
                    <a:pt x="0" y="9"/>
                    <a:pt x="0" y="9"/>
                    <a:pt x="9" y="9"/>
                  </a:cubicBezTo>
                  <a:cubicBezTo>
                    <a:pt x="36" y="0"/>
                    <a:pt x="81" y="9"/>
                    <a:pt x="81" y="9"/>
                  </a:cubicBezTo>
                  <a:cubicBezTo>
                    <a:pt x="108" y="9"/>
                    <a:pt x="135" y="18"/>
                    <a:pt x="144" y="36"/>
                  </a:cubicBezTo>
                  <a:cubicBezTo>
                    <a:pt x="171" y="63"/>
                    <a:pt x="171" y="99"/>
                    <a:pt x="171" y="99"/>
                  </a:cubicBezTo>
                  <a:cubicBezTo>
                    <a:pt x="171" y="108"/>
                    <a:pt x="162" y="108"/>
                    <a:pt x="162" y="108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5" name="Freeform 614">
              <a:extLst>
                <a:ext uri="{FF2B5EF4-FFF2-40B4-BE49-F238E27FC236}">
                  <a16:creationId xmlns:a16="http://schemas.microsoft.com/office/drawing/2014/main" id="{79B58F62-3F3A-EA45-9DC9-7D830604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0158" y="10148879"/>
              <a:ext cx="256007" cy="144297"/>
            </a:xfrm>
            <a:custGeom>
              <a:avLst/>
              <a:gdLst>
                <a:gd name="T0" fmla="*/ 72 w 244"/>
                <a:gd name="T1" fmla="*/ 135 h 136"/>
                <a:gd name="T2" fmla="*/ 72 w 244"/>
                <a:gd name="T3" fmla="*/ 135 h 136"/>
                <a:gd name="T4" fmla="*/ 54 w 244"/>
                <a:gd name="T5" fmla="*/ 135 h 136"/>
                <a:gd name="T6" fmla="*/ 0 w 244"/>
                <a:gd name="T7" fmla="*/ 72 h 136"/>
                <a:gd name="T8" fmla="*/ 63 w 244"/>
                <a:gd name="T9" fmla="*/ 9 h 136"/>
                <a:gd name="T10" fmla="*/ 171 w 244"/>
                <a:gd name="T11" fmla="*/ 18 h 136"/>
                <a:gd name="T12" fmla="*/ 243 w 244"/>
                <a:gd name="T13" fmla="*/ 72 h 136"/>
                <a:gd name="T14" fmla="*/ 243 w 244"/>
                <a:gd name="T15" fmla="*/ 81 h 136"/>
                <a:gd name="T16" fmla="*/ 234 w 244"/>
                <a:gd name="T17" fmla="*/ 90 h 136"/>
                <a:gd name="T18" fmla="*/ 144 w 244"/>
                <a:gd name="T19" fmla="*/ 99 h 136"/>
                <a:gd name="T20" fmla="*/ 126 w 244"/>
                <a:gd name="T21" fmla="*/ 108 h 136"/>
                <a:gd name="T22" fmla="*/ 81 w 244"/>
                <a:gd name="T23" fmla="*/ 135 h 136"/>
                <a:gd name="T24" fmla="*/ 72 w 244"/>
                <a:gd name="T25" fmla="*/ 135 h 136"/>
                <a:gd name="T26" fmla="*/ 90 w 244"/>
                <a:gd name="T27" fmla="*/ 27 h 136"/>
                <a:gd name="T28" fmla="*/ 90 w 244"/>
                <a:gd name="T29" fmla="*/ 27 h 136"/>
                <a:gd name="T30" fmla="*/ 63 w 244"/>
                <a:gd name="T31" fmla="*/ 27 h 136"/>
                <a:gd name="T32" fmla="*/ 63 w 244"/>
                <a:gd name="T33" fmla="*/ 27 h 136"/>
                <a:gd name="T34" fmla="*/ 18 w 244"/>
                <a:gd name="T35" fmla="*/ 72 h 136"/>
                <a:gd name="T36" fmla="*/ 54 w 244"/>
                <a:gd name="T37" fmla="*/ 117 h 136"/>
                <a:gd name="T38" fmla="*/ 54 w 244"/>
                <a:gd name="T39" fmla="*/ 117 h 136"/>
                <a:gd name="T40" fmla="*/ 81 w 244"/>
                <a:gd name="T41" fmla="*/ 117 h 136"/>
                <a:gd name="T42" fmla="*/ 117 w 244"/>
                <a:gd name="T43" fmla="*/ 90 h 136"/>
                <a:gd name="T44" fmla="*/ 126 w 244"/>
                <a:gd name="T45" fmla="*/ 81 h 136"/>
                <a:gd name="T46" fmla="*/ 207 w 244"/>
                <a:gd name="T47" fmla="*/ 63 h 136"/>
                <a:gd name="T48" fmla="*/ 162 w 244"/>
                <a:gd name="T49" fmla="*/ 36 h 136"/>
                <a:gd name="T50" fmla="*/ 90 w 244"/>
                <a:gd name="T51" fmla="*/ 27 h 136"/>
                <a:gd name="T52" fmla="*/ 63 w 244"/>
                <a:gd name="T53" fmla="*/ 18 h 136"/>
                <a:gd name="T54" fmla="*/ 63 w 244"/>
                <a:gd name="T5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4" h="136">
                  <a:moveTo>
                    <a:pt x="72" y="135"/>
                  </a:moveTo>
                  <a:lnTo>
                    <a:pt x="72" y="135"/>
                  </a:lnTo>
                  <a:cubicBezTo>
                    <a:pt x="63" y="135"/>
                    <a:pt x="54" y="135"/>
                    <a:pt x="54" y="135"/>
                  </a:cubicBezTo>
                  <a:cubicBezTo>
                    <a:pt x="18" y="126"/>
                    <a:pt x="0" y="99"/>
                    <a:pt x="0" y="72"/>
                  </a:cubicBezTo>
                  <a:cubicBezTo>
                    <a:pt x="0" y="36"/>
                    <a:pt x="27" y="9"/>
                    <a:pt x="63" y="9"/>
                  </a:cubicBezTo>
                  <a:cubicBezTo>
                    <a:pt x="90" y="0"/>
                    <a:pt x="126" y="0"/>
                    <a:pt x="171" y="18"/>
                  </a:cubicBezTo>
                  <a:cubicBezTo>
                    <a:pt x="198" y="27"/>
                    <a:pt x="225" y="45"/>
                    <a:pt x="243" y="72"/>
                  </a:cubicBezTo>
                  <a:lnTo>
                    <a:pt x="243" y="81"/>
                  </a:lnTo>
                  <a:cubicBezTo>
                    <a:pt x="243" y="90"/>
                    <a:pt x="234" y="90"/>
                    <a:pt x="234" y="90"/>
                  </a:cubicBezTo>
                  <a:cubicBezTo>
                    <a:pt x="189" y="81"/>
                    <a:pt x="162" y="81"/>
                    <a:pt x="144" y="99"/>
                  </a:cubicBezTo>
                  <a:cubicBezTo>
                    <a:pt x="135" y="99"/>
                    <a:pt x="135" y="108"/>
                    <a:pt x="126" y="108"/>
                  </a:cubicBezTo>
                  <a:cubicBezTo>
                    <a:pt x="117" y="117"/>
                    <a:pt x="108" y="135"/>
                    <a:pt x="81" y="135"/>
                  </a:cubicBezTo>
                  <a:lnTo>
                    <a:pt x="72" y="135"/>
                  </a:lnTo>
                  <a:close/>
                  <a:moveTo>
                    <a:pt x="90" y="27"/>
                  </a:moveTo>
                  <a:lnTo>
                    <a:pt x="90" y="27"/>
                  </a:lnTo>
                  <a:cubicBezTo>
                    <a:pt x="81" y="27"/>
                    <a:pt x="72" y="27"/>
                    <a:pt x="63" y="27"/>
                  </a:cubicBezTo>
                  <a:lnTo>
                    <a:pt x="63" y="27"/>
                  </a:lnTo>
                  <a:cubicBezTo>
                    <a:pt x="36" y="27"/>
                    <a:pt x="18" y="45"/>
                    <a:pt x="18" y="72"/>
                  </a:cubicBezTo>
                  <a:cubicBezTo>
                    <a:pt x="18" y="90"/>
                    <a:pt x="36" y="108"/>
                    <a:pt x="54" y="117"/>
                  </a:cubicBezTo>
                  <a:lnTo>
                    <a:pt x="54" y="117"/>
                  </a:lnTo>
                  <a:cubicBezTo>
                    <a:pt x="63" y="117"/>
                    <a:pt x="72" y="117"/>
                    <a:pt x="81" y="117"/>
                  </a:cubicBezTo>
                  <a:cubicBezTo>
                    <a:pt x="99" y="117"/>
                    <a:pt x="108" y="99"/>
                    <a:pt x="117" y="90"/>
                  </a:cubicBezTo>
                  <a:cubicBezTo>
                    <a:pt x="117" y="90"/>
                    <a:pt x="126" y="90"/>
                    <a:pt x="126" y="81"/>
                  </a:cubicBezTo>
                  <a:cubicBezTo>
                    <a:pt x="144" y="72"/>
                    <a:pt x="171" y="63"/>
                    <a:pt x="207" y="63"/>
                  </a:cubicBezTo>
                  <a:cubicBezTo>
                    <a:pt x="198" y="54"/>
                    <a:pt x="180" y="45"/>
                    <a:pt x="162" y="36"/>
                  </a:cubicBezTo>
                  <a:cubicBezTo>
                    <a:pt x="135" y="27"/>
                    <a:pt x="117" y="27"/>
                    <a:pt x="90" y="27"/>
                  </a:cubicBezTo>
                  <a:close/>
                  <a:moveTo>
                    <a:pt x="63" y="18"/>
                  </a:moveTo>
                  <a:lnTo>
                    <a:pt x="63" y="18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6" name="Freeform 615">
              <a:extLst>
                <a:ext uri="{FF2B5EF4-FFF2-40B4-BE49-F238E27FC236}">
                  <a16:creationId xmlns:a16="http://schemas.microsoft.com/office/drawing/2014/main" id="{3C9B72F1-3239-7F42-9440-5E1AF0E39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1053" y="10241973"/>
              <a:ext cx="209463" cy="125679"/>
            </a:xfrm>
            <a:custGeom>
              <a:avLst/>
              <a:gdLst>
                <a:gd name="T0" fmla="*/ 117 w 199"/>
                <a:gd name="T1" fmla="*/ 18 h 118"/>
                <a:gd name="T2" fmla="*/ 117 w 199"/>
                <a:gd name="T3" fmla="*/ 18 h 118"/>
                <a:gd name="T4" fmla="*/ 144 w 199"/>
                <a:gd name="T5" fmla="*/ 18 h 118"/>
                <a:gd name="T6" fmla="*/ 180 w 199"/>
                <a:gd name="T7" fmla="*/ 54 h 118"/>
                <a:gd name="T8" fmla="*/ 144 w 199"/>
                <a:gd name="T9" fmla="*/ 90 h 118"/>
                <a:gd name="T10" fmla="*/ 135 w 199"/>
                <a:gd name="T11" fmla="*/ 99 h 118"/>
                <a:gd name="T12" fmla="*/ 126 w 199"/>
                <a:gd name="T13" fmla="*/ 99 h 118"/>
                <a:gd name="T14" fmla="*/ 90 w 199"/>
                <a:gd name="T15" fmla="*/ 72 h 118"/>
                <a:gd name="T16" fmla="*/ 54 w 199"/>
                <a:gd name="T17" fmla="*/ 54 h 118"/>
                <a:gd name="T18" fmla="*/ 18 w 199"/>
                <a:gd name="T19" fmla="*/ 63 h 118"/>
                <a:gd name="T20" fmla="*/ 72 w 199"/>
                <a:gd name="T21" fmla="*/ 27 h 118"/>
                <a:gd name="T22" fmla="*/ 117 w 199"/>
                <a:gd name="T23" fmla="*/ 18 h 118"/>
                <a:gd name="T24" fmla="*/ 117 w 199"/>
                <a:gd name="T25" fmla="*/ 0 h 118"/>
                <a:gd name="T26" fmla="*/ 117 w 199"/>
                <a:gd name="T27" fmla="*/ 0 h 118"/>
                <a:gd name="T28" fmla="*/ 117 w 199"/>
                <a:gd name="T29" fmla="*/ 18 h 118"/>
                <a:gd name="T30" fmla="*/ 117 w 199"/>
                <a:gd name="T31" fmla="*/ 0 h 118"/>
                <a:gd name="T32" fmla="*/ 117 w 199"/>
                <a:gd name="T33" fmla="*/ 0 h 118"/>
                <a:gd name="T34" fmla="*/ 63 w 199"/>
                <a:gd name="T35" fmla="*/ 9 h 118"/>
                <a:gd name="T36" fmla="*/ 9 w 199"/>
                <a:gd name="T37" fmla="*/ 45 h 118"/>
                <a:gd name="T38" fmla="*/ 9 w 199"/>
                <a:gd name="T39" fmla="*/ 72 h 118"/>
                <a:gd name="T40" fmla="*/ 18 w 199"/>
                <a:gd name="T41" fmla="*/ 81 h 118"/>
                <a:gd name="T42" fmla="*/ 27 w 199"/>
                <a:gd name="T43" fmla="*/ 81 h 118"/>
                <a:gd name="T44" fmla="*/ 54 w 199"/>
                <a:gd name="T45" fmla="*/ 81 h 118"/>
                <a:gd name="T46" fmla="*/ 81 w 199"/>
                <a:gd name="T47" fmla="*/ 90 h 118"/>
                <a:gd name="T48" fmla="*/ 90 w 199"/>
                <a:gd name="T49" fmla="*/ 90 h 118"/>
                <a:gd name="T50" fmla="*/ 126 w 199"/>
                <a:gd name="T51" fmla="*/ 117 h 118"/>
                <a:gd name="T52" fmla="*/ 135 w 199"/>
                <a:gd name="T53" fmla="*/ 117 h 118"/>
                <a:gd name="T54" fmla="*/ 153 w 199"/>
                <a:gd name="T55" fmla="*/ 108 h 118"/>
                <a:gd name="T56" fmla="*/ 180 w 199"/>
                <a:gd name="T57" fmla="*/ 90 h 118"/>
                <a:gd name="T58" fmla="*/ 198 w 199"/>
                <a:gd name="T59" fmla="*/ 54 h 118"/>
                <a:gd name="T60" fmla="*/ 144 w 199"/>
                <a:gd name="T61" fmla="*/ 0 h 118"/>
                <a:gd name="T62" fmla="*/ 117 w 199"/>
                <a:gd name="T63" fmla="*/ 0 h 118"/>
                <a:gd name="T64" fmla="*/ 117 w 199"/>
                <a:gd name="T65" fmla="*/ 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118">
                  <a:moveTo>
                    <a:pt x="117" y="18"/>
                  </a:moveTo>
                  <a:lnTo>
                    <a:pt x="117" y="18"/>
                  </a:lnTo>
                  <a:cubicBezTo>
                    <a:pt x="126" y="18"/>
                    <a:pt x="135" y="18"/>
                    <a:pt x="144" y="18"/>
                  </a:cubicBezTo>
                  <a:cubicBezTo>
                    <a:pt x="162" y="18"/>
                    <a:pt x="180" y="36"/>
                    <a:pt x="180" y="54"/>
                  </a:cubicBezTo>
                  <a:cubicBezTo>
                    <a:pt x="180" y="72"/>
                    <a:pt x="162" y="90"/>
                    <a:pt x="144" y="90"/>
                  </a:cubicBezTo>
                  <a:cubicBezTo>
                    <a:pt x="144" y="99"/>
                    <a:pt x="144" y="99"/>
                    <a:pt x="135" y="99"/>
                  </a:cubicBezTo>
                  <a:lnTo>
                    <a:pt x="126" y="99"/>
                  </a:lnTo>
                  <a:cubicBezTo>
                    <a:pt x="108" y="90"/>
                    <a:pt x="99" y="81"/>
                    <a:pt x="90" y="72"/>
                  </a:cubicBezTo>
                  <a:cubicBezTo>
                    <a:pt x="81" y="63"/>
                    <a:pt x="72" y="54"/>
                    <a:pt x="54" y="54"/>
                  </a:cubicBezTo>
                  <a:cubicBezTo>
                    <a:pt x="45" y="54"/>
                    <a:pt x="36" y="63"/>
                    <a:pt x="18" y="63"/>
                  </a:cubicBezTo>
                  <a:cubicBezTo>
                    <a:pt x="27" y="54"/>
                    <a:pt x="45" y="36"/>
                    <a:pt x="72" y="27"/>
                  </a:cubicBezTo>
                  <a:cubicBezTo>
                    <a:pt x="90" y="18"/>
                    <a:pt x="108" y="18"/>
                    <a:pt x="117" y="18"/>
                  </a:cubicBezTo>
                  <a:lnTo>
                    <a:pt x="117" y="0"/>
                  </a:lnTo>
                  <a:lnTo>
                    <a:pt x="117" y="0"/>
                  </a:lnTo>
                  <a:cubicBezTo>
                    <a:pt x="117" y="18"/>
                    <a:pt x="117" y="18"/>
                    <a:pt x="117" y="18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117" y="0"/>
                  </a:lnTo>
                  <a:cubicBezTo>
                    <a:pt x="99" y="0"/>
                    <a:pt x="81" y="0"/>
                    <a:pt x="63" y="9"/>
                  </a:cubicBezTo>
                  <a:cubicBezTo>
                    <a:pt x="45" y="18"/>
                    <a:pt x="27" y="36"/>
                    <a:pt x="9" y="45"/>
                  </a:cubicBezTo>
                  <a:cubicBezTo>
                    <a:pt x="0" y="54"/>
                    <a:pt x="0" y="63"/>
                    <a:pt x="9" y="72"/>
                  </a:cubicBezTo>
                  <a:cubicBezTo>
                    <a:pt x="9" y="81"/>
                    <a:pt x="18" y="81"/>
                    <a:pt x="18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6" y="81"/>
                    <a:pt x="45" y="81"/>
                    <a:pt x="54" y="81"/>
                  </a:cubicBezTo>
                  <a:cubicBezTo>
                    <a:pt x="63" y="81"/>
                    <a:pt x="72" y="81"/>
                    <a:pt x="81" y="90"/>
                  </a:cubicBezTo>
                  <a:cubicBezTo>
                    <a:pt x="81" y="90"/>
                    <a:pt x="81" y="90"/>
                    <a:pt x="90" y="90"/>
                  </a:cubicBezTo>
                  <a:cubicBezTo>
                    <a:pt x="90" y="99"/>
                    <a:pt x="108" y="108"/>
                    <a:pt x="126" y="117"/>
                  </a:cubicBezTo>
                  <a:lnTo>
                    <a:pt x="135" y="117"/>
                  </a:lnTo>
                  <a:cubicBezTo>
                    <a:pt x="144" y="117"/>
                    <a:pt x="144" y="117"/>
                    <a:pt x="153" y="108"/>
                  </a:cubicBezTo>
                  <a:cubicBezTo>
                    <a:pt x="162" y="108"/>
                    <a:pt x="180" y="99"/>
                    <a:pt x="180" y="90"/>
                  </a:cubicBezTo>
                  <a:cubicBezTo>
                    <a:pt x="189" y="81"/>
                    <a:pt x="198" y="72"/>
                    <a:pt x="198" y="54"/>
                  </a:cubicBezTo>
                  <a:cubicBezTo>
                    <a:pt x="198" y="27"/>
                    <a:pt x="171" y="0"/>
                    <a:pt x="144" y="0"/>
                  </a:cubicBezTo>
                  <a:cubicBezTo>
                    <a:pt x="135" y="0"/>
                    <a:pt x="126" y="0"/>
                    <a:pt x="117" y="0"/>
                  </a:cubicBezTo>
                  <a:lnTo>
                    <a:pt x="117" y="18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" name="Freeform 616">
              <a:extLst>
                <a:ext uri="{FF2B5EF4-FFF2-40B4-BE49-F238E27FC236}">
                  <a16:creationId xmlns:a16="http://schemas.microsoft.com/office/drawing/2014/main" id="{B7DF2114-E07F-A746-9074-9A9C296D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0158" y="10195426"/>
              <a:ext cx="125676" cy="37238"/>
            </a:xfrm>
            <a:custGeom>
              <a:avLst/>
              <a:gdLst>
                <a:gd name="T0" fmla="*/ 9 w 118"/>
                <a:gd name="T1" fmla="*/ 36 h 37"/>
                <a:gd name="T2" fmla="*/ 9 w 118"/>
                <a:gd name="T3" fmla="*/ 36 h 37"/>
                <a:gd name="T4" fmla="*/ 0 w 118"/>
                <a:gd name="T5" fmla="*/ 27 h 37"/>
                <a:gd name="T6" fmla="*/ 9 w 118"/>
                <a:gd name="T7" fmla="*/ 18 h 37"/>
                <a:gd name="T8" fmla="*/ 108 w 118"/>
                <a:gd name="T9" fmla="*/ 0 h 37"/>
                <a:gd name="T10" fmla="*/ 117 w 118"/>
                <a:gd name="T11" fmla="*/ 9 h 37"/>
                <a:gd name="T12" fmla="*/ 108 w 118"/>
                <a:gd name="T13" fmla="*/ 18 h 37"/>
                <a:gd name="T14" fmla="*/ 9 w 11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37">
                  <a:moveTo>
                    <a:pt x="9" y="36"/>
                  </a:moveTo>
                  <a:lnTo>
                    <a:pt x="9" y="36"/>
                  </a:lnTo>
                  <a:cubicBezTo>
                    <a:pt x="9" y="36"/>
                    <a:pt x="0" y="36"/>
                    <a:pt x="0" y="27"/>
                  </a:cubicBezTo>
                  <a:cubicBezTo>
                    <a:pt x="0" y="27"/>
                    <a:pt x="0" y="18"/>
                    <a:pt x="9" y="18"/>
                  </a:cubicBezTo>
                  <a:cubicBezTo>
                    <a:pt x="9" y="18"/>
                    <a:pt x="72" y="0"/>
                    <a:pt x="108" y="0"/>
                  </a:cubicBezTo>
                  <a:lnTo>
                    <a:pt x="117" y="9"/>
                  </a:lnTo>
                  <a:cubicBezTo>
                    <a:pt x="117" y="18"/>
                    <a:pt x="108" y="18"/>
                    <a:pt x="108" y="18"/>
                  </a:cubicBezTo>
                  <a:cubicBezTo>
                    <a:pt x="72" y="18"/>
                    <a:pt x="9" y="36"/>
                    <a:pt x="9" y="36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8" name="Freeform 617">
              <a:extLst>
                <a:ext uri="{FF2B5EF4-FFF2-40B4-BE49-F238E27FC236}">
                  <a16:creationId xmlns:a16="http://schemas.microsoft.com/office/drawing/2014/main" id="{8F4D8FF1-4A27-6247-8D60-D787FED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2049" y="10204736"/>
              <a:ext cx="55856" cy="46547"/>
            </a:xfrm>
            <a:custGeom>
              <a:avLst/>
              <a:gdLst>
                <a:gd name="T0" fmla="*/ 45 w 55"/>
                <a:gd name="T1" fmla="*/ 45 h 46"/>
                <a:gd name="T2" fmla="*/ 45 w 55"/>
                <a:gd name="T3" fmla="*/ 45 h 46"/>
                <a:gd name="T4" fmla="*/ 36 w 55"/>
                <a:gd name="T5" fmla="*/ 36 h 46"/>
                <a:gd name="T6" fmla="*/ 9 w 55"/>
                <a:gd name="T7" fmla="*/ 18 h 46"/>
                <a:gd name="T8" fmla="*/ 0 w 55"/>
                <a:gd name="T9" fmla="*/ 0 h 46"/>
                <a:gd name="T10" fmla="*/ 18 w 55"/>
                <a:gd name="T11" fmla="*/ 0 h 46"/>
                <a:gd name="T12" fmla="*/ 45 w 55"/>
                <a:gd name="T13" fmla="*/ 27 h 46"/>
                <a:gd name="T14" fmla="*/ 45 w 55"/>
                <a:gd name="T15" fmla="*/ 36 h 46"/>
                <a:gd name="T16" fmla="*/ 45 w 55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46">
                  <a:moveTo>
                    <a:pt x="45" y="45"/>
                  </a:moveTo>
                  <a:lnTo>
                    <a:pt x="45" y="45"/>
                  </a:lnTo>
                  <a:cubicBezTo>
                    <a:pt x="36" y="45"/>
                    <a:pt x="36" y="45"/>
                    <a:pt x="36" y="3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0" y="9"/>
                    <a:pt x="0" y="9"/>
                    <a:pt x="0" y="0"/>
                  </a:cubicBezTo>
                  <a:cubicBezTo>
                    <a:pt x="9" y="0"/>
                    <a:pt x="9" y="0"/>
                    <a:pt x="18" y="0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54" y="27"/>
                    <a:pt x="54" y="36"/>
                    <a:pt x="45" y="36"/>
                  </a:cubicBezTo>
                  <a:cubicBezTo>
                    <a:pt x="45" y="45"/>
                    <a:pt x="45" y="45"/>
                    <a:pt x="45" y="45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9" name="Freeform 618">
              <a:extLst>
                <a:ext uri="{FF2B5EF4-FFF2-40B4-BE49-F238E27FC236}">
                  <a16:creationId xmlns:a16="http://schemas.microsoft.com/office/drawing/2014/main" id="{AD8A0A57-4CE1-3244-A2B8-8A103A14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887" y="10362996"/>
              <a:ext cx="600459" cy="484090"/>
            </a:xfrm>
            <a:custGeom>
              <a:avLst/>
              <a:gdLst>
                <a:gd name="T0" fmla="*/ 441 w 568"/>
                <a:gd name="T1" fmla="*/ 459 h 460"/>
                <a:gd name="T2" fmla="*/ 396 w 568"/>
                <a:gd name="T3" fmla="*/ 423 h 460"/>
                <a:gd name="T4" fmla="*/ 387 w 568"/>
                <a:gd name="T5" fmla="*/ 369 h 460"/>
                <a:gd name="T6" fmla="*/ 306 w 568"/>
                <a:gd name="T7" fmla="*/ 378 h 460"/>
                <a:gd name="T8" fmla="*/ 234 w 568"/>
                <a:gd name="T9" fmla="*/ 414 h 460"/>
                <a:gd name="T10" fmla="*/ 144 w 568"/>
                <a:gd name="T11" fmla="*/ 423 h 460"/>
                <a:gd name="T12" fmla="*/ 99 w 568"/>
                <a:gd name="T13" fmla="*/ 315 h 460"/>
                <a:gd name="T14" fmla="*/ 27 w 568"/>
                <a:gd name="T15" fmla="*/ 270 h 460"/>
                <a:gd name="T16" fmla="*/ 0 w 568"/>
                <a:gd name="T17" fmla="*/ 243 h 460"/>
                <a:gd name="T18" fmla="*/ 36 w 568"/>
                <a:gd name="T19" fmla="*/ 162 h 460"/>
                <a:gd name="T20" fmla="*/ 99 w 568"/>
                <a:gd name="T21" fmla="*/ 81 h 460"/>
                <a:gd name="T22" fmla="*/ 72 w 568"/>
                <a:gd name="T23" fmla="*/ 18 h 460"/>
                <a:gd name="T24" fmla="*/ 180 w 568"/>
                <a:gd name="T25" fmla="*/ 27 h 460"/>
                <a:gd name="T26" fmla="*/ 306 w 568"/>
                <a:gd name="T27" fmla="*/ 27 h 460"/>
                <a:gd name="T28" fmla="*/ 567 w 568"/>
                <a:gd name="T29" fmla="*/ 216 h 460"/>
                <a:gd name="T30" fmla="*/ 531 w 568"/>
                <a:gd name="T31" fmla="*/ 315 h 460"/>
                <a:gd name="T32" fmla="*/ 486 w 568"/>
                <a:gd name="T33" fmla="*/ 396 h 460"/>
                <a:gd name="T34" fmla="*/ 441 w 568"/>
                <a:gd name="T35" fmla="*/ 459 h 460"/>
                <a:gd name="T36" fmla="*/ 423 w 568"/>
                <a:gd name="T37" fmla="*/ 423 h 460"/>
                <a:gd name="T38" fmla="*/ 459 w 568"/>
                <a:gd name="T39" fmla="*/ 414 h 460"/>
                <a:gd name="T40" fmla="*/ 468 w 568"/>
                <a:gd name="T41" fmla="*/ 360 h 460"/>
                <a:gd name="T42" fmla="*/ 513 w 568"/>
                <a:gd name="T43" fmla="*/ 279 h 460"/>
                <a:gd name="T44" fmla="*/ 468 w 568"/>
                <a:gd name="T45" fmla="*/ 108 h 460"/>
                <a:gd name="T46" fmla="*/ 270 w 568"/>
                <a:gd name="T47" fmla="*/ 63 h 460"/>
                <a:gd name="T48" fmla="*/ 171 w 568"/>
                <a:gd name="T49" fmla="*/ 54 h 460"/>
                <a:gd name="T50" fmla="*/ 135 w 568"/>
                <a:gd name="T51" fmla="*/ 72 h 460"/>
                <a:gd name="T52" fmla="*/ 135 w 568"/>
                <a:gd name="T53" fmla="*/ 99 h 460"/>
                <a:gd name="T54" fmla="*/ 36 w 568"/>
                <a:gd name="T55" fmla="*/ 189 h 460"/>
                <a:gd name="T56" fmla="*/ 36 w 568"/>
                <a:gd name="T57" fmla="*/ 243 h 460"/>
                <a:gd name="T58" fmla="*/ 45 w 568"/>
                <a:gd name="T59" fmla="*/ 243 h 460"/>
                <a:gd name="T60" fmla="*/ 108 w 568"/>
                <a:gd name="T61" fmla="*/ 288 h 460"/>
                <a:gd name="T62" fmla="*/ 171 w 568"/>
                <a:gd name="T63" fmla="*/ 423 h 460"/>
                <a:gd name="T64" fmla="*/ 207 w 568"/>
                <a:gd name="T65" fmla="*/ 414 h 460"/>
                <a:gd name="T66" fmla="*/ 207 w 568"/>
                <a:gd name="T67" fmla="*/ 342 h 460"/>
                <a:gd name="T68" fmla="*/ 306 w 568"/>
                <a:gd name="T69" fmla="*/ 351 h 460"/>
                <a:gd name="T70" fmla="*/ 396 w 568"/>
                <a:gd name="T71" fmla="*/ 342 h 460"/>
                <a:gd name="T72" fmla="*/ 423 w 568"/>
                <a:gd name="T73" fmla="*/ 37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60">
                  <a:moveTo>
                    <a:pt x="441" y="459"/>
                  </a:moveTo>
                  <a:lnTo>
                    <a:pt x="441" y="459"/>
                  </a:lnTo>
                  <a:cubicBezTo>
                    <a:pt x="414" y="459"/>
                    <a:pt x="396" y="450"/>
                    <a:pt x="396" y="432"/>
                  </a:cubicBezTo>
                  <a:lnTo>
                    <a:pt x="396" y="423"/>
                  </a:lnTo>
                  <a:cubicBezTo>
                    <a:pt x="387" y="387"/>
                    <a:pt x="387" y="387"/>
                    <a:pt x="387" y="387"/>
                  </a:cubicBezTo>
                  <a:cubicBezTo>
                    <a:pt x="387" y="378"/>
                    <a:pt x="387" y="378"/>
                    <a:pt x="387" y="369"/>
                  </a:cubicBezTo>
                  <a:cubicBezTo>
                    <a:pt x="378" y="369"/>
                    <a:pt x="378" y="369"/>
                    <a:pt x="378" y="369"/>
                  </a:cubicBezTo>
                  <a:cubicBezTo>
                    <a:pt x="360" y="378"/>
                    <a:pt x="333" y="378"/>
                    <a:pt x="306" y="378"/>
                  </a:cubicBezTo>
                  <a:cubicBezTo>
                    <a:pt x="279" y="378"/>
                    <a:pt x="252" y="378"/>
                    <a:pt x="234" y="369"/>
                  </a:cubicBezTo>
                  <a:cubicBezTo>
                    <a:pt x="234" y="414"/>
                    <a:pt x="234" y="414"/>
                    <a:pt x="234" y="414"/>
                  </a:cubicBezTo>
                  <a:cubicBezTo>
                    <a:pt x="234" y="441"/>
                    <a:pt x="216" y="459"/>
                    <a:pt x="189" y="459"/>
                  </a:cubicBezTo>
                  <a:cubicBezTo>
                    <a:pt x="171" y="459"/>
                    <a:pt x="153" y="450"/>
                    <a:pt x="144" y="423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7" y="324"/>
                    <a:pt x="108" y="315"/>
                    <a:pt x="99" y="315"/>
                  </a:cubicBezTo>
                  <a:cubicBezTo>
                    <a:pt x="90" y="315"/>
                    <a:pt x="72" y="306"/>
                    <a:pt x="63" y="297"/>
                  </a:cubicBezTo>
                  <a:cubicBezTo>
                    <a:pt x="54" y="288"/>
                    <a:pt x="45" y="279"/>
                    <a:pt x="27" y="270"/>
                  </a:cubicBezTo>
                  <a:cubicBezTo>
                    <a:pt x="27" y="270"/>
                    <a:pt x="27" y="270"/>
                    <a:pt x="18" y="270"/>
                  </a:cubicBezTo>
                  <a:cubicBezTo>
                    <a:pt x="9" y="261"/>
                    <a:pt x="0" y="252"/>
                    <a:pt x="0" y="243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9" y="171"/>
                    <a:pt x="18" y="162"/>
                    <a:pt x="36" y="162"/>
                  </a:cubicBezTo>
                  <a:cubicBezTo>
                    <a:pt x="45" y="153"/>
                    <a:pt x="45" y="144"/>
                    <a:pt x="63" y="135"/>
                  </a:cubicBezTo>
                  <a:cubicBezTo>
                    <a:pt x="72" y="117"/>
                    <a:pt x="81" y="99"/>
                    <a:pt x="99" y="81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3" y="36"/>
                    <a:pt x="63" y="27"/>
                    <a:pt x="72" y="18"/>
                  </a:cubicBezTo>
                  <a:cubicBezTo>
                    <a:pt x="72" y="9"/>
                    <a:pt x="81" y="0"/>
                    <a:pt x="99" y="9"/>
                  </a:cubicBezTo>
                  <a:cubicBezTo>
                    <a:pt x="126" y="9"/>
                    <a:pt x="171" y="27"/>
                    <a:pt x="180" y="27"/>
                  </a:cubicBezTo>
                  <a:cubicBezTo>
                    <a:pt x="189" y="36"/>
                    <a:pt x="243" y="36"/>
                    <a:pt x="270" y="36"/>
                  </a:cubicBezTo>
                  <a:cubicBezTo>
                    <a:pt x="279" y="27"/>
                    <a:pt x="297" y="27"/>
                    <a:pt x="306" y="27"/>
                  </a:cubicBezTo>
                  <a:cubicBezTo>
                    <a:pt x="369" y="27"/>
                    <a:pt x="441" y="45"/>
                    <a:pt x="486" y="81"/>
                  </a:cubicBezTo>
                  <a:cubicBezTo>
                    <a:pt x="540" y="117"/>
                    <a:pt x="567" y="162"/>
                    <a:pt x="567" y="216"/>
                  </a:cubicBezTo>
                  <a:cubicBezTo>
                    <a:pt x="567" y="243"/>
                    <a:pt x="558" y="270"/>
                    <a:pt x="540" y="297"/>
                  </a:cubicBezTo>
                  <a:cubicBezTo>
                    <a:pt x="531" y="306"/>
                    <a:pt x="531" y="306"/>
                    <a:pt x="531" y="315"/>
                  </a:cubicBezTo>
                  <a:cubicBezTo>
                    <a:pt x="513" y="333"/>
                    <a:pt x="504" y="342"/>
                    <a:pt x="495" y="369"/>
                  </a:cubicBezTo>
                  <a:cubicBezTo>
                    <a:pt x="495" y="378"/>
                    <a:pt x="486" y="387"/>
                    <a:pt x="486" y="396"/>
                  </a:cubicBezTo>
                  <a:cubicBezTo>
                    <a:pt x="486" y="396"/>
                    <a:pt x="486" y="405"/>
                    <a:pt x="486" y="414"/>
                  </a:cubicBezTo>
                  <a:cubicBezTo>
                    <a:pt x="486" y="441"/>
                    <a:pt x="468" y="459"/>
                    <a:pt x="441" y="459"/>
                  </a:cubicBezTo>
                  <a:close/>
                  <a:moveTo>
                    <a:pt x="423" y="423"/>
                  </a:moveTo>
                  <a:lnTo>
                    <a:pt x="423" y="423"/>
                  </a:lnTo>
                  <a:cubicBezTo>
                    <a:pt x="423" y="432"/>
                    <a:pt x="432" y="432"/>
                    <a:pt x="441" y="432"/>
                  </a:cubicBezTo>
                  <a:cubicBezTo>
                    <a:pt x="450" y="432"/>
                    <a:pt x="459" y="423"/>
                    <a:pt x="459" y="414"/>
                  </a:cubicBezTo>
                  <a:cubicBezTo>
                    <a:pt x="459" y="405"/>
                    <a:pt x="459" y="396"/>
                    <a:pt x="459" y="387"/>
                  </a:cubicBezTo>
                  <a:cubicBezTo>
                    <a:pt x="459" y="378"/>
                    <a:pt x="459" y="369"/>
                    <a:pt x="468" y="360"/>
                  </a:cubicBezTo>
                  <a:cubicBezTo>
                    <a:pt x="477" y="333"/>
                    <a:pt x="486" y="315"/>
                    <a:pt x="504" y="288"/>
                  </a:cubicBezTo>
                  <a:lnTo>
                    <a:pt x="513" y="279"/>
                  </a:lnTo>
                  <a:cubicBezTo>
                    <a:pt x="531" y="261"/>
                    <a:pt x="540" y="234"/>
                    <a:pt x="540" y="216"/>
                  </a:cubicBezTo>
                  <a:cubicBezTo>
                    <a:pt x="540" y="171"/>
                    <a:pt x="513" y="135"/>
                    <a:pt x="468" y="108"/>
                  </a:cubicBezTo>
                  <a:cubicBezTo>
                    <a:pt x="423" y="81"/>
                    <a:pt x="369" y="63"/>
                    <a:pt x="306" y="63"/>
                  </a:cubicBezTo>
                  <a:cubicBezTo>
                    <a:pt x="297" y="63"/>
                    <a:pt x="279" y="63"/>
                    <a:pt x="270" y="63"/>
                  </a:cubicBezTo>
                  <a:lnTo>
                    <a:pt x="270" y="63"/>
                  </a:lnTo>
                  <a:cubicBezTo>
                    <a:pt x="261" y="63"/>
                    <a:pt x="189" y="63"/>
                    <a:pt x="171" y="54"/>
                  </a:cubicBezTo>
                  <a:cubicBezTo>
                    <a:pt x="162" y="54"/>
                    <a:pt x="126" y="45"/>
                    <a:pt x="108" y="36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81"/>
                    <a:pt x="135" y="81"/>
                    <a:pt x="135" y="90"/>
                  </a:cubicBezTo>
                  <a:lnTo>
                    <a:pt x="135" y="99"/>
                  </a:lnTo>
                  <a:cubicBezTo>
                    <a:pt x="108" y="117"/>
                    <a:pt x="99" y="135"/>
                    <a:pt x="81" y="153"/>
                  </a:cubicBezTo>
                  <a:cubicBezTo>
                    <a:pt x="72" y="171"/>
                    <a:pt x="63" y="189"/>
                    <a:pt x="36" y="189"/>
                  </a:cubicBezTo>
                  <a:lnTo>
                    <a:pt x="36" y="189"/>
                  </a:lnTo>
                  <a:cubicBezTo>
                    <a:pt x="36" y="243"/>
                    <a:pt x="36" y="243"/>
                    <a:pt x="36" y="243"/>
                  </a:cubicBezTo>
                  <a:lnTo>
                    <a:pt x="36" y="243"/>
                  </a:lnTo>
                  <a:cubicBezTo>
                    <a:pt x="36" y="243"/>
                    <a:pt x="36" y="243"/>
                    <a:pt x="45" y="243"/>
                  </a:cubicBezTo>
                  <a:cubicBezTo>
                    <a:pt x="54" y="252"/>
                    <a:pt x="72" y="261"/>
                    <a:pt x="90" y="279"/>
                  </a:cubicBezTo>
                  <a:cubicBezTo>
                    <a:pt x="90" y="279"/>
                    <a:pt x="99" y="288"/>
                    <a:pt x="108" y="288"/>
                  </a:cubicBezTo>
                  <a:cubicBezTo>
                    <a:pt x="126" y="288"/>
                    <a:pt x="144" y="297"/>
                    <a:pt x="153" y="315"/>
                  </a:cubicBezTo>
                  <a:cubicBezTo>
                    <a:pt x="171" y="423"/>
                    <a:pt x="171" y="423"/>
                    <a:pt x="171" y="423"/>
                  </a:cubicBezTo>
                  <a:cubicBezTo>
                    <a:pt x="171" y="423"/>
                    <a:pt x="180" y="432"/>
                    <a:pt x="189" y="432"/>
                  </a:cubicBezTo>
                  <a:cubicBezTo>
                    <a:pt x="198" y="432"/>
                    <a:pt x="207" y="423"/>
                    <a:pt x="207" y="414"/>
                  </a:cubicBezTo>
                  <a:cubicBezTo>
                    <a:pt x="207" y="351"/>
                    <a:pt x="207" y="351"/>
                    <a:pt x="207" y="351"/>
                  </a:cubicBezTo>
                  <a:lnTo>
                    <a:pt x="207" y="342"/>
                  </a:lnTo>
                  <a:cubicBezTo>
                    <a:pt x="216" y="342"/>
                    <a:pt x="216" y="333"/>
                    <a:pt x="225" y="342"/>
                  </a:cubicBezTo>
                  <a:cubicBezTo>
                    <a:pt x="252" y="342"/>
                    <a:pt x="279" y="351"/>
                    <a:pt x="306" y="351"/>
                  </a:cubicBezTo>
                  <a:cubicBezTo>
                    <a:pt x="333" y="351"/>
                    <a:pt x="360" y="342"/>
                    <a:pt x="387" y="342"/>
                  </a:cubicBezTo>
                  <a:lnTo>
                    <a:pt x="396" y="342"/>
                  </a:lnTo>
                  <a:cubicBezTo>
                    <a:pt x="405" y="351"/>
                    <a:pt x="405" y="351"/>
                    <a:pt x="405" y="351"/>
                  </a:cubicBezTo>
                  <a:cubicBezTo>
                    <a:pt x="414" y="360"/>
                    <a:pt x="414" y="369"/>
                    <a:pt x="423" y="378"/>
                  </a:cubicBezTo>
                  <a:lnTo>
                    <a:pt x="423" y="423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0" name="Freeform 619">
              <a:extLst>
                <a:ext uri="{FF2B5EF4-FFF2-40B4-BE49-F238E27FC236}">
                  <a16:creationId xmlns:a16="http://schemas.microsoft.com/office/drawing/2014/main" id="{2E280188-A290-EE4F-B44B-AD0FF36FE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5143" y="10451437"/>
              <a:ext cx="134988" cy="97747"/>
            </a:xfrm>
            <a:custGeom>
              <a:avLst/>
              <a:gdLst>
                <a:gd name="T0" fmla="*/ 9 w 127"/>
                <a:gd name="T1" fmla="*/ 90 h 91"/>
                <a:gd name="T2" fmla="*/ 9 w 127"/>
                <a:gd name="T3" fmla="*/ 90 h 91"/>
                <a:gd name="T4" fmla="*/ 0 w 127"/>
                <a:gd name="T5" fmla="*/ 81 h 91"/>
                <a:gd name="T6" fmla="*/ 9 w 127"/>
                <a:gd name="T7" fmla="*/ 72 h 91"/>
                <a:gd name="T8" fmla="*/ 45 w 127"/>
                <a:gd name="T9" fmla="*/ 54 h 91"/>
                <a:gd name="T10" fmla="*/ 36 w 127"/>
                <a:gd name="T11" fmla="*/ 45 h 91"/>
                <a:gd name="T12" fmla="*/ 36 w 127"/>
                <a:gd name="T13" fmla="*/ 18 h 91"/>
                <a:gd name="T14" fmla="*/ 63 w 127"/>
                <a:gd name="T15" fmla="*/ 0 h 91"/>
                <a:gd name="T16" fmla="*/ 90 w 127"/>
                <a:gd name="T17" fmla="*/ 18 h 91"/>
                <a:gd name="T18" fmla="*/ 90 w 127"/>
                <a:gd name="T19" fmla="*/ 45 h 91"/>
                <a:gd name="T20" fmla="*/ 117 w 127"/>
                <a:gd name="T21" fmla="*/ 36 h 91"/>
                <a:gd name="T22" fmla="*/ 126 w 127"/>
                <a:gd name="T23" fmla="*/ 45 h 91"/>
                <a:gd name="T24" fmla="*/ 117 w 127"/>
                <a:gd name="T25" fmla="*/ 54 h 91"/>
                <a:gd name="T26" fmla="*/ 90 w 127"/>
                <a:gd name="T27" fmla="*/ 63 h 91"/>
                <a:gd name="T28" fmla="*/ 72 w 127"/>
                <a:gd name="T29" fmla="*/ 63 h 91"/>
                <a:gd name="T30" fmla="*/ 45 w 127"/>
                <a:gd name="T31" fmla="*/ 81 h 91"/>
                <a:gd name="T32" fmla="*/ 18 w 127"/>
                <a:gd name="T33" fmla="*/ 90 h 91"/>
                <a:gd name="T34" fmla="*/ 9 w 127"/>
                <a:gd name="T35" fmla="*/ 90 h 91"/>
                <a:gd name="T36" fmla="*/ 63 w 127"/>
                <a:gd name="T37" fmla="*/ 18 h 91"/>
                <a:gd name="T38" fmla="*/ 63 w 127"/>
                <a:gd name="T39" fmla="*/ 18 h 91"/>
                <a:gd name="T40" fmla="*/ 54 w 127"/>
                <a:gd name="T41" fmla="*/ 18 h 91"/>
                <a:gd name="T42" fmla="*/ 54 w 127"/>
                <a:gd name="T43" fmla="*/ 27 h 91"/>
                <a:gd name="T44" fmla="*/ 54 w 127"/>
                <a:gd name="T45" fmla="*/ 36 h 91"/>
                <a:gd name="T46" fmla="*/ 63 w 127"/>
                <a:gd name="T47" fmla="*/ 36 h 91"/>
                <a:gd name="T48" fmla="*/ 72 w 127"/>
                <a:gd name="T49" fmla="*/ 36 h 91"/>
                <a:gd name="T50" fmla="*/ 72 w 127"/>
                <a:gd name="T51" fmla="*/ 27 h 91"/>
                <a:gd name="T52" fmla="*/ 63 w 127"/>
                <a:gd name="T53" fmla="*/ 18 h 91"/>
                <a:gd name="T54" fmla="*/ 72 w 127"/>
                <a:gd name="T55" fmla="*/ 27 h 91"/>
                <a:gd name="T56" fmla="*/ 72 w 127"/>
                <a:gd name="T5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91">
                  <a:moveTo>
                    <a:pt x="9" y="90"/>
                  </a:moveTo>
                  <a:lnTo>
                    <a:pt x="9" y="90"/>
                  </a:lnTo>
                  <a:cubicBezTo>
                    <a:pt x="9" y="90"/>
                    <a:pt x="9" y="81"/>
                    <a:pt x="0" y="81"/>
                  </a:cubicBezTo>
                  <a:cubicBezTo>
                    <a:pt x="0" y="72"/>
                    <a:pt x="9" y="72"/>
                    <a:pt x="9" y="72"/>
                  </a:cubicBezTo>
                  <a:cubicBezTo>
                    <a:pt x="18" y="63"/>
                    <a:pt x="36" y="63"/>
                    <a:pt x="45" y="54"/>
                  </a:cubicBezTo>
                  <a:cubicBezTo>
                    <a:pt x="45" y="54"/>
                    <a:pt x="36" y="54"/>
                    <a:pt x="36" y="45"/>
                  </a:cubicBezTo>
                  <a:cubicBezTo>
                    <a:pt x="36" y="45"/>
                    <a:pt x="27" y="36"/>
                    <a:pt x="36" y="18"/>
                  </a:cubicBezTo>
                  <a:cubicBezTo>
                    <a:pt x="36" y="9"/>
                    <a:pt x="45" y="0"/>
                    <a:pt x="63" y="0"/>
                  </a:cubicBezTo>
                  <a:cubicBezTo>
                    <a:pt x="72" y="0"/>
                    <a:pt x="81" y="9"/>
                    <a:pt x="90" y="18"/>
                  </a:cubicBezTo>
                  <a:cubicBezTo>
                    <a:pt x="90" y="27"/>
                    <a:pt x="90" y="36"/>
                    <a:pt x="90" y="45"/>
                  </a:cubicBezTo>
                  <a:cubicBezTo>
                    <a:pt x="99" y="36"/>
                    <a:pt x="108" y="36"/>
                    <a:pt x="117" y="36"/>
                  </a:cubicBezTo>
                  <a:cubicBezTo>
                    <a:pt x="126" y="36"/>
                    <a:pt x="126" y="36"/>
                    <a:pt x="126" y="45"/>
                  </a:cubicBezTo>
                  <a:cubicBezTo>
                    <a:pt x="126" y="54"/>
                    <a:pt x="126" y="54"/>
                    <a:pt x="117" y="54"/>
                  </a:cubicBezTo>
                  <a:cubicBezTo>
                    <a:pt x="117" y="54"/>
                    <a:pt x="108" y="63"/>
                    <a:pt x="90" y="63"/>
                  </a:cubicBezTo>
                  <a:cubicBezTo>
                    <a:pt x="81" y="63"/>
                    <a:pt x="72" y="63"/>
                    <a:pt x="72" y="63"/>
                  </a:cubicBezTo>
                  <a:cubicBezTo>
                    <a:pt x="63" y="63"/>
                    <a:pt x="54" y="72"/>
                    <a:pt x="45" y="81"/>
                  </a:cubicBezTo>
                  <a:cubicBezTo>
                    <a:pt x="27" y="81"/>
                    <a:pt x="18" y="90"/>
                    <a:pt x="18" y="90"/>
                  </a:cubicBezTo>
                  <a:cubicBezTo>
                    <a:pt x="18" y="90"/>
                    <a:pt x="18" y="90"/>
                    <a:pt x="9" y="90"/>
                  </a:cubicBezTo>
                  <a:close/>
                  <a:moveTo>
                    <a:pt x="63" y="18"/>
                  </a:moveTo>
                  <a:lnTo>
                    <a:pt x="63" y="18"/>
                  </a:lnTo>
                  <a:cubicBezTo>
                    <a:pt x="63" y="18"/>
                    <a:pt x="63" y="18"/>
                    <a:pt x="54" y="18"/>
                  </a:cubicBezTo>
                  <a:cubicBezTo>
                    <a:pt x="54" y="18"/>
                    <a:pt x="54" y="18"/>
                    <a:pt x="54" y="27"/>
                  </a:cubicBezTo>
                  <a:lnTo>
                    <a:pt x="54" y="36"/>
                  </a:lnTo>
                  <a:cubicBezTo>
                    <a:pt x="54" y="36"/>
                    <a:pt x="54" y="36"/>
                    <a:pt x="63" y="36"/>
                  </a:cubicBezTo>
                  <a:cubicBezTo>
                    <a:pt x="63" y="36"/>
                    <a:pt x="63" y="36"/>
                    <a:pt x="72" y="3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18"/>
                    <a:pt x="63" y="18"/>
                    <a:pt x="63" y="18"/>
                  </a:cubicBezTo>
                  <a:close/>
                  <a:moveTo>
                    <a:pt x="72" y="27"/>
                  </a:moveTo>
                  <a:lnTo>
                    <a:pt x="72" y="2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1" name="Freeform 620">
              <a:extLst>
                <a:ext uri="{FF2B5EF4-FFF2-40B4-BE49-F238E27FC236}">
                  <a16:creationId xmlns:a16="http://schemas.microsoft.com/office/drawing/2014/main" id="{7799D0DA-EE4E-5E4C-9BF8-F7FD458A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6910" y="10525912"/>
              <a:ext cx="37238" cy="27928"/>
            </a:xfrm>
            <a:custGeom>
              <a:avLst/>
              <a:gdLst>
                <a:gd name="T0" fmla="*/ 0 w 37"/>
                <a:gd name="T1" fmla="*/ 18 h 28"/>
                <a:gd name="T2" fmla="*/ 0 w 37"/>
                <a:gd name="T3" fmla="*/ 18 h 28"/>
                <a:gd name="T4" fmla="*/ 18 w 37"/>
                <a:gd name="T5" fmla="*/ 0 h 28"/>
                <a:gd name="T6" fmla="*/ 36 w 37"/>
                <a:gd name="T7" fmla="*/ 18 h 28"/>
                <a:gd name="T8" fmla="*/ 18 w 37"/>
                <a:gd name="T9" fmla="*/ 27 h 28"/>
                <a:gd name="T10" fmla="*/ 0 w 37"/>
                <a:gd name="T11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8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27"/>
                    <a:pt x="27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2" name="Freeform 621">
              <a:extLst>
                <a:ext uri="{FF2B5EF4-FFF2-40B4-BE49-F238E27FC236}">
                  <a16:creationId xmlns:a16="http://schemas.microsoft.com/office/drawing/2014/main" id="{1345EF63-5572-2546-8CBC-6E866E479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0516" y="10460746"/>
              <a:ext cx="144294" cy="46547"/>
            </a:xfrm>
            <a:custGeom>
              <a:avLst/>
              <a:gdLst>
                <a:gd name="T0" fmla="*/ 117 w 136"/>
                <a:gd name="T1" fmla="*/ 45 h 46"/>
                <a:gd name="T2" fmla="*/ 117 w 136"/>
                <a:gd name="T3" fmla="*/ 45 h 46"/>
                <a:gd name="T4" fmla="*/ 117 w 136"/>
                <a:gd name="T5" fmla="*/ 45 h 46"/>
                <a:gd name="T6" fmla="*/ 63 w 136"/>
                <a:gd name="T7" fmla="*/ 27 h 46"/>
                <a:gd name="T8" fmla="*/ 18 w 136"/>
                <a:gd name="T9" fmla="*/ 36 h 46"/>
                <a:gd name="T10" fmla="*/ 0 w 136"/>
                <a:gd name="T11" fmla="*/ 18 h 46"/>
                <a:gd name="T12" fmla="*/ 9 w 136"/>
                <a:gd name="T13" fmla="*/ 0 h 46"/>
                <a:gd name="T14" fmla="*/ 63 w 136"/>
                <a:gd name="T15" fmla="*/ 0 h 46"/>
                <a:gd name="T16" fmla="*/ 126 w 136"/>
                <a:gd name="T17" fmla="*/ 18 h 46"/>
                <a:gd name="T18" fmla="*/ 135 w 136"/>
                <a:gd name="T19" fmla="*/ 36 h 46"/>
                <a:gd name="T20" fmla="*/ 117 w 136"/>
                <a:gd name="T2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46">
                  <a:moveTo>
                    <a:pt x="117" y="45"/>
                  </a:moveTo>
                  <a:lnTo>
                    <a:pt x="117" y="45"/>
                  </a:lnTo>
                  <a:lnTo>
                    <a:pt x="117" y="45"/>
                  </a:lnTo>
                  <a:cubicBezTo>
                    <a:pt x="99" y="36"/>
                    <a:pt x="81" y="36"/>
                    <a:pt x="63" y="27"/>
                  </a:cubicBezTo>
                  <a:cubicBezTo>
                    <a:pt x="54" y="27"/>
                    <a:pt x="27" y="27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0" y="9"/>
                    <a:pt x="9" y="0"/>
                  </a:cubicBezTo>
                  <a:cubicBezTo>
                    <a:pt x="27" y="0"/>
                    <a:pt x="54" y="0"/>
                    <a:pt x="63" y="0"/>
                  </a:cubicBezTo>
                  <a:cubicBezTo>
                    <a:pt x="90" y="0"/>
                    <a:pt x="108" y="9"/>
                    <a:pt x="126" y="18"/>
                  </a:cubicBezTo>
                  <a:cubicBezTo>
                    <a:pt x="135" y="18"/>
                    <a:pt x="135" y="27"/>
                    <a:pt x="135" y="36"/>
                  </a:cubicBezTo>
                  <a:cubicBezTo>
                    <a:pt x="135" y="36"/>
                    <a:pt x="126" y="45"/>
                    <a:pt x="117" y="45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3" name="Freeform 622">
              <a:extLst>
                <a:ext uri="{FF2B5EF4-FFF2-40B4-BE49-F238E27FC236}">
                  <a16:creationId xmlns:a16="http://schemas.microsoft.com/office/drawing/2014/main" id="{E8C56512-834E-A249-88C2-805BC90E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887" y="11875777"/>
              <a:ext cx="600459" cy="484090"/>
            </a:xfrm>
            <a:custGeom>
              <a:avLst/>
              <a:gdLst>
                <a:gd name="T0" fmla="*/ 441 w 568"/>
                <a:gd name="T1" fmla="*/ 459 h 460"/>
                <a:gd name="T2" fmla="*/ 396 w 568"/>
                <a:gd name="T3" fmla="*/ 423 h 460"/>
                <a:gd name="T4" fmla="*/ 387 w 568"/>
                <a:gd name="T5" fmla="*/ 369 h 460"/>
                <a:gd name="T6" fmla="*/ 306 w 568"/>
                <a:gd name="T7" fmla="*/ 369 h 460"/>
                <a:gd name="T8" fmla="*/ 234 w 568"/>
                <a:gd name="T9" fmla="*/ 414 h 460"/>
                <a:gd name="T10" fmla="*/ 144 w 568"/>
                <a:gd name="T11" fmla="*/ 423 h 460"/>
                <a:gd name="T12" fmla="*/ 99 w 568"/>
                <a:gd name="T13" fmla="*/ 306 h 460"/>
                <a:gd name="T14" fmla="*/ 27 w 568"/>
                <a:gd name="T15" fmla="*/ 270 h 460"/>
                <a:gd name="T16" fmla="*/ 0 w 568"/>
                <a:gd name="T17" fmla="*/ 234 h 460"/>
                <a:gd name="T18" fmla="*/ 36 w 568"/>
                <a:gd name="T19" fmla="*/ 153 h 460"/>
                <a:gd name="T20" fmla="*/ 99 w 568"/>
                <a:gd name="T21" fmla="*/ 81 h 460"/>
                <a:gd name="T22" fmla="*/ 72 w 568"/>
                <a:gd name="T23" fmla="*/ 9 h 460"/>
                <a:gd name="T24" fmla="*/ 180 w 568"/>
                <a:gd name="T25" fmla="*/ 18 h 460"/>
                <a:gd name="T26" fmla="*/ 306 w 568"/>
                <a:gd name="T27" fmla="*/ 27 h 460"/>
                <a:gd name="T28" fmla="*/ 567 w 568"/>
                <a:gd name="T29" fmla="*/ 207 h 460"/>
                <a:gd name="T30" fmla="*/ 531 w 568"/>
                <a:gd name="T31" fmla="*/ 306 h 460"/>
                <a:gd name="T32" fmla="*/ 486 w 568"/>
                <a:gd name="T33" fmla="*/ 387 h 460"/>
                <a:gd name="T34" fmla="*/ 441 w 568"/>
                <a:gd name="T35" fmla="*/ 459 h 460"/>
                <a:gd name="T36" fmla="*/ 423 w 568"/>
                <a:gd name="T37" fmla="*/ 414 h 460"/>
                <a:gd name="T38" fmla="*/ 459 w 568"/>
                <a:gd name="T39" fmla="*/ 414 h 460"/>
                <a:gd name="T40" fmla="*/ 468 w 568"/>
                <a:gd name="T41" fmla="*/ 351 h 460"/>
                <a:gd name="T42" fmla="*/ 513 w 568"/>
                <a:gd name="T43" fmla="*/ 270 h 460"/>
                <a:gd name="T44" fmla="*/ 468 w 568"/>
                <a:gd name="T45" fmla="*/ 99 h 460"/>
                <a:gd name="T46" fmla="*/ 270 w 568"/>
                <a:gd name="T47" fmla="*/ 54 h 460"/>
                <a:gd name="T48" fmla="*/ 171 w 568"/>
                <a:gd name="T49" fmla="*/ 45 h 460"/>
                <a:gd name="T50" fmla="*/ 135 w 568"/>
                <a:gd name="T51" fmla="*/ 72 h 460"/>
                <a:gd name="T52" fmla="*/ 135 w 568"/>
                <a:gd name="T53" fmla="*/ 90 h 460"/>
                <a:gd name="T54" fmla="*/ 36 w 568"/>
                <a:gd name="T55" fmla="*/ 180 h 460"/>
                <a:gd name="T56" fmla="*/ 36 w 568"/>
                <a:gd name="T57" fmla="*/ 234 h 460"/>
                <a:gd name="T58" fmla="*/ 45 w 568"/>
                <a:gd name="T59" fmla="*/ 243 h 460"/>
                <a:gd name="T60" fmla="*/ 108 w 568"/>
                <a:gd name="T61" fmla="*/ 279 h 460"/>
                <a:gd name="T62" fmla="*/ 171 w 568"/>
                <a:gd name="T63" fmla="*/ 414 h 460"/>
                <a:gd name="T64" fmla="*/ 207 w 568"/>
                <a:gd name="T65" fmla="*/ 414 h 460"/>
                <a:gd name="T66" fmla="*/ 207 w 568"/>
                <a:gd name="T67" fmla="*/ 333 h 460"/>
                <a:gd name="T68" fmla="*/ 306 w 568"/>
                <a:gd name="T69" fmla="*/ 342 h 460"/>
                <a:gd name="T70" fmla="*/ 396 w 568"/>
                <a:gd name="T71" fmla="*/ 342 h 460"/>
                <a:gd name="T72" fmla="*/ 423 w 568"/>
                <a:gd name="T73" fmla="*/ 37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60">
                  <a:moveTo>
                    <a:pt x="441" y="459"/>
                  </a:moveTo>
                  <a:lnTo>
                    <a:pt x="441" y="459"/>
                  </a:lnTo>
                  <a:cubicBezTo>
                    <a:pt x="414" y="459"/>
                    <a:pt x="396" y="441"/>
                    <a:pt x="396" y="423"/>
                  </a:cubicBezTo>
                  <a:lnTo>
                    <a:pt x="396" y="423"/>
                  </a:lnTo>
                  <a:cubicBezTo>
                    <a:pt x="387" y="378"/>
                    <a:pt x="387" y="378"/>
                    <a:pt x="387" y="378"/>
                  </a:cubicBezTo>
                  <a:lnTo>
                    <a:pt x="387" y="369"/>
                  </a:lnTo>
                  <a:cubicBezTo>
                    <a:pt x="378" y="369"/>
                    <a:pt x="378" y="369"/>
                    <a:pt x="378" y="369"/>
                  </a:cubicBezTo>
                  <a:cubicBezTo>
                    <a:pt x="360" y="369"/>
                    <a:pt x="333" y="369"/>
                    <a:pt x="306" y="369"/>
                  </a:cubicBezTo>
                  <a:cubicBezTo>
                    <a:pt x="279" y="369"/>
                    <a:pt x="252" y="369"/>
                    <a:pt x="234" y="369"/>
                  </a:cubicBezTo>
                  <a:cubicBezTo>
                    <a:pt x="234" y="414"/>
                    <a:pt x="234" y="414"/>
                    <a:pt x="234" y="414"/>
                  </a:cubicBezTo>
                  <a:cubicBezTo>
                    <a:pt x="234" y="441"/>
                    <a:pt x="216" y="459"/>
                    <a:pt x="189" y="459"/>
                  </a:cubicBezTo>
                  <a:cubicBezTo>
                    <a:pt x="171" y="459"/>
                    <a:pt x="153" y="441"/>
                    <a:pt x="144" y="423"/>
                  </a:cubicBezTo>
                  <a:cubicBezTo>
                    <a:pt x="117" y="315"/>
                    <a:pt x="117" y="315"/>
                    <a:pt x="117" y="315"/>
                  </a:cubicBezTo>
                  <a:cubicBezTo>
                    <a:pt x="117" y="315"/>
                    <a:pt x="108" y="315"/>
                    <a:pt x="99" y="306"/>
                  </a:cubicBezTo>
                  <a:cubicBezTo>
                    <a:pt x="90" y="306"/>
                    <a:pt x="72" y="297"/>
                    <a:pt x="63" y="288"/>
                  </a:cubicBezTo>
                  <a:cubicBezTo>
                    <a:pt x="54" y="279"/>
                    <a:pt x="45" y="270"/>
                    <a:pt x="27" y="270"/>
                  </a:cubicBezTo>
                  <a:cubicBezTo>
                    <a:pt x="27" y="270"/>
                    <a:pt x="27" y="270"/>
                    <a:pt x="18" y="261"/>
                  </a:cubicBezTo>
                  <a:cubicBezTo>
                    <a:pt x="9" y="261"/>
                    <a:pt x="0" y="252"/>
                    <a:pt x="0" y="234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71"/>
                    <a:pt x="18" y="153"/>
                    <a:pt x="36" y="153"/>
                  </a:cubicBezTo>
                  <a:cubicBezTo>
                    <a:pt x="45" y="153"/>
                    <a:pt x="45" y="144"/>
                    <a:pt x="63" y="126"/>
                  </a:cubicBezTo>
                  <a:cubicBezTo>
                    <a:pt x="72" y="117"/>
                    <a:pt x="81" y="99"/>
                    <a:pt x="99" y="81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63" y="27"/>
                    <a:pt x="63" y="18"/>
                    <a:pt x="72" y="9"/>
                  </a:cubicBezTo>
                  <a:cubicBezTo>
                    <a:pt x="72" y="0"/>
                    <a:pt x="81" y="0"/>
                    <a:pt x="99" y="0"/>
                  </a:cubicBezTo>
                  <a:cubicBezTo>
                    <a:pt x="126" y="0"/>
                    <a:pt x="171" y="18"/>
                    <a:pt x="180" y="18"/>
                  </a:cubicBezTo>
                  <a:cubicBezTo>
                    <a:pt x="189" y="27"/>
                    <a:pt x="243" y="27"/>
                    <a:pt x="270" y="27"/>
                  </a:cubicBezTo>
                  <a:cubicBezTo>
                    <a:pt x="279" y="27"/>
                    <a:pt x="297" y="27"/>
                    <a:pt x="306" y="27"/>
                  </a:cubicBezTo>
                  <a:cubicBezTo>
                    <a:pt x="369" y="27"/>
                    <a:pt x="441" y="45"/>
                    <a:pt x="486" y="81"/>
                  </a:cubicBezTo>
                  <a:cubicBezTo>
                    <a:pt x="540" y="108"/>
                    <a:pt x="567" y="162"/>
                    <a:pt x="567" y="207"/>
                  </a:cubicBezTo>
                  <a:cubicBezTo>
                    <a:pt x="567" y="234"/>
                    <a:pt x="558" y="270"/>
                    <a:pt x="540" y="288"/>
                  </a:cubicBezTo>
                  <a:cubicBezTo>
                    <a:pt x="531" y="297"/>
                    <a:pt x="531" y="297"/>
                    <a:pt x="531" y="306"/>
                  </a:cubicBezTo>
                  <a:cubicBezTo>
                    <a:pt x="513" y="324"/>
                    <a:pt x="504" y="342"/>
                    <a:pt x="495" y="360"/>
                  </a:cubicBezTo>
                  <a:cubicBezTo>
                    <a:pt x="495" y="369"/>
                    <a:pt x="486" y="378"/>
                    <a:pt x="486" y="387"/>
                  </a:cubicBezTo>
                  <a:cubicBezTo>
                    <a:pt x="486" y="396"/>
                    <a:pt x="486" y="405"/>
                    <a:pt x="486" y="414"/>
                  </a:cubicBezTo>
                  <a:cubicBezTo>
                    <a:pt x="486" y="441"/>
                    <a:pt x="468" y="459"/>
                    <a:pt x="441" y="459"/>
                  </a:cubicBezTo>
                  <a:close/>
                  <a:moveTo>
                    <a:pt x="423" y="414"/>
                  </a:moveTo>
                  <a:lnTo>
                    <a:pt x="423" y="414"/>
                  </a:lnTo>
                  <a:cubicBezTo>
                    <a:pt x="423" y="423"/>
                    <a:pt x="432" y="423"/>
                    <a:pt x="441" y="423"/>
                  </a:cubicBezTo>
                  <a:cubicBezTo>
                    <a:pt x="450" y="423"/>
                    <a:pt x="459" y="423"/>
                    <a:pt x="459" y="414"/>
                  </a:cubicBezTo>
                  <a:cubicBezTo>
                    <a:pt x="459" y="396"/>
                    <a:pt x="459" y="396"/>
                    <a:pt x="459" y="387"/>
                  </a:cubicBezTo>
                  <a:cubicBezTo>
                    <a:pt x="459" y="378"/>
                    <a:pt x="459" y="360"/>
                    <a:pt x="468" y="351"/>
                  </a:cubicBezTo>
                  <a:cubicBezTo>
                    <a:pt x="477" y="324"/>
                    <a:pt x="486" y="306"/>
                    <a:pt x="504" y="288"/>
                  </a:cubicBezTo>
                  <a:cubicBezTo>
                    <a:pt x="504" y="279"/>
                    <a:pt x="513" y="279"/>
                    <a:pt x="513" y="270"/>
                  </a:cubicBezTo>
                  <a:cubicBezTo>
                    <a:pt x="531" y="252"/>
                    <a:pt x="540" y="234"/>
                    <a:pt x="540" y="207"/>
                  </a:cubicBezTo>
                  <a:cubicBezTo>
                    <a:pt x="540" y="171"/>
                    <a:pt x="513" y="126"/>
                    <a:pt x="468" y="99"/>
                  </a:cubicBezTo>
                  <a:cubicBezTo>
                    <a:pt x="423" y="72"/>
                    <a:pt x="369" y="54"/>
                    <a:pt x="306" y="54"/>
                  </a:cubicBezTo>
                  <a:cubicBezTo>
                    <a:pt x="297" y="54"/>
                    <a:pt x="279" y="54"/>
                    <a:pt x="270" y="54"/>
                  </a:cubicBezTo>
                  <a:lnTo>
                    <a:pt x="270" y="54"/>
                  </a:lnTo>
                  <a:cubicBezTo>
                    <a:pt x="261" y="54"/>
                    <a:pt x="189" y="63"/>
                    <a:pt x="171" y="45"/>
                  </a:cubicBezTo>
                  <a:cubicBezTo>
                    <a:pt x="162" y="45"/>
                    <a:pt x="126" y="36"/>
                    <a:pt x="108" y="36"/>
                  </a:cubicBezTo>
                  <a:cubicBezTo>
                    <a:pt x="135" y="72"/>
                    <a:pt x="135" y="72"/>
                    <a:pt x="135" y="72"/>
                  </a:cubicBezTo>
                  <a:lnTo>
                    <a:pt x="135" y="81"/>
                  </a:lnTo>
                  <a:cubicBezTo>
                    <a:pt x="135" y="90"/>
                    <a:pt x="135" y="90"/>
                    <a:pt x="135" y="90"/>
                  </a:cubicBezTo>
                  <a:cubicBezTo>
                    <a:pt x="108" y="108"/>
                    <a:pt x="99" y="126"/>
                    <a:pt x="81" y="144"/>
                  </a:cubicBezTo>
                  <a:cubicBezTo>
                    <a:pt x="72" y="162"/>
                    <a:pt x="63" y="180"/>
                    <a:pt x="36" y="180"/>
                  </a:cubicBezTo>
                  <a:lnTo>
                    <a:pt x="36" y="180"/>
                  </a:lnTo>
                  <a:cubicBezTo>
                    <a:pt x="36" y="234"/>
                    <a:pt x="36" y="234"/>
                    <a:pt x="36" y="234"/>
                  </a:cubicBezTo>
                  <a:lnTo>
                    <a:pt x="36" y="234"/>
                  </a:lnTo>
                  <a:cubicBezTo>
                    <a:pt x="36" y="243"/>
                    <a:pt x="36" y="243"/>
                    <a:pt x="45" y="243"/>
                  </a:cubicBezTo>
                  <a:cubicBezTo>
                    <a:pt x="54" y="243"/>
                    <a:pt x="72" y="252"/>
                    <a:pt x="90" y="270"/>
                  </a:cubicBezTo>
                  <a:cubicBezTo>
                    <a:pt x="90" y="279"/>
                    <a:pt x="99" y="279"/>
                    <a:pt x="108" y="279"/>
                  </a:cubicBezTo>
                  <a:cubicBezTo>
                    <a:pt x="126" y="288"/>
                    <a:pt x="144" y="297"/>
                    <a:pt x="153" y="315"/>
                  </a:cubicBezTo>
                  <a:cubicBezTo>
                    <a:pt x="171" y="414"/>
                    <a:pt x="171" y="414"/>
                    <a:pt x="171" y="414"/>
                  </a:cubicBezTo>
                  <a:cubicBezTo>
                    <a:pt x="171" y="423"/>
                    <a:pt x="180" y="423"/>
                    <a:pt x="189" y="423"/>
                  </a:cubicBezTo>
                  <a:cubicBezTo>
                    <a:pt x="198" y="423"/>
                    <a:pt x="207" y="423"/>
                    <a:pt x="207" y="414"/>
                  </a:cubicBezTo>
                  <a:cubicBezTo>
                    <a:pt x="207" y="351"/>
                    <a:pt x="207" y="351"/>
                    <a:pt x="207" y="351"/>
                  </a:cubicBezTo>
                  <a:cubicBezTo>
                    <a:pt x="207" y="342"/>
                    <a:pt x="207" y="342"/>
                    <a:pt x="207" y="333"/>
                  </a:cubicBezTo>
                  <a:cubicBezTo>
                    <a:pt x="216" y="333"/>
                    <a:pt x="216" y="333"/>
                    <a:pt x="225" y="333"/>
                  </a:cubicBezTo>
                  <a:cubicBezTo>
                    <a:pt x="252" y="342"/>
                    <a:pt x="279" y="342"/>
                    <a:pt x="306" y="342"/>
                  </a:cubicBezTo>
                  <a:cubicBezTo>
                    <a:pt x="333" y="342"/>
                    <a:pt x="360" y="342"/>
                    <a:pt x="387" y="333"/>
                  </a:cubicBezTo>
                  <a:cubicBezTo>
                    <a:pt x="387" y="333"/>
                    <a:pt x="396" y="333"/>
                    <a:pt x="396" y="342"/>
                  </a:cubicBezTo>
                  <a:cubicBezTo>
                    <a:pt x="405" y="351"/>
                    <a:pt x="405" y="351"/>
                    <a:pt x="405" y="351"/>
                  </a:cubicBezTo>
                  <a:cubicBezTo>
                    <a:pt x="414" y="360"/>
                    <a:pt x="414" y="369"/>
                    <a:pt x="423" y="378"/>
                  </a:cubicBezTo>
                  <a:lnTo>
                    <a:pt x="423" y="41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4" name="Freeform 623">
              <a:extLst>
                <a:ext uri="{FF2B5EF4-FFF2-40B4-BE49-F238E27FC236}">
                  <a16:creationId xmlns:a16="http://schemas.microsoft.com/office/drawing/2014/main" id="{0FD31842-5D03-334E-9D3A-0ECFBFE7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5143" y="11950253"/>
              <a:ext cx="134988" cy="97747"/>
            </a:xfrm>
            <a:custGeom>
              <a:avLst/>
              <a:gdLst>
                <a:gd name="T0" fmla="*/ 9 w 127"/>
                <a:gd name="T1" fmla="*/ 90 h 91"/>
                <a:gd name="T2" fmla="*/ 9 w 127"/>
                <a:gd name="T3" fmla="*/ 90 h 91"/>
                <a:gd name="T4" fmla="*/ 0 w 127"/>
                <a:gd name="T5" fmla="*/ 81 h 91"/>
                <a:gd name="T6" fmla="*/ 9 w 127"/>
                <a:gd name="T7" fmla="*/ 72 h 91"/>
                <a:gd name="T8" fmla="*/ 45 w 127"/>
                <a:gd name="T9" fmla="*/ 54 h 91"/>
                <a:gd name="T10" fmla="*/ 36 w 127"/>
                <a:gd name="T11" fmla="*/ 54 h 91"/>
                <a:gd name="T12" fmla="*/ 36 w 127"/>
                <a:gd name="T13" fmla="*/ 18 h 91"/>
                <a:gd name="T14" fmla="*/ 63 w 127"/>
                <a:gd name="T15" fmla="*/ 9 h 91"/>
                <a:gd name="T16" fmla="*/ 90 w 127"/>
                <a:gd name="T17" fmla="*/ 18 h 91"/>
                <a:gd name="T18" fmla="*/ 90 w 127"/>
                <a:gd name="T19" fmla="*/ 45 h 91"/>
                <a:gd name="T20" fmla="*/ 117 w 127"/>
                <a:gd name="T21" fmla="*/ 45 h 91"/>
                <a:gd name="T22" fmla="*/ 126 w 127"/>
                <a:gd name="T23" fmla="*/ 45 h 91"/>
                <a:gd name="T24" fmla="*/ 117 w 127"/>
                <a:gd name="T25" fmla="*/ 63 h 91"/>
                <a:gd name="T26" fmla="*/ 90 w 127"/>
                <a:gd name="T27" fmla="*/ 63 h 91"/>
                <a:gd name="T28" fmla="*/ 72 w 127"/>
                <a:gd name="T29" fmla="*/ 63 h 91"/>
                <a:gd name="T30" fmla="*/ 45 w 127"/>
                <a:gd name="T31" fmla="*/ 81 h 91"/>
                <a:gd name="T32" fmla="*/ 18 w 127"/>
                <a:gd name="T33" fmla="*/ 90 h 91"/>
                <a:gd name="T34" fmla="*/ 9 w 127"/>
                <a:gd name="T35" fmla="*/ 90 h 91"/>
                <a:gd name="T36" fmla="*/ 63 w 127"/>
                <a:gd name="T37" fmla="*/ 27 h 91"/>
                <a:gd name="T38" fmla="*/ 63 w 127"/>
                <a:gd name="T39" fmla="*/ 27 h 91"/>
                <a:gd name="T40" fmla="*/ 54 w 127"/>
                <a:gd name="T41" fmla="*/ 27 h 91"/>
                <a:gd name="T42" fmla="*/ 54 w 127"/>
                <a:gd name="T43" fmla="*/ 27 h 91"/>
                <a:gd name="T44" fmla="*/ 54 w 127"/>
                <a:gd name="T45" fmla="*/ 36 h 91"/>
                <a:gd name="T46" fmla="*/ 63 w 127"/>
                <a:gd name="T47" fmla="*/ 45 h 91"/>
                <a:gd name="T48" fmla="*/ 72 w 127"/>
                <a:gd name="T49" fmla="*/ 36 h 91"/>
                <a:gd name="T50" fmla="*/ 72 w 127"/>
                <a:gd name="T51" fmla="*/ 27 h 91"/>
                <a:gd name="T52" fmla="*/ 63 w 127"/>
                <a:gd name="T53" fmla="*/ 27 h 91"/>
                <a:gd name="T54" fmla="*/ 72 w 127"/>
                <a:gd name="T55" fmla="*/ 27 h 91"/>
                <a:gd name="T56" fmla="*/ 72 w 127"/>
                <a:gd name="T5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91">
                  <a:moveTo>
                    <a:pt x="9" y="90"/>
                  </a:moveTo>
                  <a:lnTo>
                    <a:pt x="9" y="90"/>
                  </a:lnTo>
                  <a:cubicBezTo>
                    <a:pt x="9" y="90"/>
                    <a:pt x="9" y="90"/>
                    <a:pt x="0" y="81"/>
                  </a:cubicBezTo>
                  <a:lnTo>
                    <a:pt x="9" y="72"/>
                  </a:lnTo>
                  <a:cubicBezTo>
                    <a:pt x="18" y="72"/>
                    <a:pt x="36" y="63"/>
                    <a:pt x="45" y="54"/>
                  </a:cubicBezTo>
                  <a:lnTo>
                    <a:pt x="36" y="54"/>
                  </a:lnTo>
                  <a:cubicBezTo>
                    <a:pt x="36" y="45"/>
                    <a:pt x="27" y="36"/>
                    <a:pt x="36" y="18"/>
                  </a:cubicBezTo>
                  <a:cubicBezTo>
                    <a:pt x="36" y="9"/>
                    <a:pt x="45" y="0"/>
                    <a:pt x="63" y="9"/>
                  </a:cubicBezTo>
                  <a:cubicBezTo>
                    <a:pt x="72" y="9"/>
                    <a:pt x="81" y="9"/>
                    <a:pt x="90" y="18"/>
                  </a:cubicBezTo>
                  <a:cubicBezTo>
                    <a:pt x="90" y="27"/>
                    <a:pt x="90" y="36"/>
                    <a:pt x="90" y="45"/>
                  </a:cubicBezTo>
                  <a:cubicBezTo>
                    <a:pt x="99" y="45"/>
                    <a:pt x="108" y="45"/>
                    <a:pt x="117" y="45"/>
                  </a:cubicBezTo>
                  <a:cubicBezTo>
                    <a:pt x="126" y="36"/>
                    <a:pt x="126" y="45"/>
                    <a:pt x="126" y="45"/>
                  </a:cubicBezTo>
                  <a:cubicBezTo>
                    <a:pt x="126" y="54"/>
                    <a:pt x="126" y="63"/>
                    <a:pt x="117" y="63"/>
                  </a:cubicBezTo>
                  <a:cubicBezTo>
                    <a:pt x="117" y="63"/>
                    <a:pt x="108" y="63"/>
                    <a:pt x="90" y="63"/>
                  </a:cubicBezTo>
                  <a:cubicBezTo>
                    <a:pt x="81" y="63"/>
                    <a:pt x="72" y="63"/>
                    <a:pt x="72" y="63"/>
                  </a:cubicBezTo>
                  <a:cubicBezTo>
                    <a:pt x="63" y="72"/>
                    <a:pt x="54" y="72"/>
                    <a:pt x="45" y="81"/>
                  </a:cubicBezTo>
                  <a:cubicBezTo>
                    <a:pt x="27" y="90"/>
                    <a:pt x="18" y="90"/>
                    <a:pt x="18" y="90"/>
                  </a:cubicBezTo>
                  <a:cubicBezTo>
                    <a:pt x="18" y="90"/>
                    <a:pt x="18" y="90"/>
                    <a:pt x="9" y="90"/>
                  </a:cubicBezTo>
                  <a:close/>
                  <a:moveTo>
                    <a:pt x="63" y="27"/>
                  </a:moveTo>
                  <a:lnTo>
                    <a:pt x="63" y="27"/>
                  </a:lnTo>
                  <a:cubicBezTo>
                    <a:pt x="63" y="27"/>
                    <a:pt x="63" y="27"/>
                    <a:pt x="54" y="27"/>
                  </a:cubicBezTo>
                  <a:lnTo>
                    <a:pt x="54" y="27"/>
                  </a:lnTo>
                  <a:cubicBezTo>
                    <a:pt x="54" y="36"/>
                    <a:pt x="54" y="36"/>
                    <a:pt x="54" y="36"/>
                  </a:cubicBezTo>
                  <a:cubicBezTo>
                    <a:pt x="54" y="45"/>
                    <a:pt x="54" y="45"/>
                    <a:pt x="63" y="45"/>
                  </a:cubicBezTo>
                  <a:cubicBezTo>
                    <a:pt x="63" y="45"/>
                    <a:pt x="63" y="45"/>
                    <a:pt x="72" y="36"/>
                  </a:cubicBezTo>
                  <a:lnTo>
                    <a:pt x="72" y="27"/>
                  </a:lnTo>
                  <a:lnTo>
                    <a:pt x="63" y="27"/>
                  </a:lnTo>
                  <a:close/>
                  <a:moveTo>
                    <a:pt x="72" y="27"/>
                  </a:moveTo>
                  <a:lnTo>
                    <a:pt x="72" y="2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5" name="Freeform 624">
              <a:extLst>
                <a:ext uri="{FF2B5EF4-FFF2-40B4-BE49-F238E27FC236}">
                  <a16:creationId xmlns:a16="http://schemas.microsoft.com/office/drawing/2014/main" id="{BBC41162-A20F-B24B-8BE4-20DD59B67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6910" y="12024728"/>
              <a:ext cx="37238" cy="37238"/>
            </a:xfrm>
            <a:custGeom>
              <a:avLst/>
              <a:gdLst>
                <a:gd name="T0" fmla="*/ 0 w 37"/>
                <a:gd name="T1" fmla="*/ 18 h 37"/>
                <a:gd name="T2" fmla="*/ 0 w 37"/>
                <a:gd name="T3" fmla="*/ 18 h 37"/>
                <a:gd name="T4" fmla="*/ 18 w 37"/>
                <a:gd name="T5" fmla="*/ 0 h 37"/>
                <a:gd name="T6" fmla="*/ 36 w 37"/>
                <a:gd name="T7" fmla="*/ 18 h 37"/>
                <a:gd name="T8" fmla="*/ 18 w 37"/>
                <a:gd name="T9" fmla="*/ 36 h 37"/>
                <a:gd name="T10" fmla="*/ 0 w 37"/>
                <a:gd name="T11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27"/>
                    <a:pt x="27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6" name="Freeform 625">
              <a:extLst>
                <a:ext uri="{FF2B5EF4-FFF2-40B4-BE49-F238E27FC236}">
                  <a16:creationId xmlns:a16="http://schemas.microsoft.com/office/drawing/2014/main" id="{F005CC18-D9BE-E446-8F4D-6E4313E45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0516" y="11959562"/>
              <a:ext cx="144294" cy="46547"/>
            </a:xfrm>
            <a:custGeom>
              <a:avLst/>
              <a:gdLst>
                <a:gd name="T0" fmla="*/ 117 w 136"/>
                <a:gd name="T1" fmla="*/ 45 h 46"/>
                <a:gd name="T2" fmla="*/ 117 w 136"/>
                <a:gd name="T3" fmla="*/ 45 h 46"/>
                <a:gd name="T4" fmla="*/ 117 w 136"/>
                <a:gd name="T5" fmla="*/ 45 h 46"/>
                <a:gd name="T6" fmla="*/ 63 w 136"/>
                <a:gd name="T7" fmla="*/ 36 h 46"/>
                <a:gd name="T8" fmla="*/ 18 w 136"/>
                <a:gd name="T9" fmla="*/ 36 h 46"/>
                <a:gd name="T10" fmla="*/ 0 w 136"/>
                <a:gd name="T11" fmla="*/ 27 h 46"/>
                <a:gd name="T12" fmla="*/ 9 w 136"/>
                <a:gd name="T13" fmla="*/ 9 h 46"/>
                <a:gd name="T14" fmla="*/ 63 w 136"/>
                <a:gd name="T15" fmla="*/ 9 h 46"/>
                <a:gd name="T16" fmla="*/ 126 w 136"/>
                <a:gd name="T17" fmla="*/ 18 h 46"/>
                <a:gd name="T18" fmla="*/ 135 w 136"/>
                <a:gd name="T19" fmla="*/ 36 h 46"/>
                <a:gd name="T20" fmla="*/ 117 w 136"/>
                <a:gd name="T2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46">
                  <a:moveTo>
                    <a:pt x="117" y="45"/>
                  </a:moveTo>
                  <a:lnTo>
                    <a:pt x="117" y="45"/>
                  </a:lnTo>
                  <a:lnTo>
                    <a:pt x="117" y="45"/>
                  </a:lnTo>
                  <a:cubicBezTo>
                    <a:pt x="99" y="45"/>
                    <a:pt x="81" y="36"/>
                    <a:pt x="63" y="36"/>
                  </a:cubicBezTo>
                  <a:cubicBezTo>
                    <a:pt x="54" y="36"/>
                    <a:pt x="27" y="36"/>
                    <a:pt x="18" y="36"/>
                  </a:cubicBezTo>
                  <a:cubicBezTo>
                    <a:pt x="9" y="36"/>
                    <a:pt x="0" y="36"/>
                    <a:pt x="0" y="27"/>
                  </a:cubicBezTo>
                  <a:cubicBezTo>
                    <a:pt x="0" y="18"/>
                    <a:pt x="0" y="9"/>
                    <a:pt x="9" y="9"/>
                  </a:cubicBezTo>
                  <a:cubicBezTo>
                    <a:pt x="27" y="9"/>
                    <a:pt x="54" y="0"/>
                    <a:pt x="63" y="9"/>
                  </a:cubicBezTo>
                  <a:cubicBezTo>
                    <a:pt x="90" y="9"/>
                    <a:pt x="108" y="9"/>
                    <a:pt x="126" y="18"/>
                  </a:cubicBezTo>
                  <a:cubicBezTo>
                    <a:pt x="135" y="18"/>
                    <a:pt x="135" y="27"/>
                    <a:pt x="135" y="36"/>
                  </a:cubicBezTo>
                  <a:cubicBezTo>
                    <a:pt x="135" y="45"/>
                    <a:pt x="126" y="45"/>
                    <a:pt x="117" y="45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7" name="Freeform 626">
              <a:extLst>
                <a:ext uri="{FF2B5EF4-FFF2-40B4-BE49-F238E27FC236}">
                  <a16:creationId xmlns:a16="http://schemas.microsoft.com/office/drawing/2014/main" id="{E96E4104-E28C-9643-B51F-CFE2185B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1207" y="11657005"/>
              <a:ext cx="218770" cy="218773"/>
            </a:xfrm>
            <a:custGeom>
              <a:avLst/>
              <a:gdLst>
                <a:gd name="T0" fmla="*/ 81 w 208"/>
                <a:gd name="T1" fmla="*/ 197 h 207"/>
                <a:gd name="T2" fmla="*/ 81 w 208"/>
                <a:gd name="T3" fmla="*/ 197 h 207"/>
                <a:gd name="T4" fmla="*/ 18 w 208"/>
                <a:gd name="T5" fmla="*/ 152 h 207"/>
                <a:gd name="T6" fmla="*/ 9 w 208"/>
                <a:gd name="T7" fmla="*/ 71 h 207"/>
                <a:gd name="T8" fmla="*/ 54 w 208"/>
                <a:gd name="T9" fmla="*/ 17 h 207"/>
                <a:gd name="T10" fmla="*/ 126 w 208"/>
                <a:gd name="T11" fmla="*/ 8 h 207"/>
                <a:gd name="T12" fmla="*/ 189 w 208"/>
                <a:gd name="T13" fmla="*/ 53 h 207"/>
                <a:gd name="T14" fmla="*/ 198 w 208"/>
                <a:gd name="T15" fmla="*/ 125 h 207"/>
                <a:gd name="T16" fmla="*/ 153 w 208"/>
                <a:gd name="T17" fmla="*/ 188 h 207"/>
                <a:gd name="T18" fmla="*/ 81 w 208"/>
                <a:gd name="T19" fmla="*/ 197 h 207"/>
                <a:gd name="T20" fmla="*/ 126 w 208"/>
                <a:gd name="T21" fmla="*/ 17 h 207"/>
                <a:gd name="T22" fmla="*/ 126 w 208"/>
                <a:gd name="T23" fmla="*/ 17 h 207"/>
                <a:gd name="T24" fmla="*/ 18 w 208"/>
                <a:gd name="T25" fmla="*/ 80 h 207"/>
                <a:gd name="T26" fmla="*/ 81 w 208"/>
                <a:gd name="T27" fmla="*/ 188 h 207"/>
                <a:gd name="T28" fmla="*/ 189 w 208"/>
                <a:gd name="T29" fmla="*/ 125 h 207"/>
                <a:gd name="T30" fmla="*/ 126 w 208"/>
                <a:gd name="T31" fmla="*/ 1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07">
                  <a:moveTo>
                    <a:pt x="81" y="197"/>
                  </a:moveTo>
                  <a:lnTo>
                    <a:pt x="81" y="197"/>
                  </a:lnTo>
                  <a:cubicBezTo>
                    <a:pt x="54" y="188"/>
                    <a:pt x="27" y="170"/>
                    <a:pt x="18" y="152"/>
                  </a:cubicBezTo>
                  <a:cubicBezTo>
                    <a:pt x="9" y="125"/>
                    <a:pt x="0" y="98"/>
                    <a:pt x="9" y="71"/>
                  </a:cubicBezTo>
                  <a:cubicBezTo>
                    <a:pt x="18" y="53"/>
                    <a:pt x="27" y="26"/>
                    <a:pt x="54" y="17"/>
                  </a:cubicBezTo>
                  <a:cubicBezTo>
                    <a:pt x="81" y="0"/>
                    <a:pt x="108" y="0"/>
                    <a:pt x="126" y="8"/>
                  </a:cubicBezTo>
                  <a:cubicBezTo>
                    <a:pt x="153" y="8"/>
                    <a:pt x="180" y="26"/>
                    <a:pt x="189" y="53"/>
                  </a:cubicBezTo>
                  <a:cubicBezTo>
                    <a:pt x="207" y="71"/>
                    <a:pt x="207" y="98"/>
                    <a:pt x="198" y="125"/>
                  </a:cubicBezTo>
                  <a:cubicBezTo>
                    <a:pt x="189" y="152"/>
                    <a:pt x="180" y="170"/>
                    <a:pt x="153" y="188"/>
                  </a:cubicBezTo>
                  <a:cubicBezTo>
                    <a:pt x="135" y="197"/>
                    <a:pt x="108" y="206"/>
                    <a:pt x="81" y="197"/>
                  </a:cubicBezTo>
                  <a:close/>
                  <a:moveTo>
                    <a:pt x="126" y="17"/>
                  </a:moveTo>
                  <a:lnTo>
                    <a:pt x="126" y="17"/>
                  </a:lnTo>
                  <a:cubicBezTo>
                    <a:pt x="81" y="0"/>
                    <a:pt x="36" y="36"/>
                    <a:pt x="18" y="80"/>
                  </a:cubicBezTo>
                  <a:cubicBezTo>
                    <a:pt x="9" y="125"/>
                    <a:pt x="36" y="170"/>
                    <a:pt x="81" y="188"/>
                  </a:cubicBezTo>
                  <a:cubicBezTo>
                    <a:pt x="126" y="197"/>
                    <a:pt x="180" y="170"/>
                    <a:pt x="189" y="125"/>
                  </a:cubicBezTo>
                  <a:cubicBezTo>
                    <a:pt x="198" y="80"/>
                    <a:pt x="171" y="26"/>
                    <a:pt x="126" y="17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8" name="Freeform 627">
              <a:extLst>
                <a:ext uri="{FF2B5EF4-FFF2-40B4-BE49-F238E27FC236}">
                  <a16:creationId xmlns:a16="http://schemas.microsoft.com/office/drawing/2014/main" id="{E1799E99-2389-864B-8B99-4A4B4CB1A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826" y="11675623"/>
              <a:ext cx="181532" cy="181535"/>
            </a:xfrm>
            <a:custGeom>
              <a:avLst/>
              <a:gdLst>
                <a:gd name="T0" fmla="*/ 63 w 172"/>
                <a:gd name="T1" fmla="*/ 153 h 172"/>
                <a:gd name="T2" fmla="*/ 63 w 172"/>
                <a:gd name="T3" fmla="*/ 153 h 172"/>
                <a:gd name="T4" fmla="*/ 9 w 172"/>
                <a:gd name="T5" fmla="*/ 63 h 172"/>
                <a:gd name="T6" fmla="*/ 108 w 172"/>
                <a:gd name="T7" fmla="*/ 9 h 172"/>
                <a:gd name="T8" fmla="*/ 162 w 172"/>
                <a:gd name="T9" fmla="*/ 99 h 172"/>
                <a:gd name="T10" fmla="*/ 63 w 172"/>
                <a:gd name="T11" fmla="*/ 153 h 172"/>
                <a:gd name="T12" fmla="*/ 99 w 172"/>
                <a:gd name="T13" fmla="*/ 19 h 172"/>
                <a:gd name="T14" fmla="*/ 99 w 172"/>
                <a:gd name="T15" fmla="*/ 19 h 172"/>
                <a:gd name="T16" fmla="*/ 27 w 172"/>
                <a:gd name="T17" fmla="*/ 63 h 172"/>
                <a:gd name="T18" fmla="*/ 72 w 172"/>
                <a:gd name="T19" fmla="*/ 144 h 172"/>
                <a:gd name="T20" fmla="*/ 144 w 172"/>
                <a:gd name="T21" fmla="*/ 99 h 172"/>
                <a:gd name="T22" fmla="*/ 99 w 172"/>
                <a:gd name="T23" fmla="*/ 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172">
                  <a:moveTo>
                    <a:pt x="63" y="153"/>
                  </a:moveTo>
                  <a:lnTo>
                    <a:pt x="63" y="153"/>
                  </a:lnTo>
                  <a:cubicBezTo>
                    <a:pt x="27" y="144"/>
                    <a:pt x="0" y="108"/>
                    <a:pt x="9" y="63"/>
                  </a:cubicBezTo>
                  <a:cubicBezTo>
                    <a:pt x="27" y="27"/>
                    <a:pt x="63" y="0"/>
                    <a:pt x="108" y="9"/>
                  </a:cubicBezTo>
                  <a:cubicBezTo>
                    <a:pt x="144" y="19"/>
                    <a:pt x="171" y="63"/>
                    <a:pt x="162" y="99"/>
                  </a:cubicBezTo>
                  <a:cubicBezTo>
                    <a:pt x="153" y="144"/>
                    <a:pt x="108" y="171"/>
                    <a:pt x="63" y="153"/>
                  </a:cubicBezTo>
                  <a:close/>
                  <a:moveTo>
                    <a:pt x="99" y="19"/>
                  </a:moveTo>
                  <a:lnTo>
                    <a:pt x="99" y="19"/>
                  </a:lnTo>
                  <a:cubicBezTo>
                    <a:pt x="72" y="9"/>
                    <a:pt x="36" y="36"/>
                    <a:pt x="27" y="63"/>
                  </a:cubicBezTo>
                  <a:cubicBezTo>
                    <a:pt x="18" y="99"/>
                    <a:pt x="36" y="135"/>
                    <a:pt x="72" y="144"/>
                  </a:cubicBezTo>
                  <a:cubicBezTo>
                    <a:pt x="108" y="153"/>
                    <a:pt x="135" y="135"/>
                    <a:pt x="144" y="99"/>
                  </a:cubicBezTo>
                  <a:cubicBezTo>
                    <a:pt x="153" y="63"/>
                    <a:pt x="135" y="27"/>
                    <a:pt x="99" y="1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9" name="Freeform 628">
              <a:extLst>
                <a:ext uri="{FF2B5EF4-FFF2-40B4-BE49-F238E27FC236}">
                  <a16:creationId xmlns:a16="http://schemas.microsoft.com/office/drawing/2014/main" id="{C16231A6-C554-DE41-A9B1-68CF9370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992" y="11731480"/>
              <a:ext cx="46547" cy="69822"/>
            </a:xfrm>
            <a:custGeom>
              <a:avLst/>
              <a:gdLst>
                <a:gd name="T0" fmla="*/ 18 w 46"/>
                <a:gd name="T1" fmla="*/ 63 h 64"/>
                <a:gd name="T2" fmla="*/ 18 w 46"/>
                <a:gd name="T3" fmla="*/ 63 h 64"/>
                <a:gd name="T4" fmla="*/ 0 w 46"/>
                <a:gd name="T5" fmla="*/ 54 h 64"/>
                <a:gd name="T6" fmla="*/ 0 w 46"/>
                <a:gd name="T7" fmla="*/ 45 h 64"/>
                <a:gd name="T8" fmla="*/ 0 w 46"/>
                <a:gd name="T9" fmla="*/ 45 h 64"/>
                <a:gd name="T10" fmla="*/ 27 w 46"/>
                <a:gd name="T11" fmla="*/ 54 h 64"/>
                <a:gd name="T12" fmla="*/ 36 w 46"/>
                <a:gd name="T13" fmla="*/ 45 h 64"/>
                <a:gd name="T14" fmla="*/ 18 w 46"/>
                <a:gd name="T15" fmla="*/ 36 h 64"/>
                <a:gd name="T16" fmla="*/ 9 w 46"/>
                <a:gd name="T17" fmla="*/ 27 h 64"/>
                <a:gd name="T18" fmla="*/ 9 w 46"/>
                <a:gd name="T19" fmla="*/ 9 h 64"/>
                <a:gd name="T20" fmla="*/ 18 w 46"/>
                <a:gd name="T21" fmla="*/ 0 h 64"/>
                <a:gd name="T22" fmla="*/ 45 w 46"/>
                <a:gd name="T23" fmla="*/ 9 h 64"/>
                <a:gd name="T24" fmla="*/ 45 w 46"/>
                <a:gd name="T25" fmla="*/ 9 h 64"/>
                <a:gd name="T26" fmla="*/ 45 w 46"/>
                <a:gd name="T27" fmla="*/ 9 h 64"/>
                <a:gd name="T28" fmla="*/ 18 w 46"/>
                <a:gd name="T29" fmla="*/ 9 h 64"/>
                <a:gd name="T30" fmla="*/ 18 w 46"/>
                <a:gd name="T31" fmla="*/ 9 h 64"/>
                <a:gd name="T32" fmla="*/ 27 w 46"/>
                <a:gd name="T33" fmla="*/ 27 h 64"/>
                <a:gd name="T34" fmla="*/ 36 w 46"/>
                <a:gd name="T35" fmla="*/ 36 h 64"/>
                <a:gd name="T36" fmla="*/ 36 w 46"/>
                <a:gd name="T37" fmla="*/ 45 h 64"/>
                <a:gd name="T38" fmla="*/ 27 w 46"/>
                <a:gd name="T39" fmla="*/ 63 h 64"/>
                <a:gd name="T40" fmla="*/ 18 w 46"/>
                <a:gd name="T41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64">
                  <a:moveTo>
                    <a:pt x="18" y="63"/>
                  </a:moveTo>
                  <a:lnTo>
                    <a:pt x="18" y="63"/>
                  </a:lnTo>
                  <a:cubicBezTo>
                    <a:pt x="9" y="54"/>
                    <a:pt x="0" y="54"/>
                    <a:pt x="0" y="54"/>
                  </a:cubicBezTo>
                  <a:lnTo>
                    <a:pt x="0" y="45"/>
                  </a:lnTo>
                  <a:lnTo>
                    <a:pt x="0" y="45"/>
                  </a:lnTo>
                  <a:cubicBezTo>
                    <a:pt x="9" y="54"/>
                    <a:pt x="18" y="54"/>
                    <a:pt x="27" y="54"/>
                  </a:cubicBezTo>
                  <a:cubicBezTo>
                    <a:pt x="27" y="54"/>
                    <a:pt x="27" y="45"/>
                    <a:pt x="36" y="45"/>
                  </a:cubicBezTo>
                  <a:cubicBezTo>
                    <a:pt x="36" y="45"/>
                    <a:pt x="27" y="36"/>
                    <a:pt x="18" y="36"/>
                  </a:cubicBezTo>
                  <a:cubicBezTo>
                    <a:pt x="18" y="27"/>
                    <a:pt x="18" y="27"/>
                    <a:pt x="9" y="27"/>
                  </a:cubicBezTo>
                  <a:cubicBezTo>
                    <a:pt x="9" y="18"/>
                    <a:pt x="9" y="18"/>
                    <a:pt x="9" y="9"/>
                  </a:cubicBezTo>
                  <a:lnTo>
                    <a:pt x="18" y="0"/>
                  </a:lnTo>
                  <a:cubicBezTo>
                    <a:pt x="27" y="0"/>
                    <a:pt x="36" y="0"/>
                    <a:pt x="45" y="9"/>
                  </a:cubicBezTo>
                  <a:lnTo>
                    <a:pt x="45" y="9"/>
                  </a:lnTo>
                  <a:lnTo>
                    <a:pt x="45" y="9"/>
                  </a:lnTo>
                  <a:cubicBezTo>
                    <a:pt x="36" y="9"/>
                    <a:pt x="27" y="0"/>
                    <a:pt x="18" y="9"/>
                  </a:cubicBezTo>
                  <a:lnTo>
                    <a:pt x="18" y="9"/>
                  </a:lnTo>
                  <a:cubicBezTo>
                    <a:pt x="18" y="18"/>
                    <a:pt x="18" y="18"/>
                    <a:pt x="27" y="27"/>
                  </a:cubicBezTo>
                  <a:lnTo>
                    <a:pt x="36" y="36"/>
                  </a:lnTo>
                  <a:lnTo>
                    <a:pt x="36" y="45"/>
                  </a:lnTo>
                  <a:cubicBezTo>
                    <a:pt x="36" y="54"/>
                    <a:pt x="36" y="54"/>
                    <a:pt x="27" y="63"/>
                  </a:cubicBezTo>
                  <a:lnTo>
                    <a:pt x="18" y="63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0" name="Freeform 629">
              <a:extLst>
                <a:ext uri="{FF2B5EF4-FFF2-40B4-BE49-F238E27FC236}">
                  <a16:creationId xmlns:a16="http://schemas.microsoft.com/office/drawing/2014/main" id="{D8A9FE51-8CD7-A545-ADEA-1C413378C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2920" y="11712861"/>
              <a:ext cx="9309" cy="18619"/>
            </a:xfrm>
            <a:custGeom>
              <a:avLst/>
              <a:gdLst>
                <a:gd name="T0" fmla="*/ 9 w 10"/>
                <a:gd name="T1" fmla="*/ 18 h 19"/>
                <a:gd name="T2" fmla="*/ 9 w 10"/>
                <a:gd name="T3" fmla="*/ 18 h 19"/>
                <a:gd name="T4" fmla="*/ 0 w 10"/>
                <a:gd name="T5" fmla="*/ 9 h 19"/>
                <a:gd name="T6" fmla="*/ 0 w 10"/>
                <a:gd name="T7" fmla="*/ 0 h 19"/>
                <a:gd name="T8" fmla="*/ 9 w 10"/>
                <a:gd name="T9" fmla="*/ 0 h 19"/>
                <a:gd name="T10" fmla="*/ 9 w 10"/>
                <a:gd name="T11" fmla="*/ 9 h 19"/>
                <a:gd name="T12" fmla="*/ 9 w 10"/>
                <a:gd name="T13" fmla="*/ 9 h 19"/>
                <a:gd name="T14" fmla="*/ 9 w 10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9" y="18"/>
                  </a:moveTo>
                  <a:lnTo>
                    <a:pt x="9" y="18"/>
                  </a:lnTo>
                  <a:cubicBezTo>
                    <a:pt x="0" y="18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9"/>
                  </a:cubicBezTo>
                  <a:lnTo>
                    <a:pt x="9" y="9"/>
                  </a:lnTo>
                  <a:cubicBezTo>
                    <a:pt x="9" y="18"/>
                    <a:pt x="9" y="18"/>
                    <a:pt x="9" y="18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1" name="Freeform 630">
              <a:extLst>
                <a:ext uri="{FF2B5EF4-FFF2-40B4-BE49-F238E27FC236}">
                  <a16:creationId xmlns:a16="http://schemas.microsoft.com/office/drawing/2014/main" id="{104789B8-78B2-C34A-8695-5B901D72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4301" y="11796646"/>
              <a:ext cx="9309" cy="9309"/>
            </a:xfrm>
            <a:custGeom>
              <a:avLst/>
              <a:gdLst>
                <a:gd name="T0" fmla="*/ 0 w 10"/>
                <a:gd name="T1" fmla="*/ 9 h 10"/>
                <a:gd name="T2" fmla="*/ 0 w 10"/>
                <a:gd name="T3" fmla="*/ 9 h 10"/>
                <a:gd name="T4" fmla="*/ 0 w 10"/>
                <a:gd name="T5" fmla="*/ 9 h 10"/>
                <a:gd name="T6" fmla="*/ 0 w 10"/>
                <a:gd name="T7" fmla="*/ 0 h 10"/>
                <a:gd name="T8" fmla="*/ 9 w 10"/>
                <a:gd name="T9" fmla="*/ 0 h 10"/>
                <a:gd name="T10" fmla="*/ 9 w 10"/>
                <a:gd name="T11" fmla="*/ 0 h 10"/>
                <a:gd name="T12" fmla="*/ 9 w 10"/>
                <a:gd name="T13" fmla="*/ 9 h 10"/>
                <a:gd name="T14" fmla="*/ 0 w 10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9" y="9"/>
                    <a:pt x="9" y="9"/>
                    <a:pt x="9" y="9"/>
                  </a:cubicBezTo>
                  <a:lnTo>
                    <a:pt x="0" y="9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7" name="CuadroTexto 756">
              <a:extLst>
                <a:ext uri="{FF2B5EF4-FFF2-40B4-BE49-F238E27FC236}">
                  <a16:creationId xmlns:a16="http://schemas.microsoft.com/office/drawing/2014/main" id="{DA2CED46-A556-1D48-A893-EA1C91CF0C01}"/>
                </a:ext>
              </a:extLst>
            </p:cNvPr>
            <p:cNvSpPr txBox="1"/>
            <p:nvPr/>
          </p:nvSpPr>
          <p:spPr>
            <a:xfrm>
              <a:off x="15678792" y="8453813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Lato Heavy" charset="0"/>
                  <a:ea typeface="Lato Heavy" charset="0"/>
                  <a:cs typeface="Lato Heavy" charset="0"/>
                </a:rPr>
                <a:t>1</a:t>
              </a:r>
            </a:p>
          </p:txBody>
        </p:sp>
        <p:sp>
          <p:nvSpPr>
            <p:cNvPr id="758" name="CuadroTexto 757">
              <a:extLst>
                <a:ext uri="{FF2B5EF4-FFF2-40B4-BE49-F238E27FC236}">
                  <a16:creationId xmlns:a16="http://schemas.microsoft.com/office/drawing/2014/main" id="{8CC9B00E-B60F-734A-9C80-52BC6ADD3921}"/>
                </a:ext>
              </a:extLst>
            </p:cNvPr>
            <p:cNvSpPr txBox="1"/>
            <p:nvPr/>
          </p:nvSpPr>
          <p:spPr>
            <a:xfrm>
              <a:off x="15720039" y="9943320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Lato Heavy" charset="0"/>
                  <a:ea typeface="Lato Heavy" charset="0"/>
                  <a:cs typeface="Lato Heavy" charset="0"/>
                </a:rPr>
                <a:t>2</a:t>
              </a:r>
            </a:p>
          </p:txBody>
        </p:sp>
        <p:sp>
          <p:nvSpPr>
            <p:cNvPr id="759" name="CuadroTexto 758">
              <a:extLst>
                <a:ext uri="{FF2B5EF4-FFF2-40B4-BE49-F238E27FC236}">
                  <a16:creationId xmlns:a16="http://schemas.microsoft.com/office/drawing/2014/main" id="{110712A5-57F1-4B48-AD9F-CFFF31427B89}"/>
                </a:ext>
              </a:extLst>
            </p:cNvPr>
            <p:cNvSpPr txBox="1"/>
            <p:nvPr/>
          </p:nvSpPr>
          <p:spPr>
            <a:xfrm>
              <a:off x="15684468" y="11367842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Lato Heavy" charset="0"/>
                  <a:ea typeface="Lato Heavy" charset="0"/>
                  <a:cs typeface="Lato Heavy" charset="0"/>
                </a:rPr>
                <a:t>3</a:t>
              </a:r>
            </a:p>
          </p:txBody>
        </p:sp>
        <p:grpSp>
          <p:nvGrpSpPr>
            <p:cNvPr id="774" name="Group 43">
              <a:extLst>
                <a:ext uri="{FF2B5EF4-FFF2-40B4-BE49-F238E27FC236}">
                  <a16:creationId xmlns:a16="http://schemas.microsoft.com/office/drawing/2014/main" id="{5F8D31A8-D556-8B4B-95A2-E2A78948E83F}"/>
                </a:ext>
              </a:extLst>
            </p:cNvPr>
            <p:cNvGrpSpPr/>
            <p:nvPr/>
          </p:nvGrpSpPr>
          <p:grpSpPr>
            <a:xfrm flipH="1">
              <a:off x="17448382" y="8528273"/>
              <a:ext cx="3355513" cy="1062691"/>
              <a:chOff x="4614354" y="11299024"/>
              <a:chExt cx="4582639" cy="1062691"/>
            </a:xfrm>
          </p:grpSpPr>
          <p:sp>
            <p:nvSpPr>
              <p:cNvPr id="775" name="CuadroTexto 395">
                <a:extLst>
                  <a:ext uri="{FF2B5EF4-FFF2-40B4-BE49-F238E27FC236}">
                    <a16:creationId xmlns:a16="http://schemas.microsoft.com/office/drawing/2014/main" id="{AA094DBC-9221-D548-B975-44DE0A225D27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76" name="Rectangle 45">
                <a:extLst>
                  <a:ext uri="{FF2B5EF4-FFF2-40B4-BE49-F238E27FC236}">
                    <a16:creationId xmlns:a16="http://schemas.microsoft.com/office/drawing/2014/main" id="{213A3745-3C99-AD4D-834D-DCED762117F8}"/>
                  </a:ext>
                </a:extLst>
              </p:cNvPr>
              <p:cNvSpPr/>
              <p:nvPr/>
            </p:nvSpPr>
            <p:spPr>
              <a:xfrm>
                <a:off x="4614354" y="11715384"/>
                <a:ext cx="45798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77" name="Group 43">
              <a:extLst>
                <a:ext uri="{FF2B5EF4-FFF2-40B4-BE49-F238E27FC236}">
                  <a16:creationId xmlns:a16="http://schemas.microsoft.com/office/drawing/2014/main" id="{E910D404-2657-4742-8700-D7DD810927A5}"/>
                </a:ext>
              </a:extLst>
            </p:cNvPr>
            <p:cNvGrpSpPr/>
            <p:nvPr/>
          </p:nvGrpSpPr>
          <p:grpSpPr>
            <a:xfrm flipH="1">
              <a:off x="17450935" y="10045708"/>
              <a:ext cx="3355513" cy="1062691"/>
              <a:chOff x="4614354" y="11299024"/>
              <a:chExt cx="4582639" cy="1062691"/>
            </a:xfrm>
          </p:grpSpPr>
          <p:sp>
            <p:nvSpPr>
              <p:cNvPr id="778" name="CuadroTexto 395">
                <a:extLst>
                  <a:ext uri="{FF2B5EF4-FFF2-40B4-BE49-F238E27FC236}">
                    <a16:creationId xmlns:a16="http://schemas.microsoft.com/office/drawing/2014/main" id="{78FA81C0-A1D9-AD48-A790-AF49E4D4661B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7271D659-59A4-CC4D-9244-C0E14DBB64BD}"/>
                  </a:ext>
                </a:extLst>
              </p:cNvPr>
              <p:cNvSpPr/>
              <p:nvPr/>
            </p:nvSpPr>
            <p:spPr>
              <a:xfrm>
                <a:off x="4614354" y="11715384"/>
                <a:ext cx="45798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80" name="Group 43">
              <a:extLst>
                <a:ext uri="{FF2B5EF4-FFF2-40B4-BE49-F238E27FC236}">
                  <a16:creationId xmlns:a16="http://schemas.microsoft.com/office/drawing/2014/main" id="{5F9E3BDF-D658-FE46-B741-BA40727CDFB6}"/>
                </a:ext>
              </a:extLst>
            </p:cNvPr>
            <p:cNvGrpSpPr/>
            <p:nvPr/>
          </p:nvGrpSpPr>
          <p:grpSpPr>
            <a:xfrm flipH="1">
              <a:off x="17448759" y="11602365"/>
              <a:ext cx="3355513" cy="1062691"/>
              <a:chOff x="4614354" y="11299024"/>
              <a:chExt cx="4582639" cy="1062691"/>
            </a:xfrm>
          </p:grpSpPr>
          <p:sp>
            <p:nvSpPr>
              <p:cNvPr id="781" name="CuadroTexto 395">
                <a:extLst>
                  <a:ext uri="{FF2B5EF4-FFF2-40B4-BE49-F238E27FC236}">
                    <a16:creationId xmlns:a16="http://schemas.microsoft.com/office/drawing/2014/main" id="{740942DE-B761-964A-8B35-F77000A8508E}"/>
                  </a:ext>
                </a:extLst>
              </p:cNvPr>
              <p:cNvSpPr txBox="1"/>
              <p:nvPr/>
            </p:nvSpPr>
            <p:spPr>
              <a:xfrm>
                <a:off x="6814318" y="11299024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782" name="Rectangle 45">
                <a:extLst>
                  <a:ext uri="{FF2B5EF4-FFF2-40B4-BE49-F238E27FC236}">
                    <a16:creationId xmlns:a16="http://schemas.microsoft.com/office/drawing/2014/main" id="{11FC9A6B-601C-F048-B5BF-688938D02043}"/>
                  </a:ext>
                </a:extLst>
              </p:cNvPr>
              <p:cNvSpPr/>
              <p:nvPr/>
            </p:nvSpPr>
            <p:spPr>
              <a:xfrm>
                <a:off x="4614354" y="11715384"/>
                <a:ext cx="45798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66985B2F-D963-494E-9A96-EAE218F4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890" y="6549701"/>
            <a:ext cx="4868317" cy="4868316"/>
          </a:xfrm>
          <a:custGeom>
            <a:avLst/>
            <a:gdLst>
              <a:gd name="T0" fmla="*/ 5272 w 5273"/>
              <a:gd name="T1" fmla="*/ 2631 h 5272"/>
              <a:gd name="T2" fmla="*/ 5272 w 5273"/>
              <a:gd name="T3" fmla="*/ 2631 h 5272"/>
              <a:gd name="T4" fmla="*/ 2632 w 5273"/>
              <a:gd name="T5" fmla="*/ 5271 h 5272"/>
              <a:gd name="T6" fmla="*/ 0 w 5273"/>
              <a:gd name="T7" fmla="*/ 2631 h 5272"/>
              <a:gd name="T8" fmla="*/ 2632 w 5273"/>
              <a:gd name="T9" fmla="*/ 0 h 5272"/>
              <a:gd name="T10" fmla="*/ 5272 w 5273"/>
              <a:gd name="T11" fmla="*/ 2631 h 5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73" h="5272">
                <a:moveTo>
                  <a:pt x="5272" y="2631"/>
                </a:moveTo>
                <a:lnTo>
                  <a:pt x="5272" y="2631"/>
                </a:lnTo>
                <a:cubicBezTo>
                  <a:pt x="5272" y="4094"/>
                  <a:pt x="4086" y="5271"/>
                  <a:pt x="2632" y="5271"/>
                </a:cubicBezTo>
                <a:cubicBezTo>
                  <a:pt x="1178" y="5271"/>
                  <a:pt x="0" y="4094"/>
                  <a:pt x="0" y="2631"/>
                </a:cubicBezTo>
                <a:cubicBezTo>
                  <a:pt x="0" y="1177"/>
                  <a:pt x="1178" y="0"/>
                  <a:pt x="2632" y="0"/>
                </a:cubicBezTo>
                <a:cubicBezTo>
                  <a:pt x="4086" y="0"/>
                  <a:pt x="5272" y="1177"/>
                  <a:pt x="5272" y="2631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ED1137F7-91BB-004B-9621-19E8E159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6549701"/>
            <a:ext cx="4868317" cy="4868316"/>
          </a:xfrm>
          <a:custGeom>
            <a:avLst/>
            <a:gdLst>
              <a:gd name="T0" fmla="*/ 5272 w 5273"/>
              <a:gd name="T1" fmla="*/ 2631 h 5272"/>
              <a:gd name="T2" fmla="*/ 5272 w 5273"/>
              <a:gd name="T3" fmla="*/ 2631 h 5272"/>
              <a:gd name="T4" fmla="*/ 2631 w 5273"/>
              <a:gd name="T5" fmla="*/ 5271 h 5272"/>
              <a:gd name="T6" fmla="*/ 0 w 5273"/>
              <a:gd name="T7" fmla="*/ 2631 h 5272"/>
              <a:gd name="T8" fmla="*/ 2631 w 5273"/>
              <a:gd name="T9" fmla="*/ 0 h 5272"/>
              <a:gd name="T10" fmla="*/ 5272 w 5273"/>
              <a:gd name="T11" fmla="*/ 2631 h 5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73" h="5272">
                <a:moveTo>
                  <a:pt x="5272" y="2631"/>
                </a:moveTo>
                <a:lnTo>
                  <a:pt x="5272" y="2631"/>
                </a:lnTo>
                <a:cubicBezTo>
                  <a:pt x="5272" y="4094"/>
                  <a:pt x="4094" y="5271"/>
                  <a:pt x="2631" y="5271"/>
                </a:cubicBezTo>
                <a:cubicBezTo>
                  <a:pt x="1177" y="5271"/>
                  <a:pt x="0" y="4094"/>
                  <a:pt x="0" y="2631"/>
                </a:cubicBezTo>
                <a:cubicBezTo>
                  <a:pt x="0" y="1177"/>
                  <a:pt x="1177" y="0"/>
                  <a:pt x="2631" y="0"/>
                </a:cubicBezTo>
                <a:cubicBezTo>
                  <a:pt x="4094" y="0"/>
                  <a:pt x="5272" y="1177"/>
                  <a:pt x="5272" y="2631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ECC9B34C-7853-674A-9718-AC6FD9E6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685" y="8224528"/>
            <a:ext cx="1660760" cy="1518660"/>
          </a:xfrm>
          <a:custGeom>
            <a:avLst/>
            <a:gdLst>
              <a:gd name="T0" fmla="*/ 1052 w 1651"/>
              <a:gd name="T1" fmla="*/ 0 h 1509"/>
              <a:gd name="T2" fmla="*/ 1052 w 1651"/>
              <a:gd name="T3" fmla="*/ 0 h 1509"/>
              <a:gd name="T4" fmla="*/ 597 w 1651"/>
              <a:gd name="T5" fmla="*/ 0 h 1509"/>
              <a:gd name="T6" fmla="*/ 285 w 1651"/>
              <a:gd name="T7" fmla="*/ 179 h 1509"/>
              <a:gd name="T8" fmla="*/ 62 w 1651"/>
              <a:gd name="T9" fmla="*/ 571 h 1509"/>
              <a:gd name="T10" fmla="*/ 62 w 1651"/>
              <a:gd name="T11" fmla="*/ 928 h 1509"/>
              <a:gd name="T12" fmla="*/ 285 w 1651"/>
              <a:gd name="T13" fmla="*/ 1330 h 1509"/>
              <a:gd name="T14" fmla="*/ 597 w 1651"/>
              <a:gd name="T15" fmla="*/ 1508 h 1509"/>
              <a:gd name="T16" fmla="*/ 1052 w 1651"/>
              <a:gd name="T17" fmla="*/ 1508 h 1509"/>
              <a:gd name="T18" fmla="*/ 1365 w 1651"/>
              <a:gd name="T19" fmla="*/ 1330 h 1509"/>
              <a:gd name="T20" fmla="*/ 1588 w 1651"/>
              <a:gd name="T21" fmla="*/ 928 h 1509"/>
              <a:gd name="T22" fmla="*/ 1588 w 1651"/>
              <a:gd name="T23" fmla="*/ 571 h 1509"/>
              <a:gd name="T24" fmla="*/ 1365 w 1651"/>
              <a:gd name="T25" fmla="*/ 179 h 1509"/>
              <a:gd name="T26" fmla="*/ 1052 w 1651"/>
              <a:gd name="T27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1" h="1509">
                <a:moveTo>
                  <a:pt x="1052" y="0"/>
                </a:moveTo>
                <a:lnTo>
                  <a:pt x="1052" y="0"/>
                </a:lnTo>
                <a:cubicBezTo>
                  <a:pt x="597" y="0"/>
                  <a:pt x="597" y="0"/>
                  <a:pt x="597" y="0"/>
                </a:cubicBezTo>
                <a:cubicBezTo>
                  <a:pt x="473" y="0"/>
                  <a:pt x="357" y="72"/>
                  <a:pt x="285" y="179"/>
                </a:cubicBezTo>
                <a:cubicBezTo>
                  <a:pt x="62" y="571"/>
                  <a:pt x="62" y="571"/>
                  <a:pt x="62" y="571"/>
                </a:cubicBezTo>
                <a:cubicBezTo>
                  <a:pt x="0" y="687"/>
                  <a:pt x="0" y="821"/>
                  <a:pt x="62" y="928"/>
                </a:cubicBezTo>
                <a:cubicBezTo>
                  <a:pt x="285" y="1330"/>
                  <a:pt x="285" y="1330"/>
                  <a:pt x="285" y="1330"/>
                </a:cubicBezTo>
                <a:cubicBezTo>
                  <a:pt x="357" y="1437"/>
                  <a:pt x="473" y="1508"/>
                  <a:pt x="597" y="1508"/>
                </a:cubicBezTo>
                <a:cubicBezTo>
                  <a:pt x="1052" y="1508"/>
                  <a:pt x="1052" y="1508"/>
                  <a:pt x="1052" y="1508"/>
                </a:cubicBezTo>
                <a:cubicBezTo>
                  <a:pt x="1177" y="1508"/>
                  <a:pt x="1302" y="1437"/>
                  <a:pt x="1365" y="1330"/>
                </a:cubicBezTo>
                <a:cubicBezTo>
                  <a:pt x="1588" y="928"/>
                  <a:pt x="1588" y="928"/>
                  <a:pt x="1588" y="928"/>
                </a:cubicBezTo>
                <a:cubicBezTo>
                  <a:pt x="1650" y="821"/>
                  <a:pt x="1650" y="687"/>
                  <a:pt x="1588" y="571"/>
                </a:cubicBezTo>
                <a:cubicBezTo>
                  <a:pt x="1365" y="179"/>
                  <a:pt x="1365" y="179"/>
                  <a:pt x="1365" y="179"/>
                </a:cubicBezTo>
                <a:cubicBezTo>
                  <a:pt x="1302" y="72"/>
                  <a:pt x="1177" y="0"/>
                  <a:pt x="1052" y="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6BD73B31-E4D6-AF45-9AAA-87D53A46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836" y="8224528"/>
            <a:ext cx="1669640" cy="1518660"/>
          </a:xfrm>
          <a:custGeom>
            <a:avLst/>
            <a:gdLst>
              <a:gd name="T0" fmla="*/ 1053 w 1660"/>
              <a:gd name="T1" fmla="*/ 0 h 1509"/>
              <a:gd name="T2" fmla="*/ 1053 w 1660"/>
              <a:gd name="T3" fmla="*/ 0 h 1509"/>
              <a:gd name="T4" fmla="*/ 598 w 1660"/>
              <a:gd name="T5" fmla="*/ 0 h 1509"/>
              <a:gd name="T6" fmla="*/ 294 w 1660"/>
              <a:gd name="T7" fmla="*/ 179 h 1509"/>
              <a:gd name="T8" fmla="*/ 63 w 1660"/>
              <a:gd name="T9" fmla="*/ 571 h 1509"/>
              <a:gd name="T10" fmla="*/ 63 w 1660"/>
              <a:gd name="T11" fmla="*/ 928 h 1509"/>
              <a:gd name="T12" fmla="*/ 294 w 1660"/>
              <a:gd name="T13" fmla="*/ 1330 h 1509"/>
              <a:gd name="T14" fmla="*/ 598 w 1660"/>
              <a:gd name="T15" fmla="*/ 1508 h 1509"/>
              <a:gd name="T16" fmla="*/ 1053 w 1660"/>
              <a:gd name="T17" fmla="*/ 1508 h 1509"/>
              <a:gd name="T18" fmla="*/ 1365 w 1660"/>
              <a:gd name="T19" fmla="*/ 1330 h 1509"/>
              <a:gd name="T20" fmla="*/ 1597 w 1660"/>
              <a:gd name="T21" fmla="*/ 928 h 1509"/>
              <a:gd name="T22" fmla="*/ 1597 w 1660"/>
              <a:gd name="T23" fmla="*/ 571 h 1509"/>
              <a:gd name="T24" fmla="*/ 1365 w 1660"/>
              <a:gd name="T25" fmla="*/ 179 h 1509"/>
              <a:gd name="T26" fmla="*/ 1053 w 1660"/>
              <a:gd name="T27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0" h="1509">
                <a:moveTo>
                  <a:pt x="1053" y="0"/>
                </a:moveTo>
                <a:lnTo>
                  <a:pt x="1053" y="0"/>
                </a:lnTo>
                <a:cubicBezTo>
                  <a:pt x="598" y="0"/>
                  <a:pt x="598" y="0"/>
                  <a:pt x="598" y="0"/>
                </a:cubicBezTo>
                <a:cubicBezTo>
                  <a:pt x="473" y="0"/>
                  <a:pt x="357" y="72"/>
                  <a:pt x="294" y="179"/>
                </a:cubicBezTo>
                <a:cubicBezTo>
                  <a:pt x="63" y="571"/>
                  <a:pt x="63" y="571"/>
                  <a:pt x="63" y="571"/>
                </a:cubicBezTo>
                <a:cubicBezTo>
                  <a:pt x="0" y="687"/>
                  <a:pt x="0" y="821"/>
                  <a:pt x="63" y="928"/>
                </a:cubicBezTo>
                <a:cubicBezTo>
                  <a:pt x="294" y="1330"/>
                  <a:pt x="294" y="1330"/>
                  <a:pt x="294" y="1330"/>
                </a:cubicBezTo>
                <a:cubicBezTo>
                  <a:pt x="357" y="1437"/>
                  <a:pt x="473" y="1508"/>
                  <a:pt x="598" y="1508"/>
                </a:cubicBezTo>
                <a:cubicBezTo>
                  <a:pt x="1053" y="1508"/>
                  <a:pt x="1053" y="1508"/>
                  <a:pt x="1053" y="1508"/>
                </a:cubicBezTo>
                <a:cubicBezTo>
                  <a:pt x="1186" y="1508"/>
                  <a:pt x="1303" y="1437"/>
                  <a:pt x="1365" y="1330"/>
                </a:cubicBezTo>
                <a:cubicBezTo>
                  <a:pt x="1597" y="928"/>
                  <a:pt x="1597" y="928"/>
                  <a:pt x="1597" y="928"/>
                </a:cubicBezTo>
                <a:cubicBezTo>
                  <a:pt x="1659" y="821"/>
                  <a:pt x="1659" y="687"/>
                  <a:pt x="1597" y="571"/>
                </a:cubicBezTo>
                <a:cubicBezTo>
                  <a:pt x="1365" y="179"/>
                  <a:pt x="1365" y="179"/>
                  <a:pt x="1365" y="179"/>
                </a:cubicBezTo>
                <a:cubicBezTo>
                  <a:pt x="1303" y="72"/>
                  <a:pt x="1186" y="0"/>
                  <a:pt x="1053" y="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2434BD5A-ED95-5943-973C-BF1DF331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04" y="10321204"/>
            <a:ext cx="1665198" cy="1509782"/>
          </a:xfrm>
          <a:custGeom>
            <a:avLst/>
            <a:gdLst>
              <a:gd name="T0" fmla="*/ 1053 w 1652"/>
              <a:gd name="T1" fmla="*/ 0 h 1500"/>
              <a:gd name="T2" fmla="*/ 1053 w 1652"/>
              <a:gd name="T3" fmla="*/ 0 h 1500"/>
              <a:gd name="T4" fmla="*/ 598 w 1652"/>
              <a:gd name="T5" fmla="*/ 0 h 1500"/>
              <a:gd name="T6" fmla="*/ 286 w 1652"/>
              <a:gd name="T7" fmla="*/ 179 h 1500"/>
              <a:gd name="T8" fmla="*/ 63 w 1652"/>
              <a:gd name="T9" fmla="*/ 571 h 1500"/>
              <a:gd name="T10" fmla="*/ 63 w 1652"/>
              <a:gd name="T11" fmla="*/ 928 h 1500"/>
              <a:gd name="T12" fmla="*/ 286 w 1652"/>
              <a:gd name="T13" fmla="*/ 1320 h 1500"/>
              <a:gd name="T14" fmla="*/ 598 w 1652"/>
              <a:gd name="T15" fmla="*/ 1499 h 1500"/>
              <a:gd name="T16" fmla="*/ 1053 w 1652"/>
              <a:gd name="T17" fmla="*/ 1499 h 1500"/>
              <a:gd name="T18" fmla="*/ 1365 w 1652"/>
              <a:gd name="T19" fmla="*/ 1320 h 1500"/>
              <a:gd name="T20" fmla="*/ 1588 w 1652"/>
              <a:gd name="T21" fmla="*/ 928 h 1500"/>
              <a:gd name="T22" fmla="*/ 1588 w 1652"/>
              <a:gd name="T23" fmla="*/ 571 h 1500"/>
              <a:gd name="T24" fmla="*/ 1365 w 1652"/>
              <a:gd name="T25" fmla="*/ 179 h 1500"/>
              <a:gd name="T26" fmla="*/ 1053 w 1652"/>
              <a:gd name="T2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2" h="1500">
                <a:moveTo>
                  <a:pt x="1053" y="0"/>
                </a:moveTo>
                <a:lnTo>
                  <a:pt x="1053" y="0"/>
                </a:lnTo>
                <a:cubicBezTo>
                  <a:pt x="598" y="0"/>
                  <a:pt x="598" y="0"/>
                  <a:pt x="598" y="0"/>
                </a:cubicBezTo>
                <a:cubicBezTo>
                  <a:pt x="473" y="0"/>
                  <a:pt x="348" y="71"/>
                  <a:pt x="286" y="179"/>
                </a:cubicBezTo>
                <a:cubicBezTo>
                  <a:pt x="63" y="571"/>
                  <a:pt x="63" y="571"/>
                  <a:pt x="63" y="571"/>
                </a:cubicBezTo>
                <a:cubicBezTo>
                  <a:pt x="0" y="687"/>
                  <a:pt x="0" y="821"/>
                  <a:pt x="63" y="928"/>
                </a:cubicBezTo>
                <a:cubicBezTo>
                  <a:pt x="286" y="1320"/>
                  <a:pt x="286" y="1320"/>
                  <a:pt x="286" y="1320"/>
                </a:cubicBezTo>
                <a:cubicBezTo>
                  <a:pt x="348" y="1436"/>
                  <a:pt x="473" y="1499"/>
                  <a:pt x="598" y="1499"/>
                </a:cubicBezTo>
                <a:cubicBezTo>
                  <a:pt x="1053" y="1499"/>
                  <a:pt x="1053" y="1499"/>
                  <a:pt x="1053" y="1499"/>
                </a:cubicBezTo>
                <a:cubicBezTo>
                  <a:pt x="1178" y="1499"/>
                  <a:pt x="1294" y="1436"/>
                  <a:pt x="1365" y="1320"/>
                </a:cubicBezTo>
                <a:cubicBezTo>
                  <a:pt x="1588" y="928"/>
                  <a:pt x="1588" y="928"/>
                  <a:pt x="1588" y="928"/>
                </a:cubicBezTo>
                <a:cubicBezTo>
                  <a:pt x="1651" y="821"/>
                  <a:pt x="1651" y="687"/>
                  <a:pt x="1588" y="571"/>
                </a:cubicBezTo>
                <a:cubicBezTo>
                  <a:pt x="1365" y="179"/>
                  <a:pt x="1365" y="179"/>
                  <a:pt x="1365" y="179"/>
                </a:cubicBezTo>
                <a:cubicBezTo>
                  <a:pt x="1294" y="71"/>
                  <a:pt x="1178" y="0"/>
                  <a:pt x="1053" y="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35">
            <a:extLst>
              <a:ext uri="{FF2B5EF4-FFF2-40B4-BE49-F238E27FC236}">
                <a16:creationId xmlns:a16="http://schemas.microsoft.com/office/drawing/2014/main" id="{815E9ADE-A7F5-9F43-8456-F7B6DE3B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274" y="7628381"/>
            <a:ext cx="4636297" cy="2938900"/>
          </a:xfrm>
          <a:custGeom>
            <a:avLst/>
            <a:gdLst>
              <a:gd name="T0" fmla="*/ 4771 w 5022"/>
              <a:gd name="T1" fmla="*/ 3185 h 3186"/>
              <a:gd name="T2" fmla="*/ 4771 w 5022"/>
              <a:gd name="T3" fmla="*/ 3185 h 3186"/>
              <a:gd name="T4" fmla="*/ 249 w 5022"/>
              <a:gd name="T5" fmla="*/ 3185 h 3186"/>
              <a:gd name="T6" fmla="*/ 0 w 5022"/>
              <a:gd name="T7" fmla="*/ 2935 h 3186"/>
              <a:gd name="T8" fmla="*/ 0 w 5022"/>
              <a:gd name="T9" fmla="*/ 259 h 3186"/>
              <a:gd name="T10" fmla="*/ 249 w 5022"/>
              <a:gd name="T11" fmla="*/ 0 h 3186"/>
              <a:gd name="T12" fmla="*/ 4771 w 5022"/>
              <a:gd name="T13" fmla="*/ 0 h 3186"/>
              <a:gd name="T14" fmla="*/ 5021 w 5022"/>
              <a:gd name="T15" fmla="*/ 259 h 3186"/>
              <a:gd name="T16" fmla="*/ 5021 w 5022"/>
              <a:gd name="T17" fmla="*/ 2935 h 3186"/>
              <a:gd name="T18" fmla="*/ 4771 w 5022"/>
              <a:gd name="T19" fmla="*/ 3185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22" h="3186">
                <a:moveTo>
                  <a:pt x="4771" y="3185"/>
                </a:moveTo>
                <a:lnTo>
                  <a:pt x="4771" y="3185"/>
                </a:lnTo>
                <a:cubicBezTo>
                  <a:pt x="249" y="3185"/>
                  <a:pt x="249" y="3185"/>
                  <a:pt x="249" y="3185"/>
                </a:cubicBezTo>
                <a:cubicBezTo>
                  <a:pt x="115" y="3185"/>
                  <a:pt x="0" y="3068"/>
                  <a:pt x="0" y="2935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116"/>
                  <a:pt x="115" y="0"/>
                  <a:pt x="249" y="0"/>
                </a:cubicBezTo>
                <a:cubicBezTo>
                  <a:pt x="4771" y="0"/>
                  <a:pt x="4771" y="0"/>
                  <a:pt x="4771" y="0"/>
                </a:cubicBezTo>
                <a:cubicBezTo>
                  <a:pt x="4905" y="0"/>
                  <a:pt x="5021" y="116"/>
                  <a:pt x="5021" y="259"/>
                </a:cubicBezTo>
                <a:cubicBezTo>
                  <a:pt x="5021" y="2935"/>
                  <a:pt x="5021" y="2935"/>
                  <a:pt x="5021" y="2935"/>
                </a:cubicBezTo>
                <a:cubicBezTo>
                  <a:pt x="5021" y="3068"/>
                  <a:pt x="4905" y="3185"/>
                  <a:pt x="4771" y="31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36">
            <a:extLst>
              <a:ext uri="{FF2B5EF4-FFF2-40B4-BE49-F238E27FC236}">
                <a16:creationId xmlns:a16="http://schemas.microsoft.com/office/drawing/2014/main" id="{4D56AF41-8674-3948-B880-6CE893F9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274" y="8080208"/>
            <a:ext cx="4636297" cy="586151"/>
          </a:xfrm>
          <a:custGeom>
            <a:avLst/>
            <a:gdLst>
              <a:gd name="T0" fmla="*/ 5021 w 5022"/>
              <a:gd name="T1" fmla="*/ 634 h 635"/>
              <a:gd name="T2" fmla="*/ 0 w 5022"/>
              <a:gd name="T3" fmla="*/ 634 h 635"/>
              <a:gd name="T4" fmla="*/ 0 w 5022"/>
              <a:gd name="T5" fmla="*/ 0 h 635"/>
              <a:gd name="T6" fmla="*/ 5021 w 5022"/>
              <a:gd name="T7" fmla="*/ 0 h 635"/>
              <a:gd name="T8" fmla="*/ 5021 w 5022"/>
              <a:gd name="T9" fmla="*/ 634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2" h="635">
                <a:moveTo>
                  <a:pt x="5021" y="634"/>
                </a:moveTo>
                <a:lnTo>
                  <a:pt x="0" y="634"/>
                </a:lnTo>
                <a:lnTo>
                  <a:pt x="0" y="0"/>
                </a:lnTo>
                <a:lnTo>
                  <a:pt x="5021" y="0"/>
                </a:lnTo>
                <a:lnTo>
                  <a:pt x="5021" y="6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37">
            <a:extLst>
              <a:ext uri="{FF2B5EF4-FFF2-40B4-BE49-F238E27FC236}">
                <a16:creationId xmlns:a16="http://schemas.microsoft.com/office/drawing/2014/main" id="{E2C6D7A9-C588-A14B-9CE4-1E72D3F8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877" y="9431614"/>
            <a:ext cx="264581" cy="683844"/>
          </a:xfrm>
          <a:custGeom>
            <a:avLst/>
            <a:gdLst>
              <a:gd name="T0" fmla="*/ 258 w 286"/>
              <a:gd name="T1" fmla="*/ 741 h 742"/>
              <a:gd name="T2" fmla="*/ 258 w 286"/>
              <a:gd name="T3" fmla="*/ 741 h 742"/>
              <a:gd name="T4" fmla="*/ 160 w 286"/>
              <a:gd name="T5" fmla="*/ 741 h 742"/>
              <a:gd name="T6" fmla="*/ 0 w 286"/>
              <a:gd name="T7" fmla="*/ 580 h 742"/>
              <a:gd name="T8" fmla="*/ 0 w 286"/>
              <a:gd name="T9" fmla="*/ 161 h 742"/>
              <a:gd name="T10" fmla="*/ 160 w 286"/>
              <a:gd name="T11" fmla="*/ 0 h 742"/>
              <a:gd name="T12" fmla="*/ 258 w 286"/>
              <a:gd name="T13" fmla="*/ 0 h 742"/>
              <a:gd name="T14" fmla="*/ 285 w 286"/>
              <a:gd name="T15" fmla="*/ 27 h 742"/>
              <a:gd name="T16" fmla="*/ 285 w 286"/>
              <a:gd name="T17" fmla="*/ 714 h 742"/>
              <a:gd name="T18" fmla="*/ 258 w 286"/>
              <a:gd name="T1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742">
                <a:moveTo>
                  <a:pt x="258" y="741"/>
                </a:moveTo>
                <a:lnTo>
                  <a:pt x="258" y="741"/>
                </a:lnTo>
                <a:cubicBezTo>
                  <a:pt x="160" y="741"/>
                  <a:pt x="160" y="741"/>
                  <a:pt x="160" y="741"/>
                </a:cubicBezTo>
                <a:cubicBezTo>
                  <a:pt x="71" y="741"/>
                  <a:pt x="0" y="669"/>
                  <a:pt x="0" y="58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72"/>
                  <a:pt x="71" y="0"/>
                  <a:pt x="160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76" y="0"/>
                  <a:pt x="285" y="9"/>
                  <a:pt x="285" y="27"/>
                </a:cubicBezTo>
                <a:cubicBezTo>
                  <a:pt x="285" y="714"/>
                  <a:pt x="285" y="714"/>
                  <a:pt x="285" y="714"/>
                </a:cubicBezTo>
                <a:cubicBezTo>
                  <a:pt x="285" y="732"/>
                  <a:pt x="276" y="741"/>
                  <a:pt x="258" y="741"/>
                </a:cubicBezTo>
              </a:path>
            </a:pathLst>
          </a:custGeom>
          <a:solidFill>
            <a:srgbClr val="7CA0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38">
            <a:extLst>
              <a:ext uri="{FF2B5EF4-FFF2-40B4-BE49-F238E27FC236}">
                <a16:creationId xmlns:a16="http://schemas.microsoft.com/office/drawing/2014/main" id="{5AB9278E-40E5-894F-ABF0-8B5A96622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022" y="9431614"/>
            <a:ext cx="329712" cy="215735"/>
          </a:xfrm>
          <a:custGeom>
            <a:avLst/>
            <a:gdLst>
              <a:gd name="T0" fmla="*/ 357 w 358"/>
              <a:gd name="T1" fmla="*/ 125 h 233"/>
              <a:gd name="T2" fmla="*/ 357 w 358"/>
              <a:gd name="T3" fmla="*/ 125 h 233"/>
              <a:gd name="T4" fmla="*/ 357 w 358"/>
              <a:gd name="T5" fmla="*/ 206 h 233"/>
              <a:gd name="T6" fmla="*/ 330 w 358"/>
              <a:gd name="T7" fmla="*/ 232 h 233"/>
              <a:gd name="T8" fmla="*/ 27 w 358"/>
              <a:gd name="T9" fmla="*/ 232 h 233"/>
              <a:gd name="T10" fmla="*/ 0 w 358"/>
              <a:gd name="T11" fmla="*/ 206 h 233"/>
              <a:gd name="T12" fmla="*/ 0 w 358"/>
              <a:gd name="T13" fmla="*/ 27 h 233"/>
              <a:gd name="T14" fmla="*/ 27 w 358"/>
              <a:gd name="T15" fmla="*/ 0 h 233"/>
              <a:gd name="T16" fmla="*/ 223 w 358"/>
              <a:gd name="T17" fmla="*/ 0 h 233"/>
              <a:gd name="T18" fmla="*/ 357 w 358"/>
              <a:gd name="T19" fmla="*/ 125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233">
                <a:moveTo>
                  <a:pt x="357" y="125"/>
                </a:moveTo>
                <a:lnTo>
                  <a:pt x="357" y="125"/>
                </a:lnTo>
                <a:cubicBezTo>
                  <a:pt x="357" y="206"/>
                  <a:pt x="357" y="206"/>
                  <a:pt x="357" y="206"/>
                </a:cubicBezTo>
                <a:cubicBezTo>
                  <a:pt x="357" y="223"/>
                  <a:pt x="339" y="232"/>
                  <a:pt x="330" y="232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18" y="232"/>
                  <a:pt x="0" y="223"/>
                  <a:pt x="0" y="20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94" y="0"/>
                  <a:pt x="357" y="54"/>
                  <a:pt x="357" y="125"/>
                </a:cubicBezTo>
              </a:path>
            </a:pathLst>
          </a:custGeom>
          <a:solidFill>
            <a:srgbClr val="7CA0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39">
            <a:extLst>
              <a:ext uri="{FF2B5EF4-FFF2-40B4-BE49-F238E27FC236}">
                <a16:creationId xmlns:a16="http://schemas.microsoft.com/office/drawing/2014/main" id="{8DCDE6F9-71C3-E54D-9D2D-AE5A506E3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022" y="9667702"/>
            <a:ext cx="329712" cy="215735"/>
          </a:xfrm>
          <a:custGeom>
            <a:avLst/>
            <a:gdLst>
              <a:gd name="T0" fmla="*/ 357 w 358"/>
              <a:gd name="T1" fmla="*/ 36 h 233"/>
              <a:gd name="T2" fmla="*/ 357 w 358"/>
              <a:gd name="T3" fmla="*/ 36 h 233"/>
              <a:gd name="T4" fmla="*/ 357 w 358"/>
              <a:gd name="T5" fmla="*/ 188 h 233"/>
              <a:gd name="T6" fmla="*/ 312 w 358"/>
              <a:gd name="T7" fmla="*/ 232 h 233"/>
              <a:gd name="T8" fmla="*/ 44 w 358"/>
              <a:gd name="T9" fmla="*/ 232 h 233"/>
              <a:gd name="T10" fmla="*/ 0 w 358"/>
              <a:gd name="T11" fmla="*/ 188 h 233"/>
              <a:gd name="T12" fmla="*/ 0 w 358"/>
              <a:gd name="T13" fmla="*/ 36 h 233"/>
              <a:gd name="T14" fmla="*/ 44 w 358"/>
              <a:gd name="T15" fmla="*/ 0 h 233"/>
              <a:gd name="T16" fmla="*/ 312 w 358"/>
              <a:gd name="T17" fmla="*/ 0 h 233"/>
              <a:gd name="T18" fmla="*/ 357 w 358"/>
              <a:gd name="T19" fmla="*/ 3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233">
                <a:moveTo>
                  <a:pt x="357" y="36"/>
                </a:moveTo>
                <a:lnTo>
                  <a:pt x="357" y="36"/>
                </a:lnTo>
                <a:cubicBezTo>
                  <a:pt x="357" y="188"/>
                  <a:pt x="357" y="188"/>
                  <a:pt x="357" y="188"/>
                </a:cubicBezTo>
                <a:cubicBezTo>
                  <a:pt x="357" y="205"/>
                  <a:pt x="330" y="232"/>
                  <a:pt x="312" y="232"/>
                </a:cubicBezTo>
                <a:cubicBezTo>
                  <a:pt x="44" y="232"/>
                  <a:pt x="44" y="232"/>
                  <a:pt x="44" y="232"/>
                </a:cubicBezTo>
                <a:cubicBezTo>
                  <a:pt x="27" y="232"/>
                  <a:pt x="0" y="205"/>
                  <a:pt x="0" y="18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27" y="0"/>
                  <a:pt x="44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30" y="0"/>
                  <a:pt x="357" y="18"/>
                  <a:pt x="357" y="36"/>
                </a:cubicBezTo>
              </a:path>
            </a:pathLst>
          </a:custGeom>
          <a:solidFill>
            <a:srgbClr val="7CA0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0">
            <a:extLst>
              <a:ext uri="{FF2B5EF4-FFF2-40B4-BE49-F238E27FC236}">
                <a16:creationId xmlns:a16="http://schemas.microsoft.com/office/drawing/2014/main" id="{BC95B7C2-434F-4646-BC53-51BCEBC2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022" y="9899720"/>
            <a:ext cx="329712" cy="215737"/>
          </a:xfrm>
          <a:custGeom>
            <a:avLst/>
            <a:gdLst>
              <a:gd name="T0" fmla="*/ 357 w 358"/>
              <a:gd name="T1" fmla="*/ 27 h 233"/>
              <a:gd name="T2" fmla="*/ 357 w 358"/>
              <a:gd name="T3" fmla="*/ 27 h 233"/>
              <a:gd name="T4" fmla="*/ 357 w 358"/>
              <a:gd name="T5" fmla="*/ 107 h 233"/>
              <a:gd name="T6" fmla="*/ 223 w 358"/>
              <a:gd name="T7" fmla="*/ 232 h 233"/>
              <a:gd name="T8" fmla="*/ 27 w 358"/>
              <a:gd name="T9" fmla="*/ 232 h 233"/>
              <a:gd name="T10" fmla="*/ 0 w 358"/>
              <a:gd name="T11" fmla="*/ 214 h 233"/>
              <a:gd name="T12" fmla="*/ 0 w 358"/>
              <a:gd name="T13" fmla="*/ 27 h 233"/>
              <a:gd name="T14" fmla="*/ 27 w 358"/>
              <a:gd name="T15" fmla="*/ 0 h 233"/>
              <a:gd name="T16" fmla="*/ 330 w 358"/>
              <a:gd name="T17" fmla="*/ 0 h 233"/>
              <a:gd name="T18" fmla="*/ 357 w 358"/>
              <a:gd name="T19" fmla="*/ 2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233">
                <a:moveTo>
                  <a:pt x="357" y="27"/>
                </a:moveTo>
                <a:lnTo>
                  <a:pt x="357" y="27"/>
                </a:lnTo>
                <a:cubicBezTo>
                  <a:pt x="357" y="107"/>
                  <a:pt x="357" y="107"/>
                  <a:pt x="357" y="107"/>
                </a:cubicBezTo>
                <a:cubicBezTo>
                  <a:pt x="357" y="178"/>
                  <a:pt x="294" y="232"/>
                  <a:pt x="223" y="232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18" y="232"/>
                  <a:pt x="0" y="223"/>
                  <a:pt x="0" y="2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39" y="0"/>
                  <a:pt x="357" y="9"/>
                  <a:pt x="357" y="27"/>
                </a:cubicBezTo>
              </a:path>
            </a:pathLst>
          </a:custGeom>
          <a:solidFill>
            <a:srgbClr val="7CA0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1">
            <a:extLst>
              <a:ext uri="{FF2B5EF4-FFF2-40B4-BE49-F238E27FC236}">
                <a16:creationId xmlns:a16="http://schemas.microsoft.com/office/drawing/2014/main" id="{C17D42F9-270F-A34D-8B41-D98CE4AE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124" y="9899720"/>
            <a:ext cx="2279479" cy="109904"/>
          </a:xfrm>
          <a:custGeom>
            <a:avLst/>
            <a:gdLst>
              <a:gd name="T0" fmla="*/ 2470 w 2471"/>
              <a:gd name="T1" fmla="*/ 0 h 117"/>
              <a:gd name="T2" fmla="*/ 0 w 2471"/>
              <a:gd name="T3" fmla="*/ 0 h 117"/>
              <a:gd name="T4" fmla="*/ 0 w 2471"/>
              <a:gd name="T5" fmla="*/ 116 h 117"/>
              <a:gd name="T6" fmla="*/ 2470 w 2471"/>
              <a:gd name="T7" fmla="*/ 116 h 117"/>
              <a:gd name="T8" fmla="*/ 2470 w 2471"/>
              <a:gd name="T9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1" h="117">
                <a:moveTo>
                  <a:pt x="2470" y="0"/>
                </a:moveTo>
                <a:lnTo>
                  <a:pt x="0" y="0"/>
                </a:lnTo>
                <a:lnTo>
                  <a:pt x="0" y="116"/>
                </a:lnTo>
                <a:lnTo>
                  <a:pt x="2470" y="116"/>
                </a:lnTo>
                <a:lnTo>
                  <a:pt x="247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2">
            <a:extLst>
              <a:ext uri="{FF2B5EF4-FFF2-40B4-BE49-F238E27FC236}">
                <a16:creationId xmlns:a16="http://schemas.microsoft.com/office/drawing/2014/main" id="{A8B70544-459E-0045-AFD3-7B5C6AB8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124" y="9586293"/>
            <a:ext cx="1143811" cy="109902"/>
          </a:xfrm>
          <a:custGeom>
            <a:avLst/>
            <a:gdLst>
              <a:gd name="T0" fmla="*/ 1240 w 1241"/>
              <a:gd name="T1" fmla="*/ 0 h 117"/>
              <a:gd name="T2" fmla="*/ 0 w 1241"/>
              <a:gd name="T3" fmla="*/ 0 h 117"/>
              <a:gd name="T4" fmla="*/ 0 w 1241"/>
              <a:gd name="T5" fmla="*/ 116 h 117"/>
              <a:gd name="T6" fmla="*/ 1240 w 1241"/>
              <a:gd name="T7" fmla="*/ 116 h 117"/>
              <a:gd name="T8" fmla="*/ 1240 w 1241"/>
              <a:gd name="T9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1" h="117">
                <a:moveTo>
                  <a:pt x="1240" y="0"/>
                </a:moveTo>
                <a:lnTo>
                  <a:pt x="0" y="0"/>
                </a:lnTo>
                <a:lnTo>
                  <a:pt x="0" y="116"/>
                </a:lnTo>
                <a:lnTo>
                  <a:pt x="1240" y="116"/>
                </a:lnTo>
                <a:lnTo>
                  <a:pt x="124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3">
            <a:extLst>
              <a:ext uri="{FF2B5EF4-FFF2-40B4-BE49-F238E27FC236}">
                <a16:creationId xmlns:a16="http://schemas.microsoft.com/office/drawing/2014/main" id="{0E305DD2-133C-874C-B40F-59F7BB7D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393" y="6606688"/>
            <a:ext cx="5079983" cy="3761141"/>
          </a:xfrm>
          <a:custGeom>
            <a:avLst/>
            <a:gdLst>
              <a:gd name="T0" fmla="*/ 4646 w 5504"/>
              <a:gd name="T1" fmla="*/ 4049 h 4076"/>
              <a:gd name="T2" fmla="*/ 4646 w 5504"/>
              <a:gd name="T3" fmla="*/ 4049 h 4076"/>
              <a:gd name="T4" fmla="*/ 223 w 5504"/>
              <a:gd name="T5" fmla="*/ 3148 h 4076"/>
              <a:gd name="T6" fmla="*/ 26 w 5504"/>
              <a:gd name="T7" fmla="*/ 2844 h 4076"/>
              <a:gd name="T8" fmla="*/ 562 w 5504"/>
              <a:gd name="T9" fmla="*/ 223 h 4076"/>
              <a:gd name="T10" fmla="*/ 856 w 5504"/>
              <a:gd name="T11" fmla="*/ 27 h 4076"/>
              <a:gd name="T12" fmla="*/ 5279 w 5504"/>
              <a:gd name="T13" fmla="*/ 936 h 4076"/>
              <a:gd name="T14" fmla="*/ 5476 w 5504"/>
              <a:gd name="T15" fmla="*/ 1230 h 4076"/>
              <a:gd name="T16" fmla="*/ 4941 w 5504"/>
              <a:gd name="T17" fmla="*/ 3852 h 4076"/>
              <a:gd name="T18" fmla="*/ 4646 w 5504"/>
              <a:gd name="T19" fmla="*/ 4049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4" h="4076">
                <a:moveTo>
                  <a:pt x="4646" y="4049"/>
                </a:moveTo>
                <a:lnTo>
                  <a:pt x="4646" y="4049"/>
                </a:lnTo>
                <a:cubicBezTo>
                  <a:pt x="223" y="3148"/>
                  <a:pt x="223" y="3148"/>
                  <a:pt x="223" y="3148"/>
                </a:cubicBezTo>
                <a:cubicBezTo>
                  <a:pt x="80" y="3121"/>
                  <a:pt x="0" y="2987"/>
                  <a:pt x="26" y="2844"/>
                </a:cubicBezTo>
                <a:cubicBezTo>
                  <a:pt x="562" y="223"/>
                  <a:pt x="562" y="223"/>
                  <a:pt x="562" y="223"/>
                </a:cubicBezTo>
                <a:cubicBezTo>
                  <a:pt x="588" y="89"/>
                  <a:pt x="722" y="0"/>
                  <a:pt x="856" y="27"/>
                </a:cubicBezTo>
                <a:cubicBezTo>
                  <a:pt x="5279" y="936"/>
                  <a:pt x="5279" y="936"/>
                  <a:pt x="5279" y="936"/>
                </a:cubicBezTo>
                <a:cubicBezTo>
                  <a:pt x="5413" y="962"/>
                  <a:pt x="5503" y="1096"/>
                  <a:pt x="5476" y="1230"/>
                </a:cubicBezTo>
                <a:cubicBezTo>
                  <a:pt x="4941" y="3852"/>
                  <a:pt x="4941" y="3852"/>
                  <a:pt x="4941" y="3852"/>
                </a:cubicBezTo>
                <a:cubicBezTo>
                  <a:pt x="4914" y="3986"/>
                  <a:pt x="4780" y="4075"/>
                  <a:pt x="4646" y="40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4">
            <a:extLst>
              <a:ext uri="{FF2B5EF4-FFF2-40B4-BE49-F238E27FC236}">
                <a16:creationId xmlns:a16="http://schemas.microsoft.com/office/drawing/2014/main" id="{8A4C59BA-DFBA-EC44-B269-26DFB95E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5439" y="8409918"/>
            <a:ext cx="386696" cy="716408"/>
          </a:xfrm>
          <a:custGeom>
            <a:avLst/>
            <a:gdLst>
              <a:gd name="T0" fmla="*/ 241 w 421"/>
              <a:gd name="T1" fmla="*/ 768 h 777"/>
              <a:gd name="T2" fmla="*/ 241 w 421"/>
              <a:gd name="T3" fmla="*/ 768 h 777"/>
              <a:gd name="T4" fmla="*/ 143 w 421"/>
              <a:gd name="T5" fmla="*/ 750 h 777"/>
              <a:gd name="T6" fmla="*/ 18 w 421"/>
              <a:gd name="T7" fmla="*/ 562 h 777"/>
              <a:gd name="T8" fmla="*/ 107 w 421"/>
              <a:gd name="T9" fmla="*/ 143 h 777"/>
              <a:gd name="T10" fmla="*/ 295 w 421"/>
              <a:gd name="T11" fmla="*/ 18 h 777"/>
              <a:gd name="T12" fmla="*/ 393 w 421"/>
              <a:gd name="T13" fmla="*/ 45 h 777"/>
              <a:gd name="T14" fmla="*/ 420 w 421"/>
              <a:gd name="T15" fmla="*/ 72 h 777"/>
              <a:gd name="T16" fmla="*/ 277 w 421"/>
              <a:gd name="T17" fmla="*/ 750 h 777"/>
              <a:gd name="T18" fmla="*/ 241 w 421"/>
              <a:gd name="T19" fmla="*/ 76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" h="777">
                <a:moveTo>
                  <a:pt x="241" y="768"/>
                </a:moveTo>
                <a:lnTo>
                  <a:pt x="241" y="768"/>
                </a:lnTo>
                <a:cubicBezTo>
                  <a:pt x="143" y="750"/>
                  <a:pt x="143" y="750"/>
                  <a:pt x="143" y="750"/>
                </a:cubicBezTo>
                <a:cubicBezTo>
                  <a:pt x="54" y="732"/>
                  <a:pt x="0" y="651"/>
                  <a:pt x="18" y="562"/>
                </a:cubicBezTo>
                <a:cubicBezTo>
                  <a:pt x="107" y="143"/>
                  <a:pt x="107" y="143"/>
                  <a:pt x="107" y="143"/>
                </a:cubicBezTo>
                <a:cubicBezTo>
                  <a:pt x="125" y="63"/>
                  <a:pt x="206" y="0"/>
                  <a:pt x="295" y="18"/>
                </a:cubicBezTo>
                <a:cubicBezTo>
                  <a:pt x="393" y="45"/>
                  <a:pt x="393" y="45"/>
                  <a:pt x="393" y="45"/>
                </a:cubicBezTo>
                <a:cubicBezTo>
                  <a:pt x="411" y="45"/>
                  <a:pt x="420" y="63"/>
                  <a:pt x="420" y="72"/>
                </a:cubicBezTo>
                <a:cubicBezTo>
                  <a:pt x="277" y="750"/>
                  <a:pt x="277" y="750"/>
                  <a:pt x="277" y="750"/>
                </a:cubicBezTo>
                <a:cubicBezTo>
                  <a:pt x="277" y="758"/>
                  <a:pt x="259" y="776"/>
                  <a:pt x="241" y="7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5">
            <a:extLst>
              <a:ext uri="{FF2B5EF4-FFF2-40B4-BE49-F238E27FC236}">
                <a16:creationId xmlns:a16="http://schemas.microsoft.com/office/drawing/2014/main" id="{0ECD6337-7130-644D-997F-1A6E3FAE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3994" y="8458764"/>
            <a:ext cx="345994" cy="272725"/>
          </a:xfrm>
          <a:custGeom>
            <a:avLst/>
            <a:gdLst>
              <a:gd name="T0" fmla="*/ 365 w 375"/>
              <a:gd name="T1" fmla="*/ 196 h 295"/>
              <a:gd name="T2" fmla="*/ 365 w 375"/>
              <a:gd name="T3" fmla="*/ 196 h 295"/>
              <a:gd name="T4" fmla="*/ 347 w 375"/>
              <a:gd name="T5" fmla="*/ 276 h 295"/>
              <a:gd name="T6" fmla="*/ 321 w 375"/>
              <a:gd name="T7" fmla="*/ 294 h 295"/>
              <a:gd name="T8" fmla="*/ 26 w 375"/>
              <a:gd name="T9" fmla="*/ 232 h 295"/>
              <a:gd name="T10" fmla="*/ 9 w 375"/>
              <a:gd name="T11" fmla="*/ 205 h 295"/>
              <a:gd name="T12" fmla="*/ 44 w 375"/>
              <a:gd name="T13" fmla="*/ 27 h 295"/>
              <a:gd name="T14" fmla="*/ 71 w 375"/>
              <a:gd name="T15" fmla="*/ 9 h 295"/>
              <a:gd name="T16" fmla="*/ 267 w 375"/>
              <a:gd name="T17" fmla="*/ 44 h 295"/>
              <a:gd name="T18" fmla="*/ 365 w 375"/>
              <a:gd name="T19" fmla="*/ 19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5" h="295">
                <a:moveTo>
                  <a:pt x="365" y="196"/>
                </a:moveTo>
                <a:lnTo>
                  <a:pt x="365" y="196"/>
                </a:lnTo>
                <a:cubicBezTo>
                  <a:pt x="347" y="276"/>
                  <a:pt x="347" y="276"/>
                  <a:pt x="347" y="276"/>
                </a:cubicBezTo>
                <a:cubicBezTo>
                  <a:pt x="347" y="285"/>
                  <a:pt x="330" y="294"/>
                  <a:pt x="321" y="294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9" y="232"/>
                  <a:pt x="0" y="214"/>
                  <a:pt x="9" y="205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9"/>
                  <a:pt x="53" y="0"/>
                  <a:pt x="71" y="9"/>
                </a:cubicBezTo>
                <a:cubicBezTo>
                  <a:pt x="267" y="44"/>
                  <a:pt x="267" y="44"/>
                  <a:pt x="267" y="44"/>
                </a:cubicBezTo>
                <a:cubicBezTo>
                  <a:pt x="330" y="62"/>
                  <a:pt x="374" y="125"/>
                  <a:pt x="365" y="1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6">
            <a:extLst>
              <a:ext uri="{FF2B5EF4-FFF2-40B4-BE49-F238E27FC236}">
                <a16:creationId xmlns:a16="http://schemas.microsoft.com/office/drawing/2014/main" id="{6CE950BE-C6D3-4040-B5D2-637B1DE1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3289" y="8698924"/>
            <a:ext cx="345994" cy="264581"/>
          </a:xfrm>
          <a:custGeom>
            <a:avLst/>
            <a:gdLst>
              <a:gd name="T0" fmla="*/ 375 w 376"/>
              <a:gd name="T1" fmla="*/ 107 h 286"/>
              <a:gd name="T2" fmla="*/ 375 w 376"/>
              <a:gd name="T3" fmla="*/ 107 h 286"/>
              <a:gd name="T4" fmla="*/ 348 w 376"/>
              <a:gd name="T5" fmla="*/ 249 h 286"/>
              <a:gd name="T6" fmla="*/ 295 w 376"/>
              <a:gd name="T7" fmla="*/ 276 h 286"/>
              <a:gd name="T8" fmla="*/ 36 w 376"/>
              <a:gd name="T9" fmla="*/ 231 h 286"/>
              <a:gd name="T10" fmla="*/ 0 w 376"/>
              <a:gd name="T11" fmla="*/ 178 h 286"/>
              <a:gd name="T12" fmla="*/ 27 w 376"/>
              <a:gd name="T13" fmla="*/ 35 h 286"/>
              <a:gd name="T14" fmla="*/ 80 w 376"/>
              <a:gd name="T15" fmla="*/ 0 h 286"/>
              <a:gd name="T16" fmla="*/ 339 w 376"/>
              <a:gd name="T17" fmla="*/ 53 h 286"/>
              <a:gd name="T18" fmla="*/ 375 w 376"/>
              <a:gd name="T19" fmla="*/ 10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6" h="286">
                <a:moveTo>
                  <a:pt x="375" y="107"/>
                </a:moveTo>
                <a:lnTo>
                  <a:pt x="375" y="107"/>
                </a:lnTo>
                <a:cubicBezTo>
                  <a:pt x="348" y="249"/>
                  <a:pt x="348" y="249"/>
                  <a:pt x="348" y="249"/>
                </a:cubicBezTo>
                <a:cubicBezTo>
                  <a:pt x="339" y="267"/>
                  <a:pt x="312" y="285"/>
                  <a:pt x="295" y="276"/>
                </a:cubicBezTo>
                <a:cubicBezTo>
                  <a:pt x="36" y="231"/>
                  <a:pt x="36" y="231"/>
                  <a:pt x="36" y="231"/>
                </a:cubicBezTo>
                <a:cubicBezTo>
                  <a:pt x="9" y="223"/>
                  <a:pt x="0" y="205"/>
                  <a:pt x="0" y="178"/>
                </a:cubicBezTo>
                <a:cubicBezTo>
                  <a:pt x="27" y="35"/>
                  <a:pt x="27" y="35"/>
                  <a:pt x="27" y="35"/>
                </a:cubicBezTo>
                <a:cubicBezTo>
                  <a:pt x="36" y="8"/>
                  <a:pt x="62" y="0"/>
                  <a:pt x="80" y="0"/>
                </a:cubicBezTo>
                <a:cubicBezTo>
                  <a:pt x="339" y="53"/>
                  <a:pt x="339" y="53"/>
                  <a:pt x="339" y="53"/>
                </a:cubicBezTo>
                <a:cubicBezTo>
                  <a:pt x="366" y="62"/>
                  <a:pt x="375" y="80"/>
                  <a:pt x="375" y="1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7">
            <a:extLst>
              <a:ext uri="{FF2B5EF4-FFF2-40B4-BE49-F238E27FC236}">
                <a16:creationId xmlns:a16="http://schemas.microsoft.com/office/drawing/2014/main" id="{753BAF45-0DBE-C846-AEFE-001E8BA06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443" y="8918731"/>
            <a:ext cx="354135" cy="264581"/>
          </a:xfrm>
          <a:custGeom>
            <a:avLst/>
            <a:gdLst>
              <a:gd name="T0" fmla="*/ 374 w 384"/>
              <a:gd name="T1" fmla="*/ 98 h 287"/>
              <a:gd name="T2" fmla="*/ 374 w 384"/>
              <a:gd name="T3" fmla="*/ 98 h 287"/>
              <a:gd name="T4" fmla="*/ 365 w 384"/>
              <a:gd name="T5" fmla="*/ 179 h 287"/>
              <a:gd name="T6" fmla="*/ 214 w 384"/>
              <a:gd name="T7" fmla="*/ 277 h 287"/>
              <a:gd name="T8" fmla="*/ 17 w 384"/>
              <a:gd name="T9" fmla="*/ 232 h 287"/>
              <a:gd name="T10" fmla="*/ 0 w 384"/>
              <a:gd name="T11" fmla="*/ 205 h 287"/>
              <a:gd name="T12" fmla="*/ 35 w 384"/>
              <a:gd name="T13" fmla="*/ 27 h 287"/>
              <a:gd name="T14" fmla="*/ 62 w 384"/>
              <a:gd name="T15" fmla="*/ 9 h 287"/>
              <a:gd name="T16" fmla="*/ 356 w 384"/>
              <a:gd name="T17" fmla="*/ 72 h 287"/>
              <a:gd name="T18" fmla="*/ 374 w 384"/>
              <a:gd name="T19" fmla="*/ 9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287">
                <a:moveTo>
                  <a:pt x="374" y="98"/>
                </a:moveTo>
                <a:lnTo>
                  <a:pt x="374" y="98"/>
                </a:lnTo>
                <a:cubicBezTo>
                  <a:pt x="365" y="179"/>
                  <a:pt x="365" y="179"/>
                  <a:pt x="365" y="179"/>
                </a:cubicBezTo>
                <a:cubicBezTo>
                  <a:pt x="348" y="241"/>
                  <a:pt x="285" y="286"/>
                  <a:pt x="214" y="277"/>
                </a:cubicBezTo>
                <a:cubicBezTo>
                  <a:pt x="17" y="232"/>
                  <a:pt x="17" y="232"/>
                  <a:pt x="17" y="232"/>
                </a:cubicBezTo>
                <a:cubicBezTo>
                  <a:pt x="8" y="232"/>
                  <a:pt x="0" y="223"/>
                  <a:pt x="0" y="205"/>
                </a:cubicBezTo>
                <a:cubicBezTo>
                  <a:pt x="35" y="27"/>
                  <a:pt x="35" y="27"/>
                  <a:pt x="35" y="27"/>
                </a:cubicBezTo>
                <a:cubicBezTo>
                  <a:pt x="44" y="9"/>
                  <a:pt x="53" y="0"/>
                  <a:pt x="62" y="9"/>
                </a:cubicBezTo>
                <a:cubicBezTo>
                  <a:pt x="356" y="72"/>
                  <a:pt x="356" y="72"/>
                  <a:pt x="356" y="72"/>
                </a:cubicBezTo>
                <a:cubicBezTo>
                  <a:pt x="374" y="72"/>
                  <a:pt x="383" y="81"/>
                  <a:pt x="374" y="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8">
            <a:extLst>
              <a:ext uri="{FF2B5EF4-FFF2-40B4-BE49-F238E27FC236}">
                <a16:creationId xmlns:a16="http://schemas.microsoft.com/office/drawing/2014/main" id="{1F3C26FA-9AE9-0B48-8059-96B4000A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656" y="8878026"/>
            <a:ext cx="2255057" cy="561729"/>
          </a:xfrm>
          <a:custGeom>
            <a:avLst/>
            <a:gdLst>
              <a:gd name="T0" fmla="*/ 2444 w 2445"/>
              <a:gd name="T1" fmla="*/ 499 h 607"/>
              <a:gd name="T2" fmla="*/ 27 w 2445"/>
              <a:gd name="T3" fmla="*/ 0 h 607"/>
              <a:gd name="T4" fmla="*/ 0 w 2445"/>
              <a:gd name="T5" fmla="*/ 116 h 607"/>
              <a:gd name="T6" fmla="*/ 2417 w 2445"/>
              <a:gd name="T7" fmla="*/ 606 h 607"/>
              <a:gd name="T8" fmla="*/ 2444 w 2445"/>
              <a:gd name="T9" fmla="*/ 499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5" h="607">
                <a:moveTo>
                  <a:pt x="2444" y="499"/>
                </a:moveTo>
                <a:lnTo>
                  <a:pt x="27" y="0"/>
                </a:lnTo>
                <a:lnTo>
                  <a:pt x="0" y="116"/>
                </a:lnTo>
                <a:lnTo>
                  <a:pt x="2417" y="606"/>
                </a:lnTo>
                <a:lnTo>
                  <a:pt x="2444" y="4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9">
            <a:extLst>
              <a:ext uri="{FF2B5EF4-FFF2-40B4-BE49-F238E27FC236}">
                <a16:creationId xmlns:a16="http://schemas.microsoft.com/office/drawing/2014/main" id="{DC1FA492-5C34-8A4A-A097-84DD6E29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742" y="7404505"/>
            <a:ext cx="1795091" cy="675703"/>
          </a:xfrm>
          <a:custGeom>
            <a:avLst/>
            <a:gdLst>
              <a:gd name="T0" fmla="*/ 71 w 1946"/>
              <a:gd name="T1" fmla="*/ 0 h 732"/>
              <a:gd name="T2" fmla="*/ 1945 w 1946"/>
              <a:gd name="T3" fmla="*/ 384 h 732"/>
              <a:gd name="T4" fmla="*/ 1882 w 1946"/>
              <a:gd name="T5" fmla="*/ 731 h 732"/>
              <a:gd name="T6" fmla="*/ 0 w 1946"/>
              <a:gd name="T7" fmla="*/ 348 h 732"/>
              <a:gd name="T8" fmla="*/ 71 w 1946"/>
              <a:gd name="T9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6" h="732">
                <a:moveTo>
                  <a:pt x="71" y="0"/>
                </a:moveTo>
                <a:lnTo>
                  <a:pt x="1945" y="384"/>
                </a:lnTo>
                <a:lnTo>
                  <a:pt x="1882" y="731"/>
                </a:lnTo>
                <a:lnTo>
                  <a:pt x="0" y="348"/>
                </a:lnTo>
                <a:lnTo>
                  <a:pt x="7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50">
            <a:extLst>
              <a:ext uri="{FF2B5EF4-FFF2-40B4-BE49-F238E27FC236}">
                <a16:creationId xmlns:a16="http://schemas.microsoft.com/office/drawing/2014/main" id="{5AF4658D-5523-FD4F-94A1-D249B0C9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7981" y="7998798"/>
            <a:ext cx="77341" cy="240158"/>
          </a:xfrm>
          <a:custGeom>
            <a:avLst/>
            <a:gdLst>
              <a:gd name="T0" fmla="*/ 0 w 82"/>
              <a:gd name="T1" fmla="*/ 250 h 260"/>
              <a:gd name="T2" fmla="*/ 45 w 82"/>
              <a:gd name="T3" fmla="*/ 36 h 260"/>
              <a:gd name="T4" fmla="*/ 18 w 82"/>
              <a:gd name="T5" fmla="*/ 27 h 260"/>
              <a:gd name="T6" fmla="*/ 27 w 82"/>
              <a:gd name="T7" fmla="*/ 0 h 260"/>
              <a:gd name="T8" fmla="*/ 81 w 82"/>
              <a:gd name="T9" fmla="*/ 9 h 260"/>
              <a:gd name="T10" fmla="*/ 36 w 82"/>
              <a:gd name="T11" fmla="*/ 259 h 260"/>
              <a:gd name="T12" fmla="*/ 0 w 82"/>
              <a:gd name="T13" fmla="*/ 25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260">
                <a:moveTo>
                  <a:pt x="0" y="250"/>
                </a:moveTo>
                <a:lnTo>
                  <a:pt x="45" y="36"/>
                </a:lnTo>
                <a:lnTo>
                  <a:pt x="18" y="27"/>
                </a:lnTo>
                <a:lnTo>
                  <a:pt x="27" y="0"/>
                </a:lnTo>
                <a:lnTo>
                  <a:pt x="81" y="9"/>
                </a:lnTo>
                <a:lnTo>
                  <a:pt x="36" y="259"/>
                </a:lnTo>
                <a:lnTo>
                  <a:pt x="0" y="2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1">
            <a:extLst>
              <a:ext uri="{FF2B5EF4-FFF2-40B4-BE49-F238E27FC236}">
                <a16:creationId xmlns:a16="http://schemas.microsoft.com/office/drawing/2014/main" id="{23F82D30-8120-A14D-B8E0-A6B09DDC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250" y="8023221"/>
            <a:ext cx="183174" cy="248300"/>
          </a:xfrm>
          <a:custGeom>
            <a:avLst/>
            <a:gdLst>
              <a:gd name="T0" fmla="*/ 0 w 197"/>
              <a:gd name="T1" fmla="*/ 232 h 269"/>
              <a:gd name="T2" fmla="*/ 0 w 197"/>
              <a:gd name="T3" fmla="*/ 232 h 269"/>
              <a:gd name="T4" fmla="*/ 9 w 197"/>
              <a:gd name="T5" fmla="*/ 214 h 269"/>
              <a:gd name="T6" fmla="*/ 35 w 197"/>
              <a:gd name="T7" fmla="*/ 196 h 269"/>
              <a:gd name="T8" fmla="*/ 71 w 197"/>
              <a:gd name="T9" fmla="*/ 178 h 269"/>
              <a:gd name="T10" fmla="*/ 98 w 197"/>
              <a:gd name="T11" fmla="*/ 161 h 269"/>
              <a:gd name="T12" fmla="*/ 124 w 197"/>
              <a:gd name="T13" fmla="*/ 143 h 269"/>
              <a:gd name="T14" fmla="*/ 142 w 197"/>
              <a:gd name="T15" fmla="*/ 125 h 269"/>
              <a:gd name="T16" fmla="*/ 160 w 197"/>
              <a:gd name="T17" fmla="*/ 89 h 269"/>
              <a:gd name="T18" fmla="*/ 160 w 197"/>
              <a:gd name="T19" fmla="*/ 45 h 269"/>
              <a:gd name="T20" fmla="*/ 124 w 197"/>
              <a:gd name="T21" fmla="*/ 27 h 269"/>
              <a:gd name="T22" fmla="*/ 89 w 197"/>
              <a:gd name="T23" fmla="*/ 36 h 269"/>
              <a:gd name="T24" fmla="*/ 71 w 197"/>
              <a:gd name="T25" fmla="*/ 71 h 269"/>
              <a:gd name="T26" fmla="*/ 35 w 197"/>
              <a:gd name="T27" fmla="*/ 62 h 269"/>
              <a:gd name="T28" fmla="*/ 71 w 197"/>
              <a:gd name="T29" fmla="*/ 9 h 269"/>
              <a:gd name="T30" fmla="*/ 133 w 197"/>
              <a:gd name="T31" fmla="*/ 0 h 269"/>
              <a:gd name="T32" fmla="*/ 187 w 197"/>
              <a:gd name="T33" fmla="*/ 36 h 269"/>
              <a:gd name="T34" fmla="*/ 196 w 197"/>
              <a:gd name="T35" fmla="*/ 89 h 269"/>
              <a:gd name="T36" fmla="*/ 133 w 197"/>
              <a:gd name="T37" fmla="*/ 170 h 269"/>
              <a:gd name="T38" fmla="*/ 107 w 197"/>
              <a:gd name="T39" fmla="*/ 188 h 269"/>
              <a:gd name="T40" fmla="*/ 53 w 197"/>
              <a:gd name="T41" fmla="*/ 214 h 269"/>
              <a:gd name="T42" fmla="*/ 169 w 197"/>
              <a:gd name="T43" fmla="*/ 241 h 269"/>
              <a:gd name="T44" fmla="*/ 160 w 197"/>
              <a:gd name="T45" fmla="*/ 268 h 269"/>
              <a:gd name="T46" fmla="*/ 0 w 197"/>
              <a:gd name="T47" fmla="*/ 23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7" h="269">
                <a:moveTo>
                  <a:pt x="0" y="232"/>
                </a:moveTo>
                <a:lnTo>
                  <a:pt x="0" y="232"/>
                </a:lnTo>
                <a:cubicBezTo>
                  <a:pt x="9" y="214"/>
                  <a:pt x="9" y="214"/>
                  <a:pt x="9" y="214"/>
                </a:cubicBezTo>
                <a:cubicBezTo>
                  <a:pt x="17" y="205"/>
                  <a:pt x="26" y="205"/>
                  <a:pt x="35" y="196"/>
                </a:cubicBezTo>
                <a:cubicBezTo>
                  <a:pt x="53" y="188"/>
                  <a:pt x="62" y="178"/>
                  <a:pt x="71" y="178"/>
                </a:cubicBezTo>
                <a:cubicBezTo>
                  <a:pt x="71" y="178"/>
                  <a:pt x="80" y="170"/>
                  <a:pt x="98" y="161"/>
                </a:cubicBezTo>
                <a:cubicBezTo>
                  <a:pt x="107" y="152"/>
                  <a:pt x="116" y="152"/>
                  <a:pt x="124" y="143"/>
                </a:cubicBezTo>
                <a:cubicBezTo>
                  <a:pt x="124" y="143"/>
                  <a:pt x="133" y="134"/>
                  <a:pt x="142" y="125"/>
                </a:cubicBezTo>
                <a:cubicBezTo>
                  <a:pt x="151" y="116"/>
                  <a:pt x="160" y="98"/>
                  <a:pt x="160" y="89"/>
                </a:cubicBezTo>
                <a:cubicBezTo>
                  <a:pt x="169" y="71"/>
                  <a:pt x="160" y="62"/>
                  <a:pt x="160" y="45"/>
                </a:cubicBezTo>
                <a:cubicBezTo>
                  <a:pt x="151" y="36"/>
                  <a:pt x="142" y="36"/>
                  <a:pt x="124" y="27"/>
                </a:cubicBezTo>
                <a:cubicBezTo>
                  <a:pt x="116" y="27"/>
                  <a:pt x="98" y="27"/>
                  <a:pt x="89" y="36"/>
                </a:cubicBezTo>
                <a:cubicBezTo>
                  <a:pt x="80" y="45"/>
                  <a:pt x="71" y="54"/>
                  <a:pt x="71" y="71"/>
                </a:cubicBezTo>
                <a:cubicBezTo>
                  <a:pt x="35" y="62"/>
                  <a:pt x="35" y="62"/>
                  <a:pt x="35" y="62"/>
                </a:cubicBezTo>
                <a:cubicBezTo>
                  <a:pt x="44" y="45"/>
                  <a:pt x="53" y="27"/>
                  <a:pt x="71" y="9"/>
                </a:cubicBezTo>
                <a:cubicBezTo>
                  <a:pt x="89" y="0"/>
                  <a:pt x="107" y="0"/>
                  <a:pt x="133" y="0"/>
                </a:cubicBezTo>
                <a:cubicBezTo>
                  <a:pt x="151" y="9"/>
                  <a:pt x="169" y="18"/>
                  <a:pt x="187" y="36"/>
                </a:cubicBezTo>
                <a:cubicBezTo>
                  <a:pt x="196" y="45"/>
                  <a:pt x="196" y="71"/>
                  <a:pt x="196" y="89"/>
                </a:cubicBezTo>
                <a:cubicBezTo>
                  <a:pt x="187" y="116"/>
                  <a:pt x="169" y="143"/>
                  <a:pt x="133" y="170"/>
                </a:cubicBezTo>
                <a:cubicBezTo>
                  <a:pt x="124" y="178"/>
                  <a:pt x="116" y="178"/>
                  <a:pt x="107" y="188"/>
                </a:cubicBezTo>
                <a:cubicBezTo>
                  <a:pt x="89" y="196"/>
                  <a:pt x="71" y="205"/>
                  <a:pt x="53" y="214"/>
                </a:cubicBezTo>
                <a:cubicBezTo>
                  <a:pt x="169" y="241"/>
                  <a:pt x="169" y="241"/>
                  <a:pt x="169" y="241"/>
                </a:cubicBezTo>
                <a:cubicBezTo>
                  <a:pt x="160" y="268"/>
                  <a:pt x="160" y="268"/>
                  <a:pt x="160" y="268"/>
                </a:cubicBezTo>
                <a:lnTo>
                  <a:pt x="0" y="2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52">
            <a:extLst>
              <a:ext uri="{FF2B5EF4-FFF2-40B4-BE49-F238E27FC236}">
                <a16:creationId xmlns:a16="http://schemas.microsoft.com/office/drawing/2014/main" id="{AE78D225-42E8-F04B-BBFC-BA7B0743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492" y="8055785"/>
            <a:ext cx="175033" cy="248300"/>
          </a:xfrm>
          <a:custGeom>
            <a:avLst/>
            <a:gdLst>
              <a:gd name="T0" fmla="*/ 62 w 188"/>
              <a:gd name="T1" fmla="*/ 9 h 268"/>
              <a:gd name="T2" fmla="*/ 62 w 188"/>
              <a:gd name="T3" fmla="*/ 9 h 268"/>
              <a:gd name="T4" fmla="*/ 125 w 188"/>
              <a:gd name="T5" fmla="*/ 0 h 268"/>
              <a:gd name="T6" fmla="*/ 178 w 188"/>
              <a:gd name="T7" fmla="*/ 35 h 268"/>
              <a:gd name="T8" fmla="*/ 187 w 188"/>
              <a:gd name="T9" fmla="*/ 80 h 268"/>
              <a:gd name="T10" fmla="*/ 169 w 188"/>
              <a:gd name="T11" fmla="*/ 116 h 268"/>
              <a:gd name="T12" fmla="*/ 134 w 188"/>
              <a:gd name="T13" fmla="*/ 134 h 268"/>
              <a:gd name="T14" fmla="*/ 134 w 188"/>
              <a:gd name="T15" fmla="*/ 134 h 268"/>
              <a:gd name="T16" fmla="*/ 160 w 188"/>
              <a:gd name="T17" fmla="*/ 160 h 268"/>
              <a:gd name="T18" fmla="*/ 160 w 188"/>
              <a:gd name="T19" fmla="*/ 205 h 268"/>
              <a:gd name="T20" fmla="*/ 134 w 188"/>
              <a:gd name="T21" fmla="*/ 249 h 268"/>
              <a:gd name="T22" fmla="*/ 71 w 188"/>
              <a:gd name="T23" fmla="*/ 259 h 268"/>
              <a:gd name="T24" fmla="*/ 18 w 188"/>
              <a:gd name="T25" fmla="*/ 232 h 268"/>
              <a:gd name="T26" fmla="*/ 9 w 188"/>
              <a:gd name="T27" fmla="*/ 169 h 268"/>
              <a:gd name="T28" fmla="*/ 35 w 188"/>
              <a:gd name="T29" fmla="*/ 178 h 268"/>
              <a:gd name="T30" fmla="*/ 44 w 188"/>
              <a:gd name="T31" fmla="*/ 214 h 268"/>
              <a:gd name="T32" fmla="*/ 80 w 188"/>
              <a:gd name="T33" fmla="*/ 232 h 268"/>
              <a:gd name="T34" fmla="*/ 116 w 188"/>
              <a:gd name="T35" fmla="*/ 232 h 268"/>
              <a:gd name="T36" fmla="*/ 134 w 188"/>
              <a:gd name="T37" fmla="*/ 196 h 268"/>
              <a:gd name="T38" fmla="*/ 125 w 188"/>
              <a:gd name="T39" fmla="*/ 152 h 268"/>
              <a:gd name="T40" fmla="*/ 80 w 188"/>
              <a:gd name="T41" fmla="*/ 134 h 268"/>
              <a:gd name="T42" fmla="*/ 71 w 188"/>
              <a:gd name="T43" fmla="*/ 134 h 268"/>
              <a:gd name="T44" fmla="*/ 71 w 188"/>
              <a:gd name="T45" fmla="*/ 107 h 268"/>
              <a:gd name="T46" fmla="*/ 80 w 188"/>
              <a:gd name="T47" fmla="*/ 107 h 268"/>
              <a:gd name="T48" fmla="*/ 152 w 188"/>
              <a:gd name="T49" fmla="*/ 80 h 268"/>
              <a:gd name="T50" fmla="*/ 152 w 188"/>
              <a:gd name="T51" fmla="*/ 44 h 268"/>
              <a:gd name="T52" fmla="*/ 116 w 188"/>
              <a:gd name="T53" fmla="*/ 26 h 268"/>
              <a:gd name="T54" fmla="*/ 80 w 188"/>
              <a:gd name="T55" fmla="*/ 35 h 268"/>
              <a:gd name="T56" fmla="*/ 62 w 188"/>
              <a:gd name="T57" fmla="*/ 53 h 268"/>
              <a:gd name="T58" fmla="*/ 35 w 188"/>
              <a:gd name="T59" fmla="*/ 53 h 268"/>
              <a:gd name="T60" fmla="*/ 62 w 188"/>
              <a:gd name="T61" fmla="*/ 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8" h="268">
                <a:moveTo>
                  <a:pt x="62" y="9"/>
                </a:moveTo>
                <a:lnTo>
                  <a:pt x="62" y="9"/>
                </a:lnTo>
                <a:cubicBezTo>
                  <a:pt x="80" y="0"/>
                  <a:pt x="107" y="0"/>
                  <a:pt x="125" y="0"/>
                </a:cubicBezTo>
                <a:cubicBezTo>
                  <a:pt x="152" y="9"/>
                  <a:pt x="160" y="18"/>
                  <a:pt x="178" y="35"/>
                </a:cubicBezTo>
                <a:cubicBezTo>
                  <a:pt x="187" y="44"/>
                  <a:pt x="187" y="62"/>
                  <a:pt x="187" y="80"/>
                </a:cubicBezTo>
                <a:cubicBezTo>
                  <a:pt x="178" y="98"/>
                  <a:pt x="178" y="107"/>
                  <a:pt x="169" y="116"/>
                </a:cubicBezTo>
                <a:cubicBezTo>
                  <a:pt x="160" y="125"/>
                  <a:pt x="142" y="125"/>
                  <a:pt x="134" y="134"/>
                </a:cubicBezTo>
                <a:lnTo>
                  <a:pt x="134" y="134"/>
                </a:lnTo>
                <a:cubicBezTo>
                  <a:pt x="142" y="142"/>
                  <a:pt x="152" y="152"/>
                  <a:pt x="160" y="160"/>
                </a:cubicBezTo>
                <a:cubicBezTo>
                  <a:pt x="169" y="178"/>
                  <a:pt x="169" y="187"/>
                  <a:pt x="160" y="205"/>
                </a:cubicBezTo>
                <a:cubicBezTo>
                  <a:pt x="160" y="232"/>
                  <a:pt x="152" y="241"/>
                  <a:pt x="134" y="249"/>
                </a:cubicBezTo>
                <a:cubicBezTo>
                  <a:pt x="116" y="259"/>
                  <a:pt x="98" y="267"/>
                  <a:pt x="71" y="259"/>
                </a:cubicBezTo>
                <a:cubicBezTo>
                  <a:pt x="53" y="259"/>
                  <a:pt x="35" y="249"/>
                  <a:pt x="18" y="232"/>
                </a:cubicBezTo>
                <a:cubicBezTo>
                  <a:pt x="9" y="214"/>
                  <a:pt x="0" y="196"/>
                  <a:pt x="9" y="169"/>
                </a:cubicBezTo>
                <a:cubicBezTo>
                  <a:pt x="35" y="178"/>
                  <a:pt x="35" y="178"/>
                  <a:pt x="35" y="178"/>
                </a:cubicBezTo>
                <a:cubicBezTo>
                  <a:pt x="35" y="187"/>
                  <a:pt x="35" y="205"/>
                  <a:pt x="44" y="214"/>
                </a:cubicBezTo>
                <a:cubicBezTo>
                  <a:pt x="53" y="223"/>
                  <a:pt x="62" y="232"/>
                  <a:pt x="80" y="232"/>
                </a:cubicBezTo>
                <a:cubicBezTo>
                  <a:pt x="98" y="241"/>
                  <a:pt x="107" y="232"/>
                  <a:pt x="116" y="232"/>
                </a:cubicBezTo>
                <a:cubicBezTo>
                  <a:pt x="125" y="223"/>
                  <a:pt x="134" y="214"/>
                  <a:pt x="134" y="196"/>
                </a:cubicBezTo>
                <a:cubicBezTo>
                  <a:pt x="142" y="178"/>
                  <a:pt x="134" y="169"/>
                  <a:pt x="125" y="152"/>
                </a:cubicBezTo>
                <a:cubicBezTo>
                  <a:pt x="116" y="142"/>
                  <a:pt x="98" y="142"/>
                  <a:pt x="8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125" y="116"/>
                  <a:pt x="152" y="107"/>
                  <a:pt x="152" y="80"/>
                </a:cubicBezTo>
                <a:cubicBezTo>
                  <a:pt x="160" y="62"/>
                  <a:pt x="152" y="53"/>
                  <a:pt x="152" y="44"/>
                </a:cubicBezTo>
                <a:cubicBezTo>
                  <a:pt x="142" y="35"/>
                  <a:pt x="134" y="35"/>
                  <a:pt x="116" y="26"/>
                </a:cubicBezTo>
                <a:cubicBezTo>
                  <a:pt x="107" y="26"/>
                  <a:pt x="89" y="26"/>
                  <a:pt x="80" y="35"/>
                </a:cubicBezTo>
                <a:cubicBezTo>
                  <a:pt x="71" y="35"/>
                  <a:pt x="62" y="44"/>
                  <a:pt x="62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26"/>
                  <a:pt x="53" y="18"/>
                  <a:pt x="62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3">
            <a:extLst>
              <a:ext uri="{FF2B5EF4-FFF2-40B4-BE49-F238E27FC236}">
                <a16:creationId xmlns:a16="http://schemas.microsoft.com/office/drawing/2014/main" id="{7E6B130A-AA1A-5247-8D99-9F4ACAB4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666" y="8112772"/>
            <a:ext cx="183171" cy="232017"/>
          </a:xfrm>
          <a:custGeom>
            <a:avLst/>
            <a:gdLst>
              <a:gd name="T0" fmla="*/ 116 w 197"/>
              <a:gd name="T1" fmla="*/ 241 h 251"/>
              <a:gd name="T2" fmla="*/ 125 w 197"/>
              <a:gd name="T3" fmla="*/ 187 h 251"/>
              <a:gd name="T4" fmla="*/ 0 w 197"/>
              <a:gd name="T5" fmla="*/ 161 h 251"/>
              <a:gd name="T6" fmla="*/ 9 w 197"/>
              <a:gd name="T7" fmla="*/ 143 h 251"/>
              <a:gd name="T8" fmla="*/ 152 w 197"/>
              <a:gd name="T9" fmla="*/ 0 h 251"/>
              <a:gd name="T10" fmla="*/ 196 w 197"/>
              <a:gd name="T11" fmla="*/ 0 h 251"/>
              <a:gd name="T12" fmla="*/ 160 w 197"/>
              <a:gd name="T13" fmla="*/ 170 h 251"/>
              <a:gd name="T14" fmla="*/ 196 w 197"/>
              <a:gd name="T15" fmla="*/ 179 h 251"/>
              <a:gd name="T16" fmla="*/ 187 w 197"/>
              <a:gd name="T17" fmla="*/ 205 h 251"/>
              <a:gd name="T18" fmla="*/ 152 w 197"/>
              <a:gd name="T19" fmla="*/ 197 h 251"/>
              <a:gd name="T20" fmla="*/ 143 w 197"/>
              <a:gd name="T21" fmla="*/ 250 h 251"/>
              <a:gd name="T22" fmla="*/ 116 w 197"/>
              <a:gd name="T23" fmla="*/ 241 h 251"/>
              <a:gd name="T24" fmla="*/ 134 w 197"/>
              <a:gd name="T25" fmla="*/ 161 h 251"/>
              <a:gd name="T26" fmla="*/ 160 w 197"/>
              <a:gd name="T27" fmla="*/ 27 h 251"/>
              <a:gd name="T28" fmla="*/ 45 w 197"/>
              <a:gd name="T29" fmla="*/ 143 h 251"/>
              <a:gd name="T30" fmla="*/ 134 w 197"/>
              <a:gd name="T31" fmla="*/ 16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51">
                <a:moveTo>
                  <a:pt x="116" y="241"/>
                </a:moveTo>
                <a:lnTo>
                  <a:pt x="125" y="187"/>
                </a:lnTo>
                <a:lnTo>
                  <a:pt x="0" y="161"/>
                </a:lnTo>
                <a:lnTo>
                  <a:pt x="9" y="143"/>
                </a:lnTo>
                <a:lnTo>
                  <a:pt x="152" y="0"/>
                </a:lnTo>
                <a:lnTo>
                  <a:pt x="196" y="0"/>
                </a:lnTo>
                <a:lnTo>
                  <a:pt x="160" y="170"/>
                </a:lnTo>
                <a:lnTo>
                  <a:pt x="196" y="179"/>
                </a:lnTo>
                <a:lnTo>
                  <a:pt x="187" y="205"/>
                </a:lnTo>
                <a:lnTo>
                  <a:pt x="152" y="197"/>
                </a:lnTo>
                <a:lnTo>
                  <a:pt x="143" y="250"/>
                </a:lnTo>
                <a:lnTo>
                  <a:pt x="116" y="241"/>
                </a:lnTo>
                <a:close/>
                <a:moveTo>
                  <a:pt x="134" y="161"/>
                </a:moveTo>
                <a:lnTo>
                  <a:pt x="160" y="27"/>
                </a:lnTo>
                <a:lnTo>
                  <a:pt x="45" y="143"/>
                </a:lnTo>
                <a:lnTo>
                  <a:pt x="134" y="1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4">
            <a:extLst>
              <a:ext uri="{FF2B5EF4-FFF2-40B4-BE49-F238E27FC236}">
                <a16:creationId xmlns:a16="http://schemas.microsoft.com/office/drawing/2014/main" id="{0F54A6AD-A867-E243-AAD4-329C585B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812" y="8145336"/>
            <a:ext cx="175033" cy="256440"/>
          </a:xfrm>
          <a:custGeom>
            <a:avLst/>
            <a:gdLst>
              <a:gd name="T0" fmla="*/ 45 w 188"/>
              <a:gd name="T1" fmla="*/ 0 h 277"/>
              <a:gd name="T2" fmla="*/ 45 w 188"/>
              <a:gd name="T3" fmla="*/ 0 h 277"/>
              <a:gd name="T4" fmla="*/ 187 w 188"/>
              <a:gd name="T5" fmla="*/ 27 h 277"/>
              <a:gd name="T6" fmla="*/ 187 w 188"/>
              <a:gd name="T7" fmla="*/ 54 h 277"/>
              <a:gd name="T8" fmla="*/ 72 w 188"/>
              <a:gd name="T9" fmla="*/ 36 h 277"/>
              <a:gd name="T10" fmla="*/ 54 w 188"/>
              <a:gd name="T11" fmla="*/ 107 h 277"/>
              <a:gd name="T12" fmla="*/ 80 w 188"/>
              <a:gd name="T13" fmla="*/ 98 h 277"/>
              <a:gd name="T14" fmla="*/ 116 w 188"/>
              <a:gd name="T15" fmla="*/ 98 h 277"/>
              <a:gd name="T16" fmla="*/ 152 w 188"/>
              <a:gd name="T17" fmla="*/ 107 h 277"/>
              <a:gd name="T18" fmla="*/ 170 w 188"/>
              <a:gd name="T19" fmla="*/ 134 h 277"/>
              <a:gd name="T20" fmla="*/ 179 w 188"/>
              <a:gd name="T21" fmla="*/ 196 h 277"/>
              <a:gd name="T22" fmla="*/ 143 w 188"/>
              <a:gd name="T23" fmla="*/ 258 h 277"/>
              <a:gd name="T24" fmla="*/ 80 w 188"/>
              <a:gd name="T25" fmla="*/ 268 h 277"/>
              <a:gd name="T26" fmla="*/ 18 w 188"/>
              <a:gd name="T27" fmla="*/ 241 h 277"/>
              <a:gd name="T28" fmla="*/ 0 w 188"/>
              <a:gd name="T29" fmla="*/ 187 h 277"/>
              <a:gd name="T30" fmla="*/ 36 w 188"/>
              <a:gd name="T31" fmla="*/ 187 h 277"/>
              <a:gd name="T32" fmla="*/ 45 w 188"/>
              <a:gd name="T33" fmla="*/ 223 h 277"/>
              <a:gd name="T34" fmla="*/ 80 w 188"/>
              <a:gd name="T35" fmla="*/ 241 h 277"/>
              <a:gd name="T36" fmla="*/ 125 w 188"/>
              <a:gd name="T37" fmla="*/ 232 h 277"/>
              <a:gd name="T38" fmla="*/ 143 w 188"/>
              <a:gd name="T39" fmla="*/ 187 h 277"/>
              <a:gd name="T40" fmla="*/ 143 w 188"/>
              <a:gd name="T41" fmla="*/ 143 h 277"/>
              <a:gd name="T42" fmla="*/ 107 w 188"/>
              <a:gd name="T43" fmla="*/ 125 h 277"/>
              <a:gd name="T44" fmla="*/ 72 w 188"/>
              <a:gd name="T45" fmla="*/ 125 h 277"/>
              <a:gd name="T46" fmla="*/ 45 w 188"/>
              <a:gd name="T47" fmla="*/ 151 h 277"/>
              <a:gd name="T48" fmla="*/ 18 w 188"/>
              <a:gd name="T49" fmla="*/ 143 h 277"/>
              <a:gd name="T50" fmla="*/ 45 w 188"/>
              <a:gd name="T5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8" h="277">
                <a:moveTo>
                  <a:pt x="45" y="0"/>
                </a:moveTo>
                <a:lnTo>
                  <a:pt x="45" y="0"/>
                </a:lnTo>
                <a:cubicBezTo>
                  <a:pt x="187" y="27"/>
                  <a:pt x="187" y="27"/>
                  <a:pt x="187" y="27"/>
                </a:cubicBezTo>
                <a:cubicBezTo>
                  <a:pt x="187" y="54"/>
                  <a:pt x="187" y="54"/>
                  <a:pt x="187" y="54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63" y="107"/>
                  <a:pt x="72" y="98"/>
                  <a:pt x="80" y="98"/>
                </a:cubicBezTo>
                <a:cubicBezTo>
                  <a:pt x="89" y="98"/>
                  <a:pt x="98" y="98"/>
                  <a:pt x="116" y="98"/>
                </a:cubicBezTo>
                <a:cubicBezTo>
                  <a:pt x="125" y="98"/>
                  <a:pt x="143" y="107"/>
                  <a:pt x="152" y="107"/>
                </a:cubicBezTo>
                <a:cubicBezTo>
                  <a:pt x="161" y="116"/>
                  <a:pt x="170" y="125"/>
                  <a:pt x="170" y="134"/>
                </a:cubicBezTo>
                <a:cubicBezTo>
                  <a:pt x="179" y="151"/>
                  <a:pt x="179" y="178"/>
                  <a:pt x="179" y="196"/>
                </a:cubicBezTo>
                <a:cubicBezTo>
                  <a:pt x="170" y="223"/>
                  <a:pt x="161" y="241"/>
                  <a:pt x="143" y="258"/>
                </a:cubicBezTo>
                <a:cubicBezTo>
                  <a:pt x="125" y="268"/>
                  <a:pt x="98" y="276"/>
                  <a:pt x="80" y="268"/>
                </a:cubicBezTo>
                <a:cubicBezTo>
                  <a:pt x="54" y="258"/>
                  <a:pt x="36" y="250"/>
                  <a:pt x="18" y="241"/>
                </a:cubicBezTo>
                <a:cubicBezTo>
                  <a:pt x="9" y="223"/>
                  <a:pt x="0" y="205"/>
                  <a:pt x="0" y="187"/>
                </a:cubicBezTo>
                <a:cubicBezTo>
                  <a:pt x="36" y="187"/>
                  <a:pt x="36" y="187"/>
                  <a:pt x="36" y="187"/>
                </a:cubicBezTo>
                <a:cubicBezTo>
                  <a:pt x="36" y="205"/>
                  <a:pt x="36" y="214"/>
                  <a:pt x="45" y="223"/>
                </a:cubicBezTo>
                <a:cubicBezTo>
                  <a:pt x="54" y="232"/>
                  <a:pt x="63" y="241"/>
                  <a:pt x="80" y="241"/>
                </a:cubicBezTo>
                <a:cubicBezTo>
                  <a:pt x="98" y="241"/>
                  <a:pt x="107" y="241"/>
                  <a:pt x="125" y="232"/>
                </a:cubicBezTo>
                <a:cubicBezTo>
                  <a:pt x="134" y="223"/>
                  <a:pt x="143" y="205"/>
                  <a:pt x="143" y="187"/>
                </a:cubicBezTo>
                <a:cubicBezTo>
                  <a:pt x="152" y="169"/>
                  <a:pt x="152" y="161"/>
                  <a:pt x="143" y="143"/>
                </a:cubicBezTo>
                <a:cubicBezTo>
                  <a:pt x="134" y="134"/>
                  <a:pt x="125" y="125"/>
                  <a:pt x="107" y="125"/>
                </a:cubicBezTo>
                <a:cubicBezTo>
                  <a:pt x="89" y="116"/>
                  <a:pt x="80" y="125"/>
                  <a:pt x="72" y="125"/>
                </a:cubicBezTo>
                <a:cubicBezTo>
                  <a:pt x="63" y="134"/>
                  <a:pt x="54" y="134"/>
                  <a:pt x="45" y="151"/>
                </a:cubicBezTo>
                <a:cubicBezTo>
                  <a:pt x="18" y="143"/>
                  <a:pt x="18" y="143"/>
                  <a:pt x="18" y="143"/>
                </a:cubicBezTo>
                <a:lnTo>
                  <a:pt x="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5">
            <a:extLst>
              <a:ext uri="{FF2B5EF4-FFF2-40B4-BE49-F238E27FC236}">
                <a16:creationId xmlns:a16="http://schemas.microsoft.com/office/drawing/2014/main" id="{94AD8BAD-3FCC-304B-A5ED-49B093C0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2337" y="8186041"/>
            <a:ext cx="166892" cy="256440"/>
          </a:xfrm>
          <a:custGeom>
            <a:avLst/>
            <a:gdLst>
              <a:gd name="T0" fmla="*/ 116 w 180"/>
              <a:gd name="T1" fmla="*/ 36 h 278"/>
              <a:gd name="T2" fmla="*/ 116 w 180"/>
              <a:gd name="T3" fmla="*/ 36 h 278"/>
              <a:gd name="T4" fmla="*/ 63 w 180"/>
              <a:gd name="T5" fmla="*/ 54 h 278"/>
              <a:gd name="T6" fmla="*/ 36 w 180"/>
              <a:gd name="T7" fmla="*/ 125 h 278"/>
              <a:gd name="T8" fmla="*/ 63 w 180"/>
              <a:gd name="T9" fmla="*/ 107 h 278"/>
              <a:gd name="T10" fmla="*/ 107 w 180"/>
              <a:gd name="T11" fmla="*/ 99 h 278"/>
              <a:gd name="T12" fmla="*/ 161 w 180"/>
              <a:gd name="T13" fmla="*/ 134 h 278"/>
              <a:gd name="T14" fmla="*/ 161 w 180"/>
              <a:gd name="T15" fmla="*/ 197 h 278"/>
              <a:gd name="T16" fmla="*/ 134 w 180"/>
              <a:gd name="T17" fmla="*/ 259 h 278"/>
              <a:gd name="T18" fmla="*/ 72 w 180"/>
              <a:gd name="T19" fmla="*/ 268 h 278"/>
              <a:gd name="T20" fmla="*/ 0 w 180"/>
              <a:gd name="T21" fmla="*/ 197 h 278"/>
              <a:gd name="T22" fmla="*/ 9 w 180"/>
              <a:gd name="T23" fmla="*/ 117 h 278"/>
              <a:gd name="T24" fmla="*/ 45 w 180"/>
              <a:gd name="T25" fmla="*/ 27 h 278"/>
              <a:gd name="T26" fmla="*/ 116 w 180"/>
              <a:gd name="T27" fmla="*/ 10 h 278"/>
              <a:gd name="T28" fmla="*/ 170 w 180"/>
              <a:gd name="T29" fmla="*/ 36 h 278"/>
              <a:gd name="T30" fmla="*/ 179 w 180"/>
              <a:gd name="T31" fmla="*/ 90 h 278"/>
              <a:gd name="T32" fmla="*/ 152 w 180"/>
              <a:gd name="T33" fmla="*/ 81 h 278"/>
              <a:gd name="T34" fmla="*/ 143 w 180"/>
              <a:gd name="T35" fmla="*/ 54 h 278"/>
              <a:gd name="T36" fmla="*/ 116 w 180"/>
              <a:gd name="T37" fmla="*/ 36 h 278"/>
              <a:gd name="T38" fmla="*/ 134 w 180"/>
              <a:gd name="T39" fmla="*/ 197 h 278"/>
              <a:gd name="T40" fmla="*/ 134 w 180"/>
              <a:gd name="T41" fmla="*/ 197 h 278"/>
              <a:gd name="T42" fmla="*/ 134 w 180"/>
              <a:gd name="T43" fmla="*/ 152 h 278"/>
              <a:gd name="T44" fmla="*/ 98 w 180"/>
              <a:gd name="T45" fmla="*/ 125 h 278"/>
              <a:gd name="T46" fmla="*/ 54 w 180"/>
              <a:gd name="T47" fmla="*/ 134 h 278"/>
              <a:gd name="T48" fmla="*/ 27 w 180"/>
              <a:gd name="T49" fmla="*/ 170 h 278"/>
              <a:gd name="T50" fmla="*/ 36 w 180"/>
              <a:gd name="T51" fmla="*/ 214 h 278"/>
              <a:gd name="T52" fmla="*/ 72 w 180"/>
              <a:gd name="T53" fmla="*/ 241 h 278"/>
              <a:gd name="T54" fmla="*/ 116 w 180"/>
              <a:gd name="T55" fmla="*/ 232 h 278"/>
              <a:gd name="T56" fmla="*/ 134 w 180"/>
              <a:gd name="T57" fmla="*/ 19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0" h="278">
                <a:moveTo>
                  <a:pt x="116" y="36"/>
                </a:moveTo>
                <a:lnTo>
                  <a:pt x="116" y="36"/>
                </a:lnTo>
                <a:cubicBezTo>
                  <a:pt x="89" y="36"/>
                  <a:pt x="80" y="36"/>
                  <a:pt x="63" y="54"/>
                </a:cubicBezTo>
                <a:cubicBezTo>
                  <a:pt x="54" y="63"/>
                  <a:pt x="45" y="90"/>
                  <a:pt x="36" y="125"/>
                </a:cubicBezTo>
                <a:cubicBezTo>
                  <a:pt x="45" y="117"/>
                  <a:pt x="54" y="107"/>
                  <a:pt x="63" y="107"/>
                </a:cubicBezTo>
                <a:cubicBezTo>
                  <a:pt x="80" y="99"/>
                  <a:pt x="89" y="99"/>
                  <a:pt x="107" y="99"/>
                </a:cubicBezTo>
                <a:cubicBezTo>
                  <a:pt x="125" y="107"/>
                  <a:pt x="143" y="117"/>
                  <a:pt x="161" y="134"/>
                </a:cubicBezTo>
                <a:cubicBezTo>
                  <a:pt x="170" y="152"/>
                  <a:pt x="170" y="170"/>
                  <a:pt x="161" y="197"/>
                </a:cubicBezTo>
                <a:cubicBezTo>
                  <a:pt x="161" y="224"/>
                  <a:pt x="152" y="241"/>
                  <a:pt x="134" y="259"/>
                </a:cubicBezTo>
                <a:cubicBezTo>
                  <a:pt x="116" y="268"/>
                  <a:pt x="98" y="277"/>
                  <a:pt x="72" y="268"/>
                </a:cubicBezTo>
                <a:cubicBezTo>
                  <a:pt x="27" y="259"/>
                  <a:pt x="9" y="232"/>
                  <a:pt x="0" y="197"/>
                </a:cubicBezTo>
                <a:cubicBezTo>
                  <a:pt x="0" y="179"/>
                  <a:pt x="0" y="152"/>
                  <a:pt x="9" y="117"/>
                </a:cubicBezTo>
                <a:cubicBezTo>
                  <a:pt x="18" y="72"/>
                  <a:pt x="27" y="45"/>
                  <a:pt x="45" y="27"/>
                </a:cubicBezTo>
                <a:cubicBezTo>
                  <a:pt x="63" y="10"/>
                  <a:pt x="89" y="0"/>
                  <a:pt x="116" y="10"/>
                </a:cubicBezTo>
                <a:cubicBezTo>
                  <a:pt x="143" y="18"/>
                  <a:pt x="152" y="27"/>
                  <a:pt x="170" y="36"/>
                </a:cubicBezTo>
                <a:cubicBezTo>
                  <a:pt x="179" y="54"/>
                  <a:pt x="179" y="72"/>
                  <a:pt x="179" y="90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2" y="72"/>
                  <a:pt x="152" y="63"/>
                  <a:pt x="143" y="54"/>
                </a:cubicBezTo>
                <a:cubicBezTo>
                  <a:pt x="134" y="45"/>
                  <a:pt x="125" y="36"/>
                  <a:pt x="116" y="36"/>
                </a:cubicBezTo>
                <a:close/>
                <a:moveTo>
                  <a:pt x="134" y="197"/>
                </a:moveTo>
                <a:lnTo>
                  <a:pt x="134" y="197"/>
                </a:lnTo>
                <a:cubicBezTo>
                  <a:pt x="143" y="179"/>
                  <a:pt x="134" y="161"/>
                  <a:pt x="134" y="152"/>
                </a:cubicBezTo>
                <a:cubicBezTo>
                  <a:pt x="125" y="134"/>
                  <a:pt x="116" y="134"/>
                  <a:pt x="98" y="125"/>
                </a:cubicBezTo>
                <a:cubicBezTo>
                  <a:pt x="80" y="125"/>
                  <a:pt x="63" y="125"/>
                  <a:pt x="54" y="134"/>
                </a:cubicBezTo>
                <a:cubicBezTo>
                  <a:pt x="36" y="143"/>
                  <a:pt x="36" y="152"/>
                  <a:pt x="27" y="170"/>
                </a:cubicBezTo>
                <a:cubicBezTo>
                  <a:pt x="27" y="188"/>
                  <a:pt x="27" y="206"/>
                  <a:pt x="36" y="214"/>
                </a:cubicBezTo>
                <a:cubicBezTo>
                  <a:pt x="45" y="232"/>
                  <a:pt x="54" y="232"/>
                  <a:pt x="72" y="241"/>
                </a:cubicBezTo>
                <a:cubicBezTo>
                  <a:pt x="89" y="241"/>
                  <a:pt x="98" y="241"/>
                  <a:pt x="116" y="232"/>
                </a:cubicBezTo>
                <a:cubicBezTo>
                  <a:pt x="125" y="224"/>
                  <a:pt x="134" y="214"/>
                  <a:pt x="134" y="1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6">
            <a:extLst>
              <a:ext uri="{FF2B5EF4-FFF2-40B4-BE49-F238E27FC236}">
                <a16:creationId xmlns:a16="http://schemas.microsoft.com/office/drawing/2014/main" id="{78F455AD-EFE7-FF4C-8185-A4E70B94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793" y="8218605"/>
            <a:ext cx="166889" cy="248300"/>
          </a:xfrm>
          <a:custGeom>
            <a:avLst/>
            <a:gdLst>
              <a:gd name="T0" fmla="*/ 18 w 180"/>
              <a:gd name="T1" fmla="*/ 0 h 269"/>
              <a:gd name="T2" fmla="*/ 179 w 180"/>
              <a:gd name="T3" fmla="*/ 36 h 269"/>
              <a:gd name="T4" fmla="*/ 179 w 180"/>
              <a:gd name="T5" fmla="*/ 63 h 269"/>
              <a:gd name="T6" fmla="*/ 36 w 180"/>
              <a:gd name="T7" fmla="*/ 268 h 269"/>
              <a:gd name="T8" fmla="*/ 0 w 180"/>
              <a:gd name="T9" fmla="*/ 259 h 269"/>
              <a:gd name="T10" fmla="*/ 143 w 180"/>
              <a:gd name="T11" fmla="*/ 54 h 269"/>
              <a:gd name="T12" fmla="*/ 18 w 180"/>
              <a:gd name="T13" fmla="*/ 27 h 269"/>
              <a:gd name="T14" fmla="*/ 18 w 180"/>
              <a:gd name="T1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269">
                <a:moveTo>
                  <a:pt x="18" y="0"/>
                </a:moveTo>
                <a:lnTo>
                  <a:pt x="179" y="36"/>
                </a:lnTo>
                <a:lnTo>
                  <a:pt x="179" y="63"/>
                </a:lnTo>
                <a:lnTo>
                  <a:pt x="36" y="268"/>
                </a:lnTo>
                <a:lnTo>
                  <a:pt x="0" y="259"/>
                </a:lnTo>
                <a:lnTo>
                  <a:pt x="143" y="54"/>
                </a:lnTo>
                <a:lnTo>
                  <a:pt x="18" y="27"/>
                </a:lnTo>
                <a:lnTo>
                  <a:pt x="1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7">
            <a:extLst>
              <a:ext uri="{FF2B5EF4-FFF2-40B4-BE49-F238E27FC236}">
                <a16:creationId xmlns:a16="http://schemas.microsoft.com/office/drawing/2014/main" id="{EB7E2CAE-120B-A244-B5F8-621E1A77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472" y="8263379"/>
            <a:ext cx="179102" cy="256443"/>
          </a:xfrm>
          <a:custGeom>
            <a:avLst/>
            <a:gdLst>
              <a:gd name="T0" fmla="*/ 35 w 196"/>
              <a:gd name="T1" fmla="*/ 62 h 277"/>
              <a:gd name="T2" fmla="*/ 35 w 196"/>
              <a:gd name="T3" fmla="*/ 62 h 277"/>
              <a:gd name="T4" fmla="*/ 71 w 196"/>
              <a:gd name="T5" fmla="*/ 18 h 277"/>
              <a:gd name="T6" fmla="*/ 133 w 196"/>
              <a:gd name="T7" fmla="*/ 9 h 277"/>
              <a:gd name="T8" fmla="*/ 186 w 196"/>
              <a:gd name="T9" fmla="*/ 36 h 277"/>
              <a:gd name="T10" fmla="*/ 195 w 196"/>
              <a:gd name="T11" fmla="*/ 89 h 277"/>
              <a:gd name="T12" fmla="*/ 177 w 196"/>
              <a:gd name="T13" fmla="*/ 125 h 277"/>
              <a:gd name="T14" fmla="*/ 150 w 196"/>
              <a:gd name="T15" fmla="*/ 143 h 277"/>
              <a:gd name="T16" fmla="*/ 177 w 196"/>
              <a:gd name="T17" fmla="*/ 169 h 277"/>
              <a:gd name="T18" fmla="*/ 177 w 196"/>
              <a:gd name="T19" fmla="*/ 214 h 277"/>
              <a:gd name="T20" fmla="*/ 142 w 196"/>
              <a:gd name="T21" fmla="*/ 267 h 277"/>
              <a:gd name="T22" fmla="*/ 80 w 196"/>
              <a:gd name="T23" fmla="*/ 276 h 277"/>
              <a:gd name="T24" fmla="*/ 18 w 196"/>
              <a:gd name="T25" fmla="*/ 241 h 277"/>
              <a:gd name="T26" fmla="*/ 9 w 196"/>
              <a:gd name="T27" fmla="*/ 178 h 277"/>
              <a:gd name="T28" fmla="*/ 26 w 196"/>
              <a:gd name="T29" fmla="*/ 143 h 277"/>
              <a:gd name="T30" fmla="*/ 62 w 196"/>
              <a:gd name="T31" fmla="*/ 125 h 277"/>
              <a:gd name="T32" fmla="*/ 35 w 196"/>
              <a:gd name="T33" fmla="*/ 62 h 277"/>
              <a:gd name="T34" fmla="*/ 150 w 196"/>
              <a:gd name="T35" fmla="*/ 205 h 277"/>
              <a:gd name="T36" fmla="*/ 150 w 196"/>
              <a:gd name="T37" fmla="*/ 205 h 277"/>
              <a:gd name="T38" fmla="*/ 142 w 196"/>
              <a:gd name="T39" fmla="*/ 169 h 277"/>
              <a:gd name="T40" fmla="*/ 106 w 196"/>
              <a:gd name="T41" fmla="*/ 151 h 277"/>
              <a:gd name="T42" fmla="*/ 62 w 196"/>
              <a:gd name="T43" fmla="*/ 151 h 277"/>
              <a:gd name="T44" fmla="*/ 35 w 196"/>
              <a:gd name="T45" fmla="*/ 187 h 277"/>
              <a:gd name="T46" fmla="*/ 44 w 196"/>
              <a:gd name="T47" fmla="*/ 223 h 277"/>
              <a:gd name="T48" fmla="*/ 80 w 196"/>
              <a:gd name="T49" fmla="*/ 250 h 277"/>
              <a:gd name="T50" fmla="*/ 124 w 196"/>
              <a:gd name="T51" fmla="*/ 241 h 277"/>
              <a:gd name="T52" fmla="*/ 150 w 196"/>
              <a:gd name="T53" fmla="*/ 205 h 277"/>
              <a:gd name="T54" fmla="*/ 168 w 196"/>
              <a:gd name="T55" fmla="*/ 89 h 277"/>
              <a:gd name="T56" fmla="*/ 168 w 196"/>
              <a:gd name="T57" fmla="*/ 89 h 277"/>
              <a:gd name="T58" fmla="*/ 159 w 196"/>
              <a:gd name="T59" fmla="*/ 53 h 277"/>
              <a:gd name="T60" fmla="*/ 124 w 196"/>
              <a:gd name="T61" fmla="*/ 36 h 277"/>
              <a:gd name="T62" fmla="*/ 89 w 196"/>
              <a:gd name="T63" fmla="*/ 36 h 277"/>
              <a:gd name="T64" fmla="*/ 71 w 196"/>
              <a:gd name="T65" fmla="*/ 71 h 277"/>
              <a:gd name="T66" fmla="*/ 71 w 196"/>
              <a:gd name="T67" fmla="*/ 107 h 277"/>
              <a:gd name="T68" fmla="*/ 106 w 196"/>
              <a:gd name="T69" fmla="*/ 125 h 277"/>
              <a:gd name="T70" fmla="*/ 142 w 196"/>
              <a:gd name="T71" fmla="*/ 116 h 277"/>
              <a:gd name="T72" fmla="*/ 168 w 196"/>
              <a:gd name="T73" fmla="*/ 8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6" h="277">
                <a:moveTo>
                  <a:pt x="35" y="62"/>
                </a:moveTo>
                <a:lnTo>
                  <a:pt x="35" y="62"/>
                </a:lnTo>
                <a:cubicBezTo>
                  <a:pt x="44" y="44"/>
                  <a:pt x="53" y="26"/>
                  <a:pt x="71" y="18"/>
                </a:cubicBezTo>
                <a:cubicBezTo>
                  <a:pt x="89" y="9"/>
                  <a:pt x="106" y="0"/>
                  <a:pt x="133" y="9"/>
                </a:cubicBezTo>
                <a:cubicBezTo>
                  <a:pt x="159" y="18"/>
                  <a:pt x="177" y="26"/>
                  <a:pt x="186" y="36"/>
                </a:cubicBezTo>
                <a:cubicBezTo>
                  <a:pt x="195" y="53"/>
                  <a:pt x="195" y="71"/>
                  <a:pt x="195" y="89"/>
                </a:cubicBezTo>
                <a:cubicBezTo>
                  <a:pt x="195" y="107"/>
                  <a:pt x="186" y="116"/>
                  <a:pt x="177" y="125"/>
                </a:cubicBezTo>
                <a:cubicBezTo>
                  <a:pt x="168" y="133"/>
                  <a:pt x="159" y="143"/>
                  <a:pt x="150" y="143"/>
                </a:cubicBezTo>
                <a:cubicBezTo>
                  <a:pt x="159" y="151"/>
                  <a:pt x="168" y="160"/>
                  <a:pt x="177" y="169"/>
                </a:cubicBezTo>
                <a:cubicBezTo>
                  <a:pt x="177" y="187"/>
                  <a:pt x="177" y="196"/>
                  <a:pt x="177" y="214"/>
                </a:cubicBezTo>
                <a:cubicBezTo>
                  <a:pt x="168" y="241"/>
                  <a:pt x="159" y="258"/>
                  <a:pt x="142" y="267"/>
                </a:cubicBezTo>
                <a:cubicBezTo>
                  <a:pt x="124" y="276"/>
                  <a:pt x="106" y="276"/>
                  <a:pt x="80" y="276"/>
                </a:cubicBezTo>
                <a:cubicBezTo>
                  <a:pt x="53" y="267"/>
                  <a:pt x="35" y="258"/>
                  <a:pt x="18" y="241"/>
                </a:cubicBezTo>
                <a:cubicBezTo>
                  <a:pt x="9" y="223"/>
                  <a:pt x="0" y="205"/>
                  <a:pt x="9" y="178"/>
                </a:cubicBezTo>
                <a:cubicBezTo>
                  <a:pt x="9" y="160"/>
                  <a:pt x="18" y="151"/>
                  <a:pt x="26" y="143"/>
                </a:cubicBezTo>
                <a:cubicBezTo>
                  <a:pt x="35" y="133"/>
                  <a:pt x="53" y="125"/>
                  <a:pt x="62" y="125"/>
                </a:cubicBezTo>
                <a:cubicBezTo>
                  <a:pt x="44" y="107"/>
                  <a:pt x="35" y="89"/>
                  <a:pt x="35" y="62"/>
                </a:cubicBezTo>
                <a:close/>
                <a:moveTo>
                  <a:pt x="150" y="205"/>
                </a:moveTo>
                <a:lnTo>
                  <a:pt x="150" y="205"/>
                </a:lnTo>
                <a:cubicBezTo>
                  <a:pt x="150" y="187"/>
                  <a:pt x="150" y="178"/>
                  <a:pt x="142" y="169"/>
                </a:cubicBezTo>
                <a:cubicBezTo>
                  <a:pt x="133" y="160"/>
                  <a:pt x="115" y="151"/>
                  <a:pt x="106" y="151"/>
                </a:cubicBezTo>
                <a:cubicBezTo>
                  <a:pt x="89" y="143"/>
                  <a:pt x="71" y="143"/>
                  <a:pt x="62" y="151"/>
                </a:cubicBezTo>
                <a:cubicBezTo>
                  <a:pt x="44" y="160"/>
                  <a:pt x="44" y="169"/>
                  <a:pt x="35" y="187"/>
                </a:cubicBezTo>
                <a:cubicBezTo>
                  <a:pt x="35" y="196"/>
                  <a:pt x="35" y="214"/>
                  <a:pt x="44" y="223"/>
                </a:cubicBezTo>
                <a:cubicBezTo>
                  <a:pt x="53" y="241"/>
                  <a:pt x="62" y="241"/>
                  <a:pt x="80" y="250"/>
                </a:cubicBezTo>
                <a:cubicBezTo>
                  <a:pt x="98" y="250"/>
                  <a:pt x="115" y="250"/>
                  <a:pt x="124" y="241"/>
                </a:cubicBezTo>
                <a:cubicBezTo>
                  <a:pt x="142" y="232"/>
                  <a:pt x="142" y="223"/>
                  <a:pt x="150" y="205"/>
                </a:cubicBezTo>
                <a:close/>
                <a:moveTo>
                  <a:pt x="168" y="89"/>
                </a:moveTo>
                <a:lnTo>
                  <a:pt x="168" y="89"/>
                </a:lnTo>
                <a:cubicBezTo>
                  <a:pt x="168" y="71"/>
                  <a:pt x="168" y="62"/>
                  <a:pt x="159" y="53"/>
                </a:cubicBezTo>
                <a:cubicBezTo>
                  <a:pt x="150" y="44"/>
                  <a:pt x="142" y="36"/>
                  <a:pt x="124" y="36"/>
                </a:cubicBezTo>
                <a:cubicBezTo>
                  <a:pt x="106" y="36"/>
                  <a:pt x="98" y="36"/>
                  <a:pt x="89" y="36"/>
                </a:cubicBezTo>
                <a:cubicBezTo>
                  <a:pt x="80" y="44"/>
                  <a:pt x="71" y="53"/>
                  <a:pt x="71" y="71"/>
                </a:cubicBezTo>
                <a:cubicBezTo>
                  <a:pt x="62" y="80"/>
                  <a:pt x="71" y="89"/>
                  <a:pt x="71" y="107"/>
                </a:cubicBezTo>
                <a:cubicBezTo>
                  <a:pt x="80" y="116"/>
                  <a:pt x="98" y="116"/>
                  <a:pt x="106" y="125"/>
                </a:cubicBezTo>
                <a:cubicBezTo>
                  <a:pt x="124" y="125"/>
                  <a:pt x="133" y="125"/>
                  <a:pt x="142" y="116"/>
                </a:cubicBezTo>
                <a:cubicBezTo>
                  <a:pt x="159" y="107"/>
                  <a:pt x="159" y="98"/>
                  <a:pt x="168" y="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8">
            <a:extLst>
              <a:ext uri="{FF2B5EF4-FFF2-40B4-BE49-F238E27FC236}">
                <a16:creationId xmlns:a16="http://schemas.microsoft.com/office/drawing/2014/main" id="{3FFF5270-FC9B-0C4D-9D3B-00DDA663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757" y="8328507"/>
            <a:ext cx="166892" cy="248302"/>
          </a:xfrm>
          <a:custGeom>
            <a:avLst/>
            <a:gdLst>
              <a:gd name="T0" fmla="*/ 71 w 179"/>
              <a:gd name="T1" fmla="*/ 232 h 269"/>
              <a:gd name="T2" fmla="*/ 71 w 179"/>
              <a:gd name="T3" fmla="*/ 232 h 269"/>
              <a:gd name="T4" fmla="*/ 116 w 179"/>
              <a:gd name="T5" fmla="*/ 223 h 269"/>
              <a:gd name="T6" fmla="*/ 143 w 179"/>
              <a:gd name="T7" fmla="*/ 152 h 269"/>
              <a:gd name="T8" fmla="*/ 116 w 179"/>
              <a:gd name="T9" fmla="*/ 170 h 269"/>
              <a:gd name="T10" fmla="*/ 80 w 179"/>
              <a:gd name="T11" fmla="*/ 170 h 269"/>
              <a:gd name="T12" fmla="*/ 27 w 179"/>
              <a:gd name="T13" fmla="*/ 134 h 269"/>
              <a:gd name="T14" fmla="*/ 18 w 179"/>
              <a:gd name="T15" fmla="*/ 72 h 269"/>
              <a:gd name="T16" fmla="*/ 53 w 179"/>
              <a:gd name="T17" fmla="*/ 18 h 269"/>
              <a:gd name="T18" fmla="*/ 116 w 179"/>
              <a:gd name="T19" fmla="*/ 0 h 269"/>
              <a:gd name="T20" fmla="*/ 169 w 179"/>
              <a:gd name="T21" fmla="*/ 45 h 269"/>
              <a:gd name="T22" fmla="*/ 169 w 179"/>
              <a:gd name="T23" fmla="*/ 152 h 269"/>
              <a:gd name="T24" fmla="*/ 134 w 179"/>
              <a:gd name="T25" fmla="*/ 241 h 269"/>
              <a:gd name="T26" fmla="*/ 62 w 179"/>
              <a:gd name="T27" fmla="*/ 259 h 269"/>
              <a:gd name="T28" fmla="*/ 18 w 179"/>
              <a:gd name="T29" fmla="*/ 232 h 269"/>
              <a:gd name="T30" fmla="*/ 0 w 179"/>
              <a:gd name="T31" fmla="*/ 179 h 269"/>
              <a:gd name="T32" fmla="*/ 27 w 179"/>
              <a:gd name="T33" fmla="*/ 187 h 269"/>
              <a:gd name="T34" fmla="*/ 71 w 179"/>
              <a:gd name="T35" fmla="*/ 232 h 269"/>
              <a:gd name="T36" fmla="*/ 44 w 179"/>
              <a:gd name="T37" fmla="*/ 72 h 269"/>
              <a:gd name="T38" fmla="*/ 44 w 179"/>
              <a:gd name="T39" fmla="*/ 72 h 269"/>
              <a:gd name="T40" fmla="*/ 53 w 179"/>
              <a:gd name="T41" fmla="*/ 116 h 269"/>
              <a:gd name="T42" fmla="*/ 89 w 179"/>
              <a:gd name="T43" fmla="*/ 143 h 269"/>
              <a:gd name="T44" fmla="*/ 134 w 179"/>
              <a:gd name="T45" fmla="*/ 134 h 269"/>
              <a:gd name="T46" fmla="*/ 151 w 179"/>
              <a:gd name="T47" fmla="*/ 98 h 269"/>
              <a:gd name="T48" fmla="*/ 143 w 179"/>
              <a:gd name="T49" fmla="*/ 54 h 269"/>
              <a:gd name="T50" fmla="*/ 107 w 179"/>
              <a:gd name="T51" fmla="*/ 27 h 269"/>
              <a:gd name="T52" fmla="*/ 71 w 179"/>
              <a:gd name="T53" fmla="*/ 36 h 269"/>
              <a:gd name="T54" fmla="*/ 44 w 179"/>
              <a:gd name="T55" fmla="*/ 7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9" h="269">
                <a:moveTo>
                  <a:pt x="71" y="232"/>
                </a:moveTo>
                <a:lnTo>
                  <a:pt x="71" y="232"/>
                </a:lnTo>
                <a:cubicBezTo>
                  <a:pt x="89" y="241"/>
                  <a:pt x="107" y="232"/>
                  <a:pt x="116" y="223"/>
                </a:cubicBezTo>
                <a:cubicBezTo>
                  <a:pt x="125" y="205"/>
                  <a:pt x="134" y="187"/>
                  <a:pt x="143" y="152"/>
                </a:cubicBezTo>
                <a:cubicBezTo>
                  <a:pt x="134" y="161"/>
                  <a:pt x="125" y="161"/>
                  <a:pt x="116" y="170"/>
                </a:cubicBezTo>
                <a:cubicBezTo>
                  <a:pt x="107" y="170"/>
                  <a:pt x="89" y="170"/>
                  <a:pt x="80" y="170"/>
                </a:cubicBezTo>
                <a:cubicBezTo>
                  <a:pt x="62" y="161"/>
                  <a:pt x="44" y="152"/>
                  <a:pt x="27" y="134"/>
                </a:cubicBezTo>
                <a:cubicBezTo>
                  <a:pt x="18" y="116"/>
                  <a:pt x="18" y="98"/>
                  <a:pt x="18" y="72"/>
                </a:cubicBezTo>
                <a:cubicBezTo>
                  <a:pt x="27" y="45"/>
                  <a:pt x="35" y="27"/>
                  <a:pt x="53" y="18"/>
                </a:cubicBezTo>
                <a:cubicBezTo>
                  <a:pt x="71" y="0"/>
                  <a:pt x="89" y="0"/>
                  <a:pt x="116" y="0"/>
                </a:cubicBezTo>
                <a:cubicBezTo>
                  <a:pt x="143" y="9"/>
                  <a:pt x="161" y="27"/>
                  <a:pt x="169" y="45"/>
                </a:cubicBezTo>
                <a:cubicBezTo>
                  <a:pt x="178" y="72"/>
                  <a:pt x="178" y="107"/>
                  <a:pt x="169" y="152"/>
                </a:cubicBezTo>
                <a:cubicBezTo>
                  <a:pt x="161" y="187"/>
                  <a:pt x="151" y="223"/>
                  <a:pt x="134" y="241"/>
                </a:cubicBezTo>
                <a:cubicBezTo>
                  <a:pt x="116" y="259"/>
                  <a:pt x="98" y="268"/>
                  <a:pt x="62" y="259"/>
                </a:cubicBezTo>
                <a:cubicBezTo>
                  <a:pt x="44" y="259"/>
                  <a:pt x="27" y="250"/>
                  <a:pt x="18" y="232"/>
                </a:cubicBezTo>
                <a:cubicBezTo>
                  <a:pt x="9" y="214"/>
                  <a:pt x="0" y="196"/>
                  <a:pt x="0" y="179"/>
                </a:cubicBezTo>
                <a:cubicBezTo>
                  <a:pt x="27" y="187"/>
                  <a:pt x="27" y="187"/>
                  <a:pt x="27" y="187"/>
                </a:cubicBezTo>
                <a:cubicBezTo>
                  <a:pt x="27" y="214"/>
                  <a:pt x="44" y="232"/>
                  <a:pt x="71" y="232"/>
                </a:cubicBezTo>
                <a:close/>
                <a:moveTo>
                  <a:pt x="44" y="72"/>
                </a:moveTo>
                <a:lnTo>
                  <a:pt x="44" y="72"/>
                </a:lnTo>
                <a:cubicBezTo>
                  <a:pt x="44" y="89"/>
                  <a:pt x="44" y="107"/>
                  <a:pt x="53" y="116"/>
                </a:cubicBezTo>
                <a:cubicBezTo>
                  <a:pt x="62" y="125"/>
                  <a:pt x="71" y="134"/>
                  <a:pt x="89" y="143"/>
                </a:cubicBezTo>
                <a:cubicBezTo>
                  <a:pt x="107" y="143"/>
                  <a:pt x="116" y="143"/>
                  <a:pt x="134" y="134"/>
                </a:cubicBezTo>
                <a:cubicBezTo>
                  <a:pt x="143" y="125"/>
                  <a:pt x="143" y="116"/>
                  <a:pt x="151" y="98"/>
                </a:cubicBezTo>
                <a:cubicBezTo>
                  <a:pt x="151" y="80"/>
                  <a:pt x="151" y="62"/>
                  <a:pt x="143" y="54"/>
                </a:cubicBezTo>
                <a:cubicBezTo>
                  <a:pt x="134" y="45"/>
                  <a:pt x="125" y="36"/>
                  <a:pt x="107" y="27"/>
                </a:cubicBezTo>
                <a:cubicBezTo>
                  <a:pt x="98" y="27"/>
                  <a:pt x="80" y="27"/>
                  <a:pt x="71" y="36"/>
                </a:cubicBezTo>
                <a:cubicBezTo>
                  <a:pt x="62" y="45"/>
                  <a:pt x="53" y="54"/>
                  <a:pt x="44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9">
            <a:extLst>
              <a:ext uri="{FF2B5EF4-FFF2-40B4-BE49-F238E27FC236}">
                <a16:creationId xmlns:a16="http://schemas.microsoft.com/office/drawing/2014/main" id="{375CC4F9-29D4-C941-962C-24E4F206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000" y="8369212"/>
            <a:ext cx="175033" cy="248302"/>
          </a:xfrm>
          <a:custGeom>
            <a:avLst/>
            <a:gdLst>
              <a:gd name="T0" fmla="*/ 53 w 188"/>
              <a:gd name="T1" fmla="*/ 17 h 268"/>
              <a:gd name="T2" fmla="*/ 53 w 188"/>
              <a:gd name="T3" fmla="*/ 17 h 268"/>
              <a:gd name="T4" fmla="*/ 80 w 188"/>
              <a:gd name="T5" fmla="*/ 9 h 268"/>
              <a:gd name="T6" fmla="*/ 125 w 188"/>
              <a:gd name="T7" fmla="*/ 9 h 268"/>
              <a:gd name="T8" fmla="*/ 160 w 188"/>
              <a:gd name="T9" fmla="*/ 27 h 268"/>
              <a:gd name="T10" fmla="*/ 178 w 188"/>
              <a:gd name="T11" fmla="*/ 53 h 268"/>
              <a:gd name="T12" fmla="*/ 178 w 188"/>
              <a:gd name="T13" fmla="*/ 151 h 268"/>
              <a:gd name="T14" fmla="*/ 134 w 188"/>
              <a:gd name="T15" fmla="*/ 250 h 268"/>
              <a:gd name="T16" fmla="*/ 71 w 188"/>
              <a:gd name="T17" fmla="*/ 258 h 268"/>
              <a:gd name="T18" fmla="*/ 9 w 188"/>
              <a:gd name="T19" fmla="*/ 151 h 268"/>
              <a:gd name="T20" fmla="*/ 9 w 188"/>
              <a:gd name="T21" fmla="*/ 116 h 268"/>
              <a:gd name="T22" fmla="*/ 18 w 188"/>
              <a:gd name="T23" fmla="*/ 80 h 268"/>
              <a:gd name="T24" fmla="*/ 36 w 188"/>
              <a:gd name="T25" fmla="*/ 44 h 268"/>
              <a:gd name="T26" fmla="*/ 53 w 188"/>
              <a:gd name="T27" fmla="*/ 17 h 268"/>
              <a:gd name="T28" fmla="*/ 152 w 188"/>
              <a:gd name="T29" fmla="*/ 71 h 268"/>
              <a:gd name="T30" fmla="*/ 152 w 188"/>
              <a:gd name="T31" fmla="*/ 71 h 268"/>
              <a:gd name="T32" fmla="*/ 143 w 188"/>
              <a:gd name="T33" fmla="*/ 44 h 268"/>
              <a:gd name="T34" fmla="*/ 116 w 188"/>
              <a:gd name="T35" fmla="*/ 35 h 268"/>
              <a:gd name="T36" fmla="*/ 89 w 188"/>
              <a:gd name="T37" fmla="*/ 35 h 268"/>
              <a:gd name="T38" fmla="*/ 71 w 188"/>
              <a:gd name="T39" fmla="*/ 44 h 268"/>
              <a:gd name="T40" fmla="*/ 53 w 188"/>
              <a:gd name="T41" fmla="*/ 62 h 268"/>
              <a:gd name="T42" fmla="*/ 45 w 188"/>
              <a:gd name="T43" fmla="*/ 89 h 268"/>
              <a:gd name="T44" fmla="*/ 45 w 188"/>
              <a:gd name="T45" fmla="*/ 125 h 268"/>
              <a:gd name="T46" fmla="*/ 36 w 188"/>
              <a:gd name="T47" fmla="*/ 151 h 268"/>
              <a:gd name="T48" fmla="*/ 36 w 188"/>
              <a:gd name="T49" fmla="*/ 178 h 268"/>
              <a:gd name="T50" fmla="*/ 36 w 188"/>
              <a:gd name="T51" fmla="*/ 205 h 268"/>
              <a:gd name="T52" fmla="*/ 53 w 188"/>
              <a:gd name="T53" fmla="*/ 223 h 268"/>
              <a:gd name="T54" fmla="*/ 71 w 188"/>
              <a:gd name="T55" fmla="*/ 232 h 268"/>
              <a:gd name="T56" fmla="*/ 98 w 188"/>
              <a:gd name="T57" fmla="*/ 232 h 268"/>
              <a:gd name="T58" fmla="*/ 116 w 188"/>
              <a:gd name="T59" fmla="*/ 223 h 268"/>
              <a:gd name="T60" fmla="*/ 134 w 188"/>
              <a:gd name="T61" fmla="*/ 196 h 268"/>
              <a:gd name="T62" fmla="*/ 152 w 188"/>
              <a:gd name="T63" fmla="*/ 151 h 268"/>
              <a:gd name="T64" fmla="*/ 152 w 188"/>
              <a:gd name="T65" fmla="*/ 107 h 268"/>
              <a:gd name="T66" fmla="*/ 152 w 188"/>
              <a:gd name="T67" fmla="*/ 71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8" h="268">
                <a:moveTo>
                  <a:pt x="53" y="17"/>
                </a:moveTo>
                <a:lnTo>
                  <a:pt x="53" y="17"/>
                </a:lnTo>
                <a:cubicBezTo>
                  <a:pt x="63" y="9"/>
                  <a:pt x="71" y="9"/>
                  <a:pt x="80" y="9"/>
                </a:cubicBezTo>
                <a:cubicBezTo>
                  <a:pt x="98" y="0"/>
                  <a:pt x="107" y="9"/>
                  <a:pt x="125" y="9"/>
                </a:cubicBezTo>
                <a:cubicBezTo>
                  <a:pt x="134" y="9"/>
                  <a:pt x="152" y="17"/>
                  <a:pt x="160" y="27"/>
                </a:cubicBezTo>
                <a:cubicBezTo>
                  <a:pt x="170" y="35"/>
                  <a:pt x="178" y="44"/>
                  <a:pt x="178" y="53"/>
                </a:cubicBezTo>
                <a:cubicBezTo>
                  <a:pt x="187" y="80"/>
                  <a:pt x="187" y="116"/>
                  <a:pt x="178" y="151"/>
                </a:cubicBezTo>
                <a:cubicBezTo>
                  <a:pt x="170" y="196"/>
                  <a:pt x="152" y="232"/>
                  <a:pt x="134" y="250"/>
                </a:cubicBezTo>
                <a:cubicBezTo>
                  <a:pt x="116" y="258"/>
                  <a:pt x="98" y="267"/>
                  <a:pt x="71" y="258"/>
                </a:cubicBezTo>
                <a:cubicBezTo>
                  <a:pt x="18" y="250"/>
                  <a:pt x="0" y="214"/>
                  <a:pt x="9" y="151"/>
                </a:cubicBezTo>
                <a:cubicBezTo>
                  <a:pt x="9" y="142"/>
                  <a:pt x="9" y="134"/>
                  <a:pt x="9" y="116"/>
                </a:cubicBezTo>
                <a:cubicBezTo>
                  <a:pt x="18" y="98"/>
                  <a:pt x="18" y="89"/>
                  <a:pt x="18" y="80"/>
                </a:cubicBezTo>
                <a:cubicBezTo>
                  <a:pt x="27" y="62"/>
                  <a:pt x="27" y="53"/>
                  <a:pt x="36" y="44"/>
                </a:cubicBezTo>
                <a:cubicBezTo>
                  <a:pt x="45" y="35"/>
                  <a:pt x="45" y="27"/>
                  <a:pt x="53" y="17"/>
                </a:cubicBezTo>
                <a:close/>
                <a:moveTo>
                  <a:pt x="152" y="71"/>
                </a:moveTo>
                <a:lnTo>
                  <a:pt x="152" y="71"/>
                </a:lnTo>
                <a:cubicBezTo>
                  <a:pt x="152" y="62"/>
                  <a:pt x="152" y="53"/>
                  <a:pt x="143" y="44"/>
                </a:cubicBezTo>
                <a:cubicBezTo>
                  <a:pt x="134" y="44"/>
                  <a:pt x="125" y="35"/>
                  <a:pt x="116" y="35"/>
                </a:cubicBezTo>
                <a:cubicBezTo>
                  <a:pt x="107" y="35"/>
                  <a:pt x="98" y="35"/>
                  <a:pt x="89" y="35"/>
                </a:cubicBezTo>
                <a:cubicBezTo>
                  <a:pt x="80" y="35"/>
                  <a:pt x="71" y="44"/>
                  <a:pt x="71" y="44"/>
                </a:cubicBezTo>
                <a:cubicBezTo>
                  <a:pt x="63" y="53"/>
                  <a:pt x="63" y="62"/>
                  <a:pt x="53" y="62"/>
                </a:cubicBezTo>
                <a:cubicBezTo>
                  <a:pt x="53" y="71"/>
                  <a:pt x="53" y="80"/>
                  <a:pt x="45" y="89"/>
                </a:cubicBezTo>
                <a:cubicBezTo>
                  <a:pt x="45" y="98"/>
                  <a:pt x="45" y="107"/>
                  <a:pt x="45" y="125"/>
                </a:cubicBezTo>
                <a:cubicBezTo>
                  <a:pt x="36" y="134"/>
                  <a:pt x="36" y="142"/>
                  <a:pt x="36" y="151"/>
                </a:cubicBezTo>
                <a:cubicBezTo>
                  <a:pt x="36" y="160"/>
                  <a:pt x="36" y="169"/>
                  <a:pt x="36" y="178"/>
                </a:cubicBezTo>
                <a:cubicBezTo>
                  <a:pt x="36" y="187"/>
                  <a:pt x="36" y="196"/>
                  <a:pt x="36" y="205"/>
                </a:cubicBezTo>
                <a:cubicBezTo>
                  <a:pt x="45" y="205"/>
                  <a:pt x="45" y="214"/>
                  <a:pt x="53" y="223"/>
                </a:cubicBezTo>
                <a:cubicBezTo>
                  <a:pt x="53" y="223"/>
                  <a:pt x="63" y="232"/>
                  <a:pt x="71" y="232"/>
                </a:cubicBezTo>
                <a:cubicBezTo>
                  <a:pt x="80" y="232"/>
                  <a:pt x="89" y="232"/>
                  <a:pt x="98" y="232"/>
                </a:cubicBezTo>
                <a:cubicBezTo>
                  <a:pt x="107" y="232"/>
                  <a:pt x="116" y="223"/>
                  <a:pt x="116" y="223"/>
                </a:cubicBezTo>
                <a:cubicBezTo>
                  <a:pt x="125" y="214"/>
                  <a:pt x="125" y="205"/>
                  <a:pt x="134" y="196"/>
                </a:cubicBezTo>
                <a:cubicBezTo>
                  <a:pt x="143" y="187"/>
                  <a:pt x="143" y="169"/>
                  <a:pt x="152" y="151"/>
                </a:cubicBezTo>
                <a:cubicBezTo>
                  <a:pt x="152" y="134"/>
                  <a:pt x="152" y="116"/>
                  <a:pt x="152" y="107"/>
                </a:cubicBezTo>
                <a:cubicBezTo>
                  <a:pt x="152" y="98"/>
                  <a:pt x="152" y="89"/>
                  <a:pt x="152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60">
            <a:extLst>
              <a:ext uri="{FF2B5EF4-FFF2-40B4-BE49-F238E27FC236}">
                <a16:creationId xmlns:a16="http://schemas.microsoft.com/office/drawing/2014/main" id="{EE1ED957-9C5F-C644-B6A2-BF3CFCEF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597" y="8401776"/>
            <a:ext cx="73269" cy="240161"/>
          </a:xfrm>
          <a:custGeom>
            <a:avLst/>
            <a:gdLst>
              <a:gd name="T0" fmla="*/ 0 w 81"/>
              <a:gd name="T1" fmla="*/ 250 h 260"/>
              <a:gd name="T2" fmla="*/ 45 w 81"/>
              <a:gd name="T3" fmla="*/ 36 h 260"/>
              <a:gd name="T4" fmla="*/ 18 w 81"/>
              <a:gd name="T5" fmla="*/ 36 h 260"/>
              <a:gd name="T6" fmla="*/ 18 w 81"/>
              <a:gd name="T7" fmla="*/ 0 h 260"/>
              <a:gd name="T8" fmla="*/ 80 w 81"/>
              <a:gd name="T9" fmla="*/ 18 h 260"/>
              <a:gd name="T10" fmla="*/ 27 w 81"/>
              <a:gd name="T11" fmla="*/ 259 h 260"/>
              <a:gd name="T12" fmla="*/ 0 w 81"/>
              <a:gd name="T13" fmla="*/ 25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260">
                <a:moveTo>
                  <a:pt x="0" y="250"/>
                </a:moveTo>
                <a:lnTo>
                  <a:pt x="45" y="36"/>
                </a:lnTo>
                <a:lnTo>
                  <a:pt x="18" y="36"/>
                </a:lnTo>
                <a:lnTo>
                  <a:pt x="18" y="0"/>
                </a:lnTo>
                <a:lnTo>
                  <a:pt x="80" y="18"/>
                </a:lnTo>
                <a:lnTo>
                  <a:pt x="27" y="259"/>
                </a:lnTo>
                <a:lnTo>
                  <a:pt x="0" y="2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1">
            <a:extLst>
              <a:ext uri="{FF2B5EF4-FFF2-40B4-BE49-F238E27FC236}">
                <a16:creationId xmlns:a16="http://schemas.microsoft.com/office/drawing/2014/main" id="{4497D2B4-9876-F04F-8959-9B1221D0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9866" y="8426199"/>
            <a:ext cx="183171" cy="256443"/>
          </a:xfrm>
          <a:custGeom>
            <a:avLst/>
            <a:gdLst>
              <a:gd name="T0" fmla="*/ 0 w 198"/>
              <a:gd name="T1" fmla="*/ 241 h 278"/>
              <a:gd name="T2" fmla="*/ 0 w 198"/>
              <a:gd name="T3" fmla="*/ 241 h 278"/>
              <a:gd name="T4" fmla="*/ 0 w 198"/>
              <a:gd name="T5" fmla="*/ 214 h 278"/>
              <a:gd name="T6" fmla="*/ 36 w 198"/>
              <a:gd name="T7" fmla="*/ 196 h 278"/>
              <a:gd name="T8" fmla="*/ 63 w 198"/>
              <a:gd name="T9" fmla="*/ 188 h 278"/>
              <a:gd name="T10" fmla="*/ 90 w 198"/>
              <a:gd name="T11" fmla="*/ 170 h 278"/>
              <a:gd name="T12" fmla="*/ 116 w 198"/>
              <a:gd name="T13" fmla="*/ 152 h 278"/>
              <a:gd name="T14" fmla="*/ 134 w 198"/>
              <a:gd name="T15" fmla="*/ 134 h 278"/>
              <a:gd name="T16" fmla="*/ 161 w 198"/>
              <a:gd name="T17" fmla="*/ 89 h 278"/>
              <a:gd name="T18" fmla="*/ 152 w 198"/>
              <a:gd name="T19" fmla="*/ 54 h 278"/>
              <a:gd name="T20" fmla="*/ 125 w 198"/>
              <a:gd name="T21" fmla="*/ 36 h 278"/>
              <a:gd name="T22" fmla="*/ 81 w 198"/>
              <a:gd name="T23" fmla="*/ 45 h 278"/>
              <a:gd name="T24" fmla="*/ 63 w 198"/>
              <a:gd name="T25" fmla="*/ 80 h 278"/>
              <a:gd name="T26" fmla="*/ 36 w 198"/>
              <a:gd name="T27" fmla="*/ 72 h 278"/>
              <a:gd name="T28" fmla="*/ 72 w 198"/>
              <a:gd name="T29" fmla="*/ 18 h 278"/>
              <a:gd name="T30" fmla="*/ 125 w 198"/>
              <a:gd name="T31" fmla="*/ 9 h 278"/>
              <a:gd name="T32" fmla="*/ 179 w 198"/>
              <a:gd name="T33" fmla="*/ 36 h 278"/>
              <a:gd name="T34" fmla="*/ 188 w 198"/>
              <a:gd name="T35" fmla="*/ 98 h 278"/>
              <a:gd name="T36" fmla="*/ 134 w 198"/>
              <a:gd name="T37" fmla="*/ 170 h 278"/>
              <a:gd name="T38" fmla="*/ 107 w 198"/>
              <a:gd name="T39" fmla="*/ 188 h 278"/>
              <a:gd name="T40" fmla="*/ 54 w 198"/>
              <a:gd name="T41" fmla="*/ 223 h 278"/>
              <a:gd name="T42" fmla="*/ 161 w 198"/>
              <a:gd name="T43" fmla="*/ 250 h 278"/>
              <a:gd name="T44" fmla="*/ 161 w 198"/>
              <a:gd name="T45" fmla="*/ 277 h 278"/>
              <a:gd name="T46" fmla="*/ 0 w 198"/>
              <a:gd name="T47" fmla="*/ 241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8" h="278">
                <a:moveTo>
                  <a:pt x="0" y="241"/>
                </a:moveTo>
                <a:lnTo>
                  <a:pt x="0" y="241"/>
                </a:lnTo>
                <a:cubicBezTo>
                  <a:pt x="0" y="214"/>
                  <a:pt x="0" y="214"/>
                  <a:pt x="0" y="214"/>
                </a:cubicBezTo>
                <a:cubicBezTo>
                  <a:pt x="9" y="214"/>
                  <a:pt x="18" y="205"/>
                  <a:pt x="36" y="196"/>
                </a:cubicBezTo>
                <a:cubicBezTo>
                  <a:pt x="45" y="196"/>
                  <a:pt x="54" y="188"/>
                  <a:pt x="63" y="188"/>
                </a:cubicBezTo>
                <a:cubicBezTo>
                  <a:pt x="72" y="179"/>
                  <a:pt x="81" y="170"/>
                  <a:pt x="90" y="170"/>
                </a:cubicBezTo>
                <a:cubicBezTo>
                  <a:pt x="98" y="161"/>
                  <a:pt x="107" y="152"/>
                  <a:pt x="116" y="152"/>
                </a:cubicBezTo>
                <a:cubicBezTo>
                  <a:pt x="125" y="143"/>
                  <a:pt x="125" y="134"/>
                  <a:pt x="134" y="134"/>
                </a:cubicBezTo>
                <a:cubicBezTo>
                  <a:pt x="143" y="116"/>
                  <a:pt x="152" y="107"/>
                  <a:pt x="161" y="89"/>
                </a:cubicBezTo>
                <a:cubicBezTo>
                  <a:pt x="161" y="80"/>
                  <a:pt x="161" y="63"/>
                  <a:pt x="152" y="54"/>
                </a:cubicBezTo>
                <a:cubicBezTo>
                  <a:pt x="152" y="45"/>
                  <a:pt x="134" y="36"/>
                  <a:pt x="125" y="36"/>
                </a:cubicBezTo>
                <a:cubicBezTo>
                  <a:pt x="107" y="27"/>
                  <a:pt x="98" y="36"/>
                  <a:pt x="81" y="45"/>
                </a:cubicBezTo>
                <a:cubicBezTo>
                  <a:pt x="72" y="54"/>
                  <a:pt x="63" y="63"/>
                  <a:pt x="63" y="80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45"/>
                  <a:pt x="54" y="27"/>
                  <a:pt x="72" y="18"/>
                </a:cubicBezTo>
                <a:cubicBezTo>
                  <a:pt x="90" y="9"/>
                  <a:pt x="107" y="0"/>
                  <a:pt x="125" y="9"/>
                </a:cubicBezTo>
                <a:cubicBezTo>
                  <a:pt x="152" y="9"/>
                  <a:pt x="170" y="18"/>
                  <a:pt x="179" y="36"/>
                </a:cubicBezTo>
                <a:cubicBezTo>
                  <a:pt x="188" y="54"/>
                  <a:pt x="197" y="72"/>
                  <a:pt x="188" y="98"/>
                </a:cubicBezTo>
                <a:cubicBezTo>
                  <a:pt x="179" y="125"/>
                  <a:pt x="161" y="152"/>
                  <a:pt x="134" y="170"/>
                </a:cubicBezTo>
                <a:cubicBezTo>
                  <a:pt x="116" y="179"/>
                  <a:pt x="107" y="188"/>
                  <a:pt x="107" y="188"/>
                </a:cubicBezTo>
                <a:cubicBezTo>
                  <a:pt x="90" y="205"/>
                  <a:pt x="72" y="214"/>
                  <a:pt x="54" y="223"/>
                </a:cubicBezTo>
                <a:cubicBezTo>
                  <a:pt x="161" y="250"/>
                  <a:pt x="161" y="250"/>
                  <a:pt x="161" y="250"/>
                </a:cubicBezTo>
                <a:cubicBezTo>
                  <a:pt x="161" y="277"/>
                  <a:pt x="161" y="277"/>
                  <a:pt x="161" y="277"/>
                </a:cubicBezTo>
                <a:lnTo>
                  <a:pt x="0" y="2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2">
            <a:extLst>
              <a:ext uri="{FF2B5EF4-FFF2-40B4-BE49-F238E27FC236}">
                <a16:creationId xmlns:a16="http://schemas.microsoft.com/office/drawing/2014/main" id="{F8664E18-B45D-C145-BC8B-4E870CA4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729" y="8483186"/>
            <a:ext cx="175033" cy="248302"/>
          </a:xfrm>
          <a:custGeom>
            <a:avLst/>
            <a:gdLst>
              <a:gd name="T0" fmla="*/ 62 w 188"/>
              <a:gd name="T1" fmla="*/ 9 h 268"/>
              <a:gd name="T2" fmla="*/ 62 w 188"/>
              <a:gd name="T3" fmla="*/ 9 h 268"/>
              <a:gd name="T4" fmla="*/ 124 w 188"/>
              <a:gd name="T5" fmla="*/ 0 h 268"/>
              <a:gd name="T6" fmla="*/ 169 w 188"/>
              <a:gd name="T7" fmla="*/ 26 h 268"/>
              <a:gd name="T8" fmla="*/ 178 w 188"/>
              <a:gd name="T9" fmla="*/ 80 h 268"/>
              <a:gd name="T10" fmla="*/ 160 w 188"/>
              <a:gd name="T11" fmla="*/ 116 h 268"/>
              <a:gd name="T12" fmla="*/ 134 w 188"/>
              <a:gd name="T13" fmla="*/ 125 h 268"/>
              <a:gd name="T14" fmla="*/ 134 w 188"/>
              <a:gd name="T15" fmla="*/ 133 h 268"/>
              <a:gd name="T16" fmla="*/ 160 w 188"/>
              <a:gd name="T17" fmla="*/ 160 h 268"/>
              <a:gd name="T18" fmla="*/ 160 w 188"/>
              <a:gd name="T19" fmla="*/ 205 h 268"/>
              <a:gd name="T20" fmla="*/ 134 w 188"/>
              <a:gd name="T21" fmla="*/ 249 h 268"/>
              <a:gd name="T22" fmla="*/ 71 w 188"/>
              <a:gd name="T23" fmla="*/ 258 h 268"/>
              <a:gd name="T24" fmla="*/ 17 w 188"/>
              <a:gd name="T25" fmla="*/ 232 h 268"/>
              <a:gd name="T26" fmla="*/ 0 w 188"/>
              <a:gd name="T27" fmla="*/ 169 h 268"/>
              <a:gd name="T28" fmla="*/ 26 w 188"/>
              <a:gd name="T29" fmla="*/ 178 h 268"/>
              <a:gd name="T30" fmla="*/ 35 w 188"/>
              <a:gd name="T31" fmla="*/ 214 h 268"/>
              <a:gd name="T32" fmla="*/ 71 w 188"/>
              <a:gd name="T33" fmla="*/ 232 h 268"/>
              <a:gd name="T34" fmla="*/ 116 w 188"/>
              <a:gd name="T35" fmla="*/ 223 h 268"/>
              <a:gd name="T36" fmla="*/ 134 w 188"/>
              <a:gd name="T37" fmla="*/ 196 h 268"/>
              <a:gd name="T38" fmla="*/ 124 w 188"/>
              <a:gd name="T39" fmla="*/ 151 h 268"/>
              <a:gd name="T40" fmla="*/ 71 w 188"/>
              <a:gd name="T41" fmla="*/ 133 h 268"/>
              <a:gd name="T42" fmla="*/ 71 w 188"/>
              <a:gd name="T43" fmla="*/ 133 h 268"/>
              <a:gd name="T44" fmla="*/ 71 w 188"/>
              <a:gd name="T45" fmla="*/ 107 h 268"/>
              <a:gd name="T46" fmla="*/ 80 w 188"/>
              <a:gd name="T47" fmla="*/ 107 h 268"/>
              <a:gd name="T48" fmla="*/ 151 w 188"/>
              <a:gd name="T49" fmla="*/ 80 h 268"/>
              <a:gd name="T50" fmla="*/ 142 w 188"/>
              <a:gd name="T51" fmla="*/ 44 h 268"/>
              <a:gd name="T52" fmla="*/ 116 w 188"/>
              <a:gd name="T53" fmla="*/ 26 h 268"/>
              <a:gd name="T54" fmla="*/ 80 w 188"/>
              <a:gd name="T55" fmla="*/ 26 h 268"/>
              <a:gd name="T56" fmla="*/ 62 w 188"/>
              <a:gd name="T57" fmla="*/ 53 h 268"/>
              <a:gd name="T58" fmla="*/ 26 w 188"/>
              <a:gd name="T59" fmla="*/ 44 h 268"/>
              <a:gd name="T60" fmla="*/ 62 w 188"/>
              <a:gd name="T61" fmla="*/ 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8" h="268">
                <a:moveTo>
                  <a:pt x="62" y="9"/>
                </a:moveTo>
                <a:lnTo>
                  <a:pt x="62" y="9"/>
                </a:lnTo>
                <a:cubicBezTo>
                  <a:pt x="80" y="0"/>
                  <a:pt x="98" y="0"/>
                  <a:pt x="124" y="0"/>
                </a:cubicBezTo>
                <a:cubicBezTo>
                  <a:pt x="142" y="9"/>
                  <a:pt x="160" y="17"/>
                  <a:pt x="169" y="26"/>
                </a:cubicBezTo>
                <a:cubicBezTo>
                  <a:pt x="178" y="44"/>
                  <a:pt x="187" y="62"/>
                  <a:pt x="178" y="80"/>
                </a:cubicBezTo>
                <a:cubicBezTo>
                  <a:pt x="178" y="98"/>
                  <a:pt x="169" y="107"/>
                  <a:pt x="160" y="116"/>
                </a:cubicBezTo>
                <a:cubicBezTo>
                  <a:pt x="151" y="125"/>
                  <a:pt x="142" y="125"/>
                  <a:pt x="134" y="125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42" y="133"/>
                  <a:pt x="151" y="151"/>
                  <a:pt x="160" y="160"/>
                </a:cubicBezTo>
                <a:cubicBezTo>
                  <a:pt x="160" y="169"/>
                  <a:pt x="160" y="187"/>
                  <a:pt x="160" y="205"/>
                </a:cubicBezTo>
                <a:cubicBezTo>
                  <a:pt x="160" y="223"/>
                  <a:pt x="142" y="240"/>
                  <a:pt x="134" y="249"/>
                </a:cubicBezTo>
                <a:cubicBezTo>
                  <a:pt x="116" y="258"/>
                  <a:pt x="98" y="267"/>
                  <a:pt x="71" y="258"/>
                </a:cubicBezTo>
                <a:cubicBezTo>
                  <a:pt x="44" y="258"/>
                  <a:pt x="26" y="240"/>
                  <a:pt x="17" y="232"/>
                </a:cubicBezTo>
                <a:cubicBezTo>
                  <a:pt x="0" y="214"/>
                  <a:pt x="0" y="196"/>
                  <a:pt x="0" y="169"/>
                </a:cubicBezTo>
                <a:cubicBezTo>
                  <a:pt x="26" y="178"/>
                  <a:pt x="26" y="178"/>
                  <a:pt x="26" y="178"/>
                </a:cubicBezTo>
                <a:cubicBezTo>
                  <a:pt x="26" y="187"/>
                  <a:pt x="35" y="205"/>
                  <a:pt x="35" y="214"/>
                </a:cubicBezTo>
                <a:cubicBezTo>
                  <a:pt x="44" y="223"/>
                  <a:pt x="62" y="232"/>
                  <a:pt x="71" y="232"/>
                </a:cubicBezTo>
                <a:cubicBezTo>
                  <a:pt x="89" y="232"/>
                  <a:pt x="107" y="232"/>
                  <a:pt x="116" y="223"/>
                </a:cubicBezTo>
                <a:cubicBezTo>
                  <a:pt x="124" y="223"/>
                  <a:pt x="134" y="214"/>
                  <a:pt x="134" y="196"/>
                </a:cubicBezTo>
                <a:cubicBezTo>
                  <a:pt x="134" y="178"/>
                  <a:pt x="134" y="160"/>
                  <a:pt x="124" y="151"/>
                </a:cubicBezTo>
                <a:cubicBezTo>
                  <a:pt x="116" y="142"/>
                  <a:pt x="98" y="133"/>
                  <a:pt x="71" y="133"/>
                </a:cubicBezTo>
                <a:lnTo>
                  <a:pt x="71" y="133"/>
                </a:lnTo>
                <a:cubicBezTo>
                  <a:pt x="71" y="107"/>
                  <a:pt x="71" y="107"/>
                  <a:pt x="71" y="107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124" y="116"/>
                  <a:pt x="142" y="107"/>
                  <a:pt x="151" y="80"/>
                </a:cubicBezTo>
                <a:cubicBezTo>
                  <a:pt x="151" y="62"/>
                  <a:pt x="151" y="53"/>
                  <a:pt x="142" y="44"/>
                </a:cubicBezTo>
                <a:cubicBezTo>
                  <a:pt x="142" y="35"/>
                  <a:pt x="134" y="26"/>
                  <a:pt x="116" y="26"/>
                </a:cubicBezTo>
                <a:cubicBezTo>
                  <a:pt x="98" y="26"/>
                  <a:pt x="89" y="26"/>
                  <a:pt x="80" y="26"/>
                </a:cubicBezTo>
                <a:cubicBezTo>
                  <a:pt x="71" y="35"/>
                  <a:pt x="62" y="44"/>
                  <a:pt x="62" y="53"/>
                </a:cubicBezTo>
                <a:cubicBezTo>
                  <a:pt x="26" y="44"/>
                  <a:pt x="26" y="44"/>
                  <a:pt x="26" y="44"/>
                </a:cubicBezTo>
                <a:cubicBezTo>
                  <a:pt x="35" y="26"/>
                  <a:pt x="44" y="17"/>
                  <a:pt x="62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3">
            <a:extLst>
              <a:ext uri="{FF2B5EF4-FFF2-40B4-BE49-F238E27FC236}">
                <a16:creationId xmlns:a16="http://schemas.microsoft.com/office/drawing/2014/main" id="{D9D9620F-7F04-3C4D-B8A8-D4F9CE9E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903" y="8532032"/>
            <a:ext cx="175030" cy="240161"/>
          </a:xfrm>
          <a:custGeom>
            <a:avLst/>
            <a:gdLst>
              <a:gd name="T0" fmla="*/ 107 w 188"/>
              <a:gd name="T1" fmla="*/ 250 h 260"/>
              <a:gd name="T2" fmla="*/ 125 w 188"/>
              <a:gd name="T3" fmla="*/ 196 h 260"/>
              <a:gd name="T4" fmla="*/ 0 w 188"/>
              <a:gd name="T5" fmla="*/ 170 h 260"/>
              <a:gd name="T6" fmla="*/ 0 w 188"/>
              <a:gd name="T7" fmla="*/ 152 h 260"/>
              <a:gd name="T8" fmla="*/ 152 w 188"/>
              <a:gd name="T9" fmla="*/ 0 h 260"/>
              <a:gd name="T10" fmla="*/ 187 w 188"/>
              <a:gd name="T11" fmla="*/ 9 h 260"/>
              <a:gd name="T12" fmla="*/ 160 w 188"/>
              <a:gd name="T13" fmla="*/ 179 h 260"/>
              <a:gd name="T14" fmla="*/ 187 w 188"/>
              <a:gd name="T15" fmla="*/ 179 h 260"/>
              <a:gd name="T16" fmla="*/ 187 w 188"/>
              <a:gd name="T17" fmla="*/ 214 h 260"/>
              <a:gd name="T18" fmla="*/ 152 w 188"/>
              <a:gd name="T19" fmla="*/ 205 h 260"/>
              <a:gd name="T20" fmla="*/ 142 w 188"/>
              <a:gd name="T21" fmla="*/ 259 h 260"/>
              <a:gd name="T22" fmla="*/ 107 w 188"/>
              <a:gd name="T23" fmla="*/ 250 h 260"/>
              <a:gd name="T24" fmla="*/ 125 w 188"/>
              <a:gd name="T25" fmla="*/ 170 h 260"/>
              <a:gd name="T26" fmla="*/ 152 w 188"/>
              <a:gd name="T27" fmla="*/ 36 h 260"/>
              <a:gd name="T28" fmla="*/ 35 w 188"/>
              <a:gd name="T29" fmla="*/ 152 h 260"/>
              <a:gd name="T30" fmla="*/ 125 w 188"/>
              <a:gd name="T31" fmla="*/ 17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260">
                <a:moveTo>
                  <a:pt x="107" y="250"/>
                </a:moveTo>
                <a:lnTo>
                  <a:pt x="125" y="196"/>
                </a:lnTo>
                <a:lnTo>
                  <a:pt x="0" y="170"/>
                </a:lnTo>
                <a:lnTo>
                  <a:pt x="0" y="152"/>
                </a:lnTo>
                <a:lnTo>
                  <a:pt x="152" y="0"/>
                </a:lnTo>
                <a:lnTo>
                  <a:pt x="187" y="9"/>
                </a:lnTo>
                <a:lnTo>
                  <a:pt x="160" y="179"/>
                </a:lnTo>
                <a:lnTo>
                  <a:pt x="187" y="179"/>
                </a:lnTo>
                <a:lnTo>
                  <a:pt x="187" y="214"/>
                </a:lnTo>
                <a:lnTo>
                  <a:pt x="152" y="205"/>
                </a:lnTo>
                <a:lnTo>
                  <a:pt x="142" y="259"/>
                </a:lnTo>
                <a:lnTo>
                  <a:pt x="107" y="250"/>
                </a:lnTo>
                <a:close/>
                <a:moveTo>
                  <a:pt x="125" y="170"/>
                </a:moveTo>
                <a:lnTo>
                  <a:pt x="152" y="36"/>
                </a:lnTo>
                <a:lnTo>
                  <a:pt x="35" y="152"/>
                </a:lnTo>
                <a:lnTo>
                  <a:pt x="125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4">
            <a:extLst>
              <a:ext uri="{FF2B5EF4-FFF2-40B4-BE49-F238E27FC236}">
                <a16:creationId xmlns:a16="http://schemas.microsoft.com/office/drawing/2014/main" id="{BA919BF9-6993-FB44-8B06-B49BE4D6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428" y="8556455"/>
            <a:ext cx="175030" cy="248302"/>
          </a:xfrm>
          <a:custGeom>
            <a:avLst/>
            <a:gdLst>
              <a:gd name="T0" fmla="*/ 45 w 188"/>
              <a:gd name="T1" fmla="*/ 0 h 268"/>
              <a:gd name="T2" fmla="*/ 45 w 188"/>
              <a:gd name="T3" fmla="*/ 0 h 268"/>
              <a:gd name="T4" fmla="*/ 187 w 188"/>
              <a:gd name="T5" fmla="*/ 27 h 268"/>
              <a:gd name="T6" fmla="*/ 178 w 188"/>
              <a:gd name="T7" fmla="*/ 53 h 268"/>
              <a:gd name="T8" fmla="*/ 62 w 188"/>
              <a:gd name="T9" fmla="*/ 27 h 268"/>
              <a:gd name="T10" fmla="*/ 45 w 188"/>
              <a:gd name="T11" fmla="*/ 107 h 268"/>
              <a:gd name="T12" fmla="*/ 71 w 188"/>
              <a:gd name="T13" fmla="*/ 89 h 268"/>
              <a:gd name="T14" fmla="*/ 107 w 188"/>
              <a:gd name="T15" fmla="*/ 89 h 268"/>
              <a:gd name="T16" fmla="*/ 143 w 188"/>
              <a:gd name="T17" fmla="*/ 107 h 268"/>
              <a:gd name="T18" fmla="*/ 160 w 188"/>
              <a:gd name="T19" fmla="*/ 134 h 268"/>
              <a:gd name="T20" fmla="*/ 169 w 188"/>
              <a:gd name="T21" fmla="*/ 187 h 268"/>
              <a:gd name="T22" fmla="*/ 134 w 188"/>
              <a:gd name="T23" fmla="*/ 250 h 268"/>
              <a:gd name="T24" fmla="*/ 71 w 188"/>
              <a:gd name="T25" fmla="*/ 267 h 268"/>
              <a:gd name="T26" fmla="*/ 18 w 188"/>
              <a:gd name="T27" fmla="*/ 232 h 268"/>
              <a:gd name="T28" fmla="*/ 0 w 188"/>
              <a:gd name="T29" fmla="*/ 178 h 268"/>
              <a:gd name="T30" fmla="*/ 27 w 188"/>
              <a:gd name="T31" fmla="*/ 187 h 268"/>
              <a:gd name="T32" fmla="*/ 36 w 188"/>
              <a:gd name="T33" fmla="*/ 214 h 268"/>
              <a:gd name="T34" fmla="*/ 80 w 188"/>
              <a:gd name="T35" fmla="*/ 241 h 268"/>
              <a:gd name="T36" fmla="*/ 116 w 188"/>
              <a:gd name="T37" fmla="*/ 232 h 268"/>
              <a:gd name="T38" fmla="*/ 143 w 188"/>
              <a:gd name="T39" fmla="*/ 187 h 268"/>
              <a:gd name="T40" fmla="*/ 134 w 188"/>
              <a:gd name="T41" fmla="*/ 143 h 268"/>
              <a:gd name="T42" fmla="*/ 98 w 188"/>
              <a:gd name="T43" fmla="*/ 116 h 268"/>
              <a:gd name="T44" fmla="*/ 62 w 188"/>
              <a:gd name="T45" fmla="*/ 125 h 268"/>
              <a:gd name="T46" fmla="*/ 36 w 188"/>
              <a:gd name="T47" fmla="*/ 143 h 268"/>
              <a:gd name="T48" fmla="*/ 9 w 188"/>
              <a:gd name="T49" fmla="*/ 134 h 268"/>
              <a:gd name="T50" fmla="*/ 45 w 188"/>
              <a:gd name="T51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8" h="268">
                <a:moveTo>
                  <a:pt x="45" y="0"/>
                </a:moveTo>
                <a:lnTo>
                  <a:pt x="45" y="0"/>
                </a:lnTo>
                <a:cubicBezTo>
                  <a:pt x="187" y="27"/>
                  <a:pt x="187" y="27"/>
                  <a:pt x="187" y="27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62" y="27"/>
                  <a:pt x="62" y="27"/>
                  <a:pt x="62" y="2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53" y="98"/>
                  <a:pt x="62" y="98"/>
                  <a:pt x="71" y="89"/>
                </a:cubicBezTo>
                <a:cubicBezTo>
                  <a:pt x="89" y="89"/>
                  <a:pt x="98" y="89"/>
                  <a:pt x="107" y="89"/>
                </a:cubicBezTo>
                <a:cubicBezTo>
                  <a:pt x="125" y="98"/>
                  <a:pt x="134" y="98"/>
                  <a:pt x="143" y="107"/>
                </a:cubicBezTo>
                <a:cubicBezTo>
                  <a:pt x="152" y="116"/>
                  <a:pt x="160" y="125"/>
                  <a:pt x="160" y="134"/>
                </a:cubicBezTo>
                <a:cubicBezTo>
                  <a:pt x="169" y="152"/>
                  <a:pt x="169" y="169"/>
                  <a:pt x="169" y="187"/>
                </a:cubicBezTo>
                <a:cubicBezTo>
                  <a:pt x="160" y="214"/>
                  <a:pt x="152" y="241"/>
                  <a:pt x="134" y="250"/>
                </a:cubicBezTo>
                <a:cubicBezTo>
                  <a:pt x="116" y="267"/>
                  <a:pt x="98" y="267"/>
                  <a:pt x="71" y="267"/>
                </a:cubicBezTo>
                <a:cubicBezTo>
                  <a:pt x="45" y="259"/>
                  <a:pt x="27" y="250"/>
                  <a:pt x="18" y="232"/>
                </a:cubicBezTo>
                <a:cubicBezTo>
                  <a:pt x="0" y="214"/>
                  <a:pt x="0" y="196"/>
                  <a:pt x="0" y="178"/>
                </a:cubicBezTo>
                <a:cubicBezTo>
                  <a:pt x="27" y="187"/>
                  <a:pt x="27" y="187"/>
                  <a:pt x="27" y="187"/>
                </a:cubicBezTo>
                <a:cubicBezTo>
                  <a:pt x="27" y="196"/>
                  <a:pt x="36" y="205"/>
                  <a:pt x="36" y="214"/>
                </a:cubicBezTo>
                <a:cubicBezTo>
                  <a:pt x="45" y="232"/>
                  <a:pt x="62" y="232"/>
                  <a:pt x="80" y="241"/>
                </a:cubicBezTo>
                <a:cubicBezTo>
                  <a:pt x="89" y="241"/>
                  <a:pt x="107" y="241"/>
                  <a:pt x="116" y="232"/>
                </a:cubicBezTo>
                <a:cubicBezTo>
                  <a:pt x="125" y="223"/>
                  <a:pt x="134" y="205"/>
                  <a:pt x="143" y="187"/>
                </a:cubicBezTo>
                <a:cubicBezTo>
                  <a:pt x="143" y="169"/>
                  <a:pt x="143" y="152"/>
                  <a:pt x="134" y="143"/>
                </a:cubicBezTo>
                <a:cubicBezTo>
                  <a:pt x="125" y="125"/>
                  <a:pt x="116" y="125"/>
                  <a:pt x="98" y="116"/>
                </a:cubicBezTo>
                <a:cubicBezTo>
                  <a:pt x="89" y="116"/>
                  <a:pt x="71" y="116"/>
                  <a:pt x="62" y="125"/>
                </a:cubicBezTo>
                <a:cubicBezTo>
                  <a:pt x="53" y="125"/>
                  <a:pt x="45" y="134"/>
                  <a:pt x="36" y="143"/>
                </a:cubicBezTo>
                <a:cubicBezTo>
                  <a:pt x="9" y="134"/>
                  <a:pt x="9" y="134"/>
                  <a:pt x="9" y="134"/>
                </a:cubicBezTo>
                <a:lnTo>
                  <a:pt x="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5">
            <a:extLst>
              <a:ext uri="{FF2B5EF4-FFF2-40B4-BE49-F238E27FC236}">
                <a16:creationId xmlns:a16="http://schemas.microsoft.com/office/drawing/2014/main" id="{45C62AE6-980F-0F4B-8D65-E02CE96FD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6881" y="8601232"/>
            <a:ext cx="175033" cy="248300"/>
          </a:xfrm>
          <a:custGeom>
            <a:avLst/>
            <a:gdLst>
              <a:gd name="T0" fmla="*/ 116 w 188"/>
              <a:gd name="T1" fmla="*/ 35 h 268"/>
              <a:gd name="T2" fmla="*/ 116 w 188"/>
              <a:gd name="T3" fmla="*/ 35 h 268"/>
              <a:gd name="T4" fmla="*/ 71 w 188"/>
              <a:gd name="T5" fmla="*/ 44 h 268"/>
              <a:gd name="T6" fmla="*/ 36 w 188"/>
              <a:gd name="T7" fmla="*/ 115 h 268"/>
              <a:gd name="T8" fmla="*/ 71 w 188"/>
              <a:gd name="T9" fmla="*/ 98 h 268"/>
              <a:gd name="T10" fmla="*/ 107 w 188"/>
              <a:gd name="T11" fmla="*/ 98 h 268"/>
              <a:gd name="T12" fmla="*/ 161 w 188"/>
              <a:gd name="T13" fmla="*/ 133 h 268"/>
              <a:gd name="T14" fmla="*/ 169 w 188"/>
              <a:gd name="T15" fmla="*/ 196 h 268"/>
              <a:gd name="T16" fmla="*/ 134 w 188"/>
              <a:gd name="T17" fmla="*/ 249 h 268"/>
              <a:gd name="T18" fmla="*/ 71 w 188"/>
              <a:gd name="T19" fmla="*/ 258 h 268"/>
              <a:gd name="T20" fmla="*/ 9 w 188"/>
              <a:gd name="T21" fmla="*/ 196 h 268"/>
              <a:gd name="T22" fmla="*/ 9 w 188"/>
              <a:gd name="T23" fmla="*/ 107 h 268"/>
              <a:gd name="T24" fmla="*/ 53 w 188"/>
              <a:gd name="T25" fmla="*/ 26 h 268"/>
              <a:gd name="T26" fmla="*/ 125 w 188"/>
              <a:gd name="T27" fmla="*/ 8 h 268"/>
              <a:gd name="T28" fmla="*/ 169 w 188"/>
              <a:gd name="T29" fmla="*/ 35 h 268"/>
              <a:gd name="T30" fmla="*/ 178 w 188"/>
              <a:gd name="T31" fmla="*/ 80 h 268"/>
              <a:gd name="T32" fmla="*/ 152 w 188"/>
              <a:gd name="T33" fmla="*/ 80 h 268"/>
              <a:gd name="T34" fmla="*/ 143 w 188"/>
              <a:gd name="T35" fmla="*/ 44 h 268"/>
              <a:gd name="T36" fmla="*/ 116 w 188"/>
              <a:gd name="T37" fmla="*/ 35 h 268"/>
              <a:gd name="T38" fmla="*/ 143 w 188"/>
              <a:gd name="T39" fmla="*/ 187 h 268"/>
              <a:gd name="T40" fmla="*/ 143 w 188"/>
              <a:gd name="T41" fmla="*/ 187 h 268"/>
              <a:gd name="T42" fmla="*/ 134 w 188"/>
              <a:gd name="T43" fmla="*/ 142 h 268"/>
              <a:gd name="T44" fmla="*/ 98 w 188"/>
              <a:gd name="T45" fmla="*/ 124 h 268"/>
              <a:gd name="T46" fmla="*/ 53 w 188"/>
              <a:gd name="T47" fmla="*/ 124 h 268"/>
              <a:gd name="T48" fmla="*/ 36 w 188"/>
              <a:gd name="T49" fmla="*/ 169 h 268"/>
              <a:gd name="T50" fmla="*/ 36 w 188"/>
              <a:gd name="T51" fmla="*/ 214 h 268"/>
              <a:gd name="T52" fmla="*/ 71 w 188"/>
              <a:gd name="T53" fmla="*/ 231 h 268"/>
              <a:gd name="T54" fmla="*/ 116 w 188"/>
              <a:gd name="T55" fmla="*/ 231 h 268"/>
              <a:gd name="T56" fmla="*/ 143 w 188"/>
              <a:gd name="T57" fmla="*/ 18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8" h="268">
                <a:moveTo>
                  <a:pt x="116" y="35"/>
                </a:moveTo>
                <a:lnTo>
                  <a:pt x="116" y="35"/>
                </a:lnTo>
                <a:cubicBezTo>
                  <a:pt x="98" y="26"/>
                  <a:pt x="80" y="35"/>
                  <a:pt x="71" y="44"/>
                </a:cubicBezTo>
                <a:cubicBezTo>
                  <a:pt x="53" y="62"/>
                  <a:pt x="45" y="80"/>
                  <a:pt x="36" y="115"/>
                </a:cubicBezTo>
                <a:cubicBezTo>
                  <a:pt x="45" y="107"/>
                  <a:pt x="53" y="98"/>
                  <a:pt x="71" y="98"/>
                </a:cubicBezTo>
                <a:cubicBezTo>
                  <a:pt x="80" y="98"/>
                  <a:pt x="98" y="98"/>
                  <a:pt x="107" y="98"/>
                </a:cubicBezTo>
                <a:cubicBezTo>
                  <a:pt x="134" y="98"/>
                  <a:pt x="152" y="115"/>
                  <a:pt x="161" y="133"/>
                </a:cubicBezTo>
                <a:cubicBezTo>
                  <a:pt x="169" y="151"/>
                  <a:pt x="169" y="169"/>
                  <a:pt x="169" y="196"/>
                </a:cubicBezTo>
                <a:cubicBezTo>
                  <a:pt x="161" y="222"/>
                  <a:pt x="152" y="240"/>
                  <a:pt x="134" y="249"/>
                </a:cubicBezTo>
                <a:cubicBezTo>
                  <a:pt x="116" y="267"/>
                  <a:pt x="98" y="267"/>
                  <a:pt x="71" y="258"/>
                </a:cubicBezTo>
                <a:cubicBezTo>
                  <a:pt x="36" y="258"/>
                  <a:pt x="9" y="231"/>
                  <a:pt x="9" y="196"/>
                </a:cubicBezTo>
                <a:cubicBezTo>
                  <a:pt x="0" y="169"/>
                  <a:pt x="9" y="142"/>
                  <a:pt x="9" y="107"/>
                </a:cubicBezTo>
                <a:cubicBezTo>
                  <a:pt x="18" y="71"/>
                  <a:pt x="36" y="44"/>
                  <a:pt x="53" y="26"/>
                </a:cubicBezTo>
                <a:cubicBezTo>
                  <a:pt x="71" y="8"/>
                  <a:pt x="89" y="0"/>
                  <a:pt x="125" y="8"/>
                </a:cubicBezTo>
                <a:cubicBezTo>
                  <a:pt x="143" y="8"/>
                  <a:pt x="161" y="17"/>
                  <a:pt x="169" y="35"/>
                </a:cubicBezTo>
                <a:cubicBezTo>
                  <a:pt x="178" y="44"/>
                  <a:pt x="187" y="62"/>
                  <a:pt x="178" y="80"/>
                </a:cubicBezTo>
                <a:cubicBezTo>
                  <a:pt x="152" y="80"/>
                  <a:pt x="152" y="80"/>
                  <a:pt x="152" y="80"/>
                </a:cubicBezTo>
                <a:cubicBezTo>
                  <a:pt x="152" y="62"/>
                  <a:pt x="152" y="53"/>
                  <a:pt x="143" y="44"/>
                </a:cubicBezTo>
                <a:cubicBezTo>
                  <a:pt x="143" y="35"/>
                  <a:pt x="134" y="35"/>
                  <a:pt x="116" y="35"/>
                </a:cubicBezTo>
                <a:close/>
                <a:moveTo>
                  <a:pt x="143" y="187"/>
                </a:moveTo>
                <a:lnTo>
                  <a:pt x="143" y="187"/>
                </a:lnTo>
                <a:cubicBezTo>
                  <a:pt x="143" y="169"/>
                  <a:pt x="143" y="160"/>
                  <a:pt x="134" y="142"/>
                </a:cubicBezTo>
                <a:cubicBezTo>
                  <a:pt x="125" y="133"/>
                  <a:pt x="116" y="124"/>
                  <a:pt x="98" y="124"/>
                </a:cubicBezTo>
                <a:cubicBezTo>
                  <a:pt x="80" y="115"/>
                  <a:pt x="71" y="124"/>
                  <a:pt x="53" y="124"/>
                </a:cubicBezTo>
                <a:cubicBezTo>
                  <a:pt x="45" y="133"/>
                  <a:pt x="36" y="151"/>
                  <a:pt x="36" y="169"/>
                </a:cubicBezTo>
                <a:cubicBezTo>
                  <a:pt x="27" y="187"/>
                  <a:pt x="27" y="196"/>
                  <a:pt x="36" y="214"/>
                </a:cubicBezTo>
                <a:cubicBezTo>
                  <a:pt x="45" y="222"/>
                  <a:pt x="53" y="231"/>
                  <a:pt x="71" y="231"/>
                </a:cubicBezTo>
                <a:cubicBezTo>
                  <a:pt x="89" y="240"/>
                  <a:pt x="107" y="240"/>
                  <a:pt x="116" y="231"/>
                </a:cubicBezTo>
                <a:cubicBezTo>
                  <a:pt x="125" y="222"/>
                  <a:pt x="134" y="205"/>
                  <a:pt x="143" y="1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6">
            <a:extLst>
              <a:ext uri="{FF2B5EF4-FFF2-40B4-BE49-F238E27FC236}">
                <a16:creationId xmlns:a16="http://schemas.microsoft.com/office/drawing/2014/main" id="{919830B4-45C5-7E4A-A486-9B55CC1E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714" y="8385494"/>
            <a:ext cx="1310701" cy="1196726"/>
          </a:xfrm>
          <a:custGeom>
            <a:avLst/>
            <a:gdLst>
              <a:gd name="T0" fmla="*/ 874 w 1419"/>
              <a:gd name="T1" fmla="*/ 0 h 1295"/>
              <a:gd name="T2" fmla="*/ 874 w 1419"/>
              <a:gd name="T3" fmla="*/ 0 h 1295"/>
              <a:gd name="T4" fmla="*/ 544 w 1419"/>
              <a:gd name="T5" fmla="*/ 0 h 1295"/>
              <a:gd name="T6" fmla="*/ 232 w 1419"/>
              <a:gd name="T7" fmla="*/ 179 h 1295"/>
              <a:gd name="T8" fmla="*/ 71 w 1419"/>
              <a:gd name="T9" fmla="*/ 464 h 1295"/>
              <a:gd name="T10" fmla="*/ 71 w 1419"/>
              <a:gd name="T11" fmla="*/ 821 h 1295"/>
              <a:gd name="T12" fmla="*/ 232 w 1419"/>
              <a:gd name="T13" fmla="*/ 1116 h 1295"/>
              <a:gd name="T14" fmla="*/ 544 w 1419"/>
              <a:gd name="T15" fmla="*/ 1294 h 1295"/>
              <a:gd name="T16" fmla="*/ 874 w 1419"/>
              <a:gd name="T17" fmla="*/ 1294 h 1295"/>
              <a:gd name="T18" fmla="*/ 1186 w 1419"/>
              <a:gd name="T19" fmla="*/ 1116 h 1295"/>
              <a:gd name="T20" fmla="*/ 1356 w 1419"/>
              <a:gd name="T21" fmla="*/ 821 h 1295"/>
              <a:gd name="T22" fmla="*/ 1356 w 1419"/>
              <a:gd name="T23" fmla="*/ 464 h 1295"/>
              <a:gd name="T24" fmla="*/ 1186 w 1419"/>
              <a:gd name="T25" fmla="*/ 179 h 1295"/>
              <a:gd name="T26" fmla="*/ 874 w 1419"/>
              <a:gd name="T27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9" h="1295">
                <a:moveTo>
                  <a:pt x="874" y="0"/>
                </a:moveTo>
                <a:lnTo>
                  <a:pt x="874" y="0"/>
                </a:lnTo>
                <a:cubicBezTo>
                  <a:pt x="544" y="0"/>
                  <a:pt x="544" y="0"/>
                  <a:pt x="544" y="0"/>
                </a:cubicBezTo>
                <a:cubicBezTo>
                  <a:pt x="419" y="0"/>
                  <a:pt x="294" y="72"/>
                  <a:pt x="232" y="179"/>
                </a:cubicBezTo>
                <a:cubicBezTo>
                  <a:pt x="71" y="464"/>
                  <a:pt x="71" y="464"/>
                  <a:pt x="71" y="464"/>
                </a:cubicBezTo>
                <a:cubicBezTo>
                  <a:pt x="0" y="580"/>
                  <a:pt x="0" y="714"/>
                  <a:pt x="71" y="821"/>
                </a:cubicBezTo>
                <a:cubicBezTo>
                  <a:pt x="232" y="1116"/>
                  <a:pt x="232" y="1116"/>
                  <a:pt x="232" y="1116"/>
                </a:cubicBezTo>
                <a:cubicBezTo>
                  <a:pt x="294" y="1223"/>
                  <a:pt x="419" y="1294"/>
                  <a:pt x="544" y="1294"/>
                </a:cubicBezTo>
                <a:cubicBezTo>
                  <a:pt x="874" y="1294"/>
                  <a:pt x="874" y="1294"/>
                  <a:pt x="874" y="1294"/>
                </a:cubicBezTo>
                <a:cubicBezTo>
                  <a:pt x="1008" y="1294"/>
                  <a:pt x="1124" y="1223"/>
                  <a:pt x="1186" y="1116"/>
                </a:cubicBezTo>
                <a:cubicBezTo>
                  <a:pt x="1356" y="821"/>
                  <a:pt x="1356" y="821"/>
                  <a:pt x="1356" y="821"/>
                </a:cubicBezTo>
                <a:cubicBezTo>
                  <a:pt x="1418" y="714"/>
                  <a:pt x="1418" y="580"/>
                  <a:pt x="1356" y="464"/>
                </a:cubicBezTo>
                <a:cubicBezTo>
                  <a:pt x="1186" y="179"/>
                  <a:pt x="1186" y="179"/>
                  <a:pt x="1186" y="179"/>
                </a:cubicBezTo>
                <a:cubicBezTo>
                  <a:pt x="1124" y="72"/>
                  <a:pt x="1008" y="0"/>
                  <a:pt x="8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7">
            <a:extLst>
              <a:ext uri="{FF2B5EF4-FFF2-40B4-BE49-F238E27FC236}">
                <a16:creationId xmlns:a16="http://schemas.microsoft.com/office/drawing/2014/main" id="{BA3D13DF-6BA4-4C42-9742-E9213019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376" y="8385494"/>
            <a:ext cx="1302559" cy="1196726"/>
          </a:xfrm>
          <a:custGeom>
            <a:avLst/>
            <a:gdLst>
              <a:gd name="T0" fmla="*/ 874 w 1410"/>
              <a:gd name="T1" fmla="*/ 0 h 1295"/>
              <a:gd name="T2" fmla="*/ 874 w 1410"/>
              <a:gd name="T3" fmla="*/ 0 h 1295"/>
              <a:gd name="T4" fmla="*/ 535 w 1410"/>
              <a:gd name="T5" fmla="*/ 0 h 1295"/>
              <a:gd name="T6" fmla="*/ 232 w 1410"/>
              <a:gd name="T7" fmla="*/ 179 h 1295"/>
              <a:gd name="T8" fmla="*/ 62 w 1410"/>
              <a:gd name="T9" fmla="*/ 464 h 1295"/>
              <a:gd name="T10" fmla="*/ 62 w 1410"/>
              <a:gd name="T11" fmla="*/ 821 h 1295"/>
              <a:gd name="T12" fmla="*/ 232 w 1410"/>
              <a:gd name="T13" fmla="*/ 1116 h 1295"/>
              <a:gd name="T14" fmla="*/ 535 w 1410"/>
              <a:gd name="T15" fmla="*/ 1294 h 1295"/>
              <a:gd name="T16" fmla="*/ 874 w 1410"/>
              <a:gd name="T17" fmla="*/ 1294 h 1295"/>
              <a:gd name="T18" fmla="*/ 1178 w 1410"/>
              <a:gd name="T19" fmla="*/ 1116 h 1295"/>
              <a:gd name="T20" fmla="*/ 1347 w 1410"/>
              <a:gd name="T21" fmla="*/ 821 h 1295"/>
              <a:gd name="T22" fmla="*/ 1347 w 1410"/>
              <a:gd name="T23" fmla="*/ 464 h 1295"/>
              <a:gd name="T24" fmla="*/ 1178 w 1410"/>
              <a:gd name="T25" fmla="*/ 179 h 1295"/>
              <a:gd name="T26" fmla="*/ 874 w 1410"/>
              <a:gd name="T27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0" h="1295">
                <a:moveTo>
                  <a:pt x="874" y="0"/>
                </a:moveTo>
                <a:lnTo>
                  <a:pt x="874" y="0"/>
                </a:lnTo>
                <a:cubicBezTo>
                  <a:pt x="535" y="0"/>
                  <a:pt x="535" y="0"/>
                  <a:pt x="535" y="0"/>
                </a:cubicBezTo>
                <a:cubicBezTo>
                  <a:pt x="410" y="0"/>
                  <a:pt x="294" y="72"/>
                  <a:pt x="232" y="179"/>
                </a:cubicBezTo>
                <a:cubicBezTo>
                  <a:pt x="62" y="464"/>
                  <a:pt x="62" y="464"/>
                  <a:pt x="62" y="464"/>
                </a:cubicBezTo>
                <a:cubicBezTo>
                  <a:pt x="0" y="580"/>
                  <a:pt x="0" y="714"/>
                  <a:pt x="62" y="821"/>
                </a:cubicBezTo>
                <a:cubicBezTo>
                  <a:pt x="232" y="1116"/>
                  <a:pt x="232" y="1116"/>
                  <a:pt x="232" y="1116"/>
                </a:cubicBezTo>
                <a:cubicBezTo>
                  <a:pt x="294" y="1223"/>
                  <a:pt x="410" y="1294"/>
                  <a:pt x="535" y="1294"/>
                </a:cubicBezTo>
                <a:cubicBezTo>
                  <a:pt x="874" y="1294"/>
                  <a:pt x="874" y="1294"/>
                  <a:pt x="874" y="1294"/>
                </a:cubicBezTo>
                <a:cubicBezTo>
                  <a:pt x="999" y="1294"/>
                  <a:pt x="1115" y="1223"/>
                  <a:pt x="1178" y="1116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409" y="714"/>
                  <a:pt x="1409" y="580"/>
                  <a:pt x="1347" y="464"/>
                </a:cubicBezTo>
                <a:cubicBezTo>
                  <a:pt x="1178" y="179"/>
                  <a:pt x="1178" y="179"/>
                  <a:pt x="1178" y="179"/>
                </a:cubicBezTo>
                <a:cubicBezTo>
                  <a:pt x="1115" y="72"/>
                  <a:pt x="999" y="0"/>
                  <a:pt x="8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8">
            <a:extLst>
              <a:ext uri="{FF2B5EF4-FFF2-40B4-BE49-F238E27FC236}">
                <a16:creationId xmlns:a16="http://schemas.microsoft.com/office/drawing/2014/main" id="{BC113463-2489-3145-94AF-5FAC7801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04" y="6100096"/>
            <a:ext cx="1665198" cy="1509782"/>
          </a:xfrm>
          <a:custGeom>
            <a:avLst/>
            <a:gdLst>
              <a:gd name="T0" fmla="*/ 1053 w 1652"/>
              <a:gd name="T1" fmla="*/ 0 h 1499"/>
              <a:gd name="T2" fmla="*/ 1053 w 1652"/>
              <a:gd name="T3" fmla="*/ 0 h 1499"/>
              <a:gd name="T4" fmla="*/ 598 w 1652"/>
              <a:gd name="T5" fmla="*/ 0 h 1499"/>
              <a:gd name="T6" fmla="*/ 286 w 1652"/>
              <a:gd name="T7" fmla="*/ 179 h 1499"/>
              <a:gd name="T8" fmla="*/ 63 w 1652"/>
              <a:gd name="T9" fmla="*/ 571 h 1499"/>
              <a:gd name="T10" fmla="*/ 63 w 1652"/>
              <a:gd name="T11" fmla="*/ 928 h 1499"/>
              <a:gd name="T12" fmla="*/ 286 w 1652"/>
              <a:gd name="T13" fmla="*/ 1319 h 1499"/>
              <a:gd name="T14" fmla="*/ 598 w 1652"/>
              <a:gd name="T15" fmla="*/ 1498 h 1499"/>
              <a:gd name="T16" fmla="*/ 1053 w 1652"/>
              <a:gd name="T17" fmla="*/ 1498 h 1499"/>
              <a:gd name="T18" fmla="*/ 1365 w 1652"/>
              <a:gd name="T19" fmla="*/ 1319 h 1499"/>
              <a:gd name="T20" fmla="*/ 1588 w 1652"/>
              <a:gd name="T21" fmla="*/ 928 h 1499"/>
              <a:gd name="T22" fmla="*/ 1588 w 1652"/>
              <a:gd name="T23" fmla="*/ 571 h 1499"/>
              <a:gd name="T24" fmla="*/ 1365 w 1652"/>
              <a:gd name="T25" fmla="*/ 179 h 1499"/>
              <a:gd name="T26" fmla="*/ 1053 w 1652"/>
              <a:gd name="T27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2" h="1499">
                <a:moveTo>
                  <a:pt x="1053" y="0"/>
                </a:moveTo>
                <a:lnTo>
                  <a:pt x="1053" y="0"/>
                </a:lnTo>
                <a:cubicBezTo>
                  <a:pt x="598" y="0"/>
                  <a:pt x="598" y="0"/>
                  <a:pt x="598" y="0"/>
                </a:cubicBezTo>
                <a:cubicBezTo>
                  <a:pt x="473" y="0"/>
                  <a:pt x="348" y="72"/>
                  <a:pt x="286" y="179"/>
                </a:cubicBezTo>
                <a:cubicBezTo>
                  <a:pt x="63" y="571"/>
                  <a:pt x="63" y="571"/>
                  <a:pt x="63" y="571"/>
                </a:cubicBezTo>
                <a:cubicBezTo>
                  <a:pt x="0" y="687"/>
                  <a:pt x="0" y="821"/>
                  <a:pt x="63" y="928"/>
                </a:cubicBezTo>
                <a:cubicBezTo>
                  <a:pt x="286" y="1319"/>
                  <a:pt x="286" y="1319"/>
                  <a:pt x="286" y="1319"/>
                </a:cubicBezTo>
                <a:cubicBezTo>
                  <a:pt x="348" y="1435"/>
                  <a:pt x="473" y="1498"/>
                  <a:pt x="598" y="1498"/>
                </a:cubicBezTo>
                <a:cubicBezTo>
                  <a:pt x="1053" y="1498"/>
                  <a:pt x="1053" y="1498"/>
                  <a:pt x="1053" y="1498"/>
                </a:cubicBezTo>
                <a:cubicBezTo>
                  <a:pt x="1178" y="1498"/>
                  <a:pt x="1294" y="1435"/>
                  <a:pt x="1365" y="1319"/>
                </a:cubicBezTo>
                <a:cubicBezTo>
                  <a:pt x="1588" y="928"/>
                  <a:pt x="1588" y="928"/>
                  <a:pt x="1588" y="928"/>
                </a:cubicBezTo>
                <a:cubicBezTo>
                  <a:pt x="1651" y="821"/>
                  <a:pt x="1651" y="687"/>
                  <a:pt x="1588" y="571"/>
                </a:cubicBezTo>
                <a:cubicBezTo>
                  <a:pt x="1365" y="179"/>
                  <a:pt x="1365" y="179"/>
                  <a:pt x="1365" y="179"/>
                </a:cubicBezTo>
                <a:cubicBezTo>
                  <a:pt x="1294" y="72"/>
                  <a:pt x="1178" y="0"/>
                  <a:pt x="1053" y="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9">
            <a:extLst>
              <a:ext uri="{FF2B5EF4-FFF2-40B4-BE49-F238E27FC236}">
                <a16:creationId xmlns:a16="http://schemas.microsoft.com/office/drawing/2014/main" id="{A8C698DD-D7F7-404F-AC77-00E4E3B4E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894" y="10321205"/>
            <a:ext cx="1660760" cy="1509780"/>
          </a:xfrm>
          <a:custGeom>
            <a:avLst/>
            <a:gdLst>
              <a:gd name="T0" fmla="*/ 1053 w 1651"/>
              <a:gd name="T1" fmla="*/ 0 h 1500"/>
              <a:gd name="T2" fmla="*/ 1053 w 1651"/>
              <a:gd name="T3" fmla="*/ 0 h 1500"/>
              <a:gd name="T4" fmla="*/ 598 w 1651"/>
              <a:gd name="T5" fmla="*/ 0 h 1500"/>
              <a:gd name="T6" fmla="*/ 286 w 1651"/>
              <a:gd name="T7" fmla="*/ 179 h 1500"/>
              <a:gd name="T8" fmla="*/ 62 w 1651"/>
              <a:gd name="T9" fmla="*/ 571 h 1500"/>
              <a:gd name="T10" fmla="*/ 62 w 1651"/>
              <a:gd name="T11" fmla="*/ 928 h 1500"/>
              <a:gd name="T12" fmla="*/ 286 w 1651"/>
              <a:gd name="T13" fmla="*/ 1320 h 1500"/>
              <a:gd name="T14" fmla="*/ 598 w 1651"/>
              <a:gd name="T15" fmla="*/ 1499 h 1500"/>
              <a:gd name="T16" fmla="*/ 1053 w 1651"/>
              <a:gd name="T17" fmla="*/ 1499 h 1500"/>
              <a:gd name="T18" fmla="*/ 1365 w 1651"/>
              <a:gd name="T19" fmla="*/ 1320 h 1500"/>
              <a:gd name="T20" fmla="*/ 1588 w 1651"/>
              <a:gd name="T21" fmla="*/ 928 h 1500"/>
              <a:gd name="T22" fmla="*/ 1588 w 1651"/>
              <a:gd name="T23" fmla="*/ 571 h 1500"/>
              <a:gd name="T24" fmla="*/ 1365 w 1651"/>
              <a:gd name="T25" fmla="*/ 179 h 1500"/>
              <a:gd name="T26" fmla="*/ 1053 w 1651"/>
              <a:gd name="T2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1" h="1500">
                <a:moveTo>
                  <a:pt x="1053" y="0"/>
                </a:moveTo>
                <a:lnTo>
                  <a:pt x="1053" y="0"/>
                </a:lnTo>
                <a:cubicBezTo>
                  <a:pt x="598" y="0"/>
                  <a:pt x="598" y="0"/>
                  <a:pt x="598" y="0"/>
                </a:cubicBezTo>
                <a:cubicBezTo>
                  <a:pt x="473" y="0"/>
                  <a:pt x="348" y="71"/>
                  <a:pt x="286" y="179"/>
                </a:cubicBezTo>
                <a:cubicBezTo>
                  <a:pt x="62" y="571"/>
                  <a:pt x="62" y="571"/>
                  <a:pt x="62" y="571"/>
                </a:cubicBezTo>
                <a:cubicBezTo>
                  <a:pt x="0" y="687"/>
                  <a:pt x="0" y="821"/>
                  <a:pt x="62" y="928"/>
                </a:cubicBezTo>
                <a:cubicBezTo>
                  <a:pt x="286" y="1320"/>
                  <a:pt x="286" y="1320"/>
                  <a:pt x="286" y="1320"/>
                </a:cubicBezTo>
                <a:cubicBezTo>
                  <a:pt x="348" y="1436"/>
                  <a:pt x="473" y="1499"/>
                  <a:pt x="598" y="1499"/>
                </a:cubicBezTo>
                <a:cubicBezTo>
                  <a:pt x="1053" y="1499"/>
                  <a:pt x="1053" y="1499"/>
                  <a:pt x="1053" y="1499"/>
                </a:cubicBezTo>
                <a:cubicBezTo>
                  <a:pt x="1178" y="1499"/>
                  <a:pt x="1294" y="1436"/>
                  <a:pt x="1365" y="1320"/>
                </a:cubicBezTo>
                <a:cubicBezTo>
                  <a:pt x="1588" y="928"/>
                  <a:pt x="1588" y="928"/>
                  <a:pt x="1588" y="928"/>
                </a:cubicBezTo>
                <a:cubicBezTo>
                  <a:pt x="1650" y="821"/>
                  <a:pt x="1650" y="687"/>
                  <a:pt x="1588" y="571"/>
                </a:cubicBezTo>
                <a:cubicBezTo>
                  <a:pt x="1365" y="179"/>
                  <a:pt x="1365" y="179"/>
                  <a:pt x="1365" y="179"/>
                </a:cubicBezTo>
                <a:cubicBezTo>
                  <a:pt x="1294" y="71"/>
                  <a:pt x="1178" y="0"/>
                  <a:pt x="1053" y="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70">
            <a:extLst>
              <a:ext uri="{FF2B5EF4-FFF2-40B4-BE49-F238E27FC236}">
                <a16:creationId xmlns:a16="http://schemas.microsoft.com/office/drawing/2014/main" id="{ED707797-9654-B944-A8C0-23B7F87E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894" y="6100097"/>
            <a:ext cx="1660760" cy="1509780"/>
          </a:xfrm>
          <a:custGeom>
            <a:avLst/>
            <a:gdLst>
              <a:gd name="T0" fmla="*/ 1053 w 1651"/>
              <a:gd name="T1" fmla="*/ 0 h 1499"/>
              <a:gd name="T2" fmla="*/ 1053 w 1651"/>
              <a:gd name="T3" fmla="*/ 0 h 1499"/>
              <a:gd name="T4" fmla="*/ 598 w 1651"/>
              <a:gd name="T5" fmla="*/ 0 h 1499"/>
              <a:gd name="T6" fmla="*/ 286 w 1651"/>
              <a:gd name="T7" fmla="*/ 179 h 1499"/>
              <a:gd name="T8" fmla="*/ 62 w 1651"/>
              <a:gd name="T9" fmla="*/ 571 h 1499"/>
              <a:gd name="T10" fmla="*/ 62 w 1651"/>
              <a:gd name="T11" fmla="*/ 928 h 1499"/>
              <a:gd name="T12" fmla="*/ 286 w 1651"/>
              <a:gd name="T13" fmla="*/ 1319 h 1499"/>
              <a:gd name="T14" fmla="*/ 598 w 1651"/>
              <a:gd name="T15" fmla="*/ 1498 h 1499"/>
              <a:gd name="T16" fmla="*/ 1053 w 1651"/>
              <a:gd name="T17" fmla="*/ 1498 h 1499"/>
              <a:gd name="T18" fmla="*/ 1365 w 1651"/>
              <a:gd name="T19" fmla="*/ 1319 h 1499"/>
              <a:gd name="T20" fmla="*/ 1588 w 1651"/>
              <a:gd name="T21" fmla="*/ 928 h 1499"/>
              <a:gd name="T22" fmla="*/ 1588 w 1651"/>
              <a:gd name="T23" fmla="*/ 571 h 1499"/>
              <a:gd name="T24" fmla="*/ 1365 w 1651"/>
              <a:gd name="T25" fmla="*/ 179 h 1499"/>
              <a:gd name="T26" fmla="*/ 1053 w 1651"/>
              <a:gd name="T27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1" h="1499">
                <a:moveTo>
                  <a:pt x="1053" y="0"/>
                </a:moveTo>
                <a:lnTo>
                  <a:pt x="1053" y="0"/>
                </a:lnTo>
                <a:cubicBezTo>
                  <a:pt x="598" y="0"/>
                  <a:pt x="598" y="0"/>
                  <a:pt x="598" y="0"/>
                </a:cubicBezTo>
                <a:cubicBezTo>
                  <a:pt x="473" y="0"/>
                  <a:pt x="348" y="72"/>
                  <a:pt x="286" y="179"/>
                </a:cubicBezTo>
                <a:cubicBezTo>
                  <a:pt x="62" y="571"/>
                  <a:pt x="62" y="571"/>
                  <a:pt x="62" y="571"/>
                </a:cubicBezTo>
                <a:cubicBezTo>
                  <a:pt x="0" y="687"/>
                  <a:pt x="0" y="821"/>
                  <a:pt x="62" y="928"/>
                </a:cubicBezTo>
                <a:cubicBezTo>
                  <a:pt x="286" y="1319"/>
                  <a:pt x="286" y="1319"/>
                  <a:pt x="286" y="1319"/>
                </a:cubicBezTo>
                <a:cubicBezTo>
                  <a:pt x="348" y="1435"/>
                  <a:pt x="473" y="1498"/>
                  <a:pt x="598" y="1498"/>
                </a:cubicBezTo>
                <a:cubicBezTo>
                  <a:pt x="1053" y="1498"/>
                  <a:pt x="1053" y="1498"/>
                  <a:pt x="1053" y="1498"/>
                </a:cubicBezTo>
                <a:cubicBezTo>
                  <a:pt x="1178" y="1498"/>
                  <a:pt x="1294" y="1435"/>
                  <a:pt x="1365" y="1319"/>
                </a:cubicBezTo>
                <a:cubicBezTo>
                  <a:pt x="1588" y="928"/>
                  <a:pt x="1588" y="928"/>
                  <a:pt x="1588" y="928"/>
                </a:cubicBezTo>
                <a:cubicBezTo>
                  <a:pt x="1650" y="821"/>
                  <a:pt x="1650" y="687"/>
                  <a:pt x="1588" y="571"/>
                </a:cubicBezTo>
                <a:cubicBezTo>
                  <a:pt x="1365" y="179"/>
                  <a:pt x="1365" y="179"/>
                  <a:pt x="1365" y="179"/>
                </a:cubicBezTo>
                <a:cubicBezTo>
                  <a:pt x="1294" y="72"/>
                  <a:pt x="1178" y="0"/>
                  <a:pt x="1053" y="0"/>
                </a:cubicBezTo>
              </a:path>
            </a:pathLst>
          </a:custGeom>
          <a:solidFill>
            <a:srgbClr val="FFFFFF"/>
          </a:solidFill>
          <a:ln w="889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71">
            <a:extLst>
              <a:ext uri="{FF2B5EF4-FFF2-40B4-BE49-F238E27FC236}">
                <a16:creationId xmlns:a16="http://schemas.microsoft.com/office/drawing/2014/main" id="{50A743DC-F0E4-A74D-8AA0-0F5E6CAC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918" y="10485872"/>
            <a:ext cx="1310701" cy="1196726"/>
          </a:xfrm>
          <a:custGeom>
            <a:avLst/>
            <a:gdLst>
              <a:gd name="T0" fmla="*/ 875 w 1420"/>
              <a:gd name="T1" fmla="*/ 0 h 1295"/>
              <a:gd name="T2" fmla="*/ 875 w 1420"/>
              <a:gd name="T3" fmla="*/ 0 h 1295"/>
              <a:gd name="T4" fmla="*/ 545 w 1420"/>
              <a:gd name="T5" fmla="*/ 0 h 1295"/>
              <a:gd name="T6" fmla="*/ 232 w 1420"/>
              <a:gd name="T7" fmla="*/ 179 h 1295"/>
              <a:gd name="T8" fmla="*/ 63 w 1420"/>
              <a:gd name="T9" fmla="*/ 464 h 1295"/>
              <a:gd name="T10" fmla="*/ 63 w 1420"/>
              <a:gd name="T11" fmla="*/ 821 h 1295"/>
              <a:gd name="T12" fmla="*/ 232 w 1420"/>
              <a:gd name="T13" fmla="*/ 1115 h 1295"/>
              <a:gd name="T14" fmla="*/ 545 w 1420"/>
              <a:gd name="T15" fmla="*/ 1294 h 1295"/>
              <a:gd name="T16" fmla="*/ 875 w 1420"/>
              <a:gd name="T17" fmla="*/ 1294 h 1295"/>
              <a:gd name="T18" fmla="*/ 1187 w 1420"/>
              <a:gd name="T19" fmla="*/ 1115 h 1295"/>
              <a:gd name="T20" fmla="*/ 1347 w 1420"/>
              <a:gd name="T21" fmla="*/ 821 h 1295"/>
              <a:gd name="T22" fmla="*/ 1347 w 1420"/>
              <a:gd name="T23" fmla="*/ 464 h 1295"/>
              <a:gd name="T24" fmla="*/ 1187 w 1420"/>
              <a:gd name="T25" fmla="*/ 179 h 1295"/>
              <a:gd name="T26" fmla="*/ 875 w 1420"/>
              <a:gd name="T27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0" h="1295">
                <a:moveTo>
                  <a:pt x="875" y="0"/>
                </a:moveTo>
                <a:lnTo>
                  <a:pt x="875" y="0"/>
                </a:lnTo>
                <a:cubicBezTo>
                  <a:pt x="545" y="0"/>
                  <a:pt x="545" y="0"/>
                  <a:pt x="545" y="0"/>
                </a:cubicBezTo>
                <a:cubicBezTo>
                  <a:pt x="411" y="0"/>
                  <a:pt x="295" y="63"/>
                  <a:pt x="232" y="179"/>
                </a:cubicBezTo>
                <a:cubicBezTo>
                  <a:pt x="63" y="464"/>
                  <a:pt x="63" y="464"/>
                  <a:pt x="63" y="464"/>
                </a:cubicBezTo>
                <a:cubicBezTo>
                  <a:pt x="0" y="580"/>
                  <a:pt x="0" y="714"/>
                  <a:pt x="63" y="821"/>
                </a:cubicBezTo>
                <a:cubicBezTo>
                  <a:pt x="232" y="1115"/>
                  <a:pt x="232" y="1115"/>
                  <a:pt x="232" y="1115"/>
                </a:cubicBezTo>
                <a:cubicBezTo>
                  <a:pt x="295" y="1222"/>
                  <a:pt x="411" y="1294"/>
                  <a:pt x="545" y="1294"/>
                </a:cubicBezTo>
                <a:cubicBezTo>
                  <a:pt x="875" y="1294"/>
                  <a:pt x="875" y="1294"/>
                  <a:pt x="875" y="1294"/>
                </a:cubicBezTo>
                <a:cubicBezTo>
                  <a:pt x="999" y="1294"/>
                  <a:pt x="1124" y="1222"/>
                  <a:pt x="1187" y="1115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419" y="714"/>
                  <a:pt x="1419" y="580"/>
                  <a:pt x="1347" y="464"/>
                </a:cubicBezTo>
                <a:cubicBezTo>
                  <a:pt x="1187" y="179"/>
                  <a:pt x="1187" y="179"/>
                  <a:pt x="1187" y="179"/>
                </a:cubicBezTo>
                <a:cubicBezTo>
                  <a:pt x="1124" y="63"/>
                  <a:pt x="999" y="0"/>
                  <a:pt x="87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72">
            <a:extLst>
              <a:ext uri="{FF2B5EF4-FFF2-40B4-BE49-F238E27FC236}">
                <a16:creationId xmlns:a16="http://schemas.microsoft.com/office/drawing/2014/main" id="{9B72E6CD-6373-6543-A624-9FFC5086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923" y="6260694"/>
            <a:ext cx="1310701" cy="1192657"/>
          </a:xfrm>
          <a:custGeom>
            <a:avLst/>
            <a:gdLst>
              <a:gd name="T0" fmla="*/ 874 w 1419"/>
              <a:gd name="T1" fmla="*/ 0 h 1294"/>
              <a:gd name="T2" fmla="*/ 874 w 1419"/>
              <a:gd name="T3" fmla="*/ 0 h 1294"/>
              <a:gd name="T4" fmla="*/ 544 w 1419"/>
              <a:gd name="T5" fmla="*/ 0 h 1294"/>
              <a:gd name="T6" fmla="*/ 232 w 1419"/>
              <a:gd name="T7" fmla="*/ 179 h 1294"/>
              <a:gd name="T8" fmla="*/ 62 w 1419"/>
              <a:gd name="T9" fmla="*/ 464 h 1294"/>
              <a:gd name="T10" fmla="*/ 62 w 1419"/>
              <a:gd name="T11" fmla="*/ 821 h 1294"/>
              <a:gd name="T12" fmla="*/ 232 w 1419"/>
              <a:gd name="T13" fmla="*/ 1114 h 1294"/>
              <a:gd name="T14" fmla="*/ 544 w 1419"/>
              <a:gd name="T15" fmla="*/ 1293 h 1294"/>
              <a:gd name="T16" fmla="*/ 874 w 1419"/>
              <a:gd name="T17" fmla="*/ 1293 h 1294"/>
              <a:gd name="T18" fmla="*/ 1186 w 1419"/>
              <a:gd name="T19" fmla="*/ 1114 h 1294"/>
              <a:gd name="T20" fmla="*/ 1347 w 1419"/>
              <a:gd name="T21" fmla="*/ 821 h 1294"/>
              <a:gd name="T22" fmla="*/ 1347 w 1419"/>
              <a:gd name="T23" fmla="*/ 464 h 1294"/>
              <a:gd name="T24" fmla="*/ 1186 w 1419"/>
              <a:gd name="T25" fmla="*/ 179 h 1294"/>
              <a:gd name="T26" fmla="*/ 874 w 1419"/>
              <a:gd name="T27" fmla="*/ 0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9" h="1294">
                <a:moveTo>
                  <a:pt x="874" y="0"/>
                </a:moveTo>
                <a:lnTo>
                  <a:pt x="874" y="0"/>
                </a:lnTo>
                <a:cubicBezTo>
                  <a:pt x="544" y="0"/>
                  <a:pt x="544" y="0"/>
                  <a:pt x="544" y="0"/>
                </a:cubicBezTo>
                <a:cubicBezTo>
                  <a:pt x="410" y="0"/>
                  <a:pt x="294" y="63"/>
                  <a:pt x="232" y="179"/>
                </a:cubicBezTo>
                <a:cubicBezTo>
                  <a:pt x="62" y="464"/>
                  <a:pt x="62" y="464"/>
                  <a:pt x="62" y="464"/>
                </a:cubicBezTo>
                <a:cubicBezTo>
                  <a:pt x="0" y="580"/>
                  <a:pt x="0" y="714"/>
                  <a:pt x="62" y="821"/>
                </a:cubicBezTo>
                <a:cubicBezTo>
                  <a:pt x="232" y="1114"/>
                  <a:pt x="232" y="1114"/>
                  <a:pt x="232" y="1114"/>
                </a:cubicBezTo>
                <a:cubicBezTo>
                  <a:pt x="294" y="1221"/>
                  <a:pt x="410" y="1293"/>
                  <a:pt x="544" y="1293"/>
                </a:cubicBezTo>
                <a:cubicBezTo>
                  <a:pt x="874" y="1293"/>
                  <a:pt x="874" y="1293"/>
                  <a:pt x="874" y="1293"/>
                </a:cubicBezTo>
                <a:cubicBezTo>
                  <a:pt x="999" y="1293"/>
                  <a:pt x="1124" y="1221"/>
                  <a:pt x="1186" y="1114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418" y="714"/>
                  <a:pt x="1418" y="580"/>
                  <a:pt x="1347" y="464"/>
                </a:cubicBezTo>
                <a:cubicBezTo>
                  <a:pt x="1186" y="179"/>
                  <a:pt x="1186" y="179"/>
                  <a:pt x="1186" y="179"/>
                </a:cubicBezTo>
                <a:cubicBezTo>
                  <a:pt x="1124" y="63"/>
                  <a:pt x="999" y="0"/>
                  <a:pt x="87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73">
            <a:extLst>
              <a:ext uri="{FF2B5EF4-FFF2-40B4-BE49-F238E27FC236}">
                <a16:creationId xmlns:a16="http://schemas.microsoft.com/office/drawing/2014/main" id="{E7C18C69-05A7-944C-BA82-F782ED70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923" y="10485872"/>
            <a:ext cx="1310701" cy="1196726"/>
          </a:xfrm>
          <a:custGeom>
            <a:avLst/>
            <a:gdLst>
              <a:gd name="T0" fmla="*/ 874 w 1419"/>
              <a:gd name="T1" fmla="*/ 0 h 1295"/>
              <a:gd name="T2" fmla="*/ 874 w 1419"/>
              <a:gd name="T3" fmla="*/ 0 h 1295"/>
              <a:gd name="T4" fmla="*/ 544 w 1419"/>
              <a:gd name="T5" fmla="*/ 0 h 1295"/>
              <a:gd name="T6" fmla="*/ 232 w 1419"/>
              <a:gd name="T7" fmla="*/ 179 h 1295"/>
              <a:gd name="T8" fmla="*/ 62 w 1419"/>
              <a:gd name="T9" fmla="*/ 464 h 1295"/>
              <a:gd name="T10" fmla="*/ 62 w 1419"/>
              <a:gd name="T11" fmla="*/ 821 h 1295"/>
              <a:gd name="T12" fmla="*/ 232 w 1419"/>
              <a:gd name="T13" fmla="*/ 1115 h 1295"/>
              <a:gd name="T14" fmla="*/ 544 w 1419"/>
              <a:gd name="T15" fmla="*/ 1294 h 1295"/>
              <a:gd name="T16" fmla="*/ 874 w 1419"/>
              <a:gd name="T17" fmla="*/ 1294 h 1295"/>
              <a:gd name="T18" fmla="*/ 1186 w 1419"/>
              <a:gd name="T19" fmla="*/ 1115 h 1295"/>
              <a:gd name="T20" fmla="*/ 1347 w 1419"/>
              <a:gd name="T21" fmla="*/ 821 h 1295"/>
              <a:gd name="T22" fmla="*/ 1347 w 1419"/>
              <a:gd name="T23" fmla="*/ 464 h 1295"/>
              <a:gd name="T24" fmla="*/ 1186 w 1419"/>
              <a:gd name="T25" fmla="*/ 179 h 1295"/>
              <a:gd name="T26" fmla="*/ 874 w 1419"/>
              <a:gd name="T27" fmla="*/ 0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9" h="1295">
                <a:moveTo>
                  <a:pt x="874" y="0"/>
                </a:moveTo>
                <a:lnTo>
                  <a:pt x="874" y="0"/>
                </a:lnTo>
                <a:cubicBezTo>
                  <a:pt x="544" y="0"/>
                  <a:pt x="544" y="0"/>
                  <a:pt x="544" y="0"/>
                </a:cubicBezTo>
                <a:cubicBezTo>
                  <a:pt x="410" y="0"/>
                  <a:pt x="294" y="63"/>
                  <a:pt x="232" y="179"/>
                </a:cubicBezTo>
                <a:cubicBezTo>
                  <a:pt x="62" y="464"/>
                  <a:pt x="62" y="464"/>
                  <a:pt x="62" y="464"/>
                </a:cubicBezTo>
                <a:cubicBezTo>
                  <a:pt x="0" y="580"/>
                  <a:pt x="0" y="714"/>
                  <a:pt x="62" y="821"/>
                </a:cubicBezTo>
                <a:cubicBezTo>
                  <a:pt x="232" y="1115"/>
                  <a:pt x="232" y="1115"/>
                  <a:pt x="232" y="1115"/>
                </a:cubicBezTo>
                <a:cubicBezTo>
                  <a:pt x="294" y="1222"/>
                  <a:pt x="410" y="1294"/>
                  <a:pt x="544" y="1294"/>
                </a:cubicBezTo>
                <a:cubicBezTo>
                  <a:pt x="874" y="1294"/>
                  <a:pt x="874" y="1294"/>
                  <a:pt x="874" y="1294"/>
                </a:cubicBezTo>
                <a:cubicBezTo>
                  <a:pt x="999" y="1294"/>
                  <a:pt x="1124" y="1222"/>
                  <a:pt x="1186" y="1115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418" y="714"/>
                  <a:pt x="1418" y="580"/>
                  <a:pt x="1347" y="464"/>
                </a:cubicBezTo>
                <a:cubicBezTo>
                  <a:pt x="1186" y="179"/>
                  <a:pt x="1186" y="179"/>
                  <a:pt x="1186" y="179"/>
                </a:cubicBezTo>
                <a:cubicBezTo>
                  <a:pt x="1124" y="63"/>
                  <a:pt x="999" y="0"/>
                  <a:pt x="87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74">
            <a:extLst>
              <a:ext uri="{FF2B5EF4-FFF2-40B4-BE49-F238E27FC236}">
                <a16:creationId xmlns:a16="http://schemas.microsoft.com/office/drawing/2014/main" id="{CF4948FF-C360-1E49-9EC0-CD0C88A9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918" y="6260694"/>
            <a:ext cx="1310701" cy="1192657"/>
          </a:xfrm>
          <a:custGeom>
            <a:avLst/>
            <a:gdLst>
              <a:gd name="T0" fmla="*/ 875 w 1420"/>
              <a:gd name="T1" fmla="*/ 0 h 1294"/>
              <a:gd name="T2" fmla="*/ 875 w 1420"/>
              <a:gd name="T3" fmla="*/ 0 h 1294"/>
              <a:gd name="T4" fmla="*/ 545 w 1420"/>
              <a:gd name="T5" fmla="*/ 0 h 1294"/>
              <a:gd name="T6" fmla="*/ 232 w 1420"/>
              <a:gd name="T7" fmla="*/ 179 h 1294"/>
              <a:gd name="T8" fmla="*/ 63 w 1420"/>
              <a:gd name="T9" fmla="*/ 464 h 1294"/>
              <a:gd name="T10" fmla="*/ 63 w 1420"/>
              <a:gd name="T11" fmla="*/ 821 h 1294"/>
              <a:gd name="T12" fmla="*/ 232 w 1420"/>
              <a:gd name="T13" fmla="*/ 1114 h 1294"/>
              <a:gd name="T14" fmla="*/ 545 w 1420"/>
              <a:gd name="T15" fmla="*/ 1293 h 1294"/>
              <a:gd name="T16" fmla="*/ 875 w 1420"/>
              <a:gd name="T17" fmla="*/ 1293 h 1294"/>
              <a:gd name="T18" fmla="*/ 1187 w 1420"/>
              <a:gd name="T19" fmla="*/ 1114 h 1294"/>
              <a:gd name="T20" fmla="*/ 1347 w 1420"/>
              <a:gd name="T21" fmla="*/ 821 h 1294"/>
              <a:gd name="T22" fmla="*/ 1347 w 1420"/>
              <a:gd name="T23" fmla="*/ 464 h 1294"/>
              <a:gd name="T24" fmla="*/ 1187 w 1420"/>
              <a:gd name="T25" fmla="*/ 179 h 1294"/>
              <a:gd name="T26" fmla="*/ 875 w 1420"/>
              <a:gd name="T27" fmla="*/ 0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0" h="1294">
                <a:moveTo>
                  <a:pt x="875" y="0"/>
                </a:moveTo>
                <a:lnTo>
                  <a:pt x="875" y="0"/>
                </a:lnTo>
                <a:cubicBezTo>
                  <a:pt x="545" y="0"/>
                  <a:pt x="545" y="0"/>
                  <a:pt x="545" y="0"/>
                </a:cubicBezTo>
                <a:cubicBezTo>
                  <a:pt x="411" y="0"/>
                  <a:pt x="295" y="63"/>
                  <a:pt x="232" y="179"/>
                </a:cubicBezTo>
                <a:cubicBezTo>
                  <a:pt x="63" y="464"/>
                  <a:pt x="63" y="464"/>
                  <a:pt x="63" y="464"/>
                </a:cubicBezTo>
                <a:cubicBezTo>
                  <a:pt x="0" y="580"/>
                  <a:pt x="0" y="714"/>
                  <a:pt x="63" y="821"/>
                </a:cubicBezTo>
                <a:cubicBezTo>
                  <a:pt x="232" y="1114"/>
                  <a:pt x="232" y="1114"/>
                  <a:pt x="232" y="1114"/>
                </a:cubicBezTo>
                <a:cubicBezTo>
                  <a:pt x="295" y="1221"/>
                  <a:pt x="411" y="1293"/>
                  <a:pt x="545" y="1293"/>
                </a:cubicBezTo>
                <a:cubicBezTo>
                  <a:pt x="875" y="1293"/>
                  <a:pt x="875" y="1293"/>
                  <a:pt x="875" y="1293"/>
                </a:cubicBezTo>
                <a:cubicBezTo>
                  <a:pt x="999" y="1293"/>
                  <a:pt x="1124" y="1221"/>
                  <a:pt x="1187" y="1114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419" y="714"/>
                  <a:pt x="1419" y="580"/>
                  <a:pt x="1347" y="464"/>
                </a:cubicBezTo>
                <a:cubicBezTo>
                  <a:pt x="1187" y="179"/>
                  <a:pt x="1187" y="179"/>
                  <a:pt x="1187" y="179"/>
                </a:cubicBezTo>
                <a:cubicBezTo>
                  <a:pt x="1124" y="63"/>
                  <a:pt x="999" y="0"/>
                  <a:pt x="87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75">
            <a:extLst>
              <a:ext uri="{FF2B5EF4-FFF2-40B4-BE49-F238E27FC236}">
                <a16:creationId xmlns:a16="http://schemas.microsoft.com/office/drawing/2014/main" id="{CA645300-ED8E-7A4B-AA77-82847584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2769" y="10807442"/>
            <a:ext cx="634997" cy="476247"/>
          </a:xfrm>
          <a:custGeom>
            <a:avLst/>
            <a:gdLst>
              <a:gd name="T0" fmla="*/ 624 w 688"/>
              <a:gd name="T1" fmla="*/ 517 h 518"/>
              <a:gd name="T2" fmla="*/ 624 w 688"/>
              <a:gd name="T3" fmla="*/ 517 h 518"/>
              <a:gd name="T4" fmla="*/ 62 w 688"/>
              <a:gd name="T5" fmla="*/ 517 h 518"/>
              <a:gd name="T6" fmla="*/ 0 w 688"/>
              <a:gd name="T7" fmla="*/ 455 h 518"/>
              <a:gd name="T8" fmla="*/ 0 w 688"/>
              <a:gd name="T9" fmla="*/ 54 h 518"/>
              <a:gd name="T10" fmla="*/ 62 w 688"/>
              <a:gd name="T11" fmla="*/ 0 h 518"/>
              <a:gd name="T12" fmla="*/ 624 w 688"/>
              <a:gd name="T13" fmla="*/ 0 h 518"/>
              <a:gd name="T14" fmla="*/ 687 w 688"/>
              <a:gd name="T15" fmla="*/ 54 h 518"/>
              <a:gd name="T16" fmla="*/ 687 w 688"/>
              <a:gd name="T17" fmla="*/ 455 h 518"/>
              <a:gd name="T18" fmla="*/ 624 w 688"/>
              <a:gd name="T19" fmla="*/ 517 h 518"/>
              <a:gd name="T20" fmla="*/ 62 w 688"/>
              <a:gd name="T21" fmla="*/ 36 h 518"/>
              <a:gd name="T22" fmla="*/ 62 w 688"/>
              <a:gd name="T23" fmla="*/ 36 h 518"/>
              <a:gd name="T24" fmla="*/ 45 w 688"/>
              <a:gd name="T25" fmla="*/ 54 h 518"/>
              <a:gd name="T26" fmla="*/ 45 w 688"/>
              <a:gd name="T27" fmla="*/ 455 h 518"/>
              <a:gd name="T28" fmla="*/ 62 w 688"/>
              <a:gd name="T29" fmla="*/ 482 h 518"/>
              <a:gd name="T30" fmla="*/ 624 w 688"/>
              <a:gd name="T31" fmla="*/ 482 h 518"/>
              <a:gd name="T32" fmla="*/ 642 w 688"/>
              <a:gd name="T33" fmla="*/ 455 h 518"/>
              <a:gd name="T34" fmla="*/ 642 w 688"/>
              <a:gd name="T35" fmla="*/ 54 h 518"/>
              <a:gd name="T36" fmla="*/ 624 w 688"/>
              <a:gd name="T37" fmla="*/ 36 h 518"/>
              <a:gd name="T38" fmla="*/ 62 w 688"/>
              <a:gd name="T39" fmla="*/ 36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8" h="518">
                <a:moveTo>
                  <a:pt x="624" y="517"/>
                </a:moveTo>
                <a:lnTo>
                  <a:pt x="624" y="517"/>
                </a:lnTo>
                <a:cubicBezTo>
                  <a:pt x="62" y="517"/>
                  <a:pt x="62" y="517"/>
                  <a:pt x="62" y="517"/>
                </a:cubicBezTo>
                <a:cubicBezTo>
                  <a:pt x="27" y="517"/>
                  <a:pt x="0" y="491"/>
                  <a:pt x="0" y="4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2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60" y="0"/>
                  <a:pt x="687" y="27"/>
                  <a:pt x="687" y="54"/>
                </a:cubicBezTo>
                <a:cubicBezTo>
                  <a:pt x="687" y="455"/>
                  <a:pt x="687" y="455"/>
                  <a:pt x="687" y="455"/>
                </a:cubicBezTo>
                <a:cubicBezTo>
                  <a:pt x="687" y="491"/>
                  <a:pt x="660" y="517"/>
                  <a:pt x="624" y="517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54" y="36"/>
                  <a:pt x="45" y="45"/>
                  <a:pt x="45" y="54"/>
                </a:cubicBezTo>
                <a:cubicBezTo>
                  <a:pt x="45" y="455"/>
                  <a:pt x="45" y="455"/>
                  <a:pt x="45" y="455"/>
                </a:cubicBezTo>
                <a:cubicBezTo>
                  <a:pt x="45" y="473"/>
                  <a:pt x="54" y="482"/>
                  <a:pt x="62" y="482"/>
                </a:cubicBezTo>
                <a:cubicBezTo>
                  <a:pt x="624" y="482"/>
                  <a:pt x="624" y="482"/>
                  <a:pt x="624" y="482"/>
                </a:cubicBezTo>
                <a:cubicBezTo>
                  <a:pt x="633" y="482"/>
                  <a:pt x="642" y="473"/>
                  <a:pt x="642" y="455"/>
                </a:cubicBezTo>
                <a:cubicBezTo>
                  <a:pt x="642" y="54"/>
                  <a:pt x="642" y="54"/>
                  <a:pt x="642" y="54"/>
                </a:cubicBezTo>
                <a:cubicBezTo>
                  <a:pt x="642" y="45"/>
                  <a:pt x="633" y="36"/>
                  <a:pt x="624" y="36"/>
                </a:cubicBezTo>
                <a:lnTo>
                  <a:pt x="62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76">
            <a:extLst>
              <a:ext uri="{FF2B5EF4-FFF2-40B4-BE49-F238E27FC236}">
                <a16:creationId xmlns:a16="http://schemas.microsoft.com/office/drawing/2014/main" id="{4CD8043B-5164-B44E-B25F-9AD88838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9499" y="10730102"/>
            <a:ext cx="773395" cy="626857"/>
          </a:xfrm>
          <a:custGeom>
            <a:avLst/>
            <a:gdLst>
              <a:gd name="T0" fmla="*/ 785 w 839"/>
              <a:gd name="T1" fmla="*/ 678 h 679"/>
              <a:gd name="T2" fmla="*/ 785 w 839"/>
              <a:gd name="T3" fmla="*/ 678 h 679"/>
              <a:gd name="T4" fmla="*/ 62 w 839"/>
              <a:gd name="T5" fmla="*/ 678 h 679"/>
              <a:gd name="T6" fmla="*/ 0 w 839"/>
              <a:gd name="T7" fmla="*/ 615 h 679"/>
              <a:gd name="T8" fmla="*/ 0 w 839"/>
              <a:gd name="T9" fmla="*/ 53 h 679"/>
              <a:gd name="T10" fmla="*/ 62 w 839"/>
              <a:gd name="T11" fmla="*/ 0 h 679"/>
              <a:gd name="T12" fmla="*/ 785 w 839"/>
              <a:gd name="T13" fmla="*/ 0 h 679"/>
              <a:gd name="T14" fmla="*/ 838 w 839"/>
              <a:gd name="T15" fmla="*/ 53 h 679"/>
              <a:gd name="T16" fmla="*/ 838 w 839"/>
              <a:gd name="T17" fmla="*/ 615 h 679"/>
              <a:gd name="T18" fmla="*/ 785 w 839"/>
              <a:gd name="T19" fmla="*/ 678 h 679"/>
              <a:gd name="T20" fmla="*/ 62 w 839"/>
              <a:gd name="T21" fmla="*/ 36 h 679"/>
              <a:gd name="T22" fmla="*/ 62 w 839"/>
              <a:gd name="T23" fmla="*/ 36 h 679"/>
              <a:gd name="T24" fmla="*/ 45 w 839"/>
              <a:gd name="T25" fmla="*/ 53 h 679"/>
              <a:gd name="T26" fmla="*/ 45 w 839"/>
              <a:gd name="T27" fmla="*/ 615 h 679"/>
              <a:gd name="T28" fmla="*/ 62 w 839"/>
              <a:gd name="T29" fmla="*/ 642 h 679"/>
              <a:gd name="T30" fmla="*/ 785 w 839"/>
              <a:gd name="T31" fmla="*/ 642 h 679"/>
              <a:gd name="T32" fmla="*/ 803 w 839"/>
              <a:gd name="T33" fmla="*/ 615 h 679"/>
              <a:gd name="T34" fmla="*/ 803 w 839"/>
              <a:gd name="T35" fmla="*/ 53 h 679"/>
              <a:gd name="T36" fmla="*/ 785 w 839"/>
              <a:gd name="T37" fmla="*/ 36 h 679"/>
              <a:gd name="T38" fmla="*/ 62 w 839"/>
              <a:gd name="T39" fmla="*/ 36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9" h="679">
                <a:moveTo>
                  <a:pt x="785" y="678"/>
                </a:moveTo>
                <a:lnTo>
                  <a:pt x="785" y="678"/>
                </a:lnTo>
                <a:cubicBezTo>
                  <a:pt x="62" y="678"/>
                  <a:pt x="62" y="678"/>
                  <a:pt x="62" y="678"/>
                </a:cubicBezTo>
                <a:cubicBezTo>
                  <a:pt x="27" y="678"/>
                  <a:pt x="0" y="651"/>
                  <a:pt x="0" y="61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7" y="0"/>
                  <a:pt x="62" y="0"/>
                </a:cubicBezTo>
                <a:cubicBezTo>
                  <a:pt x="785" y="0"/>
                  <a:pt x="785" y="0"/>
                  <a:pt x="785" y="0"/>
                </a:cubicBezTo>
                <a:cubicBezTo>
                  <a:pt x="812" y="0"/>
                  <a:pt x="838" y="26"/>
                  <a:pt x="838" y="53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8" y="651"/>
                  <a:pt x="812" y="678"/>
                  <a:pt x="785" y="678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53" y="36"/>
                  <a:pt x="45" y="44"/>
                  <a:pt x="45" y="53"/>
                </a:cubicBezTo>
                <a:cubicBezTo>
                  <a:pt x="45" y="615"/>
                  <a:pt x="45" y="615"/>
                  <a:pt x="45" y="615"/>
                </a:cubicBezTo>
                <a:cubicBezTo>
                  <a:pt x="45" y="633"/>
                  <a:pt x="53" y="642"/>
                  <a:pt x="62" y="642"/>
                </a:cubicBezTo>
                <a:cubicBezTo>
                  <a:pt x="785" y="642"/>
                  <a:pt x="785" y="642"/>
                  <a:pt x="785" y="642"/>
                </a:cubicBezTo>
                <a:cubicBezTo>
                  <a:pt x="794" y="642"/>
                  <a:pt x="803" y="633"/>
                  <a:pt x="803" y="615"/>
                </a:cubicBezTo>
                <a:cubicBezTo>
                  <a:pt x="803" y="53"/>
                  <a:pt x="803" y="53"/>
                  <a:pt x="803" y="53"/>
                </a:cubicBezTo>
                <a:cubicBezTo>
                  <a:pt x="803" y="44"/>
                  <a:pt x="794" y="36"/>
                  <a:pt x="785" y="36"/>
                </a:cubicBezTo>
                <a:lnTo>
                  <a:pt x="62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77">
            <a:extLst>
              <a:ext uri="{FF2B5EF4-FFF2-40B4-BE49-F238E27FC236}">
                <a16:creationId xmlns:a16="http://schemas.microsoft.com/office/drawing/2014/main" id="{C6B4503C-1477-2141-918B-D5E70EA0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870" y="10986544"/>
            <a:ext cx="109904" cy="118043"/>
          </a:xfrm>
          <a:custGeom>
            <a:avLst/>
            <a:gdLst>
              <a:gd name="T0" fmla="*/ 63 w 117"/>
              <a:gd name="T1" fmla="*/ 125 h 126"/>
              <a:gd name="T2" fmla="*/ 63 w 117"/>
              <a:gd name="T3" fmla="*/ 125 h 126"/>
              <a:gd name="T4" fmla="*/ 0 w 117"/>
              <a:gd name="T5" fmla="*/ 63 h 126"/>
              <a:gd name="T6" fmla="*/ 63 w 117"/>
              <a:gd name="T7" fmla="*/ 0 h 126"/>
              <a:gd name="T8" fmla="*/ 116 w 117"/>
              <a:gd name="T9" fmla="*/ 63 h 126"/>
              <a:gd name="T10" fmla="*/ 63 w 117"/>
              <a:gd name="T11" fmla="*/ 125 h 126"/>
              <a:gd name="T12" fmla="*/ 63 w 117"/>
              <a:gd name="T13" fmla="*/ 45 h 126"/>
              <a:gd name="T14" fmla="*/ 63 w 117"/>
              <a:gd name="T15" fmla="*/ 45 h 126"/>
              <a:gd name="T16" fmla="*/ 36 w 117"/>
              <a:gd name="T17" fmla="*/ 63 h 126"/>
              <a:gd name="T18" fmla="*/ 63 w 117"/>
              <a:gd name="T19" fmla="*/ 81 h 126"/>
              <a:gd name="T20" fmla="*/ 81 w 117"/>
              <a:gd name="T21" fmla="*/ 63 h 126"/>
              <a:gd name="T22" fmla="*/ 63 w 117"/>
              <a:gd name="T23" fmla="*/ 4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26">
                <a:moveTo>
                  <a:pt x="63" y="125"/>
                </a:moveTo>
                <a:lnTo>
                  <a:pt x="63" y="125"/>
                </a:lnTo>
                <a:cubicBezTo>
                  <a:pt x="27" y="125"/>
                  <a:pt x="0" y="98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6" y="27"/>
                  <a:pt x="116" y="63"/>
                </a:cubicBezTo>
                <a:cubicBezTo>
                  <a:pt x="116" y="98"/>
                  <a:pt x="90" y="125"/>
                  <a:pt x="63" y="125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54"/>
                  <a:pt x="72" y="45"/>
                  <a:pt x="6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78">
            <a:extLst>
              <a:ext uri="{FF2B5EF4-FFF2-40B4-BE49-F238E27FC236}">
                <a16:creationId xmlns:a16="http://schemas.microsoft.com/office/drawing/2014/main" id="{512353CD-4F91-DC43-8B12-94F8C55E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7896" y="10880711"/>
            <a:ext cx="337853" cy="329709"/>
          </a:xfrm>
          <a:custGeom>
            <a:avLst/>
            <a:gdLst>
              <a:gd name="T0" fmla="*/ 187 w 366"/>
              <a:gd name="T1" fmla="*/ 357 h 358"/>
              <a:gd name="T2" fmla="*/ 187 w 366"/>
              <a:gd name="T3" fmla="*/ 357 h 358"/>
              <a:gd name="T4" fmla="*/ 0 w 366"/>
              <a:gd name="T5" fmla="*/ 179 h 358"/>
              <a:gd name="T6" fmla="*/ 187 w 366"/>
              <a:gd name="T7" fmla="*/ 0 h 358"/>
              <a:gd name="T8" fmla="*/ 365 w 366"/>
              <a:gd name="T9" fmla="*/ 179 h 358"/>
              <a:gd name="T10" fmla="*/ 187 w 366"/>
              <a:gd name="T11" fmla="*/ 357 h 358"/>
              <a:gd name="T12" fmla="*/ 187 w 366"/>
              <a:gd name="T13" fmla="*/ 36 h 358"/>
              <a:gd name="T14" fmla="*/ 187 w 366"/>
              <a:gd name="T15" fmla="*/ 36 h 358"/>
              <a:gd name="T16" fmla="*/ 44 w 366"/>
              <a:gd name="T17" fmla="*/ 179 h 358"/>
              <a:gd name="T18" fmla="*/ 187 w 366"/>
              <a:gd name="T19" fmla="*/ 321 h 358"/>
              <a:gd name="T20" fmla="*/ 321 w 366"/>
              <a:gd name="T21" fmla="*/ 179 h 358"/>
              <a:gd name="T22" fmla="*/ 187 w 366"/>
              <a:gd name="T23" fmla="*/ 36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6" h="358">
                <a:moveTo>
                  <a:pt x="187" y="357"/>
                </a:moveTo>
                <a:lnTo>
                  <a:pt x="187" y="357"/>
                </a:lnTo>
                <a:cubicBezTo>
                  <a:pt x="80" y="357"/>
                  <a:pt x="0" y="277"/>
                  <a:pt x="0" y="179"/>
                </a:cubicBezTo>
                <a:cubicBezTo>
                  <a:pt x="0" y="81"/>
                  <a:pt x="80" y="0"/>
                  <a:pt x="187" y="0"/>
                </a:cubicBezTo>
                <a:cubicBezTo>
                  <a:pt x="285" y="0"/>
                  <a:pt x="365" y="81"/>
                  <a:pt x="365" y="179"/>
                </a:cubicBezTo>
                <a:cubicBezTo>
                  <a:pt x="365" y="277"/>
                  <a:pt x="285" y="357"/>
                  <a:pt x="187" y="357"/>
                </a:cubicBezTo>
                <a:close/>
                <a:moveTo>
                  <a:pt x="187" y="36"/>
                </a:moveTo>
                <a:lnTo>
                  <a:pt x="187" y="36"/>
                </a:lnTo>
                <a:cubicBezTo>
                  <a:pt x="107" y="36"/>
                  <a:pt x="44" y="99"/>
                  <a:pt x="44" y="179"/>
                </a:cubicBezTo>
                <a:cubicBezTo>
                  <a:pt x="44" y="259"/>
                  <a:pt x="107" y="321"/>
                  <a:pt x="187" y="321"/>
                </a:cubicBezTo>
                <a:cubicBezTo>
                  <a:pt x="258" y="321"/>
                  <a:pt x="321" y="259"/>
                  <a:pt x="321" y="179"/>
                </a:cubicBezTo>
                <a:cubicBezTo>
                  <a:pt x="321" y="99"/>
                  <a:pt x="258" y="36"/>
                  <a:pt x="187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79">
            <a:extLst>
              <a:ext uri="{FF2B5EF4-FFF2-40B4-BE49-F238E27FC236}">
                <a16:creationId xmlns:a16="http://schemas.microsoft.com/office/drawing/2014/main" id="{7423DDFA-A87F-E34E-874A-8AD6BE6FF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8506" y="10929558"/>
            <a:ext cx="40705" cy="48846"/>
          </a:xfrm>
          <a:custGeom>
            <a:avLst/>
            <a:gdLst>
              <a:gd name="T0" fmla="*/ 27 w 46"/>
              <a:gd name="T1" fmla="*/ 53 h 54"/>
              <a:gd name="T2" fmla="*/ 27 w 46"/>
              <a:gd name="T3" fmla="*/ 53 h 54"/>
              <a:gd name="T4" fmla="*/ 0 w 46"/>
              <a:gd name="T5" fmla="*/ 36 h 54"/>
              <a:gd name="T6" fmla="*/ 0 w 46"/>
              <a:gd name="T7" fmla="*/ 18 h 54"/>
              <a:gd name="T8" fmla="*/ 27 w 46"/>
              <a:gd name="T9" fmla="*/ 0 h 54"/>
              <a:gd name="T10" fmla="*/ 45 w 46"/>
              <a:gd name="T11" fmla="*/ 18 h 54"/>
              <a:gd name="T12" fmla="*/ 45 w 46"/>
              <a:gd name="T13" fmla="*/ 36 h 54"/>
              <a:gd name="T14" fmla="*/ 27 w 46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54">
                <a:moveTo>
                  <a:pt x="27" y="53"/>
                </a:moveTo>
                <a:lnTo>
                  <a:pt x="27" y="53"/>
                </a:lnTo>
                <a:cubicBezTo>
                  <a:pt x="9" y="53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5"/>
                  <a:pt x="36" y="53"/>
                  <a:pt x="2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80">
            <a:extLst>
              <a:ext uri="{FF2B5EF4-FFF2-40B4-BE49-F238E27FC236}">
                <a16:creationId xmlns:a16="http://schemas.microsoft.com/office/drawing/2014/main" id="{749D1C20-EA9D-7946-824C-1E383161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493" y="10953980"/>
            <a:ext cx="56987" cy="48846"/>
          </a:xfrm>
          <a:custGeom>
            <a:avLst/>
            <a:gdLst>
              <a:gd name="T0" fmla="*/ 26 w 63"/>
              <a:gd name="T1" fmla="*/ 53 h 54"/>
              <a:gd name="T2" fmla="*/ 26 w 63"/>
              <a:gd name="T3" fmla="*/ 53 h 54"/>
              <a:gd name="T4" fmla="*/ 8 w 63"/>
              <a:gd name="T5" fmla="*/ 44 h 54"/>
              <a:gd name="T6" fmla="*/ 8 w 63"/>
              <a:gd name="T7" fmla="*/ 18 h 54"/>
              <a:gd name="T8" fmla="*/ 26 w 63"/>
              <a:gd name="T9" fmla="*/ 9 h 54"/>
              <a:gd name="T10" fmla="*/ 53 w 63"/>
              <a:gd name="T11" fmla="*/ 9 h 54"/>
              <a:gd name="T12" fmla="*/ 53 w 63"/>
              <a:gd name="T13" fmla="*/ 35 h 54"/>
              <a:gd name="T14" fmla="*/ 35 w 63"/>
              <a:gd name="T15" fmla="*/ 44 h 54"/>
              <a:gd name="T16" fmla="*/ 26 w 63"/>
              <a:gd name="T1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54">
                <a:moveTo>
                  <a:pt x="26" y="53"/>
                </a:moveTo>
                <a:lnTo>
                  <a:pt x="26" y="53"/>
                </a:lnTo>
                <a:cubicBezTo>
                  <a:pt x="17" y="53"/>
                  <a:pt x="17" y="53"/>
                  <a:pt x="8" y="44"/>
                </a:cubicBezTo>
                <a:cubicBezTo>
                  <a:pt x="0" y="44"/>
                  <a:pt x="0" y="26"/>
                  <a:pt x="8" y="18"/>
                </a:cubicBezTo>
                <a:cubicBezTo>
                  <a:pt x="26" y="9"/>
                  <a:pt x="26" y="9"/>
                  <a:pt x="26" y="9"/>
                </a:cubicBezTo>
                <a:cubicBezTo>
                  <a:pt x="35" y="0"/>
                  <a:pt x="44" y="0"/>
                  <a:pt x="53" y="9"/>
                </a:cubicBezTo>
                <a:cubicBezTo>
                  <a:pt x="62" y="18"/>
                  <a:pt x="62" y="26"/>
                  <a:pt x="53" y="35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3"/>
                  <a:pt x="26" y="53"/>
                  <a:pt x="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81">
            <a:extLst>
              <a:ext uri="{FF2B5EF4-FFF2-40B4-BE49-F238E27FC236}">
                <a16:creationId xmlns:a16="http://schemas.microsoft.com/office/drawing/2014/main" id="{30B6BBB5-11DE-574D-B946-22B9854E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057" y="11027250"/>
            <a:ext cx="48846" cy="32564"/>
          </a:xfrm>
          <a:custGeom>
            <a:avLst/>
            <a:gdLst>
              <a:gd name="T0" fmla="*/ 36 w 55"/>
              <a:gd name="T1" fmla="*/ 36 h 37"/>
              <a:gd name="T2" fmla="*/ 36 w 55"/>
              <a:gd name="T3" fmla="*/ 36 h 37"/>
              <a:gd name="T4" fmla="*/ 18 w 55"/>
              <a:gd name="T5" fmla="*/ 36 h 37"/>
              <a:gd name="T6" fmla="*/ 0 w 55"/>
              <a:gd name="T7" fmla="*/ 18 h 37"/>
              <a:gd name="T8" fmla="*/ 18 w 55"/>
              <a:gd name="T9" fmla="*/ 0 h 37"/>
              <a:gd name="T10" fmla="*/ 36 w 55"/>
              <a:gd name="T11" fmla="*/ 0 h 37"/>
              <a:gd name="T12" fmla="*/ 54 w 55"/>
              <a:gd name="T13" fmla="*/ 18 h 37"/>
              <a:gd name="T14" fmla="*/ 36 w 5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7">
                <a:moveTo>
                  <a:pt x="36" y="36"/>
                </a:moveTo>
                <a:lnTo>
                  <a:pt x="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45" y="36"/>
                  <a:pt x="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82">
            <a:extLst>
              <a:ext uri="{FF2B5EF4-FFF2-40B4-BE49-F238E27FC236}">
                <a16:creationId xmlns:a16="http://schemas.microsoft.com/office/drawing/2014/main" id="{CFF2DE92-A901-C348-A4FB-4A3487D6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3634" y="11084236"/>
            <a:ext cx="48846" cy="48846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18 w 55"/>
              <a:gd name="T5" fmla="*/ 45 h 55"/>
              <a:gd name="T6" fmla="*/ 0 w 55"/>
              <a:gd name="T7" fmla="*/ 36 h 55"/>
              <a:gd name="T8" fmla="*/ 0 w 55"/>
              <a:gd name="T9" fmla="*/ 0 h 55"/>
              <a:gd name="T10" fmla="*/ 27 w 55"/>
              <a:gd name="T11" fmla="*/ 0 h 55"/>
              <a:gd name="T12" fmla="*/ 45 w 55"/>
              <a:gd name="T13" fmla="*/ 18 h 55"/>
              <a:gd name="T14" fmla="*/ 45 w 55"/>
              <a:gd name="T15" fmla="*/ 45 h 55"/>
              <a:gd name="T16" fmla="*/ 27 w 5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27" y="54"/>
                  <a:pt x="18" y="54"/>
                  <a:pt x="18" y="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9"/>
                  <a:pt x="0" y="0"/>
                </a:cubicBezTo>
                <a:cubicBezTo>
                  <a:pt x="9" y="0"/>
                  <a:pt x="27" y="0"/>
                  <a:pt x="27" y="0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27"/>
                  <a:pt x="54" y="36"/>
                  <a:pt x="45" y="45"/>
                </a:cubicBezTo>
                <a:cubicBezTo>
                  <a:pt x="45" y="54"/>
                  <a:pt x="36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83">
            <a:extLst>
              <a:ext uri="{FF2B5EF4-FFF2-40B4-BE49-F238E27FC236}">
                <a16:creationId xmlns:a16="http://schemas.microsoft.com/office/drawing/2014/main" id="{508ED6C2-3969-124B-A524-0E43AE38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647" y="11108659"/>
            <a:ext cx="32564" cy="48846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84">
            <a:extLst>
              <a:ext uri="{FF2B5EF4-FFF2-40B4-BE49-F238E27FC236}">
                <a16:creationId xmlns:a16="http://schemas.microsoft.com/office/drawing/2014/main" id="{2E489727-02B5-6147-A4EE-E86BEC9E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3378" y="11084236"/>
            <a:ext cx="48846" cy="48846"/>
          </a:xfrm>
          <a:custGeom>
            <a:avLst/>
            <a:gdLst>
              <a:gd name="T0" fmla="*/ 18 w 54"/>
              <a:gd name="T1" fmla="*/ 54 h 55"/>
              <a:gd name="T2" fmla="*/ 18 w 54"/>
              <a:gd name="T3" fmla="*/ 54 h 55"/>
              <a:gd name="T4" fmla="*/ 8 w 54"/>
              <a:gd name="T5" fmla="*/ 45 h 55"/>
              <a:gd name="T6" fmla="*/ 8 w 54"/>
              <a:gd name="T7" fmla="*/ 18 h 55"/>
              <a:gd name="T8" fmla="*/ 18 w 54"/>
              <a:gd name="T9" fmla="*/ 9 h 55"/>
              <a:gd name="T10" fmla="*/ 44 w 54"/>
              <a:gd name="T11" fmla="*/ 9 h 55"/>
              <a:gd name="T12" fmla="*/ 44 w 54"/>
              <a:gd name="T13" fmla="*/ 36 h 55"/>
              <a:gd name="T14" fmla="*/ 35 w 54"/>
              <a:gd name="T15" fmla="*/ 45 h 55"/>
              <a:gd name="T16" fmla="*/ 18 w 5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5">
                <a:moveTo>
                  <a:pt x="18" y="54"/>
                </a:moveTo>
                <a:lnTo>
                  <a:pt x="18" y="54"/>
                </a:lnTo>
                <a:cubicBezTo>
                  <a:pt x="18" y="54"/>
                  <a:pt x="8" y="54"/>
                  <a:pt x="8" y="45"/>
                </a:cubicBezTo>
                <a:cubicBezTo>
                  <a:pt x="0" y="36"/>
                  <a:pt x="0" y="27"/>
                  <a:pt x="8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26" y="0"/>
                  <a:pt x="35" y="0"/>
                  <a:pt x="44" y="9"/>
                </a:cubicBezTo>
                <a:cubicBezTo>
                  <a:pt x="53" y="18"/>
                  <a:pt x="53" y="27"/>
                  <a:pt x="44" y="36"/>
                </a:cubicBezTo>
                <a:cubicBezTo>
                  <a:pt x="35" y="45"/>
                  <a:pt x="35" y="45"/>
                  <a:pt x="35" y="45"/>
                </a:cubicBezTo>
                <a:cubicBezTo>
                  <a:pt x="26" y="54"/>
                  <a:pt x="26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85">
            <a:extLst>
              <a:ext uri="{FF2B5EF4-FFF2-40B4-BE49-F238E27FC236}">
                <a16:creationId xmlns:a16="http://schemas.microsoft.com/office/drawing/2014/main" id="{860BEFA0-030F-0643-9D12-65747CEF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742" y="11027250"/>
            <a:ext cx="56987" cy="32564"/>
          </a:xfrm>
          <a:custGeom>
            <a:avLst/>
            <a:gdLst>
              <a:gd name="T0" fmla="*/ 44 w 63"/>
              <a:gd name="T1" fmla="*/ 36 h 37"/>
              <a:gd name="T2" fmla="*/ 44 w 63"/>
              <a:gd name="T3" fmla="*/ 36 h 37"/>
              <a:gd name="T4" fmla="*/ 18 w 63"/>
              <a:gd name="T5" fmla="*/ 36 h 37"/>
              <a:gd name="T6" fmla="*/ 0 w 63"/>
              <a:gd name="T7" fmla="*/ 18 h 37"/>
              <a:gd name="T8" fmla="*/ 18 w 63"/>
              <a:gd name="T9" fmla="*/ 0 h 37"/>
              <a:gd name="T10" fmla="*/ 44 w 63"/>
              <a:gd name="T11" fmla="*/ 0 h 37"/>
              <a:gd name="T12" fmla="*/ 62 w 63"/>
              <a:gd name="T13" fmla="*/ 18 h 37"/>
              <a:gd name="T14" fmla="*/ 44 w 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37">
                <a:moveTo>
                  <a:pt x="44" y="36"/>
                </a:moveTo>
                <a:lnTo>
                  <a:pt x="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4" y="0"/>
                  <a:pt x="62" y="9"/>
                  <a:pt x="62" y="18"/>
                </a:cubicBezTo>
                <a:cubicBezTo>
                  <a:pt x="62" y="27"/>
                  <a:pt x="54" y="36"/>
                  <a:pt x="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86">
            <a:extLst>
              <a:ext uri="{FF2B5EF4-FFF2-40B4-BE49-F238E27FC236}">
                <a16:creationId xmlns:a16="http://schemas.microsoft.com/office/drawing/2014/main" id="{71084E6D-8184-AC4A-8C53-C302FCBC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3378" y="10953980"/>
            <a:ext cx="48846" cy="48846"/>
          </a:xfrm>
          <a:custGeom>
            <a:avLst/>
            <a:gdLst>
              <a:gd name="T0" fmla="*/ 35 w 54"/>
              <a:gd name="T1" fmla="*/ 53 h 54"/>
              <a:gd name="T2" fmla="*/ 35 w 54"/>
              <a:gd name="T3" fmla="*/ 53 h 54"/>
              <a:gd name="T4" fmla="*/ 18 w 54"/>
              <a:gd name="T5" fmla="*/ 53 h 54"/>
              <a:gd name="T6" fmla="*/ 0 w 54"/>
              <a:gd name="T7" fmla="*/ 35 h 54"/>
              <a:gd name="T8" fmla="*/ 0 w 54"/>
              <a:gd name="T9" fmla="*/ 9 h 54"/>
              <a:gd name="T10" fmla="*/ 35 w 54"/>
              <a:gd name="T11" fmla="*/ 9 h 54"/>
              <a:gd name="T12" fmla="*/ 44 w 54"/>
              <a:gd name="T13" fmla="*/ 26 h 54"/>
              <a:gd name="T14" fmla="*/ 44 w 54"/>
              <a:gd name="T15" fmla="*/ 53 h 54"/>
              <a:gd name="T16" fmla="*/ 35 w 54"/>
              <a:gd name="T1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4">
                <a:moveTo>
                  <a:pt x="35" y="53"/>
                </a:moveTo>
                <a:lnTo>
                  <a:pt x="35" y="53"/>
                </a:lnTo>
                <a:cubicBezTo>
                  <a:pt x="26" y="53"/>
                  <a:pt x="18" y="53"/>
                  <a:pt x="18" y="5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6"/>
                  <a:pt x="0" y="18"/>
                  <a:pt x="0" y="9"/>
                </a:cubicBezTo>
                <a:cubicBezTo>
                  <a:pt x="8" y="0"/>
                  <a:pt x="26" y="0"/>
                  <a:pt x="35" y="9"/>
                </a:cubicBezTo>
                <a:cubicBezTo>
                  <a:pt x="44" y="26"/>
                  <a:pt x="44" y="26"/>
                  <a:pt x="44" y="26"/>
                </a:cubicBezTo>
                <a:cubicBezTo>
                  <a:pt x="53" y="26"/>
                  <a:pt x="53" y="44"/>
                  <a:pt x="44" y="53"/>
                </a:cubicBezTo>
                <a:lnTo>
                  <a:pt x="35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87">
            <a:extLst>
              <a:ext uri="{FF2B5EF4-FFF2-40B4-BE49-F238E27FC236}">
                <a16:creationId xmlns:a16="http://schemas.microsoft.com/office/drawing/2014/main" id="{DF1AB60C-DCFE-A14B-AF7E-C2A7C773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2031" y="11027250"/>
            <a:ext cx="166889" cy="32564"/>
          </a:xfrm>
          <a:custGeom>
            <a:avLst/>
            <a:gdLst>
              <a:gd name="T0" fmla="*/ 161 w 179"/>
              <a:gd name="T1" fmla="*/ 36 h 37"/>
              <a:gd name="T2" fmla="*/ 161 w 179"/>
              <a:gd name="T3" fmla="*/ 36 h 37"/>
              <a:gd name="T4" fmla="*/ 27 w 179"/>
              <a:gd name="T5" fmla="*/ 36 h 37"/>
              <a:gd name="T6" fmla="*/ 0 w 179"/>
              <a:gd name="T7" fmla="*/ 18 h 37"/>
              <a:gd name="T8" fmla="*/ 27 w 179"/>
              <a:gd name="T9" fmla="*/ 0 h 37"/>
              <a:gd name="T10" fmla="*/ 161 w 179"/>
              <a:gd name="T11" fmla="*/ 0 h 37"/>
              <a:gd name="T12" fmla="*/ 178 w 179"/>
              <a:gd name="T13" fmla="*/ 18 h 37"/>
              <a:gd name="T14" fmla="*/ 161 w 17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37">
                <a:moveTo>
                  <a:pt x="161" y="36"/>
                </a:moveTo>
                <a:lnTo>
                  <a:pt x="161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8" y="9"/>
                  <a:pt x="178" y="18"/>
                </a:cubicBezTo>
                <a:cubicBezTo>
                  <a:pt x="178" y="27"/>
                  <a:pt x="169" y="36"/>
                  <a:pt x="16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88">
            <a:extLst>
              <a:ext uri="{FF2B5EF4-FFF2-40B4-BE49-F238E27FC236}">
                <a16:creationId xmlns:a16="http://schemas.microsoft.com/office/drawing/2014/main" id="{56FFBF87-E71E-4940-ADB6-E925BE5E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2769" y="11324394"/>
            <a:ext cx="264583" cy="109904"/>
          </a:xfrm>
          <a:custGeom>
            <a:avLst/>
            <a:gdLst>
              <a:gd name="T0" fmla="*/ 169 w 287"/>
              <a:gd name="T1" fmla="*/ 116 h 117"/>
              <a:gd name="T2" fmla="*/ 169 w 287"/>
              <a:gd name="T3" fmla="*/ 116 h 117"/>
              <a:gd name="T4" fmla="*/ 116 w 287"/>
              <a:gd name="T5" fmla="*/ 116 h 117"/>
              <a:gd name="T6" fmla="*/ 80 w 287"/>
              <a:gd name="T7" fmla="*/ 98 h 117"/>
              <a:gd name="T8" fmla="*/ 9 w 287"/>
              <a:gd name="T9" fmla="*/ 27 h 117"/>
              <a:gd name="T10" fmla="*/ 0 w 287"/>
              <a:gd name="T11" fmla="*/ 9 h 117"/>
              <a:gd name="T12" fmla="*/ 18 w 287"/>
              <a:gd name="T13" fmla="*/ 0 h 117"/>
              <a:gd name="T14" fmla="*/ 259 w 287"/>
              <a:gd name="T15" fmla="*/ 0 h 117"/>
              <a:gd name="T16" fmla="*/ 277 w 287"/>
              <a:gd name="T17" fmla="*/ 9 h 117"/>
              <a:gd name="T18" fmla="*/ 277 w 287"/>
              <a:gd name="T19" fmla="*/ 27 h 117"/>
              <a:gd name="T20" fmla="*/ 205 w 287"/>
              <a:gd name="T21" fmla="*/ 98 h 117"/>
              <a:gd name="T22" fmla="*/ 169 w 287"/>
              <a:gd name="T23" fmla="*/ 116 h 117"/>
              <a:gd name="T24" fmla="*/ 72 w 287"/>
              <a:gd name="T25" fmla="*/ 36 h 117"/>
              <a:gd name="T26" fmla="*/ 72 w 287"/>
              <a:gd name="T27" fmla="*/ 36 h 117"/>
              <a:gd name="T28" fmla="*/ 107 w 287"/>
              <a:gd name="T29" fmla="*/ 72 h 117"/>
              <a:gd name="T30" fmla="*/ 116 w 287"/>
              <a:gd name="T31" fmla="*/ 80 h 117"/>
              <a:gd name="T32" fmla="*/ 169 w 287"/>
              <a:gd name="T33" fmla="*/ 80 h 117"/>
              <a:gd name="T34" fmla="*/ 179 w 287"/>
              <a:gd name="T35" fmla="*/ 72 h 117"/>
              <a:gd name="T36" fmla="*/ 214 w 287"/>
              <a:gd name="T37" fmla="*/ 36 h 117"/>
              <a:gd name="T38" fmla="*/ 72 w 287"/>
              <a:gd name="T39" fmla="*/ 3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" h="117">
                <a:moveTo>
                  <a:pt x="169" y="116"/>
                </a:moveTo>
                <a:lnTo>
                  <a:pt x="169" y="116"/>
                </a:lnTo>
                <a:cubicBezTo>
                  <a:pt x="116" y="116"/>
                  <a:pt x="116" y="116"/>
                  <a:pt x="116" y="116"/>
                </a:cubicBezTo>
                <a:cubicBezTo>
                  <a:pt x="98" y="116"/>
                  <a:pt x="89" y="107"/>
                  <a:pt x="80" y="98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18" y="0"/>
                  <a:pt x="18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8" y="0"/>
                  <a:pt x="277" y="0"/>
                  <a:pt x="277" y="9"/>
                </a:cubicBezTo>
                <a:cubicBezTo>
                  <a:pt x="286" y="18"/>
                  <a:pt x="286" y="27"/>
                  <a:pt x="277" y="27"/>
                </a:cubicBezTo>
                <a:cubicBezTo>
                  <a:pt x="205" y="98"/>
                  <a:pt x="205" y="98"/>
                  <a:pt x="205" y="98"/>
                </a:cubicBezTo>
                <a:cubicBezTo>
                  <a:pt x="196" y="107"/>
                  <a:pt x="179" y="116"/>
                  <a:pt x="169" y="116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107" y="72"/>
                  <a:pt x="107" y="72"/>
                  <a:pt x="107" y="72"/>
                </a:cubicBezTo>
                <a:lnTo>
                  <a:pt x="116" y="80"/>
                </a:lnTo>
                <a:cubicBezTo>
                  <a:pt x="169" y="80"/>
                  <a:pt x="169" y="80"/>
                  <a:pt x="169" y="80"/>
                </a:cubicBezTo>
                <a:lnTo>
                  <a:pt x="179" y="72"/>
                </a:lnTo>
                <a:cubicBezTo>
                  <a:pt x="214" y="36"/>
                  <a:pt x="214" y="36"/>
                  <a:pt x="214" y="36"/>
                </a:cubicBezTo>
                <a:lnTo>
                  <a:pt x="72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89">
            <a:extLst>
              <a:ext uri="{FF2B5EF4-FFF2-40B4-BE49-F238E27FC236}">
                <a16:creationId xmlns:a16="http://schemas.microsoft.com/office/drawing/2014/main" id="{C0618F76-1485-EB4F-A5C6-6DA5DD1D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3185" y="11324394"/>
            <a:ext cx="264581" cy="109904"/>
          </a:xfrm>
          <a:custGeom>
            <a:avLst/>
            <a:gdLst>
              <a:gd name="T0" fmla="*/ 169 w 286"/>
              <a:gd name="T1" fmla="*/ 116 h 117"/>
              <a:gd name="T2" fmla="*/ 169 w 286"/>
              <a:gd name="T3" fmla="*/ 116 h 117"/>
              <a:gd name="T4" fmla="*/ 115 w 286"/>
              <a:gd name="T5" fmla="*/ 116 h 117"/>
              <a:gd name="T6" fmla="*/ 80 w 286"/>
              <a:gd name="T7" fmla="*/ 98 h 117"/>
              <a:gd name="T8" fmla="*/ 8 w 286"/>
              <a:gd name="T9" fmla="*/ 27 h 117"/>
              <a:gd name="T10" fmla="*/ 0 w 286"/>
              <a:gd name="T11" fmla="*/ 9 h 117"/>
              <a:gd name="T12" fmla="*/ 17 w 286"/>
              <a:gd name="T13" fmla="*/ 0 h 117"/>
              <a:gd name="T14" fmla="*/ 258 w 286"/>
              <a:gd name="T15" fmla="*/ 0 h 117"/>
              <a:gd name="T16" fmla="*/ 276 w 286"/>
              <a:gd name="T17" fmla="*/ 9 h 117"/>
              <a:gd name="T18" fmla="*/ 276 w 286"/>
              <a:gd name="T19" fmla="*/ 27 h 117"/>
              <a:gd name="T20" fmla="*/ 205 w 286"/>
              <a:gd name="T21" fmla="*/ 98 h 117"/>
              <a:gd name="T22" fmla="*/ 169 w 286"/>
              <a:gd name="T23" fmla="*/ 116 h 117"/>
              <a:gd name="T24" fmla="*/ 71 w 286"/>
              <a:gd name="T25" fmla="*/ 36 h 117"/>
              <a:gd name="T26" fmla="*/ 71 w 286"/>
              <a:gd name="T27" fmla="*/ 36 h 117"/>
              <a:gd name="T28" fmla="*/ 107 w 286"/>
              <a:gd name="T29" fmla="*/ 72 h 117"/>
              <a:gd name="T30" fmla="*/ 115 w 286"/>
              <a:gd name="T31" fmla="*/ 80 h 117"/>
              <a:gd name="T32" fmla="*/ 169 w 286"/>
              <a:gd name="T33" fmla="*/ 80 h 117"/>
              <a:gd name="T34" fmla="*/ 178 w 286"/>
              <a:gd name="T35" fmla="*/ 72 h 117"/>
              <a:gd name="T36" fmla="*/ 214 w 286"/>
              <a:gd name="T37" fmla="*/ 36 h 117"/>
              <a:gd name="T38" fmla="*/ 71 w 286"/>
              <a:gd name="T39" fmla="*/ 3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" h="117">
                <a:moveTo>
                  <a:pt x="169" y="116"/>
                </a:moveTo>
                <a:lnTo>
                  <a:pt x="169" y="116"/>
                </a:lnTo>
                <a:cubicBezTo>
                  <a:pt x="115" y="116"/>
                  <a:pt x="115" y="116"/>
                  <a:pt x="115" y="116"/>
                </a:cubicBezTo>
                <a:cubicBezTo>
                  <a:pt x="98" y="116"/>
                  <a:pt x="89" y="107"/>
                  <a:pt x="80" y="98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8" y="0"/>
                  <a:pt x="17" y="0"/>
                  <a:pt x="17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7" y="0"/>
                  <a:pt x="276" y="0"/>
                  <a:pt x="276" y="9"/>
                </a:cubicBezTo>
                <a:cubicBezTo>
                  <a:pt x="285" y="18"/>
                  <a:pt x="285" y="27"/>
                  <a:pt x="276" y="27"/>
                </a:cubicBezTo>
                <a:cubicBezTo>
                  <a:pt x="205" y="98"/>
                  <a:pt x="205" y="98"/>
                  <a:pt x="205" y="98"/>
                </a:cubicBezTo>
                <a:cubicBezTo>
                  <a:pt x="196" y="107"/>
                  <a:pt x="178" y="116"/>
                  <a:pt x="169" y="116"/>
                </a:cubicBezTo>
                <a:close/>
                <a:moveTo>
                  <a:pt x="71" y="36"/>
                </a:moveTo>
                <a:lnTo>
                  <a:pt x="71" y="36"/>
                </a:lnTo>
                <a:cubicBezTo>
                  <a:pt x="107" y="72"/>
                  <a:pt x="107" y="72"/>
                  <a:pt x="107" y="72"/>
                </a:cubicBezTo>
                <a:lnTo>
                  <a:pt x="115" y="80"/>
                </a:lnTo>
                <a:cubicBezTo>
                  <a:pt x="169" y="80"/>
                  <a:pt x="169" y="80"/>
                  <a:pt x="169" y="80"/>
                </a:cubicBezTo>
                <a:lnTo>
                  <a:pt x="178" y="72"/>
                </a:lnTo>
                <a:cubicBezTo>
                  <a:pt x="214" y="36"/>
                  <a:pt x="214" y="36"/>
                  <a:pt x="214" y="36"/>
                </a:cubicBezTo>
                <a:lnTo>
                  <a:pt x="7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90">
            <a:extLst>
              <a:ext uri="{FF2B5EF4-FFF2-40B4-BE49-F238E27FC236}">
                <a16:creationId xmlns:a16="http://schemas.microsoft.com/office/drawing/2014/main" id="{A674B4A2-3D3D-244C-919C-F5062C871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742" y="6968961"/>
            <a:ext cx="435545" cy="32564"/>
          </a:xfrm>
          <a:custGeom>
            <a:avLst/>
            <a:gdLst>
              <a:gd name="T0" fmla="*/ 455 w 474"/>
              <a:gd name="T1" fmla="*/ 36 h 37"/>
              <a:gd name="T2" fmla="*/ 455 w 474"/>
              <a:gd name="T3" fmla="*/ 36 h 37"/>
              <a:gd name="T4" fmla="*/ 455 w 474"/>
              <a:gd name="T5" fmla="*/ 36 h 37"/>
              <a:gd name="T6" fmla="*/ 18 w 474"/>
              <a:gd name="T7" fmla="*/ 36 h 37"/>
              <a:gd name="T8" fmla="*/ 0 w 474"/>
              <a:gd name="T9" fmla="*/ 18 h 37"/>
              <a:gd name="T10" fmla="*/ 18 w 474"/>
              <a:gd name="T11" fmla="*/ 0 h 37"/>
              <a:gd name="T12" fmla="*/ 18 w 474"/>
              <a:gd name="T13" fmla="*/ 0 h 37"/>
              <a:gd name="T14" fmla="*/ 455 w 474"/>
              <a:gd name="T15" fmla="*/ 0 h 37"/>
              <a:gd name="T16" fmla="*/ 473 w 474"/>
              <a:gd name="T17" fmla="*/ 18 h 37"/>
              <a:gd name="T18" fmla="*/ 455 w 47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4" h="37">
                <a:moveTo>
                  <a:pt x="455" y="36"/>
                </a:moveTo>
                <a:lnTo>
                  <a:pt x="455" y="36"/>
                </a:lnTo>
                <a:lnTo>
                  <a:pt x="45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455" y="0"/>
                  <a:pt x="455" y="0"/>
                  <a:pt x="455" y="0"/>
                </a:cubicBezTo>
                <a:cubicBezTo>
                  <a:pt x="464" y="0"/>
                  <a:pt x="473" y="9"/>
                  <a:pt x="473" y="18"/>
                </a:cubicBezTo>
                <a:cubicBezTo>
                  <a:pt x="473" y="27"/>
                  <a:pt x="464" y="36"/>
                  <a:pt x="45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91">
            <a:extLst>
              <a:ext uri="{FF2B5EF4-FFF2-40B4-BE49-F238E27FC236}">
                <a16:creationId xmlns:a16="http://schemas.microsoft.com/office/drawing/2014/main" id="{26ADB6FD-24B9-8447-9599-CEE1F01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525" y="6647393"/>
            <a:ext cx="1013556" cy="362273"/>
          </a:xfrm>
          <a:custGeom>
            <a:avLst/>
            <a:gdLst>
              <a:gd name="T0" fmla="*/ 1035 w 1098"/>
              <a:gd name="T1" fmla="*/ 392 h 393"/>
              <a:gd name="T2" fmla="*/ 1035 w 1098"/>
              <a:gd name="T3" fmla="*/ 392 h 393"/>
              <a:gd name="T4" fmla="*/ 999 w 1098"/>
              <a:gd name="T5" fmla="*/ 392 h 393"/>
              <a:gd name="T6" fmla="*/ 981 w 1098"/>
              <a:gd name="T7" fmla="*/ 365 h 393"/>
              <a:gd name="T8" fmla="*/ 999 w 1098"/>
              <a:gd name="T9" fmla="*/ 347 h 393"/>
              <a:gd name="T10" fmla="*/ 999 w 1098"/>
              <a:gd name="T11" fmla="*/ 347 h 393"/>
              <a:gd name="T12" fmla="*/ 1035 w 1098"/>
              <a:gd name="T13" fmla="*/ 347 h 393"/>
              <a:gd name="T14" fmla="*/ 1035 w 1098"/>
              <a:gd name="T15" fmla="*/ 347 h 393"/>
              <a:gd name="T16" fmla="*/ 1052 w 1098"/>
              <a:gd name="T17" fmla="*/ 338 h 393"/>
              <a:gd name="T18" fmla="*/ 1062 w 1098"/>
              <a:gd name="T19" fmla="*/ 321 h 393"/>
              <a:gd name="T20" fmla="*/ 1026 w 1098"/>
              <a:gd name="T21" fmla="*/ 222 h 393"/>
              <a:gd name="T22" fmla="*/ 981 w 1098"/>
              <a:gd name="T23" fmla="*/ 214 h 393"/>
              <a:gd name="T24" fmla="*/ 901 w 1098"/>
              <a:gd name="T25" fmla="*/ 160 h 393"/>
              <a:gd name="T26" fmla="*/ 794 w 1098"/>
              <a:gd name="T27" fmla="*/ 71 h 393"/>
              <a:gd name="T28" fmla="*/ 642 w 1098"/>
              <a:gd name="T29" fmla="*/ 44 h 393"/>
              <a:gd name="T30" fmla="*/ 642 w 1098"/>
              <a:gd name="T31" fmla="*/ 44 h 393"/>
              <a:gd name="T32" fmla="*/ 553 w 1098"/>
              <a:gd name="T33" fmla="*/ 44 h 393"/>
              <a:gd name="T34" fmla="*/ 535 w 1098"/>
              <a:gd name="T35" fmla="*/ 44 h 393"/>
              <a:gd name="T36" fmla="*/ 71 w 1098"/>
              <a:gd name="T37" fmla="*/ 44 h 393"/>
              <a:gd name="T38" fmla="*/ 53 w 1098"/>
              <a:gd name="T39" fmla="*/ 62 h 393"/>
              <a:gd name="T40" fmla="*/ 53 w 1098"/>
              <a:gd name="T41" fmla="*/ 62 h 393"/>
              <a:gd name="T42" fmla="*/ 36 w 1098"/>
              <a:gd name="T43" fmla="*/ 329 h 393"/>
              <a:gd name="T44" fmla="*/ 53 w 1098"/>
              <a:gd name="T45" fmla="*/ 347 h 393"/>
              <a:gd name="T46" fmla="*/ 116 w 1098"/>
              <a:gd name="T47" fmla="*/ 347 h 393"/>
              <a:gd name="T48" fmla="*/ 134 w 1098"/>
              <a:gd name="T49" fmla="*/ 365 h 393"/>
              <a:gd name="T50" fmla="*/ 116 w 1098"/>
              <a:gd name="T51" fmla="*/ 383 h 393"/>
              <a:gd name="T52" fmla="*/ 53 w 1098"/>
              <a:gd name="T53" fmla="*/ 383 h 393"/>
              <a:gd name="T54" fmla="*/ 0 w 1098"/>
              <a:gd name="T55" fmla="*/ 321 h 393"/>
              <a:gd name="T56" fmla="*/ 0 w 1098"/>
              <a:gd name="T57" fmla="*/ 321 h 393"/>
              <a:gd name="T58" fmla="*/ 18 w 1098"/>
              <a:gd name="T59" fmla="*/ 62 h 393"/>
              <a:gd name="T60" fmla="*/ 71 w 1098"/>
              <a:gd name="T61" fmla="*/ 0 h 393"/>
              <a:gd name="T62" fmla="*/ 535 w 1098"/>
              <a:gd name="T63" fmla="*/ 0 h 393"/>
              <a:gd name="T64" fmla="*/ 553 w 1098"/>
              <a:gd name="T65" fmla="*/ 0 h 393"/>
              <a:gd name="T66" fmla="*/ 642 w 1098"/>
              <a:gd name="T67" fmla="*/ 0 h 393"/>
              <a:gd name="T68" fmla="*/ 642 w 1098"/>
              <a:gd name="T69" fmla="*/ 0 h 393"/>
              <a:gd name="T70" fmla="*/ 812 w 1098"/>
              <a:gd name="T71" fmla="*/ 35 h 393"/>
              <a:gd name="T72" fmla="*/ 928 w 1098"/>
              <a:gd name="T73" fmla="*/ 142 h 393"/>
              <a:gd name="T74" fmla="*/ 990 w 1098"/>
              <a:gd name="T75" fmla="*/ 169 h 393"/>
              <a:gd name="T76" fmla="*/ 1044 w 1098"/>
              <a:gd name="T77" fmla="*/ 187 h 393"/>
              <a:gd name="T78" fmla="*/ 1097 w 1098"/>
              <a:gd name="T79" fmla="*/ 312 h 393"/>
              <a:gd name="T80" fmla="*/ 1079 w 1098"/>
              <a:gd name="T81" fmla="*/ 365 h 393"/>
              <a:gd name="T82" fmla="*/ 1035 w 1098"/>
              <a:gd name="T83" fmla="*/ 3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98" h="393">
                <a:moveTo>
                  <a:pt x="1035" y="392"/>
                </a:moveTo>
                <a:lnTo>
                  <a:pt x="1035" y="392"/>
                </a:lnTo>
                <a:cubicBezTo>
                  <a:pt x="999" y="392"/>
                  <a:pt x="999" y="392"/>
                  <a:pt x="999" y="392"/>
                </a:cubicBezTo>
                <a:cubicBezTo>
                  <a:pt x="990" y="392"/>
                  <a:pt x="981" y="383"/>
                  <a:pt x="981" y="365"/>
                </a:cubicBezTo>
                <a:cubicBezTo>
                  <a:pt x="981" y="356"/>
                  <a:pt x="990" y="347"/>
                  <a:pt x="999" y="347"/>
                </a:cubicBezTo>
                <a:lnTo>
                  <a:pt x="999" y="347"/>
                </a:lnTo>
                <a:cubicBezTo>
                  <a:pt x="1035" y="347"/>
                  <a:pt x="1035" y="347"/>
                  <a:pt x="1035" y="347"/>
                </a:cubicBezTo>
                <a:lnTo>
                  <a:pt x="1035" y="347"/>
                </a:lnTo>
                <a:cubicBezTo>
                  <a:pt x="1044" y="347"/>
                  <a:pt x="1052" y="347"/>
                  <a:pt x="1052" y="338"/>
                </a:cubicBezTo>
                <a:cubicBezTo>
                  <a:pt x="1062" y="338"/>
                  <a:pt x="1062" y="329"/>
                  <a:pt x="1062" y="321"/>
                </a:cubicBezTo>
                <a:cubicBezTo>
                  <a:pt x="1052" y="240"/>
                  <a:pt x="1035" y="222"/>
                  <a:pt x="1026" y="222"/>
                </a:cubicBezTo>
                <a:cubicBezTo>
                  <a:pt x="1008" y="214"/>
                  <a:pt x="999" y="214"/>
                  <a:pt x="981" y="214"/>
                </a:cubicBezTo>
                <a:cubicBezTo>
                  <a:pt x="963" y="204"/>
                  <a:pt x="937" y="196"/>
                  <a:pt x="901" y="160"/>
                </a:cubicBezTo>
                <a:cubicBezTo>
                  <a:pt x="865" y="115"/>
                  <a:pt x="829" y="89"/>
                  <a:pt x="794" y="71"/>
                </a:cubicBezTo>
                <a:cubicBezTo>
                  <a:pt x="749" y="53"/>
                  <a:pt x="705" y="44"/>
                  <a:pt x="642" y="44"/>
                </a:cubicBezTo>
                <a:lnTo>
                  <a:pt x="642" y="44"/>
                </a:lnTo>
                <a:cubicBezTo>
                  <a:pt x="624" y="44"/>
                  <a:pt x="580" y="44"/>
                  <a:pt x="553" y="44"/>
                </a:cubicBezTo>
                <a:cubicBezTo>
                  <a:pt x="535" y="44"/>
                  <a:pt x="535" y="44"/>
                  <a:pt x="535" y="44"/>
                </a:cubicBezTo>
                <a:cubicBezTo>
                  <a:pt x="71" y="44"/>
                  <a:pt x="71" y="44"/>
                  <a:pt x="71" y="44"/>
                </a:cubicBezTo>
                <a:cubicBezTo>
                  <a:pt x="62" y="44"/>
                  <a:pt x="53" y="53"/>
                  <a:pt x="53" y="62"/>
                </a:cubicBezTo>
                <a:lnTo>
                  <a:pt x="53" y="62"/>
                </a:lnTo>
                <a:cubicBezTo>
                  <a:pt x="36" y="329"/>
                  <a:pt x="36" y="329"/>
                  <a:pt x="36" y="329"/>
                </a:cubicBezTo>
                <a:cubicBezTo>
                  <a:pt x="36" y="338"/>
                  <a:pt x="44" y="347"/>
                  <a:pt x="53" y="347"/>
                </a:cubicBezTo>
                <a:cubicBezTo>
                  <a:pt x="116" y="347"/>
                  <a:pt x="116" y="347"/>
                  <a:pt x="116" y="347"/>
                </a:cubicBezTo>
                <a:cubicBezTo>
                  <a:pt x="125" y="347"/>
                  <a:pt x="134" y="356"/>
                  <a:pt x="134" y="365"/>
                </a:cubicBezTo>
                <a:cubicBezTo>
                  <a:pt x="134" y="374"/>
                  <a:pt x="125" y="383"/>
                  <a:pt x="116" y="383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18" y="383"/>
                  <a:pt x="0" y="356"/>
                  <a:pt x="0" y="321"/>
                </a:cubicBezTo>
                <a:lnTo>
                  <a:pt x="0" y="321"/>
                </a:lnTo>
                <a:cubicBezTo>
                  <a:pt x="18" y="62"/>
                  <a:pt x="18" y="62"/>
                  <a:pt x="18" y="62"/>
                </a:cubicBezTo>
                <a:cubicBezTo>
                  <a:pt x="18" y="26"/>
                  <a:pt x="44" y="0"/>
                  <a:pt x="71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53" y="0"/>
                  <a:pt x="553" y="0"/>
                  <a:pt x="553" y="0"/>
                </a:cubicBezTo>
                <a:cubicBezTo>
                  <a:pt x="580" y="0"/>
                  <a:pt x="624" y="0"/>
                  <a:pt x="642" y="0"/>
                </a:cubicBezTo>
                <a:lnTo>
                  <a:pt x="642" y="0"/>
                </a:lnTo>
                <a:cubicBezTo>
                  <a:pt x="714" y="0"/>
                  <a:pt x="758" y="17"/>
                  <a:pt x="812" y="35"/>
                </a:cubicBezTo>
                <a:cubicBezTo>
                  <a:pt x="847" y="62"/>
                  <a:pt x="883" y="89"/>
                  <a:pt x="928" y="142"/>
                </a:cubicBezTo>
                <a:cubicBezTo>
                  <a:pt x="955" y="160"/>
                  <a:pt x="972" y="169"/>
                  <a:pt x="990" y="169"/>
                </a:cubicBezTo>
                <a:cubicBezTo>
                  <a:pt x="1008" y="178"/>
                  <a:pt x="1017" y="178"/>
                  <a:pt x="1044" y="187"/>
                </a:cubicBezTo>
                <a:cubicBezTo>
                  <a:pt x="1070" y="196"/>
                  <a:pt x="1088" y="240"/>
                  <a:pt x="1097" y="312"/>
                </a:cubicBezTo>
                <a:cubicBezTo>
                  <a:pt x="1097" y="329"/>
                  <a:pt x="1097" y="347"/>
                  <a:pt x="1079" y="365"/>
                </a:cubicBezTo>
                <a:cubicBezTo>
                  <a:pt x="1070" y="383"/>
                  <a:pt x="1052" y="392"/>
                  <a:pt x="1035" y="3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92">
            <a:extLst>
              <a:ext uri="{FF2B5EF4-FFF2-40B4-BE49-F238E27FC236}">
                <a16:creationId xmlns:a16="http://schemas.microsoft.com/office/drawing/2014/main" id="{53AD8943-1D23-AE4F-B41B-46CD5A38F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2031" y="6696239"/>
            <a:ext cx="207594" cy="134325"/>
          </a:xfrm>
          <a:custGeom>
            <a:avLst/>
            <a:gdLst>
              <a:gd name="T0" fmla="*/ 205 w 224"/>
              <a:gd name="T1" fmla="*/ 143 h 144"/>
              <a:gd name="T2" fmla="*/ 205 w 224"/>
              <a:gd name="T3" fmla="*/ 143 h 144"/>
              <a:gd name="T4" fmla="*/ 205 w 224"/>
              <a:gd name="T5" fmla="*/ 143 h 144"/>
              <a:gd name="T6" fmla="*/ 107 w 224"/>
              <a:gd name="T7" fmla="*/ 134 h 144"/>
              <a:gd name="T8" fmla="*/ 9 w 224"/>
              <a:gd name="T9" fmla="*/ 134 h 144"/>
              <a:gd name="T10" fmla="*/ 0 w 224"/>
              <a:gd name="T11" fmla="*/ 116 h 144"/>
              <a:gd name="T12" fmla="*/ 0 w 224"/>
              <a:gd name="T13" fmla="*/ 18 h 144"/>
              <a:gd name="T14" fmla="*/ 9 w 224"/>
              <a:gd name="T15" fmla="*/ 0 h 144"/>
              <a:gd name="T16" fmla="*/ 9 w 224"/>
              <a:gd name="T17" fmla="*/ 0 h 144"/>
              <a:gd name="T18" fmla="*/ 89 w 224"/>
              <a:gd name="T19" fmla="*/ 18 h 144"/>
              <a:gd name="T20" fmla="*/ 169 w 224"/>
              <a:gd name="T21" fmla="*/ 80 h 144"/>
              <a:gd name="T22" fmla="*/ 223 w 224"/>
              <a:gd name="T23" fmla="*/ 134 h 144"/>
              <a:gd name="T24" fmla="*/ 214 w 224"/>
              <a:gd name="T25" fmla="*/ 143 h 144"/>
              <a:gd name="T26" fmla="*/ 205 w 224"/>
              <a:gd name="T27" fmla="*/ 143 h 144"/>
              <a:gd name="T28" fmla="*/ 18 w 224"/>
              <a:gd name="T29" fmla="*/ 107 h 144"/>
              <a:gd name="T30" fmla="*/ 18 w 224"/>
              <a:gd name="T31" fmla="*/ 107 h 144"/>
              <a:gd name="T32" fmla="*/ 107 w 224"/>
              <a:gd name="T33" fmla="*/ 116 h 144"/>
              <a:gd name="T34" fmla="*/ 178 w 224"/>
              <a:gd name="T35" fmla="*/ 125 h 144"/>
              <a:gd name="T36" fmla="*/ 80 w 224"/>
              <a:gd name="T37" fmla="*/ 44 h 144"/>
              <a:gd name="T38" fmla="*/ 18 w 224"/>
              <a:gd name="T39" fmla="*/ 27 h 144"/>
              <a:gd name="T40" fmla="*/ 18 w 224"/>
              <a:gd name="T41" fmla="*/ 10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144">
                <a:moveTo>
                  <a:pt x="205" y="143"/>
                </a:moveTo>
                <a:lnTo>
                  <a:pt x="205" y="143"/>
                </a:lnTo>
                <a:lnTo>
                  <a:pt x="205" y="143"/>
                </a:lnTo>
                <a:cubicBezTo>
                  <a:pt x="178" y="143"/>
                  <a:pt x="143" y="143"/>
                  <a:pt x="107" y="134"/>
                </a:cubicBezTo>
                <a:cubicBezTo>
                  <a:pt x="71" y="134"/>
                  <a:pt x="36" y="134"/>
                  <a:pt x="9" y="134"/>
                </a:cubicBezTo>
                <a:cubicBezTo>
                  <a:pt x="0" y="134"/>
                  <a:pt x="0" y="125"/>
                  <a:pt x="0" y="1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36" y="0"/>
                  <a:pt x="62" y="9"/>
                  <a:pt x="89" y="18"/>
                </a:cubicBezTo>
                <a:cubicBezTo>
                  <a:pt x="125" y="36"/>
                  <a:pt x="152" y="62"/>
                  <a:pt x="169" y="80"/>
                </a:cubicBezTo>
                <a:cubicBezTo>
                  <a:pt x="178" y="80"/>
                  <a:pt x="214" y="116"/>
                  <a:pt x="223" y="134"/>
                </a:cubicBezTo>
                <a:cubicBezTo>
                  <a:pt x="223" y="134"/>
                  <a:pt x="223" y="134"/>
                  <a:pt x="214" y="143"/>
                </a:cubicBezTo>
                <a:cubicBezTo>
                  <a:pt x="214" y="143"/>
                  <a:pt x="214" y="143"/>
                  <a:pt x="205" y="143"/>
                </a:cubicBezTo>
                <a:close/>
                <a:moveTo>
                  <a:pt x="18" y="107"/>
                </a:moveTo>
                <a:lnTo>
                  <a:pt x="18" y="107"/>
                </a:lnTo>
                <a:cubicBezTo>
                  <a:pt x="45" y="107"/>
                  <a:pt x="80" y="107"/>
                  <a:pt x="107" y="116"/>
                </a:cubicBezTo>
                <a:cubicBezTo>
                  <a:pt x="134" y="116"/>
                  <a:pt x="161" y="116"/>
                  <a:pt x="178" y="125"/>
                </a:cubicBezTo>
                <a:cubicBezTo>
                  <a:pt x="161" y="98"/>
                  <a:pt x="116" y="62"/>
                  <a:pt x="80" y="44"/>
                </a:cubicBezTo>
                <a:cubicBezTo>
                  <a:pt x="62" y="36"/>
                  <a:pt x="45" y="27"/>
                  <a:pt x="18" y="27"/>
                </a:cubicBezTo>
                <a:lnTo>
                  <a:pt x="18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93">
            <a:extLst>
              <a:ext uri="{FF2B5EF4-FFF2-40B4-BE49-F238E27FC236}">
                <a16:creationId xmlns:a16="http://schemas.microsoft.com/office/drawing/2014/main" id="{05DA33B0-C10D-B144-A1C5-F9AA592E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2031" y="6838705"/>
            <a:ext cx="56987" cy="24423"/>
          </a:xfrm>
          <a:custGeom>
            <a:avLst/>
            <a:gdLst>
              <a:gd name="T0" fmla="*/ 54 w 63"/>
              <a:gd name="T1" fmla="*/ 27 h 28"/>
              <a:gd name="T2" fmla="*/ 54 w 63"/>
              <a:gd name="T3" fmla="*/ 27 h 28"/>
              <a:gd name="T4" fmla="*/ 9 w 63"/>
              <a:gd name="T5" fmla="*/ 27 h 28"/>
              <a:gd name="T6" fmla="*/ 0 w 63"/>
              <a:gd name="T7" fmla="*/ 18 h 28"/>
              <a:gd name="T8" fmla="*/ 9 w 63"/>
              <a:gd name="T9" fmla="*/ 0 h 28"/>
              <a:gd name="T10" fmla="*/ 54 w 63"/>
              <a:gd name="T11" fmla="*/ 0 h 28"/>
              <a:gd name="T12" fmla="*/ 62 w 63"/>
              <a:gd name="T13" fmla="*/ 18 h 28"/>
              <a:gd name="T14" fmla="*/ 54 w 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28">
                <a:moveTo>
                  <a:pt x="54" y="27"/>
                </a:moveTo>
                <a:lnTo>
                  <a:pt x="5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10"/>
                  <a:pt x="0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2" y="0"/>
                  <a:pt x="62" y="10"/>
                  <a:pt x="62" y="18"/>
                </a:cubicBezTo>
                <a:cubicBezTo>
                  <a:pt x="62" y="18"/>
                  <a:pt x="62" y="27"/>
                  <a:pt x="5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94">
            <a:extLst>
              <a:ext uri="{FF2B5EF4-FFF2-40B4-BE49-F238E27FC236}">
                <a16:creationId xmlns:a16="http://schemas.microsoft.com/office/drawing/2014/main" id="{74415903-052C-844B-A352-5E20234C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498" y="6911974"/>
            <a:ext cx="150610" cy="150610"/>
          </a:xfrm>
          <a:custGeom>
            <a:avLst/>
            <a:gdLst>
              <a:gd name="T0" fmla="*/ 80 w 161"/>
              <a:gd name="T1" fmla="*/ 160 h 161"/>
              <a:gd name="T2" fmla="*/ 80 w 161"/>
              <a:gd name="T3" fmla="*/ 160 h 161"/>
              <a:gd name="T4" fmla="*/ 0 w 161"/>
              <a:gd name="T5" fmla="*/ 80 h 161"/>
              <a:gd name="T6" fmla="*/ 80 w 161"/>
              <a:gd name="T7" fmla="*/ 0 h 161"/>
              <a:gd name="T8" fmla="*/ 160 w 161"/>
              <a:gd name="T9" fmla="*/ 80 h 161"/>
              <a:gd name="T10" fmla="*/ 80 w 161"/>
              <a:gd name="T11" fmla="*/ 160 h 161"/>
              <a:gd name="T12" fmla="*/ 80 w 161"/>
              <a:gd name="T13" fmla="*/ 36 h 161"/>
              <a:gd name="T14" fmla="*/ 80 w 161"/>
              <a:gd name="T15" fmla="*/ 36 h 161"/>
              <a:gd name="T16" fmla="*/ 35 w 161"/>
              <a:gd name="T17" fmla="*/ 80 h 161"/>
              <a:gd name="T18" fmla="*/ 80 w 161"/>
              <a:gd name="T19" fmla="*/ 125 h 161"/>
              <a:gd name="T20" fmla="*/ 125 w 161"/>
              <a:gd name="T21" fmla="*/ 80 h 161"/>
              <a:gd name="T22" fmla="*/ 80 w 161"/>
              <a:gd name="T23" fmla="*/ 3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161">
                <a:moveTo>
                  <a:pt x="80" y="160"/>
                </a:moveTo>
                <a:lnTo>
                  <a:pt x="80" y="160"/>
                </a:lnTo>
                <a:cubicBezTo>
                  <a:pt x="35" y="160"/>
                  <a:pt x="0" y="125"/>
                  <a:pt x="0" y="80"/>
                </a:cubicBezTo>
                <a:cubicBezTo>
                  <a:pt x="0" y="36"/>
                  <a:pt x="35" y="0"/>
                  <a:pt x="80" y="0"/>
                </a:cubicBezTo>
                <a:cubicBezTo>
                  <a:pt x="125" y="0"/>
                  <a:pt x="160" y="36"/>
                  <a:pt x="160" y="80"/>
                </a:cubicBezTo>
                <a:cubicBezTo>
                  <a:pt x="160" y="125"/>
                  <a:pt x="125" y="160"/>
                  <a:pt x="80" y="160"/>
                </a:cubicBezTo>
                <a:close/>
                <a:moveTo>
                  <a:pt x="80" y="36"/>
                </a:moveTo>
                <a:lnTo>
                  <a:pt x="80" y="36"/>
                </a:lnTo>
                <a:cubicBezTo>
                  <a:pt x="53" y="36"/>
                  <a:pt x="35" y="53"/>
                  <a:pt x="35" y="80"/>
                </a:cubicBezTo>
                <a:cubicBezTo>
                  <a:pt x="35" y="98"/>
                  <a:pt x="53" y="125"/>
                  <a:pt x="80" y="125"/>
                </a:cubicBezTo>
                <a:cubicBezTo>
                  <a:pt x="107" y="125"/>
                  <a:pt x="125" y="98"/>
                  <a:pt x="125" y="80"/>
                </a:cubicBezTo>
                <a:cubicBezTo>
                  <a:pt x="125" y="53"/>
                  <a:pt x="107" y="36"/>
                  <a:pt x="80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95">
            <a:extLst>
              <a:ext uri="{FF2B5EF4-FFF2-40B4-BE49-F238E27FC236}">
                <a16:creationId xmlns:a16="http://schemas.microsoft.com/office/drawing/2014/main" id="{C0314F27-AE77-9D45-BED6-5656C750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3923" y="6911974"/>
            <a:ext cx="150610" cy="150610"/>
          </a:xfrm>
          <a:custGeom>
            <a:avLst/>
            <a:gdLst>
              <a:gd name="T0" fmla="*/ 80 w 161"/>
              <a:gd name="T1" fmla="*/ 160 h 161"/>
              <a:gd name="T2" fmla="*/ 80 w 161"/>
              <a:gd name="T3" fmla="*/ 160 h 161"/>
              <a:gd name="T4" fmla="*/ 0 w 161"/>
              <a:gd name="T5" fmla="*/ 80 h 161"/>
              <a:gd name="T6" fmla="*/ 80 w 161"/>
              <a:gd name="T7" fmla="*/ 0 h 161"/>
              <a:gd name="T8" fmla="*/ 160 w 161"/>
              <a:gd name="T9" fmla="*/ 80 h 161"/>
              <a:gd name="T10" fmla="*/ 80 w 161"/>
              <a:gd name="T11" fmla="*/ 160 h 161"/>
              <a:gd name="T12" fmla="*/ 80 w 161"/>
              <a:gd name="T13" fmla="*/ 36 h 161"/>
              <a:gd name="T14" fmla="*/ 80 w 161"/>
              <a:gd name="T15" fmla="*/ 36 h 161"/>
              <a:gd name="T16" fmla="*/ 35 w 161"/>
              <a:gd name="T17" fmla="*/ 80 h 161"/>
              <a:gd name="T18" fmla="*/ 80 w 161"/>
              <a:gd name="T19" fmla="*/ 125 h 161"/>
              <a:gd name="T20" fmla="*/ 125 w 161"/>
              <a:gd name="T21" fmla="*/ 80 h 161"/>
              <a:gd name="T22" fmla="*/ 80 w 161"/>
              <a:gd name="T23" fmla="*/ 3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161">
                <a:moveTo>
                  <a:pt x="80" y="160"/>
                </a:moveTo>
                <a:lnTo>
                  <a:pt x="80" y="160"/>
                </a:lnTo>
                <a:cubicBezTo>
                  <a:pt x="35" y="160"/>
                  <a:pt x="0" y="125"/>
                  <a:pt x="0" y="80"/>
                </a:cubicBezTo>
                <a:cubicBezTo>
                  <a:pt x="0" y="36"/>
                  <a:pt x="35" y="0"/>
                  <a:pt x="80" y="0"/>
                </a:cubicBezTo>
                <a:cubicBezTo>
                  <a:pt x="125" y="0"/>
                  <a:pt x="160" y="36"/>
                  <a:pt x="160" y="80"/>
                </a:cubicBezTo>
                <a:cubicBezTo>
                  <a:pt x="160" y="125"/>
                  <a:pt x="125" y="160"/>
                  <a:pt x="80" y="160"/>
                </a:cubicBezTo>
                <a:close/>
                <a:moveTo>
                  <a:pt x="80" y="36"/>
                </a:moveTo>
                <a:lnTo>
                  <a:pt x="80" y="36"/>
                </a:lnTo>
                <a:cubicBezTo>
                  <a:pt x="62" y="36"/>
                  <a:pt x="35" y="53"/>
                  <a:pt x="35" y="80"/>
                </a:cubicBezTo>
                <a:cubicBezTo>
                  <a:pt x="35" y="98"/>
                  <a:pt x="62" y="125"/>
                  <a:pt x="80" y="125"/>
                </a:cubicBezTo>
                <a:cubicBezTo>
                  <a:pt x="107" y="125"/>
                  <a:pt x="125" y="98"/>
                  <a:pt x="125" y="80"/>
                </a:cubicBezTo>
                <a:cubicBezTo>
                  <a:pt x="125" y="53"/>
                  <a:pt x="107" y="36"/>
                  <a:pt x="80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96">
            <a:extLst>
              <a:ext uri="{FF2B5EF4-FFF2-40B4-BE49-F238E27FC236}">
                <a16:creationId xmlns:a16="http://schemas.microsoft.com/office/drawing/2014/main" id="{41469DFC-B7EF-2C4F-81E0-C4FB76A7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176" y="6928256"/>
            <a:ext cx="97692" cy="24423"/>
          </a:xfrm>
          <a:custGeom>
            <a:avLst/>
            <a:gdLst>
              <a:gd name="T0" fmla="*/ 98 w 108"/>
              <a:gd name="T1" fmla="*/ 26 h 27"/>
              <a:gd name="T2" fmla="*/ 98 w 108"/>
              <a:gd name="T3" fmla="*/ 26 h 27"/>
              <a:gd name="T4" fmla="*/ 98 w 108"/>
              <a:gd name="T5" fmla="*/ 26 h 27"/>
              <a:gd name="T6" fmla="*/ 9 w 108"/>
              <a:gd name="T7" fmla="*/ 26 h 27"/>
              <a:gd name="T8" fmla="*/ 0 w 108"/>
              <a:gd name="T9" fmla="*/ 9 h 27"/>
              <a:gd name="T10" fmla="*/ 9 w 108"/>
              <a:gd name="T11" fmla="*/ 0 h 27"/>
              <a:gd name="T12" fmla="*/ 98 w 108"/>
              <a:gd name="T13" fmla="*/ 0 h 27"/>
              <a:gd name="T14" fmla="*/ 107 w 108"/>
              <a:gd name="T15" fmla="*/ 9 h 27"/>
              <a:gd name="T16" fmla="*/ 98 w 108"/>
              <a:gd name="T1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27">
                <a:moveTo>
                  <a:pt x="98" y="26"/>
                </a:moveTo>
                <a:lnTo>
                  <a:pt x="98" y="26"/>
                </a:lnTo>
                <a:lnTo>
                  <a:pt x="98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8" y="0"/>
                  <a:pt x="98" y="0"/>
                  <a:pt x="98" y="0"/>
                </a:cubicBezTo>
                <a:lnTo>
                  <a:pt x="107" y="9"/>
                </a:lnTo>
                <a:cubicBezTo>
                  <a:pt x="107" y="18"/>
                  <a:pt x="98" y="26"/>
                  <a:pt x="9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97">
            <a:extLst>
              <a:ext uri="{FF2B5EF4-FFF2-40B4-BE49-F238E27FC236}">
                <a16:creationId xmlns:a16="http://schemas.microsoft.com/office/drawing/2014/main" id="{F6785659-AF03-C640-BA49-9E73AF37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742" y="6911974"/>
            <a:ext cx="427404" cy="32564"/>
          </a:xfrm>
          <a:custGeom>
            <a:avLst/>
            <a:gdLst>
              <a:gd name="T0" fmla="*/ 455 w 465"/>
              <a:gd name="T1" fmla="*/ 36 h 37"/>
              <a:gd name="T2" fmla="*/ 455 w 465"/>
              <a:gd name="T3" fmla="*/ 36 h 37"/>
              <a:gd name="T4" fmla="*/ 455 w 465"/>
              <a:gd name="T5" fmla="*/ 36 h 37"/>
              <a:gd name="T6" fmla="*/ 9 w 465"/>
              <a:gd name="T7" fmla="*/ 27 h 37"/>
              <a:gd name="T8" fmla="*/ 0 w 465"/>
              <a:gd name="T9" fmla="*/ 9 h 37"/>
              <a:gd name="T10" fmla="*/ 9 w 465"/>
              <a:gd name="T11" fmla="*/ 0 h 37"/>
              <a:gd name="T12" fmla="*/ 9 w 465"/>
              <a:gd name="T13" fmla="*/ 0 h 37"/>
              <a:gd name="T14" fmla="*/ 455 w 465"/>
              <a:gd name="T15" fmla="*/ 9 h 37"/>
              <a:gd name="T16" fmla="*/ 464 w 465"/>
              <a:gd name="T17" fmla="*/ 27 h 37"/>
              <a:gd name="T18" fmla="*/ 455 w 46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5" h="37">
                <a:moveTo>
                  <a:pt x="455" y="36"/>
                </a:moveTo>
                <a:lnTo>
                  <a:pt x="455" y="36"/>
                </a:lnTo>
                <a:lnTo>
                  <a:pt x="455" y="36"/>
                </a:ln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455" y="9"/>
                  <a:pt x="455" y="9"/>
                  <a:pt x="455" y="9"/>
                </a:cubicBezTo>
                <a:cubicBezTo>
                  <a:pt x="455" y="9"/>
                  <a:pt x="464" y="18"/>
                  <a:pt x="464" y="27"/>
                </a:cubicBezTo>
                <a:lnTo>
                  <a:pt x="455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98">
            <a:extLst>
              <a:ext uri="{FF2B5EF4-FFF2-40B4-BE49-F238E27FC236}">
                <a16:creationId xmlns:a16="http://schemas.microsoft.com/office/drawing/2014/main" id="{A788203F-3303-D14F-B564-74045491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807" y="6903832"/>
            <a:ext cx="118046" cy="24423"/>
          </a:xfrm>
          <a:custGeom>
            <a:avLst/>
            <a:gdLst>
              <a:gd name="T0" fmla="*/ 116 w 126"/>
              <a:gd name="T1" fmla="*/ 27 h 28"/>
              <a:gd name="T2" fmla="*/ 116 w 126"/>
              <a:gd name="T3" fmla="*/ 27 h 28"/>
              <a:gd name="T4" fmla="*/ 116 w 126"/>
              <a:gd name="T5" fmla="*/ 27 h 28"/>
              <a:gd name="T6" fmla="*/ 9 w 126"/>
              <a:gd name="T7" fmla="*/ 27 h 28"/>
              <a:gd name="T8" fmla="*/ 0 w 126"/>
              <a:gd name="T9" fmla="*/ 9 h 28"/>
              <a:gd name="T10" fmla="*/ 18 w 126"/>
              <a:gd name="T11" fmla="*/ 0 h 28"/>
              <a:gd name="T12" fmla="*/ 18 w 126"/>
              <a:gd name="T13" fmla="*/ 0 h 28"/>
              <a:gd name="T14" fmla="*/ 116 w 126"/>
              <a:gd name="T15" fmla="*/ 0 h 28"/>
              <a:gd name="T16" fmla="*/ 125 w 126"/>
              <a:gd name="T17" fmla="*/ 18 h 28"/>
              <a:gd name="T18" fmla="*/ 116 w 126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8">
                <a:moveTo>
                  <a:pt x="116" y="27"/>
                </a:moveTo>
                <a:lnTo>
                  <a:pt x="116" y="27"/>
                </a:lnTo>
                <a:lnTo>
                  <a:pt x="116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25" y="9"/>
                  <a:pt x="125" y="18"/>
                </a:cubicBezTo>
                <a:cubicBezTo>
                  <a:pt x="125" y="18"/>
                  <a:pt x="125" y="27"/>
                  <a:pt x="11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99">
            <a:extLst>
              <a:ext uri="{FF2B5EF4-FFF2-40B4-BE49-F238E27FC236}">
                <a16:creationId xmlns:a16="http://schemas.microsoft.com/office/drawing/2014/main" id="{0AE263C2-3438-E54E-B643-89708B5A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905" y="9061197"/>
            <a:ext cx="126187" cy="215737"/>
          </a:xfrm>
          <a:custGeom>
            <a:avLst/>
            <a:gdLst>
              <a:gd name="T0" fmla="*/ 116 w 135"/>
              <a:gd name="T1" fmla="*/ 232 h 233"/>
              <a:gd name="T2" fmla="*/ 116 w 135"/>
              <a:gd name="T3" fmla="*/ 232 h 233"/>
              <a:gd name="T4" fmla="*/ 18 w 135"/>
              <a:gd name="T5" fmla="*/ 232 h 233"/>
              <a:gd name="T6" fmla="*/ 0 w 135"/>
              <a:gd name="T7" fmla="*/ 214 h 233"/>
              <a:gd name="T8" fmla="*/ 0 w 135"/>
              <a:gd name="T9" fmla="*/ 18 h 233"/>
              <a:gd name="T10" fmla="*/ 18 w 135"/>
              <a:gd name="T11" fmla="*/ 0 h 233"/>
              <a:gd name="T12" fmla="*/ 116 w 135"/>
              <a:gd name="T13" fmla="*/ 0 h 233"/>
              <a:gd name="T14" fmla="*/ 134 w 135"/>
              <a:gd name="T15" fmla="*/ 18 h 233"/>
              <a:gd name="T16" fmla="*/ 134 w 135"/>
              <a:gd name="T17" fmla="*/ 214 h 233"/>
              <a:gd name="T18" fmla="*/ 116 w 135"/>
              <a:gd name="T19" fmla="*/ 232 h 233"/>
              <a:gd name="T20" fmla="*/ 35 w 135"/>
              <a:gd name="T21" fmla="*/ 196 h 233"/>
              <a:gd name="T22" fmla="*/ 35 w 135"/>
              <a:gd name="T23" fmla="*/ 196 h 233"/>
              <a:gd name="T24" fmla="*/ 98 w 135"/>
              <a:gd name="T25" fmla="*/ 196 h 233"/>
              <a:gd name="T26" fmla="*/ 98 w 135"/>
              <a:gd name="T27" fmla="*/ 36 h 233"/>
              <a:gd name="T28" fmla="*/ 35 w 135"/>
              <a:gd name="T29" fmla="*/ 36 h 233"/>
              <a:gd name="T30" fmla="*/ 35 w 135"/>
              <a:gd name="T31" fmla="*/ 19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233">
                <a:moveTo>
                  <a:pt x="116" y="232"/>
                </a:moveTo>
                <a:lnTo>
                  <a:pt x="116" y="232"/>
                </a:lnTo>
                <a:cubicBezTo>
                  <a:pt x="18" y="232"/>
                  <a:pt x="18" y="232"/>
                  <a:pt x="18" y="232"/>
                </a:cubicBezTo>
                <a:cubicBezTo>
                  <a:pt x="9" y="232"/>
                  <a:pt x="0" y="223"/>
                  <a:pt x="0" y="21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9"/>
                  <a:pt x="134" y="18"/>
                </a:cubicBezTo>
                <a:cubicBezTo>
                  <a:pt x="134" y="214"/>
                  <a:pt x="134" y="214"/>
                  <a:pt x="134" y="214"/>
                </a:cubicBezTo>
                <a:cubicBezTo>
                  <a:pt x="134" y="223"/>
                  <a:pt x="125" y="232"/>
                  <a:pt x="116" y="232"/>
                </a:cubicBezTo>
                <a:close/>
                <a:moveTo>
                  <a:pt x="35" y="196"/>
                </a:moveTo>
                <a:lnTo>
                  <a:pt x="35" y="196"/>
                </a:lnTo>
                <a:cubicBezTo>
                  <a:pt x="98" y="196"/>
                  <a:pt x="98" y="196"/>
                  <a:pt x="98" y="196"/>
                </a:cubicBezTo>
                <a:cubicBezTo>
                  <a:pt x="98" y="36"/>
                  <a:pt x="98" y="36"/>
                  <a:pt x="98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1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00">
            <a:extLst>
              <a:ext uri="{FF2B5EF4-FFF2-40B4-BE49-F238E27FC236}">
                <a16:creationId xmlns:a16="http://schemas.microsoft.com/office/drawing/2014/main" id="{E6B450C4-5897-8D49-9304-5027E2B5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007" y="8869885"/>
            <a:ext cx="126187" cy="402979"/>
          </a:xfrm>
          <a:custGeom>
            <a:avLst/>
            <a:gdLst>
              <a:gd name="T0" fmla="*/ 116 w 135"/>
              <a:gd name="T1" fmla="*/ 437 h 438"/>
              <a:gd name="T2" fmla="*/ 116 w 135"/>
              <a:gd name="T3" fmla="*/ 437 h 438"/>
              <a:gd name="T4" fmla="*/ 18 w 135"/>
              <a:gd name="T5" fmla="*/ 437 h 438"/>
              <a:gd name="T6" fmla="*/ 0 w 135"/>
              <a:gd name="T7" fmla="*/ 419 h 438"/>
              <a:gd name="T8" fmla="*/ 0 w 135"/>
              <a:gd name="T9" fmla="*/ 18 h 438"/>
              <a:gd name="T10" fmla="*/ 18 w 135"/>
              <a:gd name="T11" fmla="*/ 0 h 438"/>
              <a:gd name="T12" fmla="*/ 116 w 135"/>
              <a:gd name="T13" fmla="*/ 0 h 438"/>
              <a:gd name="T14" fmla="*/ 134 w 135"/>
              <a:gd name="T15" fmla="*/ 18 h 438"/>
              <a:gd name="T16" fmla="*/ 134 w 135"/>
              <a:gd name="T17" fmla="*/ 419 h 438"/>
              <a:gd name="T18" fmla="*/ 116 w 135"/>
              <a:gd name="T19" fmla="*/ 437 h 438"/>
              <a:gd name="T20" fmla="*/ 36 w 135"/>
              <a:gd name="T21" fmla="*/ 401 h 438"/>
              <a:gd name="T22" fmla="*/ 36 w 135"/>
              <a:gd name="T23" fmla="*/ 401 h 438"/>
              <a:gd name="T24" fmla="*/ 98 w 135"/>
              <a:gd name="T25" fmla="*/ 401 h 438"/>
              <a:gd name="T26" fmla="*/ 98 w 135"/>
              <a:gd name="T27" fmla="*/ 36 h 438"/>
              <a:gd name="T28" fmla="*/ 36 w 135"/>
              <a:gd name="T29" fmla="*/ 36 h 438"/>
              <a:gd name="T30" fmla="*/ 36 w 135"/>
              <a:gd name="T31" fmla="*/ 401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438">
                <a:moveTo>
                  <a:pt x="116" y="437"/>
                </a:moveTo>
                <a:lnTo>
                  <a:pt x="116" y="437"/>
                </a:lnTo>
                <a:cubicBezTo>
                  <a:pt x="18" y="437"/>
                  <a:pt x="18" y="437"/>
                  <a:pt x="18" y="437"/>
                </a:cubicBezTo>
                <a:cubicBezTo>
                  <a:pt x="9" y="437"/>
                  <a:pt x="0" y="428"/>
                  <a:pt x="0" y="41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9"/>
                  <a:pt x="134" y="18"/>
                </a:cubicBezTo>
                <a:cubicBezTo>
                  <a:pt x="134" y="419"/>
                  <a:pt x="134" y="419"/>
                  <a:pt x="134" y="419"/>
                </a:cubicBezTo>
                <a:cubicBezTo>
                  <a:pt x="134" y="428"/>
                  <a:pt x="125" y="437"/>
                  <a:pt x="116" y="437"/>
                </a:cubicBezTo>
                <a:close/>
                <a:moveTo>
                  <a:pt x="36" y="401"/>
                </a:moveTo>
                <a:lnTo>
                  <a:pt x="36" y="401"/>
                </a:lnTo>
                <a:cubicBezTo>
                  <a:pt x="98" y="401"/>
                  <a:pt x="98" y="401"/>
                  <a:pt x="98" y="401"/>
                </a:cubicBezTo>
                <a:cubicBezTo>
                  <a:pt x="98" y="36"/>
                  <a:pt x="98" y="36"/>
                  <a:pt x="98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01">
            <a:extLst>
              <a:ext uri="{FF2B5EF4-FFF2-40B4-BE49-F238E27FC236}">
                <a16:creationId xmlns:a16="http://schemas.microsoft.com/office/drawing/2014/main" id="{DACD44BB-1EF4-534D-9110-93D1D271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181" y="8690783"/>
            <a:ext cx="134325" cy="586151"/>
          </a:xfrm>
          <a:custGeom>
            <a:avLst/>
            <a:gdLst>
              <a:gd name="T0" fmla="*/ 116 w 144"/>
              <a:gd name="T1" fmla="*/ 633 h 634"/>
              <a:gd name="T2" fmla="*/ 116 w 144"/>
              <a:gd name="T3" fmla="*/ 633 h 634"/>
              <a:gd name="T4" fmla="*/ 18 w 144"/>
              <a:gd name="T5" fmla="*/ 633 h 634"/>
              <a:gd name="T6" fmla="*/ 0 w 144"/>
              <a:gd name="T7" fmla="*/ 615 h 634"/>
              <a:gd name="T8" fmla="*/ 0 w 144"/>
              <a:gd name="T9" fmla="*/ 17 h 634"/>
              <a:gd name="T10" fmla="*/ 18 w 144"/>
              <a:gd name="T11" fmla="*/ 0 h 634"/>
              <a:gd name="T12" fmla="*/ 116 w 144"/>
              <a:gd name="T13" fmla="*/ 0 h 634"/>
              <a:gd name="T14" fmla="*/ 143 w 144"/>
              <a:gd name="T15" fmla="*/ 17 h 634"/>
              <a:gd name="T16" fmla="*/ 143 w 144"/>
              <a:gd name="T17" fmla="*/ 615 h 634"/>
              <a:gd name="T18" fmla="*/ 116 w 144"/>
              <a:gd name="T19" fmla="*/ 633 h 634"/>
              <a:gd name="T20" fmla="*/ 36 w 144"/>
              <a:gd name="T21" fmla="*/ 597 h 634"/>
              <a:gd name="T22" fmla="*/ 36 w 144"/>
              <a:gd name="T23" fmla="*/ 597 h 634"/>
              <a:gd name="T24" fmla="*/ 98 w 144"/>
              <a:gd name="T25" fmla="*/ 597 h 634"/>
              <a:gd name="T26" fmla="*/ 98 w 144"/>
              <a:gd name="T27" fmla="*/ 35 h 634"/>
              <a:gd name="T28" fmla="*/ 36 w 144"/>
              <a:gd name="T29" fmla="*/ 35 h 634"/>
              <a:gd name="T30" fmla="*/ 36 w 144"/>
              <a:gd name="T31" fmla="*/ 59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634">
                <a:moveTo>
                  <a:pt x="116" y="633"/>
                </a:moveTo>
                <a:lnTo>
                  <a:pt x="116" y="633"/>
                </a:lnTo>
                <a:cubicBezTo>
                  <a:pt x="18" y="633"/>
                  <a:pt x="18" y="633"/>
                  <a:pt x="18" y="633"/>
                </a:cubicBezTo>
                <a:cubicBezTo>
                  <a:pt x="9" y="633"/>
                  <a:pt x="0" y="624"/>
                  <a:pt x="0" y="61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4" y="0"/>
                  <a:pt x="143" y="9"/>
                  <a:pt x="143" y="17"/>
                </a:cubicBezTo>
                <a:cubicBezTo>
                  <a:pt x="143" y="615"/>
                  <a:pt x="143" y="615"/>
                  <a:pt x="143" y="615"/>
                </a:cubicBezTo>
                <a:cubicBezTo>
                  <a:pt x="143" y="624"/>
                  <a:pt x="134" y="633"/>
                  <a:pt x="116" y="633"/>
                </a:cubicBezTo>
                <a:close/>
                <a:moveTo>
                  <a:pt x="36" y="597"/>
                </a:moveTo>
                <a:lnTo>
                  <a:pt x="36" y="597"/>
                </a:lnTo>
                <a:cubicBezTo>
                  <a:pt x="98" y="597"/>
                  <a:pt x="98" y="597"/>
                  <a:pt x="98" y="597"/>
                </a:cubicBezTo>
                <a:cubicBezTo>
                  <a:pt x="98" y="35"/>
                  <a:pt x="98" y="35"/>
                  <a:pt x="98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5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02">
            <a:extLst>
              <a:ext uri="{FF2B5EF4-FFF2-40B4-BE49-F238E27FC236}">
                <a16:creationId xmlns:a16="http://schemas.microsoft.com/office/drawing/2014/main" id="{40471C4A-7302-B446-8754-6509BBD02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54" y="8731488"/>
            <a:ext cx="32564" cy="504742"/>
          </a:xfrm>
          <a:custGeom>
            <a:avLst/>
            <a:gdLst>
              <a:gd name="T0" fmla="*/ 18 w 37"/>
              <a:gd name="T1" fmla="*/ 544 h 545"/>
              <a:gd name="T2" fmla="*/ 18 w 37"/>
              <a:gd name="T3" fmla="*/ 544 h 545"/>
              <a:gd name="T4" fmla="*/ 18 w 37"/>
              <a:gd name="T5" fmla="*/ 544 h 545"/>
              <a:gd name="T6" fmla="*/ 0 w 37"/>
              <a:gd name="T7" fmla="*/ 517 h 545"/>
              <a:gd name="T8" fmla="*/ 0 w 37"/>
              <a:gd name="T9" fmla="*/ 18 h 545"/>
              <a:gd name="T10" fmla="*/ 18 w 37"/>
              <a:gd name="T11" fmla="*/ 0 h 545"/>
              <a:gd name="T12" fmla="*/ 18 w 37"/>
              <a:gd name="T13" fmla="*/ 0 h 545"/>
              <a:gd name="T14" fmla="*/ 36 w 37"/>
              <a:gd name="T15" fmla="*/ 27 h 545"/>
              <a:gd name="T16" fmla="*/ 36 w 37"/>
              <a:gd name="T17" fmla="*/ 517 h 545"/>
              <a:gd name="T18" fmla="*/ 18 w 37"/>
              <a:gd name="T19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545">
                <a:moveTo>
                  <a:pt x="18" y="544"/>
                </a:moveTo>
                <a:lnTo>
                  <a:pt x="18" y="544"/>
                </a:lnTo>
                <a:lnTo>
                  <a:pt x="18" y="544"/>
                </a:lnTo>
                <a:cubicBezTo>
                  <a:pt x="9" y="544"/>
                  <a:pt x="0" y="535"/>
                  <a:pt x="0" y="5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27"/>
                </a:cubicBezTo>
                <a:cubicBezTo>
                  <a:pt x="36" y="517"/>
                  <a:pt x="36" y="517"/>
                  <a:pt x="36" y="517"/>
                </a:cubicBezTo>
                <a:cubicBezTo>
                  <a:pt x="36" y="535"/>
                  <a:pt x="27" y="544"/>
                  <a:pt x="18" y="5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03">
            <a:extLst>
              <a:ext uri="{FF2B5EF4-FFF2-40B4-BE49-F238E27FC236}">
                <a16:creationId xmlns:a16="http://schemas.microsoft.com/office/drawing/2014/main" id="{9C873F62-23F3-6B4E-8F63-D98BB568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54" y="9191453"/>
            <a:ext cx="496601" cy="40705"/>
          </a:xfrm>
          <a:custGeom>
            <a:avLst/>
            <a:gdLst>
              <a:gd name="T0" fmla="*/ 18 w 536"/>
              <a:gd name="T1" fmla="*/ 44 h 45"/>
              <a:gd name="T2" fmla="*/ 18 w 536"/>
              <a:gd name="T3" fmla="*/ 44 h 45"/>
              <a:gd name="T4" fmla="*/ 0 w 536"/>
              <a:gd name="T5" fmla="*/ 17 h 45"/>
              <a:gd name="T6" fmla="*/ 18 w 536"/>
              <a:gd name="T7" fmla="*/ 0 h 45"/>
              <a:gd name="T8" fmla="*/ 517 w 536"/>
              <a:gd name="T9" fmla="*/ 0 h 45"/>
              <a:gd name="T10" fmla="*/ 535 w 536"/>
              <a:gd name="T11" fmla="*/ 17 h 45"/>
              <a:gd name="T12" fmla="*/ 517 w 536"/>
              <a:gd name="T13" fmla="*/ 44 h 45"/>
              <a:gd name="T14" fmla="*/ 18 w 536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6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27" y="0"/>
                  <a:pt x="535" y="9"/>
                  <a:pt x="535" y="17"/>
                </a:cubicBezTo>
                <a:cubicBezTo>
                  <a:pt x="535" y="35"/>
                  <a:pt x="527" y="44"/>
                  <a:pt x="517" y="44"/>
                </a:cubicBezTo>
                <a:lnTo>
                  <a:pt x="18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04">
            <a:extLst>
              <a:ext uri="{FF2B5EF4-FFF2-40B4-BE49-F238E27FC236}">
                <a16:creationId xmlns:a16="http://schemas.microsoft.com/office/drawing/2014/main" id="{0BD3BBBD-2FAE-4A4A-8C91-85085A64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05" y="9012351"/>
            <a:ext cx="126187" cy="223879"/>
          </a:xfrm>
          <a:custGeom>
            <a:avLst/>
            <a:gdLst>
              <a:gd name="T0" fmla="*/ 116 w 135"/>
              <a:gd name="T1" fmla="*/ 241 h 242"/>
              <a:gd name="T2" fmla="*/ 116 w 135"/>
              <a:gd name="T3" fmla="*/ 241 h 242"/>
              <a:gd name="T4" fmla="*/ 18 w 135"/>
              <a:gd name="T5" fmla="*/ 241 h 242"/>
              <a:gd name="T6" fmla="*/ 0 w 135"/>
              <a:gd name="T7" fmla="*/ 214 h 242"/>
              <a:gd name="T8" fmla="*/ 0 w 135"/>
              <a:gd name="T9" fmla="*/ 18 h 242"/>
              <a:gd name="T10" fmla="*/ 18 w 135"/>
              <a:gd name="T11" fmla="*/ 0 h 242"/>
              <a:gd name="T12" fmla="*/ 116 w 135"/>
              <a:gd name="T13" fmla="*/ 0 h 242"/>
              <a:gd name="T14" fmla="*/ 134 w 135"/>
              <a:gd name="T15" fmla="*/ 18 h 242"/>
              <a:gd name="T16" fmla="*/ 134 w 135"/>
              <a:gd name="T17" fmla="*/ 214 h 242"/>
              <a:gd name="T18" fmla="*/ 116 w 135"/>
              <a:gd name="T19" fmla="*/ 241 h 242"/>
              <a:gd name="T20" fmla="*/ 36 w 135"/>
              <a:gd name="T21" fmla="*/ 197 h 242"/>
              <a:gd name="T22" fmla="*/ 36 w 135"/>
              <a:gd name="T23" fmla="*/ 197 h 242"/>
              <a:gd name="T24" fmla="*/ 98 w 135"/>
              <a:gd name="T25" fmla="*/ 197 h 242"/>
              <a:gd name="T26" fmla="*/ 98 w 135"/>
              <a:gd name="T27" fmla="*/ 36 h 242"/>
              <a:gd name="T28" fmla="*/ 36 w 135"/>
              <a:gd name="T29" fmla="*/ 36 h 242"/>
              <a:gd name="T30" fmla="*/ 36 w 135"/>
              <a:gd name="T31" fmla="*/ 19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242">
                <a:moveTo>
                  <a:pt x="116" y="241"/>
                </a:moveTo>
                <a:lnTo>
                  <a:pt x="116" y="241"/>
                </a:lnTo>
                <a:cubicBezTo>
                  <a:pt x="18" y="241"/>
                  <a:pt x="18" y="241"/>
                  <a:pt x="18" y="241"/>
                </a:cubicBezTo>
                <a:cubicBezTo>
                  <a:pt x="9" y="241"/>
                  <a:pt x="0" y="232"/>
                  <a:pt x="0" y="21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10"/>
                  <a:pt x="134" y="18"/>
                </a:cubicBezTo>
                <a:cubicBezTo>
                  <a:pt x="134" y="214"/>
                  <a:pt x="134" y="214"/>
                  <a:pt x="134" y="214"/>
                </a:cubicBezTo>
                <a:cubicBezTo>
                  <a:pt x="134" y="232"/>
                  <a:pt x="125" y="241"/>
                  <a:pt x="116" y="241"/>
                </a:cubicBezTo>
                <a:close/>
                <a:moveTo>
                  <a:pt x="36" y="197"/>
                </a:moveTo>
                <a:lnTo>
                  <a:pt x="36" y="197"/>
                </a:lnTo>
                <a:cubicBezTo>
                  <a:pt x="98" y="197"/>
                  <a:pt x="98" y="197"/>
                  <a:pt x="98" y="197"/>
                </a:cubicBezTo>
                <a:cubicBezTo>
                  <a:pt x="98" y="36"/>
                  <a:pt x="98" y="36"/>
                  <a:pt x="98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05">
            <a:extLst>
              <a:ext uri="{FF2B5EF4-FFF2-40B4-BE49-F238E27FC236}">
                <a16:creationId xmlns:a16="http://schemas.microsoft.com/office/drawing/2014/main" id="{98A40006-8F52-8042-8BA1-777261E15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528" y="8918731"/>
            <a:ext cx="134325" cy="313427"/>
          </a:xfrm>
          <a:custGeom>
            <a:avLst/>
            <a:gdLst>
              <a:gd name="T0" fmla="*/ 116 w 144"/>
              <a:gd name="T1" fmla="*/ 339 h 340"/>
              <a:gd name="T2" fmla="*/ 116 w 144"/>
              <a:gd name="T3" fmla="*/ 339 h 340"/>
              <a:gd name="T4" fmla="*/ 18 w 144"/>
              <a:gd name="T5" fmla="*/ 339 h 340"/>
              <a:gd name="T6" fmla="*/ 0 w 144"/>
              <a:gd name="T7" fmla="*/ 312 h 340"/>
              <a:gd name="T8" fmla="*/ 0 w 144"/>
              <a:gd name="T9" fmla="*/ 18 h 340"/>
              <a:gd name="T10" fmla="*/ 18 w 144"/>
              <a:gd name="T11" fmla="*/ 0 h 340"/>
              <a:gd name="T12" fmla="*/ 116 w 144"/>
              <a:gd name="T13" fmla="*/ 0 h 340"/>
              <a:gd name="T14" fmla="*/ 143 w 144"/>
              <a:gd name="T15" fmla="*/ 18 h 340"/>
              <a:gd name="T16" fmla="*/ 143 w 144"/>
              <a:gd name="T17" fmla="*/ 312 h 340"/>
              <a:gd name="T18" fmla="*/ 116 w 144"/>
              <a:gd name="T19" fmla="*/ 339 h 340"/>
              <a:gd name="T20" fmla="*/ 45 w 144"/>
              <a:gd name="T21" fmla="*/ 295 h 340"/>
              <a:gd name="T22" fmla="*/ 45 w 144"/>
              <a:gd name="T23" fmla="*/ 295 h 340"/>
              <a:gd name="T24" fmla="*/ 98 w 144"/>
              <a:gd name="T25" fmla="*/ 295 h 340"/>
              <a:gd name="T26" fmla="*/ 98 w 144"/>
              <a:gd name="T27" fmla="*/ 36 h 340"/>
              <a:gd name="T28" fmla="*/ 45 w 144"/>
              <a:gd name="T29" fmla="*/ 36 h 340"/>
              <a:gd name="T30" fmla="*/ 45 w 144"/>
              <a:gd name="T31" fmla="*/ 29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340">
                <a:moveTo>
                  <a:pt x="116" y="339"/>
                </a:moveTo>
                <a:lnTo>
                  <a:pt x="116" y="339"/>
                </a:lnTo>
                <a:cubicBezTo>
                  <a:pt x="18" y="339"/>
                  <a:pt x="18" y="339"/>
                  <a:pt x="18" y="339"/>
                </a:cubicBezTo>
                <a:cubicBezTo>
                  <a:pt x="9" y="339"/>
                  <a:pt x="0" y="330"/>
                  <a:pt x="0" y="3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4" y="0"/>
                  <a:pt x="143" y="9"/>
                  <a:pt x="143" y="18"/>
                </a:cubicBezTo>
                <a:cubicBezTo>
                  <a:pt x="143" y="312"/>
                  <a:pt x="143" y="312"/>
                  <a:pt x="143" y="312"/>
                </a:cubicBezTo>
                <a:cubicBezTo>
                  <a:pt x="143" y="330"/>
                  <a:pt x="134" y="339"/>
                  <a:pt x="116" y="339"/>
                </a:cubicBezTo>
                <a:close/>
                <a:moveTo>
                  <a:pt x="45" y="295"/>
                </a:moveTo>
                <a:lnTo>
                  <a:pt x="45" y="295"/>
                </a:lnTo>
                <a:cubicBezTo>
                  <a:pt x="98" y="295"/>
                  <a:pt x="98" y="295"/>
                  <a:pt x="98" y="295"/>
                </a:cubicBezTo>
                <a:cubicBezTo>
                  <a:pt x="98" y="36"/>
                  <a:pt x="98" y="36"/>
                  <a:pt x="98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2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06">
            <a:extLst>
              <a:ext uri="{FF2B5EF4-FFF2-40B4-BE49-F238E27FC236}">
                <a16:creationId xmlns:a16="http://schemas.microsoft.com/office/drawing/2014/main" id="{1A58F128-9198-764F-8817-F6FD0A0D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78" y="8951294"/>
            <a:ext cx="134325" cy="280863"/>
          </a:xfrm>
          <a:custGeom>
            <a:avLst/>
            <a:gdLst>
              <a:gd name="T0" fmla="*/ 126 w 144"/>
              <a:gd name="T1" fmla="*/ 303 h 304"/>
              <a:gd name="T2" fmla="*/ 126 w 144"/>
              <a:gd name="T3" fmla="*/ 303 h 304"/>
              <a:gd name="T4" fmla="*/ 18 w 144"/>
              <a:gd name="T5" fmla="*/ 303 h 304"/>
              <a:gd name="T6" fmla="*/ 0 w 144"/>
              <a:gd name="T7" fmla="*/ 276 h 304"/>
              <a:gd name="T8" fmla="*/ 0 w 144"/>
              <a:gd name="T9" fmla="*/ 18 h 304"/>
              <a:gd name="T10" fmla="*/ 18 w 144"/>
              <a:gd name="T11" fmla="*/ 0 h 304"/>
              <a:gd name="T12" fmla="*/ 126 w 144"/>
              <a:gd name="T13" fmla="*/ 0 h 304"/>
              <a:gd name="T14" fmla="*/ 143 w 144"/>
              <a:gd name="T15" fmla="*/ 18 h 304"/>
              <a:gd name="T16" fmla="*/ 143 w 144"/>
              <a:gd name="T17" fmla="*/ 276 h 304"/>
              <a:gd name="T18" fmla="*/ 126 w 144"/>
              <a:gd name="T19" fmla="*/ 303 h 304"/>
              <a:gd name="T20" fmla="*/ 45 w 144"/>
              <a:gd name="T21" fmla="*/ 259 h 304"/>
              <a:gd name="T22" fmla="*/ 45 w 144"/>
              <a:gd name="T23" fmla="*/ 259 h 304"/>
              <a:gd name="T24" fmla="*/ 99 w 144"/>
              <a:gd name="T25" fmla="*/ 259 h 304"/>
              <a:gd name="T26" fmla="*/ 99 w 144"/>
              <a:gd name="T27" fmla="*/ 36 h 304"/>
              <a:gd name="T28" fmla="*/ 45 w 144"/>
              <a:gd name="T29" fmla="*/ 36 h 304"/>
              <a:gd name="T30" fmla="*/ 45 w 144"/>
              <a:gd name="T31" fmla="*/ 25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304">
                <a:moveTo>
                  <a:pt x="126" y="303"/>
                </a:moveTo>
                <a:lnTo>
                  <a:pt x="126" y="303"/>
                </a:lnTo>
                <a:cubicBezTo>
                  <a:pt x="18" y="303"/>
                  <a:pt x="18" y="303"/>
                  <a:pt x="18" y="303"/>
                </a:cubicBezTo>
                <a:cubicBezTo>
                  <a:pt x="9" y="303"/>
                  <a:pt x="0" y="294"/>
                  <a:pt x="0" y="27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4" y="0"/>
                  <a:pt x="143" y="9"/>
                  <a:pt x="143" y="18"/>
                </a:cubicBezTo>
                <a:cubicBezTo>
                  <a:pt x="143" y="276"/>
                  <a:pt x="143" y="276"/>
                  <a:pt x="143" y="276"/>
                </a:cubicBezTo>
                <a:cubicBezTo>
                  <a:pt x="143" y="294"/>
                  <a:pt x="134" y="303"/>
                  <a:pt x="126" y="303"/>
                </a:cubicBezTo>
                <a:close/>
                <a:moveTo>
                  <a:pt x="45" y="259"/>
                </a:moveTo>
                <a:lnTo>
                  <a:pt x="45" y="259"/>
                </a:lnTo>
                <a:cubicBezTo>
                  <a:pt x="99" y="259"/>
                  <a:pt x="99" y="259"/>
                  <a:pt x="99" y="259"/>
                </a:cubicBezTo>
                <a:cubicBezTo>
                  <a:pt x="99" y="36"/>
                  <a:pt x="99" y="36"/>
                  <a:pt x="99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2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07">
            <a:extLst>
              <a:ext uri="{FF2B5EF4-FFF2-40B4-BE49-F238E27FC236}">
                <a16:creationId xmlns:a16="http://schemas.microsoft.com/office/drawing/2014/main" id="{3EF96ABF-8CD2-8148-8F65-BFD6DF75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682" y="8739629"/>
            <a:ext cx="354132" cy="175030"/>
          </a:xfrm>
          <a:custGeom>
            <a:avLst/>
            <a:gdLst>
              <a:gd name="T0" fmla="*/ 18 w 385"/>
              <a:gd name="T1" fmla="*/ 187 h 188"/>
              <a:gd name="T2" fmla="*/ 18 w 385"/>
              <a:gd name="T3" fmla="*/ 187 h 188"/>
              <a:gd name="T4" fmla="*/ 9 w 385"/>
              <a:gd name="T5" fmla="*/ 187 h 188"/>
              <a:gd name="T6" fmla="*/ 9 w 385"/>
              <a:gd name="T7" fmla="*/ 170 h 188"/>
              <a:gd name="T8" fmla="*/ 116 w 385"/>
              <a:gd name="T9" fmla="*/ 63 h 188"/>
              <a:gd name="T10" fmla="*/ 134 w 385"/>
              <a:gd name="T11" fmla="*/ 63 h 188"/>
              <a:gd name="T12" fmla="*/ 232 w 385"/>
              <a:gd name="T13" fmla="*/ 161 h 188"/>
              <a:gd name="T14" fmla="*/ 366 w 385"/>
              <a:gd name="T15" fmla="*/ 9 h 188"/>
              <a:gd name="T16" fmla="*/ 384 w 385"/>
              <a:gd name="T17" fmla="*/ 9 h 188"/>
              <a:gd name="T18" fmla="*/ 384 w 385"/>
              <a:gd name="T19" fmla="*/ 27 h 188"/>
              <a:gd name="T20" fmla="*/ 241 w 385"/>
              <a:gd name="T21" fmla="*/ 187 h 188"/>
              <a:gd name="T22" fmla="*/ 232 w 385"/>
              <a:gd name="T23" fmla="*/ 187 h 188"/>
              <a:gd name="T24" fmla="*/ 223 w 385"/>
              <a:gd name="T25" fmla="*/ 187 h 188"/>
              <a:gd name="T26" fmla="*/ 125 w 385"/>
              <a:gd name="T27" fmla="*/ 89 h 188"/>
              <a:gd name="T28" fmla="*/ 27 w 385"/>
              <a:gd name="T29" fmla="*/ 187 h 188"/>
              <a:gd name="T30" fmla="*/ 18 w 385"/>
              <a:gd name="T31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5" h="188">
                <a:moveTo>
                  <a:pt x="18" y="187"/>
                </a:moveTo>
                <a:lnTo>
                  <a:pt x="18" y="187"/>
                </a:lnTo>
                <a:lnTo>
                  <a:pt x="9" y="187"/>
                </a:lnTo>
                <a:cubicBezTo>
                  <a:pt x="0" y="179"/>
                  <a:pt x="0" y="170"/>
                  <a:pt x="9" y="170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3"/>
                  <a:pt x="125" y="63"/>
                  <a:pt x="134" y="63"/>
                </a:cubicBezTo>
                <a:cubicBezTo>
                  <a:pt x="232" y="161"/>
                  <a:pt x="232" y="161"/>
                  <a:pt x="232" y="161"/>
                </a:cubicBezTo>
                <a:cubicBezTo>
                  <a:pt x="366" y="9"/>
                  <a:pt x="366" y="9"/>
                  <a:pt x="366" y="9"/>
                </a:cubicBezTo>
                <a:cubicBezTo>
                  <a:pt x="366" y="0"/>
                  <a:pt x="374" y="0"/>
                  <a:pt x="384" y="9"/>
                </a:cubicBezTo>
                <a:cubicBezTo>
                  <a:pt x="384" y="9"/>
                  <a:pt x="384" y="18"/>
                  <a:pt x="384" y="27"/>
                </a:cubicBezTo>
                <a:cubicBezTo>
                  <a:pt x="241" y="187"/>
                  <a:pt x="241" y="187"/>
                  <a:pt x="241" y="187"/>
                </a:cubicBezTo>
                <a:lnTo>
                  <a:pt x="232" y="187"/>
                </a:lnTo>
                <a:lnTo>
                  <a:pt x="223" y="187"/>
                </a:lnTo>
                <a:cubicBezTo>
                  <a:pt x="125" y="89"/>
                  <a:pt x="125" y="89"/>
                  <a:pt x="125" y="89"/>
                </a:cubicBezTo>
                <a:cubicBezTo>
                  <a:pt x="27" y="187"/>
                  <a:pt x="27" y="187"/>
                  <a:pt x="27" y="187"/>
                </a:cubicBezTo>
                <a:lnTo>
                  <a:pt x="18" y="1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08">
            <a:extLst>
              <a:ext uri="{FF2B5EF4-FFF2-40B4-BE49-F238E27FC236}">
                <a16:creationId xmlns:a16="http://schemas.microsoft.com/office/drawing/2014/main" id="{A87ADE61-91E4-4D46-A7E0-8FBA4939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391" y="8739629"/>
            <a:ext cx="32564" cy="89551"/>
          </a:xfrm>
          <a:custGeom>
            <a:avLst/>
            <a:gdLst>
              <a:gd name="T0" fmla="*/ 17 w 36"/>
              <a:gd name="T1" fmla="*/ 98 h 99"/>
              <a:gd name="T2" fmla="*/ 17 w 36"/>
              <a:gd name="T3" fmla="*/ 98 h 99"/>
              <a:gd name="T4" fmla="*/ 9 w 36"/>
              <a:gd name="T5" fmla="*/ 89 h 99"/>
              <a:gd name="T6" fmla="*/ 0 w 36"/>
              <a:gd name="T7" fmla="*/ 18 h 99"/>
              <a:gd name="T8" fmla="*/ 9 w 36"/>
              <a:gd name="T9" fmla="*/ 0 h 99"/>
              <a:gd name="T10" fmla="*/ 27 w 36"/>
              <a:gd name="T11" fmla="*/ 9 h 99"/>
              <a:gd name="T12" fmla="*/ 35 w 36"/>
              <a:gd name="T13" fmla="*/ 89 h 99"/>
              <a:gd name="T14" fmla="*/ 17 w 36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99">
                <a:moveTo>
                  <a:pt x="17" y="98"/>
                </a:moveTo>
                <a:lnTo>
                  <a:pt x="17" y="98"/>
                </a:lnTo>
                <a:cubicBezTo>
                  <a:pt x="17" y="98"/>
                  <a:pt x="9" y="98"/>
                  <a:pt x="9" y="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7" y="0"/>
                  <a:pt x="27" y="9"/>
                  <a:pt x="27" y="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27" y="98"/>
                  <a:pt x="17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09">
            <a:extLst>
              <a:ext uri="{FF2B5EF4-FFF2-40B4-BE49-F238E27FC236}">
                <a16:creationId xmlns:a16="http://schemas.microsoft.com/office/drawing/2014/main" id="{09B6402B-0848-8F4D-BB52-66C7E119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194" y="8739629"/>
            <a:ext cx="93621" cy="32564"/>
          </a:xfrm>
          <a:custGeom>
            <a:avLst/>
            <a:gdLst>
              <a:gd name="T0" fmla="*/ 9 w 100"/>
              <a:gd name="T1" fmla="*/ 36 h 37"/>
              <a:gd name="T2" fmla="*/ 9 w 100"/>
              <a:gd name="T3" fmla="*/ 36 h 37"/>
              <a:gd name="T4" fmla="*/ 0 w 100"/>
              <a:gd name="T5" fmla="*/ 18 h 37"/>
              <a:gd name="T6" fmla="*/ 9 w 100"/>
              <a:gd name="T7" fmla="*/ 9 h 37"/>
              <a:gd name="T8" fmla="*/ 81 w 100"/>
              <a:gd name="T9" fmla="*/ 0 h 37"/>
              <a:gd name="T10" fmla="*/ 99 w 100"/>
              <a:gd name="T11" fmla="*/ 9 h 37"/>
              <a:gd name="T12" fmla="*/ 89 w 100"/>
              <a:gd name="T13" fmla="*/ 27 h 37"/>
              <a:gd name="T14" fmla="*/ 18 w 100"/>
              <a:gd name="T15" fmla="*/ 36 h 37"/>
              <a:gd name="T16" fmla="*/ 9 w 100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9"/>
                  <a:pt x="9" y="9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9" y="9"/>
                  <a:pt x="99" y="9"/>
                </a:cubicBezTo>
                <a:cubicBezTo>
                  <a:pt x="99" y="18"/>
                  <a:pt x="89" y="27"/>
                  <a:pt x="89" y="27"/>
                </a:cubicBezTo>
                <a:cubicBezTo>
                  <a:pt x="18" y="36"/>
                  <a:pt x="18" y="36"/>
                  <a:pt x="18" y="36"/>
                </a:cubicBezTo>
                <a:lnTo>
                  <a:pt x="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10">
            <a:extLst>
              <a:ext uri="{FF2B5EF4-FFF2-40B4-BE49-F238E27FC236}">
                <a16:creationId xmlns:a16="http://schemas.microsoft.com/office/drawing/2014/main" id="{2BF3C15A-2B58-3349-B396-12EE02B0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152" y="10697538"/>
            <a:ext cx="223876" cy="773395"/>
          </a:xfrm>
          <a:custGeom>
            <a:avLst/>
            <a:gdLst>
              <a:gd name="T0" fmla="*/ 224 w 242"/>
              <a:gd name="T1" fmla="*/ 839 h 840"/>
              <a:gd name="T2" fmla="*/ 224 w 242"/>
              <a:gd name="T3" fmla="*/ 839 h 840"/>
              <a:gd name="T4" fmla="*/ 18 w 242"/>
              <a:gd name="T5" fmla="*/ 839 h 840"/>
              <a:gd name="T6" fmla="*/ 0 w 242"/>
              <a:gd name="T7" fmla="*/ 821 h 840"/>
              <a:gd name="T8" fmla="*/ 0 w 242"/>
              <a:gd name="T9" fmla="*/ 27 h 840"/>
              <a:gd name="T10" fmla="*/ 18 w 242"/>
              <a:gd name="T11" fmla="*/ 0 h 840"/>
              <a:gd name="T12" fmla="*/ 224 w 242"/>
              <a:gd name="T13" fmla="*/ 0 h 840"/>
              <a:gd name="T14" fmla="*/ 241 w 242"/>
              <a:gd name="T15" fmla="*/ 27 h 840"/>
              <a:gd name="T16" fmla="*/ 241 w 242"/>
              <a:gd name="T17" fmla="*/ 821 h 840"/>
              <a:gd name="T18" fmla="*/ 224 w 242"/>
              <a:gd name="T19" fmla="*/ 839 h 840"/>
              <a:gd name="T20" fmla="*/ 45 w 242"/>
              <a:gd name="T21" fmla="*/ 803 h 840"/>
              <a:gd name="T22" fmla="*/ 45 w 242"/>
              <a:gd name="T23" fmla="*/ 803 h 840"/>
              <a:gd name="T24" fmla="*/ 197 w 242"/>
              <a:gd name="T25" fmla="*/ 803 h 840"/>
              <a:gd name="T26" fmla="*/ 197 w 242"/>
              <a:gd name="T27" fmla="*/ 45 h 840"/>
              <a:gd name="T28" fmla="*/ 45 w 242"/>
              <a:gd name="T29" fmla="*/ 45 h 840"/>
              <a:gd name="T30" fmla="*/ 45 w 242"/>
              <a:gd name="T31" fmla="*/ 803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840">
                <a:moveTo>
                  <a:pt x="224" y="839"/>
                </a:moveTo>
                <a:lnTo>
                  <a:pt x="224" y="839"/>
                </a:lnTo>
                <a:cubicBezTo>
                  <a:pt x="18" y="839"/>
                  <a:pt x="18" y="839"/>
                  <a:pt x="18" y="839"/>
                </a:cubicBezTo>
                <a:cubicBezTo>
                  <a:pt x="10" y="839"/>
                  <a:pt x="0" y="839"/>
                  <a:pt x="0" y="82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1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1" y="9"/>
                  <a:pt x="241" y="27"/>
                </a:cubicBezTo>
                <a:cubicBezTo>
                  <a:pt x="241" y="821"/>
                  <a:pt x="241" y="821"/>
                  <a:pt x="241" y="821"/>
                </a:cubicBezTo>
                <a:cubicBezTo>
                  <a:pt x="241" y="839"/>
                  <a:pt x="233" y="839"/>
                  <a:pt x="224" y="839"/>
                </a:cubicBezTo>
                <a:close/>
                <a:moveTo>
                  <a:pt x="45" y="803"/>
                </a:moveTo>
                <a:lnTo>
                  <a:pt x="45" y="803"/>
                </a:lnTo>
                <a:cubicBezTo>
                  <a:pt x="197" y="803"/>
                  <a:pt x="197" y="803"/>
                  <a:pt x="197" y="803"/>
                </a:cubicBezTo>
                <a:cubicBezTo>
                  <a:pt x="197" y="45"/>
                  <a:pt x="197" y="45"/>
                  <a:pt x="19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8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11">
            <a:extLst>
              <a:ext uri="{FF2B5EF4-FFF2-40B4-BE49-F238E27FC236}">
                <a16:creationId xmlns:a16="http://schemas.microsoft.com/office/drawing/2014/main" id="{B8727135-44F5-5C4E-8B0D-83CEC10B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067" y="10799301"/>
            <a:ext cx="126187" cy="126184"/>
          </a:xfrm>
          <a:custGeom>
            <a:avLst/>
            <a:gdLst>
              <a:gd name="T0" fmla="*/ 63 w 135"/>
              <a:gd name="T1" fmla="*/ 134 h 135"/>
              <a:gd name="T2" fmla="*/ 63 w 135"/>
              <a:gd name="T3" fmla="*/ 134 h 135"/>
              <a:gd name="T4" fmla="*/ 0 w 135"/>
              <a:gd name="T5" fmla="*/ 72 h 135"/>
              <a:gd name="T6" fmla="*/ 63 w 135"/>
              <a:gd name="T7" fmla="*/ 0 h 135"/>
              <a:gd name="T8" fmla="*/ 134 w 135"/>
              <a:gd name="T9" fmla="*/ 72 h 135"/>
              <a:gd name="T10" fmla="*/ 63 w 135"/>
              <a:gd name="T11" fmla="*/ 134 h 135"/>
              <a:gd name="T12" fmla="*/ 63 w 135"/>
              <a:gd name="T13" fmla="*/ 36 h 135"/>
              <a:gd name="T14" fmla="*/ 63 w 135"/>
              <a:gd name="T15" fmla="*/ 36 h 135"/>
              <a:gd name="T16" fmla="*/ 36 w 135"/>
              <a:gd name="T17" fmla="*/ 72 h 135"/>
              <a:gd name="T18" fmla="*/ 63 w 135"/>
              <a:gd name="T19" fmla="*/ 98 h 135"/>
              <a:gd name="T20" fmla="*/ 98 w 135"/>
              <a:gd name="T21" fmla="*/ 72 h 135"/>
              <a:gd name="T22" fmla="*/ 63 w 135"/>
              <a:gd name="T23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3" y="134"/>
                </a:moveTo>
                <a:lnTo>
                  <a:pt x="63" y="134"/>
                </a:lnTo>
                <a:cubicBezTo>
                  <a:pt x="27" y="134"/>
                  <a:pt x="0" y="107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107" y="0"/>
                  <a:pt x="134" y="27"/>
                  <a:pt x="134" y="72"/>
                </a:cubicBezTo>
                <a:cubicBezTo>
                  <a:pt x="134" y="107"/>
                  <a:pt x="107" y="134"/>
                  <a:pt x="63" y="134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81"/>
                  <a:pt x="54" y="98"/>
                  <a:pt x="63" y="98"/>
                </a:cubicBezTo>
                <a:cubicBezTo>
                  <a:pt x="80" y="98"/>
                  <a:pt x="98" y="81"/>
                  <a:pt x="98" y="72"/>
                </a:cubicBezTo>
                <a:cubicBezTo>
                  <a:pt x="98" y="54"/>
                  <a:pt x="80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12">
            <a:extLst>
              <a:ext uri="{FF2B5EF4-FFF2-40B4-BE49-F238E27FC236}">
                <a16:creationId xmlns:a16="http://schemas.microsoft.com/office/drawing/2014/main" id="{26758642-8F02-9745-858F-84CADECD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08" y="10970262"/>
            <a:ext cx="109904" cy="451824"/>
          </a:xfrm>
          <a:custGeom>
            <a:avLst/>
            <a:gdLst>
              <a:gd name="T0" fmla="*/ 98 w 117"/>
              <a:gd name="T1" fmla="*/ 490 h 491"/>
              <a:gd name="T2" fmla="*/ 98 w 117"/>
              <a:gd name="T3" fmla="*/ 490 h 491"/>
              <a:gd name="T4" fmla="*/ 18 w 117"/>
              <a:gd name="T5" fmla="*/ 490 h 491"/>
              <a:gd name="T6" fmla="*/ 0 w 117"/>
              <a:gd name="T7" fmla="*/ 472 h 491"/>
              <a:gd name="T8" fmla="*/ 0 w 117"/>
              <a:gd name="T9" fmla="*/ 17 h 491"/>
              <a:gd name="T10" fmla="*/ 18 w 117"/>
              <a:gd name="T11" fmla="*/ 0 h 491"/>
              <a:gd name="T12" fmla="*/ 98 w 117"/>
              <a:gd name="T13" fmla="*/ 0 h 491"/>
              <a:gd name="T14" fmla="*/ 116 w 117"/>
              <a:gd name="T15" fmla="*/ 17 h 491"/>
              <a:gd name="T16" fmla="*/ 116 w 117"/>
              <a:gd name="T17" fmla="*/ 472 h 491"/>
              <a:gd name="T18" fmla="*/ 98 w 117"/>
              <a:gd name="T19" fmla="*/ 490 h 491"/>
              <a:gd name="T20" fmla="*/ 36 w 117"/>
              <a:gd name="T21" fmla="*/ 455 h 491"/>
              <a:gd name="T22" fmla="*/ 36 w 117"/>
              <a:gd name="T23" fmla="*/ 455 h 491"/>
              <a:gd name="T24" fmla="*/ 80 w 117"/>
              <a:gd name="T25" fmla="*/ 455 h 491"/>
              <a:gd name="T26" fmla="*/ 80 w 117"/>
              <a:gd name="T27" fmla="*/ 44 h 491"/>
              <a:gd name="T28" fmla="*/ 36 w 117"/>
              <a:gd name="T29" fmla="*/ 44 h 491"/>
              <a:gd name="T30" fmla="*/ 36 w 117"/>
              <a:gd name="T31" fmla="*/ 45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491">
                <a:moveTo>
                  <a:pt x="98" y="490"/>
                </a:moveTo>
                <a:lnTo>
                  <a:pt x="98" y="490"/>
                </a:lnTo>
                <a:cubicBezTo>
                  <a:pt x="18" y="490"/>
                  <a:pt x="18" y="490"/>
                  <a:pt x="18" y="490"/>
                </a:cubicBezTo>
                <a:cubicBezTo>
                  <a:pt x="9" y="490"/>
                  <a:pt x="0" y="481"/>
                  <a:pt x="0" y="47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8"/>
                  <a:pt x="116" y="17"/>
                </a:cubicBezTo>
                <a:cubicBezTo>
                  <a:pt x="116" y="472"/>
                  <a:pt x="116" y="472"/>
                  <a:pt x="116" y="472"/>
                </a:cubicBezTo>
                <a:cubicBezTo>
                  <a:pt x="116" y="481"/>
                  <a:pt x="107" y="490"/>
                  <a:pt x="98" y="490"/>
                </a:cubicBezTo>
                <a:close/>
                <a:moveTo>
                  <a:pt x="36" y="455"/>
                </a:moveTo>
                <a:lnTo>
                  <a:pt x="36" y="455"/>
                </a:lnTo>
                <a:cubicBezTo>
                  <a:pt x="80" y="455"/>
                  <a:pt x="80" y="455"/>
                  <a:pt x="80" y="455"/>
                </a:cubicBezTo>
                <a:cubicBezTo>
                  <a:pt x="80" y="44"/>
                  <a:pt x="80" y="44"/>
                  <a:pt x="80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13">
            <a:extLst>
              <a:ext uri="{FF2B5EF4-FFF2-40B4-BE49-F238E27FC236}">
                <a16:creationId xmlns:a16="http://schemas.microsoft.com/office/drawing/2014/main" id="{2944C41C-4B71-464E-98DD-E08D663DB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24" y="10697538"/>
            <a:ext cx="223879" cy="781536"/>
          </a:xfrm>
          <a:custGeom>
            <a:avLst/>
            <a:gdLst>
              <a:gd name="T0" fmla="*/ 223 w 242"/>
              <a:gd name="T1" fmla="*/ 847 h 848"/>
              <a:gd name="T2" fmla="*/ 223 w 242"/>
              <a:gd name="T3" fmla="*/ 847 h 848"/>
              <a:gd name="T4" fmla="*/ 27 w 242"/>
              <a:gd name="T5" fmla="*/ 847 h 848"/>
              <a:gd name="T6" fmla="*/ 0 w 242"/>
              <a:gd name="T7" fmla="*/ 821 h 848"/>
              <a:gd name="T8" fmla="*/ 0 w 242"/>
              <a:gd name="T9" fmla="*/ 27 h 848"/>
              <a:gd name="T10" fmla="*/ 27 w 242"/>
              <a:gd name="T11" fmla="*/ 0 h 848"/>
              <a:gd name="T12" fmla="*/ 223 w 242"/>
              <a:gd name="T13" fmla="*/ 0 h 848"/>
              <a:gd name="T14" fmla="*/ 241 w 242"/>
              <a:gd name="T15" fmla="*/ 27 h 848"/>
              <a:gd name="T16" fmla="*/ 241 w 242"/>
              <a:gd name="T17" fmla="*/ 821 h 848"/>
              <a:gd name="T18" fmla="*/ 223 w 242"/>
              <a:gd name="T19" fmla="*/ 847 h 848"/>
              <a:gd name="T20" fmla="*/ 44 w 242"/>
              <a:gd name="T21" fmla="*/ 803 h 848"/>
              <a:gd name="T22" fmla="*/ 44 w 242"/>
              <a:gd name="T23" fmla="*/ 803 h 848"/>
              <a:gd name="T24" fmla="*/ 205 w 242"/>
              <a:gd name="T25" fmla="*/ 803 h 848"/>
              <a:gd name="T26" fmla="*/ 205 w 242"/>
              <a:gd name="T27" fmla="*/ 45 h 848"/>
              <a:gd name="T28" fmla="*/ 44 w 242"/>
              <a:gd name="T29" fmla="*/ 45 h 848"/>
              <a:gd name="T30" fmla="*/ 44 w 242"/>
              <a:gd name="T31" fmla="*/ 803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848">
                <a:moveTo>
                  <a:pt x="223" y="847"/>
                </a:moveTo>
                <a:lnTo>
                  <a:pt x="223" y="847"/>
                </a:lnTo>
                <a:cubicBezTo>
                  <a:pt x="27" y="847"/>
                  <a:pt x="27" y="847"/>
                  <a:pt x="27" y="847"/>
                </a:cubicBezTo>
                <a:cubicBezTo>
                  <a:pt x="9" y="847"/>
                  <a:pt x="0" y="839"/>
                  <a:pt x="0" y="82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2" y="0"/>
                  <a:pt x="241" y="9"/>
                  <a:pt x="241" y="27"/>
                </a:cubicBezTo>
                <a:cubicBezTo>
                  <a:pt x="241" y="821"/>
                  <a:pt x="241" y="821"/>
                  <a:pt x="241" y="821"/>
                </a:cubicBezTo>
                <a:cubicBezTo>
                  <a:pt x="241" y="839"/>
                  <a:pt x="232" y="847"/>
                  <a:pt x="223" y="847"/>
                </a:cubicBezTo>
                <a:close/>
                <a:moveTo>
                  <a:pt x="44" y="803"/>
                </a:moveTo>
                <a:lnTo>
                  <a:pt x="44" y="803"/>
                </a:lnTo>
                <a:cubicBezTo>
                  <a:pt x="205" y="803"/>
                  <a:pt x="205" y="803"/>
                  <a:pt x="205" y="803"/>
                </a:cubicBezTo>
                <a:cubicBezTo>
                  <a:pt x="205" y="45"/>
                  <a:pt x="205" y="45"/>
                  <a:pt x="205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8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14">
            <a:extLst>
              <a:ext uri="{FF2B5EF4-FFF2-40B4-BE49-F238E27FC236}">
                <a16:creationId xmlns:a16="http://schemas.microsoft.com/office/drawing/2014/main" id="{AADA0845-2220-B341-8580-BCC56DC6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170" y="10799301"/>
            <a:ext cx="126187" cy="126184"/>
          </a:xfrm>
          <a:custGeom>
            <a:avLst/>
            <a:gdLst>
              <a:gd name="T0" fmla="*/ 72 w 135"/>
              <a:gd name="T1" fmla="*/ 134 h 135"/>
              <a:gd name="T2" fmla="*/ 72 w 135"/>
              <a:gd name="T3" fmla="*/ 134 h 135"/>
              <a:gd name="T4" fmla="*/ 0 w 135"/>
              <a:gd name="T5" fmla="*/ 72 h 135"/>
              <a:gd name="T6" fmla="*/ 72 w 135"/>
              <a:gd name="T7" fmla="*/ 0 h 135"/>
              <a:gd name="T8" fmla="*/ 134 w 135"/>
              <a:gd name="T9" fmla="*/ 72 h 135"/>
              <a:gd name="T10" fmla="*/ 72 w 135"/>
              <a:gd name="T11" fmla="*/ 134 h 135"/>
              <a:gd name="T12" fmla="*/ 72 w 135"/>
              <a:gd name="T13" fmla="*/ 36 h 135"/>
              <a:gd name="T14" fmla="*/ 72 w 135"/>
              <a:gd name="T15" fmla="*/ 36 h 135"/>
              <a:gd name="T16" fmla="*/ 36 w 135"/>
              <a:gd name="T17" fmla="*/ 72 h 135"/>
              <a:gd name="T18" fmla="*/ 72 w 135"/>
              <a:gd name="T19" fmla="*/ 98 h 135"/>
              <a:gd name="T20" fmla="*/ 98 w 135"/>
              <a:gd name="T21" fmla="*/ 72 h 135"/>
              <a:gd name="T22" fmla="*/ 72 w 135"/>
              <a:gd name="T23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72" y="134"/>
                </a:moveTo>
                <a:lnTo>
                  <a:pt x="72" y="134"/>
                </a:lnTo>
                <a:cubicBezTo>
                  <a:pt x="27" y="134"/>
                  <a:pt x="0" y="107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07" y="0"/>
                  <a:pt x="134" y="27"/>
                  <a:pt x="134" y="72"/>
                </a:cubicBezTo>
                <a:cubicBezTo>
                  <a:pt x="134" y="107"/>
                  <a:pt x="107" y="134"/>
                  <a:pt x="72" y="134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81"/>
                  <a:pt x="54" y="98"/>
                  <a:pt x="72" y="98"/>
                </a:cubicBezTo>
                <a:cubicBezTo>
                  <a:pt x="81" y="98"/>
                  <a:pt x="98" y="81"/>
                  <a:pt x="98" y="72"/>
                </a:cubicBezTo>
                <a:cubicBezTo>
                  <a:pt x="98" y="54"/>
                  <a:pt x="81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15">
            <a:extLst>
              <a:ext uri="{FF2B5EF4-FFF2-40B4-BE49-F238E27FC236}">
                <a16:creationId xmlns:a16="http://schemas.microsoft.com/office/drawing/2014/main" id="{6286215D-0EDB-8348-A3BD-910A399C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311" y="10970262"/>
            <a:ext cx="118046" cy="451824"/>
          </a:xfrm>
          <a:custGeom>
            <a:avLst/>
            <a:gdLst>
              <a:gd name="T0" fmla="*/ 98 w 126"/>
              <a:gd name="T1" fmla="*/ 490 h 491"/>
              <a:gd name="T2" fmla="*/ 98 w 126"/>
              <a:gd name="T3" fmla="*/ 490 h 491"/>
              <a:gd name="T4" fmla="*/ 18 w 126"/>
              <a:gd name="T5" fmla="*/ 490 h 491"/>
              <a:gd name="T6" fmla="*/ 0 w 126"/>
              <a:gd name="T7" fmla="*/ 472 h 491"/>
              <a:gd name="T8" fmla="*/ 0 w 126"/>
              <a:gd name="T9" fmla="*/ 17 h 491"/>
              <a:gd name="T10" fmla="*/ 18 w 126"/>
              <a:gd name="T11" fmla="*/ 0 h 491"/>
              <a:gd name="T12" fmla="*/ 98 w 126"/>
              <a:gd name="T13" fmla="*/ 0 h 491"/>
              <a:gd name="T14" fmla="*/ 125 w 126"/>
              <a:gd name="T15" fmla="*/ 17 h 491"/>
              <a:gd name="T16" fmla="*/ 125 w 126"/>
              <a:gd name="T17" fmla="*/ 472 h 491"/>
              <a:gd name="T18" fmla="*/ 98 w 126"/>
              <a:gd name="T19" fmla="*/ 490 h 491"/>
              <a:gd name="T20" fmla="*/ 36 w 126"/>
              <a:gd name="T21" fmla="*/ 455 h 491"/>
              <a:gd name="T22" fmla="*/ 36 w 126"/>
              <a:gd name="T23" fmla="*/ 455 h 491"/>
              <a:gd name="T24" fmla="*/ 81 w 126"/>
              <a:gd name="T25" fmla="*/ 455 h 491"/>
              <a:gd name="T26" fmla="*/ 81 w 126"/>
              <a:gd name="T27" fmla="*/ 44 h 491"/>
              <a:gd name="T28" fmla="*/ 36 w 126"/>
              <a:gd name="T29" fmla="*/ 44 h 491"/>
              <a:gd name="T30" fmla="*/ 36 w 126"/>
              <a:gd name="T31" fmla="*/ 45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491">
                <a:moveTo>
                  <a:pt x="98" y="490"/>
                </a:moveTo>
                <a:lnTo>
                  <a:pt x="98" y="490"/>
                </a:lnTo>
                <a:cubicBezTo>
                  <a:pt x="18" y="490"/>
                  <a:pt x="18" y="490"/>
                  <a:pt x="18" y="490"/>
                </a:cubicBezTo>
                <a:cubicBezTo>
                  <a:pt x="9" y="490"/>
                  <a:pt x="0" y="481"/>
                  <a:pt x="0" y="47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16" y="0"/>
                  <a:pt x="125" y="8"/>
                  <a:pt x="125" y="17"/>
                </a:cubicBezTo>
                <a:cubicBezTo>
                  <a:pt x="125" y="472"/>
                  <a:pt x="125" y="472"/>
                  <a:pt x="125" y="472"/>
                </a:cubicBezTo>
                <a:cubicBezTo>
                  <a:pt x="125" y="481"/>
                  <a:pt x="116" y="490"/>
                  <a:pt x="98" y="490"/>
                </a:cubicBezTo>
                <a:close/>
                <a:moveTo>
                  <a:pt x="36" y="455"/>
                </a:moveTo>
                <a:lnTo>
                  <a:pt x="36" y="455"/>
                </a:lnTo>
                <a:cubicBezTo>
                  <a:pt x="81" y="455"/>
                  <a:pt x="81" y="455"/>
                  <a:pt x="81" y="455"/>
                </a:cubicBezTo>
                <a:cubicBezTo>
                  <a:pt x="81" y="44"/>
                  <a:pt x="81" y="44"/>
                  <a:pt x="81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16">
            <a:extLst>
              <a:ext uri="{FF2B5EF4-FFF2-40B4-BE49-F238E27FC236}">
                <a16:creationId xmlns:a16="http://schemas.microsoft.com/office/drawing/2014/main" id="{EBEC64A8-FB47-2341-B4F5-B1EF54F9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779" y="10681256"/>
            <a:ext cx="435542" cy="797818"/>
          </a:xfrm>
          <a:custGeom>
            <a:avLst/>
            <a:gdLst>
              <a:gd name="T0" fmla="*/ 259 w 474"/>
              <a:gd name="T1" fmla="*/ 865 h 866"/>
              <a:gd name="T2" fmla="*/ 259 w 474"/>
              <a:gd name="T3" fmla="*/ 865 h 866"/>
              <a:gd name="T4" fmla="*/ 241 w 474"/>
              <a:gd name="T5" fmla="*/ 848 h 866"/>
              <a:gd name="T6" fmla="*/ 0 w 474"/>
              <a:gd name="T7" fmla="*/ 90 h 866"/>
              <a:gd name="T8" fmla="*/ 0 w 474"/>
              <a:gd name="T9" fmla="*/ 72 h 866"/>
              <a:gd name="T10" fmla="*/ 9 w 474"/>
              <a:gd name="T11" fmla="*/ 63 h 866"/>
              <a:gd name="T12" fmla="*/ 205 w 474"/>
              <a:gd name="T13" fmla="*/ 0 h 866"/>
              <a:gd name="T14" fmla="*/ 223 w 474"/>
              <a:gd name="T15" fmla="*/ 9 h 866"/>
              <a:gd name="T16" fmla="*/ 464 w 474"/>
              <a:gd name="T17" fmla="*/ 776 h 866"/>
              <a:gd name="T18" fmla="*/ 464 w 474"/>
              <a:gd name="T19" fmla="*/ 794 h 866"/>
              <a:gd name="T20" fmla="*/ 455 w 474"/>
              <a:gd name="T21" fmla="*/ 803 h 866"/>
              <a:gd name="T22" fmla="*/ 267 w 474"/>
              <a:gd name="T23" fmla="*/ 857 h 866"/>
              <a:gd name="T24" fmla="*/ 259 w 474"/>
              <a:gd name="T25" fmla="*/ 865 h 866"/>
              <a:gd name="T26" fmla="*/ 44 w 474"/>
              <a:gd name="T27" fmla="*/ 90 h 866"/>
              <a:gd name="T28" fmla="*/ 44 w 474"/>
              <a:gd name="T29" fmla="*/ 90 h 866"/>
              <a:gd name="T30" fmla="*/ 277 w 474"/>
              <a:gd name="T31" fmla="*/ 821 h 866"/>
              <a:gd name="T32" fmla="*/ 428 w 474"/>
              <a:gd name="T33" fmla="*/ 768 h 866"/>
              <a:gd name="T34" fmla="*/ 196 w 474"/>
              <a:gd name="T35" fmla="*/ 45 h 866"/>
              <a:gd name="T36" fmla="*/ 44 w 474"/>
              <a:gd name="T37" fmla="*/ 9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4" h="866">
                <a:moveTo>
                  <a:pt x="259" y="865"/>
                </a:moveTo>
                <a:lnTo>
                  <a:pt x="259" y="865"/>
                </a:lnTo>
                <a:cubicBezTo>
                  <a:pt x="250" y="865"/>
                  <a:pt x="250" y="857"/>
                  <a:pt x="241" y="84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0"/>
                  <a:pt x="0" y="72"/>
                  <a:pt x="0" y="72"/>
                </a:cubicBezTo>
                <a:cubicBezTo>
                  <a:pt x="0" y="63"/>
                  <a:pt x="9" y="63"/>
                  <a:pt x="9" y="63"/>
                </a:cubicBezTo>
                <a:cubicBezTo>
                  <a:pt x="205" y="0"/>
                  <a:pt x="205" y="0"/>
                  <a:pt x="205" y="0"/>
                </a:cubicBezTo>
                <a:cubicBezTo>
                  <a:pt x="214" y="0"/>
                  <a:pt x="223" y="0"/>
                  <a:pt x="223" y="9"/>
                </a:cubicBezTo>
                <a:cubicBezTo>
                  <a:pt x="464" y="776"/>
                  <a:pt x="464" y="776"/>
                  <a:pt x="464" y="776"/>
                </a:cubicBezTo>
                <a:cubicBezTo>
                  <a:pt x="473" y="785"/>
                  <a:pt x="473" y="785"/>
                  <a:pt x="464" y="794"/>
                </a:cubicBezTo>
                <a:cubicBezTo>
                  <a:pt x="464" y="794"/>
                  <a:pt x="464" y="803"/>
                  <a:pt x="455" y="803"/>
                </a:cubicBezTo>
                <a:cubicBezTo>
                  <a:pt x="267" y="857"/>
                  <a:pt x="267" y="857"/>
                  <a:pt x="267" y="857"/>
                </a:cubicBezTo>
                <a:cubicBezTo>
                  <a:pt x="267" y="857"/>
                  <a:pt x="267" y="865"/>
                  <a:pt x="259" y="865"/>
                </a:cubicBezTo>
                <a:close/>
                <a:moveTo>
                  <a:pt x="44" y="90"/>
                </a:moveTo>
                <a:lnTo>
                  <a:pt x="44" y="90"/>
                </a:lnTo>
                <a:cubicBezTo>
                  <a:pt x="277" y="821"/>
                  <a:pt x="277" y="821"/>
                  <a:pt x="277" y="821"/>
                </a:cubicBezTo>
                <a:cubicBezTo>
                  <a:pt x="428" y="768"/>
                  <a:pt x="428" y="768"/>
                  <a:pt x="428" y="768"/>
                </a:cubicBezTo>
                <a:cubicBezTo>
                  <a:pt x="196" y="45"/>
                  <a:pt x="196" y="45"/>
                  <a:pt x="196" y="45"/>
                </a:cubicBezTo>
                <a:lnTo>
                  <a:pt x="44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17">
            <a:extLst>
              <a:ext uri="{FF2B5EF4-FFF2-40B4-BE49-F238E27FC236}">
                <a16:creationId xmlns:a16="http://schemas.microsoft.com/office/drawing/2014/main" id="{12FB2113-A591-B447-A1A5-7E98ADF6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048" y="10791160"/>
            <a:ext cx="142466" cy="134325"/>
          </a:xfrm>
          <a:custGeom>
            <a:avLst/>
            <a:gdLst>
              <a:gd name="T0" fmla="*/ 80 w 153"/>
              <a:gd name="T1" fmla="*/ 143 h 144"/>
              <a:gd name="T2" fmla="*/ 80 w 153"/>
              <a:gd name="T3" fmla="*/ 143 h 144"/>
              <a:gd name="T4" fmla="*/ 45 w 153"/>
              <a:gd name="T5" fmla="*/ 134 h 144"/>
              <a:gd name="T6" fmla="*/ 9 w 153"/>
              <a:gd name="T7" fmla="*/ 98 h 144"/>
              <a:gd name="T8" fmla="*/ 54 w 153"/>
              <a:gd name="T9" fmla="*/ 9 h 144"/>
              <a:gd name="T10" fmla="*/ 143 w 153"/>
              <a:gd name="T11" fmla="*/ 54 h 144"/>
              <a:gd name="T12" fmla="*/ 143 w 153"/>
              <a:gd name="T13" fmla="*/ 54 h 144"/>
              <a:gd name="T14" fmla="*/ 143 w 153"/>
              <a:gd name="T15" fmla="*/ 107 h 144"/>
              <a:gd name="T16" fmla="*/ 98 w 153"/>
              <a:gd name="T17" fmla="*/ 143 h 144"/>
              <a:gd name="T18" fmla="*/ 80 w 153"/>
              <a:gd name="T19" fmla="*/ 143 h 144"/>
              <a:gd name="T20" fmla="*/ 80 w 153"/>
              <a:gd name="T21" fmla="*/ 45 h 144"/>
              <a:gd name="T22" fmla="*/ 80 w 153"/>
              <a:gd name="T23" fmla="*/ 45 h 144"/>
              <a:gd name="T24" fmla="*/ 72 w 153"/>
              <a:gd name="T25" fmla="*/ 45 h 144"/>
              <a:gd name="T26" fmla="*/ 54 w 153"/>
              <a:gd name="T27" fmla="*/ 90 h 144"/>
              <a:gd name="T28" fmla="*/ 63 w 153"/>
              <a:gd name="T29" fmla="*/ 107 h 144"/>
              <a:gd name="T30" fmla="*/ 90 w 153"/>
              <a:gd name="T31" fmla="*/ 107 h 144"/>
              <a:gd name="T32" fmla="*/ 107 w 153"/>
              <a:gd name="T33" fmla="*/ 90 h 144"/>
              <a:gd name="T34" fmla="*/ 107 w 153"/>
              <a:gd name="T35" fmla="*/ 72 h 144"/>
              <a:gd name="T36" fmla="*/ 107 w 153"/>
              <a:gd name="T37" fmla="*/ 72 h 144"/>
              <a:gd name="T38" fmla="*/ 80 w 153"/>
              <a:gd name="T39" fmla="*/ 4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3" h="144">
                <a:moveTo>
                  <a:pt x="80" y="143"/>
                </a:moveTo>
                <a:lnTo>
                  <a:pt x="80" y="143"/>
                </a:lnTo>
                <a:cubicBezTo>
                  <a:pt x="72" y="143"/>
                  <a:pt x="54" y="143"/>
                  <a:pt x="45" y="134"/>
                </a:cubicBezTo>
                <a:cubicBezTo>
                  <a:pt x="27" y="125"/>
                  <a:pt x="18" y="116"/>
                  <a:pt x="9" y="98"/>
                </a:cubicBezTo>
                <a:cubicBezTo>
                  <a:pt x="0" y="63"/>
                  <a:pt x="18" y="27"/>
                  <a:pt x="54" y="9"/>
                </a:cubicBezTo>
                <a:cubicBezTo>
                  <a:pt x="98" y="0"/>
                  <a:pt x="134" y="18"/>
                  <a:pt x="143" y="54"/>
                </a:cubicBezTo>
                <a:lnTo>
                  <a:pt x="143" y="54"/>
                </a:lnTo>
                <a:cubicBezTo>
                  <a:pt x="152" y="72"/>
                  <a:pt x="152" y="90"/>
                  <a:pt x="143" y="107"/>
                </a:cubicBezTo>
                <a:cubicBezTo>
                  <a:pt x="134" y="125"/>
                  <a:pt x="116" y="134"/>
                  <a:pt x="98" y="143"/>
                </a:cubicBezTo>
                <a:cubicBezTo>
                  <a:pt x="90" y="143"/>
                  <a:pt x="90" y="143"/>
                  <a:pt x="80" y="143"/>
                </a:cubicBezTo>
                <a:close/>
                <a:moveTo>
                  <a:pt x="80" y="45"/>
                </a:moveTo>
                <a:lnTo>
                  <a:pt x="80" y="45"/>
                </a:lnTo>
                <a:cubicBezTo>
                  <a:pt x="72" y="45"/>
                  <a:pt x="72" y="45"/>
                  <a:pt x="72" y="45"/>
                </a:cubicBezTo>
                <a:cubicBezTo>
                  <a:pt x="54" y="54"/>
                  <a:pt x="45" y="72"/>
                  <a:pt x="54" y="90"/>
                </a:cubicBezTo>
                <a:cubicBezTo>
                  <a:pt x="54" y="90"/>
                  <a:pt x="54" y="98"/>
                  <a:pt x="63" y="107"/>
                </a:cubicBezTo>
                <a:cubicBezTo>
                  <a:pt x="72" y="107"/>
                  <a:pt x="80" y="107"/>
                  <a:pt x="90" y="107"/>
                </a:cubicBezTo>
                <a:cubicBezTo>
                  <a:pt x="98" y="107"/>
                  <a:pt x="98" y="98"/>
                  <a:pt x="107" y="90"/>
                </a:cubicBezTo>
                <a:cubicBezTo>
                  <a:pt x="107" y="81"/>
                  <a:pt x="107" y="72"/>
                  <a:pt x="107" y="72"/>
                </a:cubicBezTo>
                <a:lnTo>
                  <a:pt x="107" y="72"/>
                </a:lnTo>
                <a:cubicBezTo>
                  <a:pt x="107" y="54"/>
                  <a:pt x="90" y="45"/>
                  <a:pt x="8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18">
            <a:extLst>
              <a:ext uri="{FF2B5EF4-FFF2-40B4-BE49-F238E27FC236}">
                <a16:creationId xmlns:a16="http://schemas.microsoft.com/office/drawing/2014/main" id="{17DB5745-43F4-C147-93E3-257E0F15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35" y="10953980"/>
            <a:ext cx="240158" cy="459965"/>
          </a:xfrm>
          <a:custGeom>
            <a:avLst/>
            <a:gdLst>
              <a:gd name="T0" fmla="*/ 151 w 259"/>
              <a:gd name="T1" fmla="*/ 499 h 500"/>
              <a:gd name="T2" fmla="*/ 151 w 259"/>
              <a:gd name="T3" fmla="*/ 499 h 500"/>
              <a:gd name="T4" fmla="*/ 134 w 259"/>
              <a:gd name="T5" fmla="*/ 481 h 500"/>
              <a:gd name="T6" fmla="*/ 0 w 259"/>
              <a:gd name="T7" fmla="*/ 53 h 500"/>
              <a:gd name="T8" fmla="*/ 0 w 259"/>
              <a:gd name="T9" fmla="*/ 35 h 500"/>
              <a:gd name="T10" fmla="*/ 9 w 259"/>
              <a:gd name="T11" fmla="*/ 26 h 500"/>
              <a:gd name="T12" fmla="*/ 89 w 259"/>
              <a:gd name="T13" fmla="*/ 0 h 500"/>
              <a:gd name="T14" fmla="*/ 116 w 259"/>
              <a:gd name="T15" fmla="*/ 18 h 500"/>
              <a:gd name="T16" fmla="*/ 258 w 259"/>
              <a:gd name="T17" fmla="*/ 446 h 500"/>
              <a:gd name="T18" fmla="*/ 249 w 259"/>
              <a:gd name="T19" fmla="*/ 463 h 500"/>
              <a:gd name="T20" fmla="*/ 241 w 259"/>
              <a:gd name="T21" fmla="*/ 473 h 500"/>
              <a:gd name="T22" fmla="*/ 160 w 259"/>
              <a:gd name="T23" fmla="*/ 499 h 500"/>
              <a:gd name="T24" fmla="*/ 151 w 259"/>
              <a:gd name="T25" fmla="*/ 499 h 500"/>
              <a:gd name="T26" fmla="*/ 44 w 259"/>
              <a:gd name="T27" fmla="*/ 62 h 500"/>
              <a:gd name="T28" fmla="*/ 44 w 259"/>
              <a:gd name="T29" fmla="*/ 62 h 500"/>
              <a:gd name="T30" fmla="*/ 169 w 259"/>
              <a:gd name="T31" fmla="*/ 455 h 500"/>
              <a:gd name="T32" fmla="*/ 214 w 259"/>
              <a:gd name="T33" fmla="*/ 437 h 500"/>
              <a:gd name="T34" fmla="*/ 89 w 259"/>
              <a:gd name="T35" fmla="*/ 44 h 500"/>
              <a:gd name="T36" fmla="*/ 44 w 259"/>
              <a:gd name="T37" fmla="*/ 6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9" h="500">
                <a:moveTo>
                  <a:pt x="151" y="499"/>
                </a:moveTo>
                <a:lnTo>
                  <a:pt x="151" y="499"/>
                </a:lnTo>
                <a:cubicBezTo>
                  <a:pt x="151" y="499"/>
                  <a:pt x="142" y="490"/>
                  <a:pt x="134" y="48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4"/>
                  <a:pt x="0" y="44"/>
                  <a:pt x="0" y="35"/>
                </a:cubicBezTo>
                <a:lnTo>
                  <a:pt x="9" y="26"/>
                </a:lnTo>
                <a:cubicBezTo>
                  <a:pt x="89" y="0"/>
                  <a:pt x="89" y="0"/>
                  <a:pt x="89" y="0"/>
                </a:cubicBezTo>
                <a:cubicBezTo>
                  <a:pt x="107" y="0"/>
                  <a:pt x="116" y="0"/>
                  <a:pt x="116" y="18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258" y="455"/>
                  <a:pt x="258" y="455"/>
                  <a:pt x="249" y="463"/>
                </a:cubicBezTo>
                <a:cubicBezTo>
                  <a:pt x="249" y="463"/>
                  <a:pt x="249" y="473"/>
                  <a:pt x="241" y="473"/>
                </a:cubicBezTo>
                <a:cubicBezTo>
                  <a:pt x="160" y="499"/>
                  <a:pt x="160" y="499"/>
                  <a:pt x="160" y="499"/>
                </a:cubicBezTo>
                <a:cubicBezTo>
                  <a:pt x="160" y="499"/>
                  <a:pt x="160" y="499"/>
                  <a:pt x="151" y="499"/>
                </a:cubicBezTo>
                <a:close/>
                <a:moveTo>
                  <a:pt x="44" y="62"/>
                </a:moveTo>
                <a:lnTo>
                  <a:pt x="44" y="62"/>
                </a:lnTo>
                <a:cubicBezTo>
                  <a:pt x="169" y="455"/>
                  <a:pt x="169" y="455"/>
                  <a:pt x="169" y="455"/>
                </a:cubicBezTo>
                <a:cubicBezTo>
                  <a:pt x="214" y="437"/>
                  <a:pt x="214" y="437"/>
                  <a:pt x="214" y="437"/>
                </a:cubicBezTo>
                <a:cubicBezTo>
                  <a:pt x="89" y="44"/>
                  <a:pt x="89" y="44"/>
                  <a:pt x="89" y="44"/>
                </a:cubicBezTo>
                <a:lnTo>
                  <a:pt x="44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19">
            <a:extLst>
              <a:ext uri="{FF2B5EF4-FFF2-40B4-BE49-F238E27FC236}">
                <a16:creationId xmlns:a16="http://schemas.microsoft.com/office/drawing/2014/main" id="{E4C086F3-0809-BA42-A9E4-03D6D75B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054" y="6736943"/>
            <a:ext cx="313429" cy="407050"/>
          </a:xfrm>
          <a:custGeom>
            <a:avLst/>
            <a:gdLst>
              <a:gd name="T0" fmla="*/ 312 w 339"/>
              <a:gd name="T1" fmla="*/ 438 h 439"/>
              <a:gd name="T2" fmla="*/ 312 w 339"/>
              <a:gd name="T3" fmla="*/ 438 h 439"/>
              <a:gd name="T4" fmla="*/ 89 w 339"/>
              <a:gd name="T5" fmla="*/ 340 h 439"/>
              <a:gd name="T6" fmla="*/ 0 w 339"/>
              <a:gd name="T7" fmla="*/ 117 h 439"/>
              <a:gd name="T8" fmla="*/ 17 w 339"/>
              <a:gd name="T9" fmla="*/ 10 h 439"/>
              <a:gd name="T10" fmla="*/ 44 w 339"/>
              <a:gd name="T11" fmla="*/ 0 h 439"/>
              <a:gd name="T12" fmla="*/ 53 w 339"/>
              <a:gd name="T13" fmla="*/ 27 h 439"/>
              <a:gd name="T14" fmla="*/ 35 w 339"/>
              <a:gd name="T15" fmla="*/ 117 h 439"/>
              <a:gd name="T16" fmla="*/ 116 w 339"/>
              <a:gd name="T17" fmla="*/ 313 h 439"/>
              <a:gd name="T18" fmla="*/ 312 w 339"/>
              <a:gd name="T19" fmla="*/ 402 h 439"/>
              <a:gd name="T20" fmla="*/ 338 w 339"/>
              <a:gd name="T21" fmla="*/ 420 h 439"/>
              <a:gd name="T22" fmla="*/ 312 w 339"/>
              <a:gd name="T23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439">
                <a:moveTo>
                  <a:pt x="312" y="438"/>
                </a:moveTo>
                <a:lnTo>
                  <a:pt x="312" y="438"/>
                </a:lnTo>
                <a:cubicBezTo>
                  <a:pt x="231" y="438"/>
                  <a:pt x="151" y="402"/>
                  <a:pt x="89" y="340"/>
                </a:cubicBezTo>
                <a:cubicBezTo>
                  <a:pt x="35" y="286"/>
                  <a:pt x="0" y="206"/>
                  <a:pt x="0" y="117"/>
                </a:cubicBezTo>
                <a:cubicBezTo>
                  <a:pt x="0" y="81"/>
                  <a:pt x="0" y="45"/>
                  <a:pt x="17" y="10"/>
                </a:cubicBezTo>
                <a:cubicBezTo>
                  <a:pt x="17" y="0"/>
                  <a:pt x="35" y="0"/>
                  <a:pt x="44" y="0"/>
                </a:cubicBezTo>
                <a:cubicBezTo>
                  <a:pt x="53" y="0"/>
                  <a:pt x="53" y="18"/>
                  <a:pt x="53" y="27"/>
                </a:cubicBezTo>
                <a:cubicBezTo>
                  <a:pt x="44" y="54"/>
                  <a:pt x="35" y="90"/>
                  <a:pt x="35" y="117"/>
                </a:cubicBezTo>
                <a:cubicBezTo>
                  <a:pt x="35" y="197"/>
                  <a:pt x="62" y="259"/>
                  <a:pt x="116" y="313"/>
                </a:cubicBezTo>
                <a:cubicBezTo>
                  <a:pt x="169" y="366"/>
                  <a:pt x="240" y="402"/>
                  <a:pt x="312" y="402"/>
                </a:cubicBezTo>
                <a:cubicBezTo>
                  <a:pt x="330" y="402"/>
                  <a:pt x="338" y="411"/>
                  <a:pt x="338" y="420"/>
                </a:cubicBezTo>
                <a:cubicBezTo>
                  <a:pt x="338" y="429"/>
                  <a:pt x="330" y="438"/>
                  <a:pt x="312" y="4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20">
            <a:extLst>
              <a:ext uri="{FF2B5EF4-FFF2-40B4-BE49-F238E27FC236}">
                <a16:creationId xmlns:a16="http://schemas.microsoft.com/office/drawing/2014/main" id="{1679D248-11FD-F445-901C-51284AD6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652" y="6557842"/>
            <a:ext cx="378555" cy="305286"/>
          </a:xfrm>
          <a:custGeom>
            <a:avLst/>
            <a:gdLst>
              <a:gd name="T0" fmla="*/ 392 w 411"/>
              <a:gd name="T1" fmla="*/ 330 h 331"/>
              <a:gd name="T2" fmla="*/ 392 w 411"/>
              <a:gd name="T3" fmla="*/ 330 h 331"/>
              <a:gd name="T4" fmla="*/ 374 w 411"/>
              <a:gd name="T5" fmla="*/ 313 h 331"/>
              <a:gd name="T6" fmla="*/ 294 w 411"/>
              <a:gd name="T7" fmla="*/ 116 h 331"/>
              <a:gd name="T8" fmla="*/ 89 w 411"/>
              <a:gd name="T9" fmla="*/ 36 h 331"/>
              <a:gd name="T10" fmla="*/ 26 w 411"/>
              <a:gd name="T11" fmla="*/ 45 h 331"/>
              <a:gd name="T12" fmla="*/ 0 w 411"/>
              <a:gd name="T13" fmla="*/ 27 h 331"/>
              <a:gd name="T14" fmla="*/ 17 w 411"/>
              <a:gd name="T15" fmla="*/ 9 h 331"/>
              <a:gd name="T16" fmla="*/ 89 w 411"/>
              <a:gd name="T17" fmla="*/ 0 h 331"/>
              <a:gd name="T18" fmla="*/ 321 w 411"/>
              <a:gd name="T19" fmla="*/ 89 h 331"/>
              <a:gd name="T20" fmla="*/ 410 w 411"/>
              <a:gd name="T21" fmla="*/ 313 h 331"/>
              <a:gd name="T22" fmla="*/ 392 w 411"/>
              <a:gd name="T23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1" h="331">
                <a:moveTo>
                  <a:pt x="392" y="330"/>
                </a:moveTo>
                <a:lnTo>
                  <a:pt x="392" y="330"/>
                </a:lnTo>
                <a:cubicBezTo>
                  <a:pt x="383" y="330"/>
                  <a:pt x="374" y="321"/>
                  <a:pt x="374" y="313"/>
                </a:cubicBezTo>
                <a:cubicBezTo>
                  <a:pt x="374" y="241"/>
                  <a:pt x="348" y="170"/>
                  <a:pt x="294" y="116"/>
                </a:cubicBezTo>
                <a:cubicBezTo>
                  <a:pt x="241" y="63"/>
                  <a:pt x="169" y="36"/>
                  <a:pt x="89" y="36"/>
                </a:cubicBezTo>
                <a:cubicBezTo>
                  <a:pt x="71" y="36"/>
                  <a:pt x="53" y="36"/>
                  <a:pt x="26" y="45"/>
                </a:cubicBezTo>
                <a:cubicBezTo>
                  <a:pt x="17" y="45"/>
                  <a:pt x="8" y="36"/>
                  <a:pt x="0" y="27"/>
                </a:cubicBezTo>
                <a:cubicBezTo>
                  <a:pt x="0" y="18"/>
                  <a:pt x="8" y="9"/>
                  <a:pt x="17" y="9"/>
                </a:cubicBezTo>
                <a:cubicBezTo>
                  <a:pt x="44" y="0"/>
                  <a:pt x="71" y="0"/>
                  <a:pt x="89" y="0"/>
                </a:cubicBezTo>
                <a:cubicBezTo>
                  <a:pt x="178" y="0"/>
                  <a:pt x="258" y="27"/>
                  <a:pt x="321" y="89"/>
                </a:cubicBezTo>
                <a:cubicBezTo>
                  <a:pt x="374" y="152"/>
                  <a:pt x="410" y="232"/>
                  <a:pt x="410" y="313"/>
                </a:cubicBezTo>
                <a:cubicBezTo>
                  <a:pt x="410" y="321"/>
                  <a:pt x="401" y="330"/>
                  <a:pt x="392" y="3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21">
            <a:extLst>
              <a:ext uri="{FF2B5EF4-FFF2-40B4-BE49-F238E27FC236}">
                <a16:creationId xmlns:a16="http://schemas.microsoft.com/office/drawing/2014/main" id="{11AEAA95-2E12-6C4E-B9AA-F5370273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196" y="6557842"/>
            <a:ext cx="183174" cy="183171"/>
          </a:xfrm>
          <a:custGeom>
            <a:avLst/>
            <a:gdLst>
              <a:gd name="T0" fmla="*/ 170 w 198"/>
              <a:gd name="T1" fmla="*/ 36 h 197"/>
              <a:gd name="T2" fmla="*/ 170 w 198"/>
              <a:gd name="T3" fmla="*/ 36 h 197"/>
              <a:gd name="T4" fmla="*/ 99 w 198"/>
              <a:gd name="T5" fmla="*/ 0 h 197"/>
              <a:gd name="T6" fmla="*/ 27 w 198"/>
              <a:gd name="T7" fmla="*/ 36 h 197"/>
              <a:gd name="T8" fmla="*/ 0 w 198"/>
              <a:gd name="T9" fmla="*/ 99 h 197"/>
              <a:gd name="T10" fmla="*/ 27 w 198"/>
              <a:gd name="T11" fmla="*/ 170 h 197"/>
              <a:gd name="T12" fmla="*/ 99 w 198"/>
              <a:gd name="T13" fmla="*/ 196 h 197"/>
              <a:gd name="T14" fmla="*/ 170 w 198"/>
              <a:gd name="T15" fmla="*/ 170 h 197"/>
              <a:gd name="T16" fmla="*/ 197 w 198"/>
              <a:gd name="T17" fmla="*/ 99 h 197"/>
              <a:gd name="T18" fmla="*/ 170 w 198"/>
              <a:gd name="T19" fmla="*/ 36 h 197"/>
              <a:gd name="T20" fmla="*/ 99 w 198"/>
              <a:gd name="T21" fmla="*/ 188 h 197"/>
              <a:gd name="T22" fmla="*/ 99 w 198"/>
              <a:gd name="T23" fmla="*/ 188 h 197"/>
              <a:gd name="T24" fmla="*/ 9 w 198"/>
              <a:gd name="T25" fmla="*/ 99 h 197"/>
              <a:gd name="T26" fmla="*/ 99 w 198"/>
              <a:gd name="T27" fmla="*/ 18 h 197"/>
              <a:gd name="T28" fmla="*/ 188 w 198"/>
              <a:gd name="T29" fmla="*/ 99 h 197"/>
              <a:gd name="T30" fmla="*/ 99 w 198"/>
              <a:gd name="T31" fmla="*/ 18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97">
                <a:moveTo>
                  <a:pt x="170" y="36"/>
                </a:moveTo>
                <a:lnTo>
                  <a:pt x="170" y="36"/>
                </a:lnTo>
                <a:cubicBezTo>
                  <a:pt x="152" y="9"/>
                  <a:pt x="125" y="0"/>
                  <a:pt x="99" y="0"/>
                </a:cubicBezTo>
                <a:cubicBezTo>
                  <a:pt x="72" y="0"/>
                  <a:pt x="45" y="9"/>
                  <a:pt x="27" y="36"/>
                </a:cubicBezTo>
                <a:cubicBezTo>
                  <a:pt x="9" y="54"/>
                  <a:pt x="0" y="72"/>
                  <a:pt x="0" y="99"/>
                </a:cubicBezTo>
                <a:cubicBezTo>
                  <a:pt x="0" y="125"/>
                  <a:pt x="9" y="152"/>
                  <a:pt x="27" y="170"/>
                </a:cubicBezTo>
                <a:cubicBezTo>
                  <a:pt x="45" y="188"/>
                  <a:pt x="72" y="196"/>
                  <a:pt x="99" y="196"/>
                </a:cubicBezTo>
                <a:cubicBezTo>
                  <a:pt x="125" y="196"/>
                  <a:pt x="152" y="188"/>
                  <a:pt x="170" y="170"/>
                </a:cubicBezTo>
                <a:cubicBezTo>
                  <a:pt x="188" y="152"/>
                  <a:pt x="197" y="125"/>
                  <a:pt x="197" y="99"/>
                </a:cubicBezTo>
                <a:cubicBezTo>
                  <a:pt x="197" y="72"/>
                  <a:pt x="188" y="54"/>
                  <a:pt x="170" y="36"/>
                </a:cubicBezTo>
                <a:close/>
                <a:moveTo>
                  <a:pt x="99" y="188"/>
                </a:moveTo>
                <a:lnTo>
                  <a:pt x="99" y="188"/>
                </a:lnTo>
                <a:cubicBezTo>
                  <a:pt x="45" y="188"/>
                  <a:pt x="9" y="152"/>
                  <a:pt x="9" y="99"/>
                </a:cubicBezTo>
                <a:cubicBezTo>
                  <a:pt x="9" y="54"/>
                  <a:pt x="45" y="18"/>
                  <a:pt x="99" y="18"/>
                </a:cubicBezTo>
                <a:cubicBezTo>
                  <a:pt x="143" y="18"/>
                  <a:pt x="188" y="54"/>
                  <a:pt x="188" y="99"/>
                </a:cubicBezTo>
                <a:cubicBezTo>
                  <a:pt x="188" y="152"/>
                  <a:pt x="143" y="188"/>
                  <a:pt x="99" y="1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22">
            <a:extLst>
              <a:ext uri="{FF2B5EF4-FFF2-40B4-BE49-F238E27FC236}">
                <a16:creationId xmlns:a16="http://schemas.microsoft.com/office/drawing/2014/main" id="{4098788B-6160-BA49-BC8A-6E09841AF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478" y="6582264"/>
            <a:ext cx="142469" cy="142466"/>
          </a:xfrm>
          <a:custGeom>
            <a:avLst/>
            <a:gdLst>
              <a:gd name="T0" fmla="*/ 81 w 153"/>
              <a:gd name="T1" fmla="*/ 0 h 153"/>
              <a:gd name="T2" fmla="*/ 81 w 153"/>
              <a:gd name="T3" fmla="*/ 0 h 153"/>
              <a:gd name="T4" fmla="*/ 0 w 153"/>
              <a:gd name="T5" fmla="*/ 72 h 153"/>
              <a:gd name="T6" fmla="*/ 81 w 153"/>
              <a:gd name="T7" fmla="*/ 152 h 153"/>
              <a:gd name="T8" fmla="*/ 152 w 153"/>
              <a:gd name="T9" fmla="*/ 72 h 153"/>
              <a:gd name="T10" fmla="*/ 81 w 153"/>
              <a:gd name="T11" fmla="*/ 0 h 153"/>
              <a:gd name="T12" fmla="*/ 81 w 153"/>
              <a:gd name="T13" fmla="*/ 134 h 153"/>
              <a:gd name="T14" fmla="*/ 81 w 153"/>
              <a:gd name="T15" fmla="*/ 134 h 153"/>
              <a:gd name="T16" fmla="*/ 18 w 153"/>
              <a:gd name="T17" fmla="*/ 72 h 153"/>
              <a:gd name="T18" fmla="*/ 81 w 153"/>
              <a:gd name="T19" fmla="*/ 9 h 153"/>
              <a:gd name="T20" fmla="*/ 143 w 153"/>
              <a:gd name="T21" fmla="*/ 72 h 153"/>
              <a:gd name="T22" fmla="*/ 81 w 153"/>
              <a:gd name="T23" fmla="*/ 13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53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16"/>
                  <a:pt x="36" y="152"/>
                  <a:pt x="81" y="152"/>
                </a:cubicBezTo>
                <a:cubicBezTo>
                  <a:pt x="125" y="152"/>
                  <a:pt x="152" y="116"/>
                  <a:pt x="152" y="72"/>
                </a:cubicBezTo>
                <a:cubicBezTo>
                  <a:pt x="152" y="36"/>
                  <a:pt x="125" y="0"/>
                  <a:pt x="81" y="0"/>
                </a:cubicBezTo>
                <a:close/>
                <a:moveTo>
                  <a:pt x="81" y="134"/>
                </a:moveTo>
                <a:lnTo>
                  <a:pt x="81" y="134"/>
                </a:lnTo>
                <a:cubicBezTo>
                  <a:pt x="45" y="134"/>
                  <a:pt x="18" y="107"/>
                  <a:pt x="18" y="72"/>
                </a:cubicBezTo>
                <a:cubicBezTo>
                  <a:pt x="18" y="36"/>
                  <a:pt x="45" y="9"/>
                  <a:pt x="81" y="9"/>
                </a:cubicBezTo>
                <a:cubicBezTo>
                  <a:pt x="116" y="9"/>
                  <a:pt x="143" y="36"/>
                  <a:pt x="143" y="72"/>
                </a:cubicBezTo>
                <a:cubicBezTo>
                  <a:pt x="143" y="107"/>
                  <a:pt x="116" y="134"/>
                  <a:pt x="81" y="1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23">
            <a:extLst>
              <a:ext uri="{FF2B5EF4-FFF2-40B4-BE49-F238E27FC236}">
                <a16:creationId xmlns:a16="http://schemas.microsoft.com/office/drawing/2014/main" id="{3293D0BC-6BE6-1247-BB2F-7988D8F7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041" y="6606688"/>
            <a:ext cx="73269" cy="81410"/>
          </a:xfrm>
          <a:custGeom>
            <a:avLst/>
            <a:gdLst>
              <a:gd name="T0" fmla="*/ 71 w 81"/>
              <a:gd name="T1" fmla="*/ 9 h 90"/>
              <a:gd name="T2" fmla="*/ 71 w 81"/>
              <a:gd name="T3" fmla="*/ 9 h 90"/>
              <a:gd name="T4" fmla="*/ 62 w 81"/>
              <a:gd name="T5" fmla="*/ 0 h 90"/>
              <a:gd name="T6" fmla="*/ 18 w 81"/>
              <a:gd name="T7" fmla="*/ 35 h 90"/>
              <a:gd name="T8" fmla="*/ 0 w 81"/>
              <a:gd name="T9" fmla="*/ 35 h 90"/>
              <a:gd name="T10" fmla="*/ 0 w 81"/>
              <a:gd name="T11" fmla="*/ 35 h 90"/>
              <a:gd name="T12" fmla="*/ 0 w 81"/>
              <a:gd name="T13" fmla="*/ 45 h 90"/>
              <a:gd name="T14" fmla="*/ 18 w 81"/>
              <a:gd name="T15" fmla="*/ 45 h 90"/>
              <a:gd name="T16" fmla="*/ 18 w 81"/>
              <a:gd name="T17" fmla="*/ 45 h 90"/>
              <a:gd name="T18" fmla="*/ 18 w 81"/>
              <a:gd name="T19" fmla="*/ 53 h 90"/>
              <a:gd name="T20" fmla="*/ 0 w 81"/>
              <a:gd name="T21" fmla="*/ 53 h 90"/>
              <a:gd name="T22" fmla="*/ 0 w 81"/>
              <a:gd name="T23" fmla="*/ 53 h 90"/>
              <a:gd name="T24" fmla="*/ 0 w 81"/>
              <a:gd name="T25" fmla="*/ 62 h 90"/>
              <a:gd name="T26" fmla="*/ 18 w 81"/>
              <a:gd name="T27" fmla="*/ 62 h 90"/>
              <a:gd name="T28" fmla="*/ 62 w 81"/>
              <a:gd name="T29" fmla="*/ 89 h 90"/>
              <a:gd name="T30" fmla="*/ 71 w 81"/>
              <a:gd name="T31" fmla="*/ 89 h 90"/>
              <a:gd name="T32" fmla="*/ 80 w 81"/>
              <a:gd name="T33" fmla="*/ 80 h 90"/>
              <a:gd name="T34" fmla="*/ 71 w 81"/>
              <a:gd name="T35" fmla="*/ 80 h 90"/>
              <a:gd name="T36" fmla="*/ 62 w 81"/>
              <a:gd name="T37" fmla="*/ 80 h 90"/>
              <a:gd name="T38" fmla="*/ 36 w 81"/>
              <a:gd name="T39" fmla="*/ 62 h 90"/>
              <a:gd name="T40" fmla="*/ 45 w 81"/>
              <a:gd name="T41" fmla="*/ 62 h 90"/>
              <a:gd name="T42" fmla="*/ 45 w 81"/>
              <a:gd name="T43" fmla="*/ 53 h 90"/>
              <a:gd name="T44" fmla="*/ 45 w 81"/>
              <a:gd name="T45" fmla="*/ 53 h 90"/>
              <a:gd name="T46" fmla="*/ 27 w 81"/>
              <a:gd name="T47" fmla="*/ 53 h 90"/>
              <a:gd name="T48" fmla="*/ 27 w 81"/>
              <a:gd name="T49" fmla="*/ 45 h 90"/>
              <a:gd name="T50" fmla="*/ 27 w 81"/>
              <a:gd name="T51" fmla="*/ 45 h 90"/>
              <a:gd name="T52" fmla="*/ 45 w 81"/>
              <a:gd name="T53" fmla="*/ 45 h 90"/>
              <a:gd name="T54" fmla="*/ 45 w 81"/>
              <a:gd name="T55" fmla="*/ 35 h 90"/>
              <a:gd name="T56" fmla="*/ 45 w 81"/>
              <a:gd name="T57" fmla="*/ 35 h 90"/>
              <a:gd name="T58" fmla="*/ 36 w 81"/>
              <a:gd name="T59" fmla="*/ 35 h 90"/>
              <a:gd name="T60" fmla="*/ 62 w 81"/>
              <a:gd name="T61" fmla="*/ 18 h 90"/>
              <a:gd name="T62" fmla="*/ 71 w 81"/>
              <a:gd name="T63" fmla="*/ 18 h 90"/>
              <a:gd name="T64" fmla="*/ 80 w 81"/>
              <a:gd name="T65" fmla="*/ 9 h 90"/>
              <a:gd name="T66" fmla="*/ 71 w 81"/>
              <a:gd name="T67" fmla="*/ 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" h="90">
                <a:moveTo>
                  <a:pt x="71" y="9"/>
                </a:moveTo>
                <a:lnTo>
                  <a:pt x="71" y="9"/>
                </a:lnTo>
                <a:cubicBezTo>
                  <a:pt x="71" y="0"/>
                  <a:pt x="62" y="0"/>
                  <a:pt x="62" y="0"/>
                </a:cubicBezTo>
                <a:cubicBezTo>
                  <a:pt x="45" y="0"/>
                  <a:pt x="27" y="18"/>
                  <a:pt x="18" y="35"/>
                </a:cubicBezTo>
                <a:cubicBezTo>
                  <a:pt x="0" y="35"/>
                  <a:pt x="0" y="35"/>
                  <a:pt x="0" y="35"/>
                </a:cubicBezTo>
                <a:lnTo>
                  <a:pt x="0" y="35"/>
                </a:lnTo>
                <a:cubicBezTo>
                  <a:pt x="0" y="45"/>
                  <a:pt x="0" y="45"/>
                  <a:pt x="0" y="45"/>
                </a:cubicBezTo>
                <a:cubicBezTo>
                  <a:pt x="18" y="45"/>
                  <a:pt x="18" y="45"/>
                  <a:pt x="18" y="45"/>
                </a:cubicBezTo>
                <a:lnTo>
                  <a:pt x="18" y="45"/>
                </a:lnTo>
                <a:cubicBezTo>
                  <a:pt x="18" y="53"/>
                  <a:pt x="18" y="53"/>
                  <a:pt x="18" y="53"/>
                </a:cubicBezTo>
                <a:cubicBezTo>
                  <a:pt x="0" y="53"/>
                  <a:pt x="0" y="53"/>
                  <a:pt x="0" y="53"/>
                </a:cubicBezTo>
                <a:lnTo>
                  <a:pt x="0" y="53"/>
                </a:lnTo>
                <a:cubicBezTo>
                  <a:pt x="0" y="62"/>
                  <a:pt x="0" y="62"/>
                  <a:pt x="0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27" y="80"/>
                  <a:pt x="45" y="89"/>
                  <a:pt x="62" y="89"/>
                </a:cubicBezTo>
                <a:lnTo>
                  <a:pt x="71" y="89"/>
                </a:lnTo>
                <a:cubicBezTo>
                  <a:pt x="71" y="89"/>
                  <a:pt x="80" y="89"/>
                  <a:pt x="80" y="80"/>
                </a:cubicBezTo>
                <a:lnTo>
                  <a:pt x="71" y="80"/>
                </a:lnTo>
                <a:lnTo>
                  <a:pt x="62" y="80"/>
                </a:lnTo>
                <a:cubicBezTo>
                  <a:pt x="45" y="80"/>
                  <a:pt x="36" y="71"/>
                  <a:pt x="36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5" y="62"/>
                  <a:pt x="45" y="53"/>
                </a:cubicBezTo>
                <a:lnTo>
                  <a:pt x="45" y="53"/>
                </a:ln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27" y="45"/>
                </a:cubicBezTo>
                <a:lnTo>
                  <a:pt x="27" y="45"/>
                </a:lnTo>
                <a:cubicBezTo>
                  <a:pt x="45" y="45"/>
                  <a:pt x="45" y="45"/>
                  <a:pt x="45" y="45"/>
                </a:cubicBezTo>
                <a:cubicBezTo>
                  <a:pt x="45" y="45"/>
                  <a:pt x="45" y="45"/>
                  <a:pt x="45" y="35"/>
                </a:cubicBezTo>
                <a:lnTo>
                  <a:pt x="45" y="35"/>
                </a:lnTo>
                <a:cubicBezTo>
                  <a:pt x="36" y="35"/>
                  <a:pt x="36" y="35"/>
                  <a:pt x="36" y="35"/>
                </a:cubicBezTo>
                <a:cubicBezTo>
                  <a:pt x="36" y="18"/>
                  <a:pt x="45" y="18"/>
                  <a:pt x="62" y="18"/>
                </a:cubicBezTo>
                <a:lnTo>
                  <a:pt x="71" y="18"/>
                </a:lnTo>
                <a:cubicBezTo>
                  <a:pt x="71" y="18"/>
                  <a:pt x="80" y="18"/>
                  <a:pt x="80" y="9"/>
                </a:cubicBezTo>
                <a:cubicBezTo>
                  <a:pt x="80" y="9"/>
                  <a:pt x="80" y="9"/>
                  <a:pt x="7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24">
            <a:extLst>
              <a:ext uri="{FF2B5EF4-FFF2-40B4-BE49-F238E27FC236}">
                <a16:creationId xmlns:a16="http://schemas.microsoft.com/office/drawing/2014/main" id="{32B52A6F-481A-3449-A34D-B253F6E2A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66" y="6879410"/>
            <a:ext cx="272722" cy="280866"/>
          </a:xfrm>
          <a:custGeom>
            <a:avLst/>
            <a:gdLst>
              <a:gd name="T0" fmla="*/ 143 w 296"/>
              <a:gd name="T1" fmla="*/ 303 h 304"/>
              <a:gd name="T2" fmla="*/ 143 w 296"/>
              <a:gd name="T3" fmla="*/ 303 h 304"/>
              <a:gd name="T4" fmla="*/ 36 w 296"/>
              <a:gd name="T5" fmla="*/ 259 h 304"/>
              <a:gd name="T6" fmla="*/ 0 w 296"/>
              <a:gd name="T7" fmla="*/ 152 h 304"/>
              <a:gd name="T8" fmla="*/ 36 w 296"/>
              <a:gd name="T9" fmla="*/ 45 h 304"/>
              <a:gd name="T10" fmla="*/ 143 w 296"/>
              <a:gd name="T11" fmla="*/ 0 h 304"/>
              <a:gd name="T12" fmla="*/ 250 w 296"/>
              <a:gd name="T13" fmla="*/ 45 h 304"/>
              <a:gd name="T14" fmla="*/ 295 w 296"/>
              <a:gd name="T15" fmla="*/ 152 h 304"/>
              <a:gd name="T16" fmla="*/ 250 w 296"/>
              <a:gd name="T17" fmla="*/ 259 h 304"/>
              <a:gd name="T18" fmla="*/ 143 w 296"/>
              <a:gd name="T19" fmla="*/ 303 h 304"/>
              <a:gd name="T20" fmla="*/ 143 w 296"/>
              <a:gd name="T21" fmla="*/ 18 h 304"/>
              <a:gd name="T22" fmla="*/ 143 w 296"/>
              <a:gd name="T23" fmla="*/ 18 h 304"/>
              <a:gd name="T24" fmla="*/ 18 w 296"/>
              <a:gd name="T25" fmla="*/ 152 h 304"/>
              <a:gd name="T26" fmla="*/ 143 w 296"/>
              <a:gd name="T27" fmla="*/ 286 h 304"/>
              <a:gd name="T28" fmla="*/ 277 w 296"/>
              <a:gd name="T29" fmla="*/ 152 h 304"/>
              <a:gd name="T30" fmla="*/ 143 w 296"/>
              <a:gd name="T3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6" h="304">
                <a:moveTo>
                  <a:pt x="143" y="303"/>
                </a:moveTo>
                <a:lnTo>
                  <a:pt x="143" y="303"/>
                </a:lnTo>
                <a:cubicBezTo>
                  <a:pt x="108" y="303"/>
                  <a:pt x="72" y="286"/>
                  <a:pt x="36" y="259"/>
                </a:cubicBezTo>
                <a:cubicBezTo>
                  <a:pt x="9" y="232"/>
                  <a:pt x="0" y="196"/>
                  <a:pt x="0" y="152"/>
                </a:cubicBezTo>
                <a:cubicBezTo>
                  <a:pt x="0" y="116"/>
                  <a:pt x="9" y="72"/>
                  <a:pt x="36" y="45"/>
                </a:cubicBezTo>
                <a:cubicBezTo>
                  <a:pt x="72" y="18"/>
                  <a:pt x="108" y="0"/>
                  <a:pt x="143" y="0"/>
                </a:cubicBezTo>
                <a:cubicBezTo>
                  <a:pt x="188" y="0"/>
                  <a:pt x="223" y="18"/>
                  <a:pt x="250" y="45"/>
                </a:cubicBezTo>
                <a:cubicBezTo>
                  <a:pt x="277" y="72"/>
                  <a:pt x="295" y="116"/>
                  <a:pt x="295" y="152"/>
                </a:cubicBezTo>
                <a:cubicBezTo>
                  <a:pt x="295" y="196"/>
                  <a:pt x="277" y="232"/>
                  <a:pt x="250" y="259"/>
                </a:cubicBezTo>
                <a:cubicBezTo>
                  <a:pt x="223" y="286"/>
                  <a:pt x="188" y="303"/>
                  <a:pt x="143" y="303"/>
                </a:cubicBezTo>
                <a:close/>
                <a:moveTo>
                  <a:pt x="143" y="18"/>
                </a:moveTo>
                <a:lnTo>
                  <a:pt x="143" y="18"/>
                </a:lnTo>
                <a:cubicBezTo>
                  <a:pt x="72" y="18"/>
                  <a:pt x="18" y="80"/>
                  <a:pt x="18" y="152"/>
                </a:cubicBezTo>
                <a:cubicBezTo>
                  <a:pt x="18" y="223"/>
                  <a:pt x="72" y="286"/>
                  <a:pt x="143" y="286"/>
                </a:cubicBezTo>
                <a:cubicBezTo>
                  <a:pt x="215" y="286"/>
                  <a:pt x="277" y="223"/>
                  <a:pt x="277" y="152"/>
                </a:cubicBezTo>
                <a:cubicBezTo>
                  <a:pt x="277" y="80"/>
                  <a:pt x="215" y="18"/>
                  <a:pt x="143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25">
            <a:extLst>
              <a:ext uri="{FF2B5EF4-FFF2-40B4-BE49-F238E27FC236}">
                <a16:creationId xmlns:a16="http://schemas.microsoft.com/office/drawing/2014/main" id="{A76FBFA8-892F-A044-B584-8E95CA4A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189" y="6911974"/>
            <a:ext cx="215735" cy="215737"/>
          </a:xfrm>
          <a:custGeom>
            <a:avLst/>
            <a:gdLst>
              <a:gd name="T0" fmla="*/ 116 w 233"/>
              <a:gd name="T1" fmla="*/ 232 h 233"/>
              <a:gd name="T2" fmla="*/ 116 w 233"/>
              <a:gd name="T3" fmla="*/ 232 h 233"/>
              <a:gd name="T4" fmla="*/ 0 w 233"/>
              <a:gd name="T5" fmla="*/ 116 h 233"/>
              <a:gd name="T6" fmla="*/ 116 w 233"/>
              <a:gd name="T7" fmla="*/ 0 h 233"/>
              <a:gd name="T8" fmla="*/ 232 w 233"/>
              <a:gd name="T9" fmla="*/ 116 h 233"/>
              <a:gd name="T10" fmla="*/ 116 w 233"/>
              <a:gd name="T11" fmla="*/ 232 h 233"/>
              <a:gd name="T12" fmla="*/ 116 w 233"/>
              <a:gd name="T13" fmla="*/ 18 h 233"/>
              <a:gd name="T14" fmla="*/ 116 w 233"/>
              <a:gd name="T15" fmla="*/ 18 h 233"/>
              <a:gd name="T16" fmla="*/ 27 w 233"/>
              <a:gd name="T17" fmla="*/ 116 h 233"/>
              <a:gd name="T18" fmla="*/ 116 w 233"/>
              <a:gd name="T19" fmla="*/ 214 h 233"/>
              <a:gd name="T20" fmla="*/ 214 w 233"/>
              <a:gd name="T21" fmla="*/ 116 h 233"/>
              <a:gd name="T22" fmla="*/ 116 w 233"/>
              <a:gd name="T23" fmla="*/ 1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3" h="233">
                <a:moveTo>
                  <a:pt x="116" y="232"/>
                </a:moveTo>
                <a:lnTo>
                  <a:pt x="116" y="232"/>
                </a:lnTo>
                <a:cubicBezTo>
                  <a:pt x="54" y="232"/>
                  <a:pt x="0" y="178"/>
                  <a:pt x="0" y="116"/>
                </a:cubicBezTo>
                <a:cubicBezTo>
                  <a:pt x="0" y="53"/>
                  <a:pt x="54" y="0"/>
                  <a:pt x="116" y="0"/>
                </a:cubicBezTo>
                <a:cubicBezTo>
                  <a:pt x="178" y="0"/>
                  <a:pt x="232" y="53"/>
                  <a:pt x="232" y="116"/>
                </a:cubicBezTo>
                <a:cubicBezTo>
                  <a:pt x="232" y="178"/>
                  <a:pt x="178" y="232"/>
                  <a:pt x="116" y="232"/>
                </a:cubicBezTo>
                <a:close/>
                <a:moveTo>
                  <a:pt x="116" y="18"/>
                </a:moveTo>
                <a:lnTo>
                  <a:pt x="116" y="18"/>
                </a:lnTo>
                <a:cubicBezTo>
                  <a:pt x="63" y="18"/>
                  <a:pt x="27" y="62"/>
                  <a:pt x="27" y="116"/>
                </a:cubicBezTo>
                <a:cubicBezTo>
                  <a:pt x="27" y="169"/>
                  <a:pt x="63" y="214"/>
                  <a:pt x="116" y="214"/>
                </a:cubicBezTo>
                <a:cubicBezTo>
                  <a:pt x="170" y="214"/>
                  <a:pt x="214" y="169"/>
                  <a:pt x="214" y="116"/>
                </a:cubicBezTo>
                <a:cubicBezTo>
                  <a:pt x="214" y="62"/>
                  <a:pt x="170" y="18"/>
                  <a:pt x="11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26">
            <a:extLst>
              <a:ext uri="{FF2B5EF4-FFF2-40B4-BE49-F238E27FC236}">
                <a16:creationId xmlns:a16="http://schemas.microsoft.com/office/drawing/2014/main" id="{6E043BEB-6A32-5A44-A727-704939E4D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177" y="6952678"/>
            <a:ext cx="105833" cy="134328"/>
          </a:xfrm>
          <a:custGeom>
            <a:avLst/>
            <a:gdLst>
              <a:gd name="T0" fmla="*/ 107 w 116"/>
              <a:gd name="T1" fmla="*/ 18 h 144"/>
              <a:gd name="T2" fmla="*/ 107 w 116"/>
              <a:gd name="T3" fmla="*/ 18 h 144"/>
              <a:gd name="T4" fmla="*/ 107 w 116"/>
              <a:gd name="T5" fmla="*/ 9 h 144"/>
              <a:gd name="T6" fmla="*/ 98 w 116"/>
              <a:gd name="T7" fmla="*/ 9 h 144"/>
              <a:gd name="T8" fmla="*/ 53 w 116"/>
              <a:gd name="T9" fmla="*/ 45 h 144"/>
              <a:gd name="T10" fmla="*/ 18 w 116"/>
              <a:gd name="T11" fmla="*/ 9 h 144"/>
              <a:gd name="T12" fmla="*/ 0 w 116"/>
              <a:gd name="T13" fmla="*/ 9 h 144"/>
              <a:gd name="T14" fmla="*/ 0 w 116"/>
              <a:gd name="T15" fmla="*/ 18 h 144"/>
              <a:gd name="T16" fmla="*/ 44 w 116"/>
              <a:gd name="T17" fmla="*/ 63 h 144"/>
              <a:gd name="T18" fmla="*/ 44 w 116"/>
              <a:gd name="T19" fmla="*/ 72 h 144"/>
              <a:gd name="T20" fmla="*/ 35 w 116"/>
              <a:gd name="T21" fmla="*/ 72 h 144"/>
              <a:gd name="T22" fmla="*/ 26 w 116"/>
              <a:gd name="T23" fmla="*/ 81 h 144"/>
              <a:gd name="T24" fmla="*/ 35 w 116"/>
              <a:gd name="T25" fmla="*/ 90 h 144"/>
              <a:gd name="T26" fmla="*/ 44 w 116"/>
              <a:gd name="T27" fmla="*/ 90 h 144"/>
              <a:gd name="T28" fmla="*/ 44 w 116"/>
              <a:gd name="T29" fmla="*/ 99 h 144"/>
              <a:gd name="T30" fmla="*/ 35 w 116"/>
              <a:gd name="T31" fmla="*/ 99 h 144"/>
              <a:gd name="T32" fmla="*/ 26 w 116"/>
              <a:gd name="T33" fmla="*/ 108 h 144"/>
              <a:gd name="T34" fmla="*/ 35 w 116"/>
              <a:gd name="T35" fmla="*/ 116 h 144"/>
              <a:gd name="T36" fmla="*/ 44 w 116"/>
              <a:gd name="T37" fmla="*/ 116 h 144"/>
              <a:gd name="T38" fmla="*/ 44 w 116"/>
              <a:gd name="T39" fmla="*/ 134 h 144"/>
              <a:gd name="T40" fmla="*/ 53 w 116"/>
              <a:gd name="T41" fmla="*/ 143 h 144"/>
              <a:gd name="T42" fmla="*/ 53 w 116"/>
              <a:gd name="T43" fmla="*/ 143 h 144"/>
              <a:gd name="T44" fmla="*/ 62 w 116"/>
              <a:gd name="T45" fmla="*/ 134 h 144"/>
              <a:gd name="T46" fmla="*/ 62 w 116"/>
              <a:gd name="T47" fmla="*/ 116 h 144"/>
              <a:gd name="T48" fmla="*/ 80 w 116"/>
              <a:gd name="T49" fmla="*/ 116 h 144"/>
              <a:gd name="T50" fmla="*/ 89 w 116"/>
              <a:gd name="T51" fmla="*/ 108 h 144"/>
              <a:gd name="T52" fmla="*/ 80 w 116"/>
              <a:gd name="T53" fmla="*/ 99 h 144"/>
              <a:gd name="T54" fmla="*/ 62 w 116"/>
              <a:gd name="T55" fmla="*/ 99 h 144"/>
              <a:gd name="T56" fmla="*/ 62 w 116"/>
              <a:gd name="T57" fmla="*/ 90 h 144"/>
              <a:gd name="T58" fmla="*/ 80 w 116"/>
              <a:gd name="T59" fmla="*/ 90 h 144"/>
              <a:gd name="T60" fmla="*/ 89 w 116"/>
              <a:gd name="T61" fmla="*/ 81 h 144"/>
              <a:gd name="T62" fmla="*/ 80 w 116"/>
              <a:gd name="T63" fmla="*/ 72 h 144"/>
              <a:gd name="T64" fmla="*/ 62 w 116"/>
              <a:gd name="T65" fmla="*/ 72 h 144"/>
              <a:gd name="T66" fmla="*/ 62 w 116"/>
              <a:gd name="T67" fmla="*/ 63 h 144"/>
              <a:gd name="T68" fmla="*/ 107 w 116"/>
              <a:gd name="T69" fmla="*/ 1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6" h="144">
                <a:moveTo>
                  <a:pt x="107" y="18"/>
                </a:moveTo>
                <a:lnTo>
                  <a:pt x="107" y="18"/>
                </a:lnTo>
                <a:cubicBezTo>
                  <a:pt x="115" y="18"/>
                  <a:pt x="115" y="9"/>
                  <a:pt x="107" y="9"/>
                </a:cubicBezTo>
                <a:lnTo>
                  <a:pt x="98" y="9"/>
                </a:lnTo>
                <a:cubicBezTo>
                  <a:pt x="53" y="45"/>
                  <a:pt x="53" y="45"/>
                  <a:pt x="53" y="45"/>
                </a:cubicBezTo>
                <a:cubicBezTo>
                  <a:pt x="18" y="9"/>
                  <a:pt x="18" y="9"/>
                  <a:pt x="18" y="9"/>
                </a:cubicBezTo>
                <a:cubicBezTo>
                  <a:pt x="8" y="0"/>
                  <a:pt x="8" y="0"/>
                  <a:pt x="0" y="9"/>
                </a:cubicBezTo>
                <a:lnTo>
                  <a:pt x="0" y="18"/>
                </a:lnTo>
                <a:cubicBezTo>
                  <a:pt x="44" y="63"/>
                  <a:pt x="44" y="63"/>
                  <a:pt x="44" y="63"/>
                </a:cubicBezTo>
                <a:cubicBezTo>
                  <a:pt x="44" y="72"/>
                  <a:pt x="44" y="72"/>
                  <a:pt x="44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26" y="72"/>
                  <a:pt x="26" y="81"/>
                  <a:pt x="26" y="81"/>
                </a:cubicBezTo>
                <a:cubicBezTo>
                  <a:pt x="26" y="90"/>
                  <a:pt x="26" y="90"/>
                  <a:pt x="35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99"/>
                  <a:pt x="44" y="99"/>
                  <a:pt x="44" y="99"/>
                </a:cubicBezTo>
                <a:cubicBezTo>
                  <a:pt x="35" y="99"/>
                  <a:pt x="35" y="99"/>
                  <a:pt x="35" y="99"/>
                </a:cubicBezTo>
                <a:cubicBezTo>
                  <a:pt x="26" y="99"/>
                  <a:pt x="26" y="108"/>
                  <a:pt x="26" y="108"/>
                </a:cubicBezTo>
                <a:cubicBezTo>
                  <a:pt x="26" y="116"/>
                  <a:pt x="26" y="116"/>
                  <a:pt x="35" y="116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" y="134"/>
                  <a:pt x="44" y="134"/>
                  <a:pt x="44" y="134"/>
                </a:cubicBezTo>
                <a:lnTo>
                  <a:pt x="53" y="143"/>
                </a:lnTo>
                <a:lnTo>
                  <a:pt x="53" y="143"/>
                </a:lnTo>
                <a:cubicBezTo>
                  <a:pt x="62" y="143"/>
                  <a:pt x="62" y="134"/>
                  <a:pt x="62" y="134"/>
                </a:cubicBezTo>
                <a:cubicBezTo>
                  <a:pt x="62" y="116"/>
                  <a:pt x="62" y="116"/>
                  <a:pt x="62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0" y="116"/>
                  <a:pt x="89" y="116"/>
                  <a:pt x="89" y="108"/>
                </a:cubicBezTo>
                <a:lnTo>
                  <a:pt x="80" y="99"/>
                </a:lnTo>
                <a:cubicBezTo>
                  <a:pt x="62" y="99"/>
                  <a:pt x="62" y="99"/>
                  <a:pt x="62" y="99"/>
                </a:cubicBezTo>
                <a:cubicBezTo>
                  <a:pt x="62" y="90"/>
                  <a:pt x="62" y="90"/>
                  <a:pt x="62" y="90"/>
                </a:cubicBezTo>
                <a:cubicBezTo>
                  <a:pt x="80" y="90"/>
                  <a:pt x="80" y="90"/>
                  <a:pt x="80" y="90"/>
                </a:cubicBezTo>
                <a:cubicBezTo>
                  <a:pt x="80" y="90"/>
                  <a:pt x="89" y="90"/>
                  <a:pt x="89" y="81"/>
                </a:cubicBezTo>
                <a:lnTo>
                  <a:pt x="80" y="72"/>
                </a:lnTo>
                <a:cubicBezTo>
                  <a:pt x="62" y="72"/>
                  <a:pt x="62" y="72"/>
                  <a:pt x="62" y="72"/>
                </a:cubicBezTo>
                <a:cubicBezTo>
                  <a:pt x="62" y="63"/>
                  <a:pt x="62" y="63"/>
                  <a:pt x="62" y="63"/>
                </a:cubicBezTo>
                <a:lnTo>
                  <a:pt x="107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CuadroTexto 739">
            <a:extLst>
              <a:ext uri="{FF2B5EF4-FFF2-40B4-BE49-F238E27FC236}">
                <a16:creationId xmlns:a16="http://schemas.microsoft.com/office/drawing/2014/main" id="{8EF95E0F-CAA4-834B-869F-90809027D8A2}"/>
              </a:ext>
            </a:extLst>
          </p:cNvPr>
          <p:cNvSpPr txBox="1"/>
          <p:nvPr/>
        </p:nvSpPr>
        <p:spPr>
          <a:xfrm>
            <a:off x="10305136" y="1068266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41" name="CuadroTexto 740">
            <a:extLst>
              <a:ext uri="{FF2B5EF4-FFF2-40B4-BE49-F238E27FC236}">
                <a16:creationId xmlns:a16="http://schemas.microsoft.com/office/drawing/2014/main" id="{CB2DB92D-D773-DC47-8EBF-03D15D753CED}"/>
              </a:ext>
            </a:extLst>
          </p:cNvPr>
          <p:cNvSpPr txBox="1"/>
          <p:nvPr/>
        </p:nvSpPr>
        <p:spPr>
          <a:xfrm>
            <a:off x="2451398" y="258369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BA506BF1-03E7-A74F-A054-15D4803B47BF}"/>
              </a:ext>
            </a:extLst>
          </p:cNvPr>
          <p:cNvSpPr txBox="1"/>
          <p:nvPr/>
        </p:nvSpPr>
        <p:spPr>
          <a:xfrm>
            <a:off x="18142821" y="59227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083F827-73D5-8645-A9E8-A94513C0D707}"/>
              </a:ext>
            </a:extLst>
          </p:cNvPr>
          <p:cNvSpPr/>
          <p:nvPr/>
        </p:nvSpPr>
        <p:spPr>
          <a:xfrm>
            <a:off x="18114252" y="656153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F4993B7B-C96F-4645-9D60-04DF1F719DCB}"/>
              </a:ext>
            </a:extLst>
          </p:cNvPr>
          <p:cNvSpPr txBox="1"/>
          <p:nvPr/>
        </p:nvSpPr>
        <p:spPr>
          <a:xfrm>
            <a:off x="18167244" y="102828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6765C4BD-0127-7B47-A766-D79209D1E577}"/>
              </a:ext>
            </a:extLst>
          </p:cNvPr>
          <p:cNvSpPr/>
          <p:nvPr/>
        </p:nvSpPr>
        <p:spPr>
          <a:xfrm>
            <a:off x="18138675" y="10921659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9256318D-96F1-B245-900A-A62838E68598}"/>
              </a:ext>
            </a:extLst>
          </p:cNvPr>
          <p:cNvSpPr txBox="1"/>
          <p:nvPr/>
        </p:nvSpPr>
        <p:spPr>
          <a:xfrm>
            <a:off x="4140563" y="59227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71DD4D8B-12CE-5146-85A9-BC8F10B88E88}"/>
              </a:ext>
            </a:extLst>
          </p:cNvPr>
          <p:cNvSpPr/>
          <p:nvPr/>
        </p:nvSpPr>
        <p:spPr>
          <a:xfrm>
            <a:off x="1979582" y="6561530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96614C5F-1D6B-A043-8A3F-E25D69B3FE8E}"/>
              </a:ext>
            </a:extLst>
          </p:cNvPr>
          <p:cNvSpPr txBox="1"/>
          <p:nvPr/>
        </p:nvSpPr>
        <p:spPr>
          <a:xfrm>
            <a:off x="4146181" y="103779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CC05A2B4-3266-4A42-9645-A41494030DA9}"/>
              </a:ext>
            </a:extLst>
          </p:cNvPr>
          <p:cNvSpPr/>
          <p:nvPr/>
        </p:nvSpPr>
        <p:spPr>
          <a:xfrm>
            <a:off x="1985200" y="1101678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CDDBD1BE-A4AC-CB4E-932C-11F436DFD3CC}"/>
              </a:ext>
            </a:extLst>
          </p:cNvPr>
          <p:cNvSpPr txBox="1"/>
          <p:nvPr/>
        </p:nvSpPr>
        <p:spPr>
          <a:xfrm>
            <a:off x="19249997" y="80856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88CC3E67-BF16-2E4F-B0E6-AAC79AB29AE2}"/>
              </a:ext>
            </a:extLst>
          </p:cNvPr>
          <p:cNvSpPr/>
          <p:nvPr/>
        </p:nvSpPr>
        <p:spPr>
          <a:xfrm>
            <a:off x="19221428" y="8724406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52977D86-82FB-C645-9D6D-FA51A4E67CCA}"/>
              </a:ext>
            </a:extLst>
          </p:cNvPr>
          <p:cNvSpPr txBox="1"/>
          <p:nvPr/>
        </p:nvSpPr>
        <p:spPr>
          <a:xfrm>
            <a:off x="2845748" y="810635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9CC462F7-14D0-734A-83A5-E6DF60D84945}"/>
              </a:ext>
            </a:extLst>
          </p:cNvPr>
          <p:cNvSpPr/>
          <p:nvPr/>
        </p:nvSpPr>
        <p:spPr>
          <a:xfrm>
            <a:off x="684767" y="8745155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4">
            <a:extLst>
              <a:ext uri="{FF2B5EF4-FFF2-40B4-BE49-F238E27FC236}">
                <a16:creationId xmlns:a16="http://schemas.microsoft.com/office/drawing/2014/main" id="{3FE2C0BD-EDCE-4C47-A683-C0FCA3DD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905" y="6252160"/>
            <a:ext cx="13928729" cy="5412480"/>
          </a:xfrm>
          <a:custGeom>
            <a:avLst/>
            <a:gdLst>
              <a:gd name="T0" fmla="*/ 0 w 12050"/>
              <a:gd name="T1" fmla="*/ 0 h 4681"/>
              <a:gd name="T2" fmla="*/ 12049 w 12050"/>
              <a:gd name="T3" fmla="*/ 0 h 4681"/>
              <a:gd name="T4" fmla="*/ 12049 w 12050"/>
              <a:gd name="T5" fmla="*/ 4680 h 4681"/>
              <a:gd name="T6" fmla="*/ 0 w 12050"/>
              <a:gd name="T7" fmla="*/ 4680 h 4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50" h="4681">
                <a:moveTo>
                  <a:pt x="0" y="0"/>
                </a:moveTo>
                <a:lnTo>
                  <a:pt x="12049" y="0"/>
                </a:lnTo>
                <a:lnTo>
                  <a:pt x="12049" y="4680"/>
                </a:lnTo>
                <a:lnTo>
                  <a:pt x="0" y="4680"/>
                </a:ln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8951B-618D-8C41-9EF1-CE5BB21853CB}"/>
              </a:ext>
            </a:extLst>
          </p:cNvPr>
          <p:cNvGrpSpPr/>
          <p:nvPr/>
        </p:nvGrpSpPr>
        <p:grpSpPr>
          <a:xfrm>
            <a:off x="19097735" y="6753717"/>
            <a:ext cx="4210596" cy="4439948"/>
            <a:chOff x="18536512" y="6333063"/>
            <a:chExt cx="4958894" cy="5229006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D3800FC-EBB7-4B40-B258-1808C8E5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9016" y="7393134"/>
              <a:ext cx="3506390" cy="3511485"/>
            </a:xfrm>
            <a:custGeom>
              <a:avLst/>
              <a:gdLst>
                <a:gd name="T0" fmla="*/ 3031 w 3032"/>
                <a:gd name="T1" fmla="*/ 1519 h 3040"/>
                <a:gd name="T2" fmla="*/ 3031 w 3032"/>
                <a:gd name="T3" fmla="*/ 1519 h 3040"/>
                <a:gd name="T4" fmla="*/ 1512 w 3032"/>
                <a:gd name="T5" fmla="*/ 3039 h 3040"/>
                <a:gd name="T6" fmla="*/ 0 w 3032"/>
                <a:gd name="T7" fmla="*/ 1519 h 3040"/>
                <a:gd name="T8" fmla="*/ 1512 w 3032"/>
                <a:gd name="T9" fmla="*/ 0 h 3040"/>
                <a:gd name="T10" fmla="*/ 3031 w 3032"/>
                <a:gd name="T11" fmla="*/ 1519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2" h="3040">
                  <a:moveTo>
                    <a:pt x="3031" y="1519"/>
                  </a:moveTo>
                  <a:lnTo>
                    <a:pt x="3031" y="1519"/>
                  </a:lnTo>
                  <a:cubicBezTo>
                    <a:pt x="3031" y="2357"/>
                    <a:pt x="2349" y="3039"/>
                    <a:pt x="1512" y="3039"/>
                  </a:cubicBezTo>
                  <a:cubicBezTo>
                    <a:pt x="674" y="3039"/>
                    <a:pt x="0" y="2357"/>
                    <a:pt x="0" y="1519"/>
                  </a:cubicBezTo>
                  <a:cubicBezTo>
                    <a:pt x="0" y="682"/>
                    <a:pt x="674" y="0"/>
                    <a:pt x="1512" y="0"/>
                  </a:cubicBezTo>
                  <a:cubicBezTo>
                    <a:pt x="2349" y="0"/>
                    <a:pt x="3031" y="682"/>
                    <a:pt x="3031" y="1519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B4317EC8-75FD-A442-8F67-A27ADF8F5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806" y="7709117"/>
              <a:ext cx="2884618" cy="2884618"/>
            </a:xfrm>
            <a:custGeom>
              <a:avLst/>
              <a:gdLst>
                <a:gd name="T0" fmla="*/ 2497 w 2498"/>
                <a:gd name="T1" fmla="*/ 1248 h 2498"/>
                <a:gd name="T2" fmla="*/ 2497 w 2498"/>
                <a:gd name="T3" fmla="*/ 1248 h 2498"/>
                <a:gd name="T4" fmla="*/ 1249 w 2498"/>
                <a:gd name="T5" fmla="*/ 2497 h 2498"/>
                <a:gd name="T6" fmla="*/ 0 w 2498"/>
                <a:gd name="T7" fmla="*/ 1248 h 2498"/>
                <a:gd name="T8" fmla="*/ 1249 w 2498"/>
                <a:gd name="T9" fmla="*/ 0 h 2498"/>
                <a:gd name="T10" fmla="*/ 2497 w 2498"/>
                <a:gd name="T11" fmla="*/ 1248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8" h="2498">
                  <a:moveTo>
                    <a:pt x="2497" y="1248"/>
                  </a:moveTo>
                  <a:lnTo>
                    <a:pt x="2497" y="1248"/>
                  </a:lnTo>
                  <a:cubicBezTo>
                    <a:pt x="2497" y="1938"/>
                    <a:pt x="1939" y="2497"/>
                    <a:pt x="1249" y="2497"/>
                  </a:cubicBezTo>
                  <a:cubicBezTo>
                    <a:pt x="559" y="2497"/>
                    <a:pt x="0" y="1938"/>
                    <a:pt x="0" y="1248"/>
                  </a:cubicBezTo>
                  <a:cubicBezTo>
                    <a:pt x="0" y="559"/>
                    <a:pt x="559" y="0"/>
                    <a:pt x="1249" y="0"/>
                  </a:cubicBezTo>
                  <a:cubicBezTo>
                    <a:pt x="1939" y="0"/>
                    <a:pt x="2497" y="559"/>
                    <a:pt x="2497" y="1248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83C645BD-AC7F-2A49-B707-BBFA38E63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6112" y="8152511"/>
              <a:ext cx="1162001" cy="1992732"/>
            </a:xfrm>
            <a:custGeom>
              <a:avLst/>
              <a:gdLst>
                <a:gd name="T0" fmla="*/ 1003 w 1004"/>
                <a:gd name="T1" fmla="*/ 1142 h 1726"/>
                <a:gd name="T2" fmla="*/ 1003 w 1004"/>
                <a:gd name="T3" fmla="*/ 1142 h 1726"/>
                <a:gd name="T4" fmla="*/ 879 w 1004"/>
                <a:gd name="T5" fmla="*/ 1429 h 1726"/>
                <a:gd name="T6" fmla="*/ 567 w 1004"/>
                <a:gd name="T7" fmla="*/ 1569 h 1726"/>
                <a:gd name="T8" fmla="*/ 567 w 1004"/>
                <a:gd name="T9" fmla="*/ 1725 h 1726"/>
                <a:gd name="T10" fmla="*/ 452 w 1004"/>
                <a:gd name="T11" fmla="*/ 1725 h 1726"/>
                <a:gd name="T12" fmla="*/ 452 w 1004"/>
                <a:gd name="T13" fmla="*/ 1569 h 1726"/>
                <a:gd name="T14" fmla="*/ 124 w 1004"/>
                <a:gd name="T15" fmla="*/ 1437 h 1726"/>
                <a:gd name="T16" fmla="*/ 0 w 1004"/>
                <a:gd name="T17" fmla="*/ 1142 h 1726"/>
                <a:gd name="T18" fmla="*/ 345 w 1004"/>
                <a:gd name="T19" fmla="*/ 1142 h 1726"/>
                <a:gd name="T20" fmla="*/ 452 w 1004"/>
                <a:gd name="T21" fmla="*/ 1298 h 1726"/>
                <a:gd name="T22" fmla="*/ 452 w 1004"/>
                <a:gd name="T23" fmla="*/ 986 h 1726"/>
                <a:gd name="T24" fmla="*/ 288 w 1004"/>
                <a:gd name="T25" fmla="*/ 936 h 1726"/>
                <a:gd name="T26" fmla="*/ 181 w 1004"/>
                <a:gd name="T27" fmla="*/ 895 h 1726"/>
                <a:gd name="T28" fmla="*/ 132 w 1004"/>
                <a:gd name="T29" fmla="*/ 854 h 1726"/>
                <a:gd name="T30" fmla="*/ 74 w 1004"/>
                <a:gd name="T31" fmla="*/ 805 h 1726"/>
                <a:gd name="T32" fmla="*/ 33 w 1004"/>
                <a:gd name="T33" fmla="*/ 748 h 1726"/>
                <a:gd name="T34" fmla="*/ 0 w 1004"/>
                <a:gd name="T35" fmla="*/ 583 h 1726"/>
                <a:gd name="T36" fmla="*/ 132 w 1004"/>
                <a:gd name="T37" fmla="*/ 296 h 1726"/>
                <a:gd name="T38" fmla="*/ 452 w 1004"/>
                <a:gd name="T39" fmla="*/ 164 h 1726"/>
                <a:gd name="T40" fmla="*/ 452 w 1004"/>
                <a:gd name="T41" fmla="*/ 0 h 1726"/>
                <a:gd name="T42" fmla="*/ 567 w 1004"/>
                <a:gd name="T43" fmla="*/ 0 h 1726"/>
                <a:gd name="T44" fmla="*/ 567 w 1004"/>
                <a:gd name="T45" fmla="*/ 164 h 1726"/>
                <a:gd name="T46" fmla="*/ 879 w 1004"/>
                <a:gd name="T47" fmla="*/ 271 h 1726"/>
                <a:gd name="T48" fmla="*/ 1003 w 1004"/>
                <a:gd name="T49" fmla="*/ 575 h 1726"/>
                <a:gd name="T50" fmla="*/ 674 w 1004"/>
                <a:gd name="T51" fmla="*/ 575 h 1726"/>
                <a:gd name="T52" fmla="*/ 567 w 1004"/>
                <a:gd name="T53" fmla="*/ 435 h 1726"/>
                <a:gd name="T54" fmla="*/ 567 w 1004"/>
                <a:gd name="T55" fmla="*/ 739 h 1726"/>
                <a:gd name="T56" fmla="*/ 814 w 1004"/>
                <a:gd name="T57" fmla="*/ 830 h 1726"/>
                <a:gd name="T58" fmla="*/ 1003 w 1004"/>
                <a:gd name="T59" fmla="*/ 1142 h 1726"/>
                <a:gd name="T60" fmla="*/ 452 w 1004"/>
                <a:gd name="T61" fmla="*/ 427 h 1726"/>
                <a:gd name="T62" fmla="*/ 452 w 1004"/>
                <a:gd name="T63" fmla="*/ 427 h 1726"/>
                <a:gd name="T64" fmla="*/ 345 w 1004"/>
                <a:gd name="T65" fmla="*/ 550 h 1726"/>
                <a:gd name="T66" fmla="*/ 452 w 1004"/>
                <a:gd name="T67" fmla="*/ 706 h 1726"/>
                <a:gd name="T68" fmla="*/ 452 w 1004"/>
                <a:gd name="T69" fmla="*/ 427 h 1726"/>
                <a:gd name="T70" fmla="*/ 567 w 1004"/>
                <a:gd name="T71" fmla="*/ 1298 h 1726"/>
                <a:gd name="T72" fmla="*/ 567 w 1004"/>
                <a:gd name="T73" fmla="*/ 1298 h 1726"/>
                <a:gd name="T74" fmla="*/ 666 w 1004"/>
                <a:gd name="T75" fmla="*/ 1175 h 1726"/>
                <a:gd name="T76" fmla="*/ 567 w 1004"/>
                <a:gd name="T77" fmla="*/ 1035 h 1726"/>
                <a:gd name="T78" fmla="*/ 567 w 1004"/>
                <a:gd name="T79" fmla="*/ 1298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4" h="1726">
                  <a:moveTo>
                    <a:pt x="1003" y="1142"/>
                  </a:moveTo>
                  <a:lnTo>
                    <a:pt x="1003" y="1142"/>
                  </a:lnTo>
                  <a:cubicBezTo>
                    <a:pt x="1003" y="1248"/>
                    <a:pt x="962" y="1347"/>
                    <a:pt x="879" y="1429"/>
                  </a:cubicBezTo>
                  <a:cubicBezTo>
                    <a:pt x="805" y="1503"/>
                    <a:pt x="699" y="1552"/>
                    <a:pt x="567" y="1569"/>
                  </a:cubicBezTo>
                  <a:cubicBezTo>
                    <a:pt x="567" y="1725"/>
                    <a:pt x="567" y="1725"/>
                    <a:pt x="567" y="1725"/>
                  </a:cubicBezTo>
                  <a:cubicBezTo>
                    <a:pt x="452" y="1725"/>
                    <a:pt x="452" y="1725"/>
                    <a:pt x="452" y="1725"/>
                  </a:cubicBezTo>
                  <a:cubicBezTo>
                    <a:pt x="452" y="1569"/>
                    <a:pt x="452" y="1569"/>
                    <a:pt x="452" y="1569"/>
                  </a:cubicBezTo>
                  <a:cubicBezTo>
                    <a:pt x="313" y="1552"/>
                    <a:pt x="206" y="1511"/>
                    <a:pt x="124" y="1437"/>
                  </a:cubicBezTo>
                  <a:cubicBezTo>
                    <a:pt x="42" y="1363"/>
                    <a:pt x="0" y="1265"/>
                    <a:pt x="0" y="1142"/>
                  </a:cubicBezTo>
                  <a:cubicBezTo>
                    <a:pt x="345" y="1142"/>
                    <a:pt x="345" y="1142"/>
                    <a:pt x="345" y="1142"/>
                  </a:cubicBezTo>
                  <a:cubicBezTo>
                    <a:pt x="354" y="1224"/>
                    <a:pt x="395" y="1281"/>
                    <a:pt x="452" y="1298"/>
                  </a:cubicBezTo>
                  <a:cubicBezTo>
                    <a:pt x="452" y="986"/>
                    <a:pt x="452" y="986"/>
                    <a:pt x="452" y="986"/>
                  </a:cubicBezTo>
                  <a:cubicBezTo>
                    <a:pt x="395" y="978"/>
                    <a:pt x="337" y="953"/>
                    <a:pt x="288" y="936"/>
                  </a:cubicBezTo>
                  <a:cubicBezTo>
                    <a:pt x="230" y="920"/>
                    <a:pt x="197" y="903"/>
                    <a:pt x="181" y="895"/>
                  </a:cubicBezTo>
                  <a:cubicBezTo>
                    <a:pt x="173" y="887"/>
                    <a:pt x="148" y="871"/>
                    <a:pt x="132" y="854"/>
                  </a:cubicBezTo>
                  <a:cubicBezTo>
                    <a:pt x="107" y="838"/>
                    <a:pt x="91" y="821"/>
                    <a:pt x="74" y="805"/>
                  </a:cubicBezTo>
                  <a:cubicBezTo>
                    <a:pt x="66" y="789"/>
                    <a:pt x="50" y="772"/>
                    <a:pt x="33" y="748"/>
                  </a:cubicBezTo>
                  <a:cubicBezTo>
                    <a:pt x="17" y="706"/>
                    <a:pt x="0" y="657"/>
                    <a:pt x="0" y="583"/>
                  </a:cubicBezTo>
                  <a:cubicBezTo>
                    <a:pt x="0" y="468"/>
                    <a:pt x="42" y="370"/>
                    <a:pt x="132" y="296"/>
                  </a:cubicBezTo>
                  <a:cubicBezTo>
                    <a:pt x="214" y="214"/>
                    <a:pt x="329" y="173"/>
                    <a:pt x="452" y="164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567" y="0"/>
                    <a:pt x="567" y="0"/>
                    <a:pt x="567" y="0"/>
                  </a:cubicBezTo>
                  <a:cubicBezTo>
                    <a:pt x="567" y="164"/>
                    <a:pt x="567" y="164"/>
                    <a:pt x="567" y="164"/>
                  </a:cubicBezTo>
                  <a:cubicBezTo>
                    <a:pt x="699" y="173"/>
                    <a:pt x="805" y="205"/>
                    <a:pt x="879" y="271"/>
                  </a:cubicBezTo>
                  <a:cubicBezTo>
                    <a:pt x="962" y="345"/>
                    <a:pt x="1003" y="443"/>
                    <a:pt x="1003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66" y="509"/>
                    <a:pt x="625" y="460"/>
                    <a:pt x="567" y="435"/>
                  </a:cubicBezTo>
                  <a:cubicBezTo>
                    <a:pt x="567" y="739"/>
                    <a:pt x="567" y="739"/>
                    <a:pt x="567" y="739"/>
                  </a:cubicBezTo>
                  <a:cubicBezTo>
                    <a:pt x="690" y="780"/>
                    <a:pt x="781" y="805"/>
                    <a:pt x="814" y="830"/>
                  </a:cubicBezTo>
                  <a:cubicBezTo>
                    <a:pt x="945" y="895"/>
                    <a:pt x="1003" y="1002"/>
                    <a:pt x="1003" y="1142"/>
                  </a:cubicBezTo>
                  <a:close/>
                  <a:moveTo>
                    <a:pt x="452" y="427"/>
                  </a:moveTo>
                  <a:lnTo>
                    <a:pt x="452" y="427"/>
                  </a:lnTo>
                  <a:cubicBezTo>
                    <a:pt x="378" y="443"/>
                    <a:pt x="345" y="485"/>
                    <a:pt x="345" y="550"/>
                  </a:cubicBezTo>
                  <a:cubicBezTo>
                    <a:pt x="345" y="624"/>
                    <a:pt x="378" y="673"/>
                    <a:pt x="452" y="706"/>
                  </a:cubicBezTo>
                  <a:lnTo>
                    <a:pt x="452" y="427"/>
                  </a:lnTo>
                  <a:close/>
                  <a:moveTo>
                    <a:pt x="567" y="1298"/>
                  </a:moveTo>
                  <a:lnTo>
                    <a:pt x="567" y="1298"/>
                  </a:lnTo>
                  <a:cubicBezTo>
                    <a:pt x="633" y="1273"/>
                    <a:pt x="666" y="1240"/>
                    <a:pt x="666" y="1175"/>
                  </a:cubicBezTo>
                  <a:cubicBezTo>
                    <a:pt x="666" y="1109"/>
                    <a:pt x="633" y="1060"/>
                    <a:pt x="567" y="1035"/>
                  </a:cubicBezTo>
                  <a:lnTo>
                    <a:pt x="567" y="1298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5" name="Freeform 355">
              <a:extLst>
                <a:ext uri="{FF2B5EF4-FFF2-40B4-BE49-F238E27FC236}">
                  <a16:creationId xmlns:a16="http://schemas.microsoft.com/office/drawing/2014/main" id="{957092D2-6909-E949-B44C-58D558D20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6512" y="8050581"/>
              <a:ext cx="3516583" cy="3511488"/>
            </a:xfrm>
            <a:custGeom>
              <a:avLst/>
              <a:gdLst>
                <a:gd name="T0" fmla="*/ 3040 w 3041"/>
                <a:gd name="T1" fmla="*/ 1519 h 3040"/>
                <a:gd name="T2" fmla="*/ 3040 w 3041"/>
                <a:gd name="T3" fmla="*/ 1519 h 3040"/>
                <a:gd name="T4" fmla="*/ 1520 w 3041"/>
                <a:gd name="T5" fmla="*/ 3039 h 3040"/>
                <a:gd name="T6" fmla="*/ 0 w 3041"/>
                <a:gd name="T7" fmla="*/ 1519 h 3040"/>
                <a:gd name="T8" fmla="*/ 1520 w 3041"/>
                <a:gd name="T9" fmla="*/ 0 h 3040"/>
                <a:gd name="T10" fmla="*/ 3040 w 3041"/>
                <a:gd name="T11" fmla="*/ 1519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1" h="3040">
                  <a:moveTo>
                    <a:pt x="3040" y="1519"/>
                  </a:moveTo>
                  <a:lnTo>
                    <a:pt x="3040" y="1519"/>
                  </a:lnTo>
                  <a:cubicBezTo>
                    <a:pt x="3040" y="2357"/>
                    <a:pt x="2358" y="3039"/>
                    <a:pt x="1520" y="3039"/>
                  </a:cubicBezTo>
                  <a:cubicBezTo>
                    <a:pt x="682" y="3039"/>
                    <a:pt x="0" y="2357"/>
                    <a:pt x="0" y="1519"/>
                  </a:cubicBezTo>
                  <a:cubicBezTo>
                    <a:pt x="0" y="681"/>
                    <a:pt x="682" y="0"/>
                    <a:pt x="1520" y="0"/>
                  </a:cubicBezTo>
                  <a:cubicBezTo>
                    <a:pt x="2358" y="0"/>
                    <a:pt x="3040" y="681"/>
                    <a:pt x="3040" y="1519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Freeform 356">
              <a:extLst>
                <a:ext uri="{FF2B5EF4-FFF2-40B4-BE49-F238E27FC236}">
                  <a16:creationId xmlns:a16="http://schemas.microsoft.com/office/drawing/2014/main" id="{C61A7529-569F-9148-8C09-56C2C5B14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2495" y="8361469"/>
              <a:ext cx="2884618" cy="2884618"/>
            </a:xfrm>
            <a:custGeom>
              <a:avLst/>
              <a:gdLst>
                <a:gd name="T0" fmla="*/ 2497 w 2498"/>
                <a:gd name="T1" fmla="*/ 1248 h 2497"/>
                <a:gd name="T2" fmla="*/ 2497 w 2498"/>
                <a:gd name="T3" fmla="*/ 1248 h 2497"/>
                <a:gd name="T4" fmla="*/ 1248 w 2498"/>
                <a:gd name="T5" fmla="*/ 2496 h 2497"/>
                <a:gd name="T6" fmla="*/ 0 w 2498"/>
                <a:gd name="T7" fmla="*/ 1248 h 2497"/>
                <a:gd name="T8" fmla="*/ 1248 w 2498"/>
                <a:gd name="T9" fmla="*/ 0 h 2497"/>
                <a:gd name="T10" fmla="*/ 2497 w 2498"/>
                <a:gd name="T11" fmla="*/ 1248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8" h="2497">
                  <a:moveTo>
                    <a:pt x="2497" y="1248"/>
                  </a:moveTo>
                  <a:lnTo>
                    <a:pt x="2497" y="1248"/>
                  </a:lnTo>
                  <a:cubicBezTo>
                    <a:pt x="2497" y="1938"/>
                    <a:pt x="1938" y="2496"/>
                    <a:pt x="1248" y="2496"/>
                  </a:cubicBezTo>
                  <a:cubicBezTo>
                    <a:pt x="558" y="2496"/>
                    <a:pt x="0" y="1938"/>
                    <a:pt x="0" y="1248"/>
                  </a:cubicBezTo>
                  <a:cubicBezTo>
                    <a:pt x="0" y="558"/>
                    <a:pt x="558" y="0"/>
                    <a:pt x="1248" y="0"/>
                  </a:cubicBezTo>
                  <a:cubicBezTo>
                    <a:pt x="1938" y="0"/>
                    <a:pt x="2497" y="558"/>
                    <a:pt x="2497" y="1248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57">
              <a:extLst>
                <a:ext uri="{FF2B5EF4-FFF2-40B4-BE49-F238E27FC236}">
                  <a16:creationId xmlns:a16="http://schemas.microsoft.com/office/drawing/2014/main" id="{728D243C-B2B1-8D4A-8B4D-DE5326A9E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3805" y="8922084"/>
              <a:ext cx="1156903" cy="1992729"/>
            </a:xfrm>
            <a:custGeom>
              <a:avLst/>
              <a:gdLst>
                <a:gd name="T0" fmla="*/ 1002 w 1003"/>
                <a:gd name="T1" fmla="*/ 1142 h 1726"/>
                <a:gd name="T2" fmla="*/ 1002 w 1003"/>
                <a:gd name="T3" fmla="*/ 1142 h 1726"/>
                <a:gd name="T4" fmla="*/ 879 w 1003"/>
                <a:gd name="T5" fmla="*/ 1430 h 1726"/>
                <a:gd name="T6" fmla="*/ 567 w 1003"/>
                <a:gd name="T7" fmla="*/ 1561 h 1726"/>
                <a:gd name="T8" fmla="*/ 567 w 1003"/>
                <a:gd name="T9" fmla="*/ 1725 h 1726"/>
                <a:gd name="T10" fmla="*/ 452 w 1003"/>
                <a:gd name="T11" fmla="*/ 1725 h 1726"/>
                <a:gd name="T12" fmla="*/ 452 w 1003"/>
                <a:gd name="T13" fmla="*/ 1561 h 1726"/>
                <a:gd name="T14" fmla="*/ 123 w 1003"/>
                <a:gd name="T15" fmla="*/ 1438 h 1726"/>
                <a:gd name="T16" fmla="*/ 0 w 1003"/>
                <a:gd name="T17" fmla="*/ 1142 h 1726"/>
                <a:gd name="T18" fmla="*/ 345 w 1003"/>
                <a:gd name="T19" fmla="*/ 1142 h 1726"/>
                <a:gd name="T20" fmla="*/ 452 w 1003"/>
                <a:gd name="T21" fmla="*/ 1298 h 1726"/>
                <a:gd name="T22" fmla="*/ 452 w 1003"/>
                <a:gd name="T23" fmla="*/ 986 h 1726"/>
                <a:gd name="T24" fmla="*/ 287 w 1003"/>
                <a:gd name="T25" fmla="*/ 937 h 1726"/>
                <a:gd name="T26" fmla="*/ 181 w 1003"/>
                <a:gd name="T27" fmla="*/ 895 h 1726"/>
                <a:gd name="T28" fmla="*/ 131 w 1003"/>
                <a:gd name="T29" fmla="*/ 854 h 1726"/>
                <a:gd name="T30" fmla="*/ 74 w 1003"/>
                <a:gd name="T31" fmla="*/ 805 h 1726"/>
                <a:gd name="T32" fmla="*/ 33 w 1003"/>
                <a:gd name="T33" fmla="*/ 748 h 1726"/>
                <a:gd name="T34" fmla="*/ 0 w 1003"/>
                <a:gd name="T35" fmla="*/ 583 h 1726"/>
                <a:gd name="T36" fmla="*/ 131 w 1003"/>
                <a:gd name="T37" fmla="*/ 296 h 1726"/>
                <a:gd name="T38" fmla="*/ 452 w 1003"/>
                <a:gd name="T39" fmla="*/ 165 h 1726"/>
                <a:gd name="T40" fmla="*/ 452 w 1003"/>
                <a:gd name="T41" fmla="*/ 0 h 1726"/>
                <a:gd name="T42" fmla="*/ 567 w 1003"/>
                <a:gd name="T43" fmla="*/ 0 h 1726"/>
                <a:gd name="T44" fmla="*/ 567 w 1003"/>
                <a:gd name="T45" fmla="*/ 165 h 1726"/>
                <a:gd name="T46" fmla="*/ 879 w 1003"/>
                <a:gd name="T47" fmla="*/ 271 h 1726"/>
                <a:gd name="T48" fmla="*/ 1002 w 1003"/>
                <a:gd name="T49" fmla="*/ 575 h 1726"/>
                <a:gd name="T50" fmla="*/ 665 w 1003"/>
                <a:gd name="T51" fmla="*/ 575 h 1726"/>
                <a:gd name="T52" fmla="*/ 567 w 1003"/>
                <a:gd name="T53" fmla="*/ 436 h 1726"/>
                <a:gd name="T54" fmla="*/ 567 w 1003"/>
                <a:gd name="T55" fmla="*/ 740 h 1726"/>
                <a:gd name="T56" fmla="*/ 813 w 1003"/>
                <a:gd name="T57" fmla="*/ 830 h 1726"/>
                <a:gd name="T58" fmla="*/ 1002 w 1003"/>
                <a:gd name="T59" fmla="*/ 1142 h 1726"/>
                <a:gd name="T60" fmla="*/ 452 w 1003"/>
                <a:gd name="T61" fmla="*/ 427 h 1726"/>
                <a:gd name="T62" fmla="*/ 452 w 1003"/>
                <a:gd name="T63" fmla="*/ 427 h 1726"/>
                <a:gd name="T64" fmla="*/ 345 w 1003"/>
                <a:gd name="T65" fmla="*/ 551 h 1726"/>
                <a:gd name="T66" fmla="*/ 452 w 1003"/>
                <a:gd name="T67" fmla="*/ 707 h 1726"/>
                <a:gd name="T68" fmla="*/ 452 w 1003"/>
                <a:gd name="T69" fmla="*/ 427 h 1726"/>
                <a:gd name="T70" fmla="*/ 567 w 1003"/>
                <a:gd name="T71" fmla="*/ 1298 h 1726"/>
                <a:gd name="T72" fmla="*/ 567 w 1003"/>
                <a:gd name="T73" fmla="*/ 1298 h 1726"/>
                <a:gd name="T74" fmla="*/ 657 w 1003"/>
                <a:gd name="T75" fmla="*/ 1175 h 1726"/>
                <a:gd name="T76" fmla="*/ 567 w 1003"/>
                <a:gd name="T77" fmla="*/ 1027 h 1726"/>
                <a:gd name="T78" fmla="*/ 567 w 1003"/>
                <a:gd name="T79" fmla="*/ 1298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3" h="1726">
                  <a:moveTo>
                    <a:pt x="1002" y="1142"/>
                  </a:moveTo>
                  <a:lnTo>
                    <a:pt x="1002" y="1142"/>
                  </a:lnTo>
                  <a:cubicBezTo>
                    <a:pt x="1002" y="1249"/>
                    <a:pt x="961" y="1347"/>
                    <a:pt x="879" y="1430"/>
                  </a:cubicBezTo>
                  <a:cubicBezTo>
                    <a:pt x="797" y="1503"/>
                    <a:pt x="698" y="1553"/>
                    <a:pt x="567" y="1561"/>
                  </a:cubicBezTo>
                  <a:cubicBezTo>
                    <a:pt x="567" y="1725"/>
                    <a:pt x="567" y="1725"/>
                    <a:pt x="567" y="1725"/>
                  </a:cubicBezTo>
                  <a:cubicBezTo>
                    <a:pt x="452" y="1725"/>
                    <a:pt x="452" y="1725"/>
                    <a:pt x="452" y="1725"/>
                  </a:cubicBezTo>
                  <a:cubicBezTo>
                    <a:pt x="452" y="1561"/>
                    <a:pt x="452" y="1561"/>
                    <a:pt x="452" y="1561"/>
                  </a:cubicBezTo>
                  <a:cubicBezTo>
                    <a:pt x="312" y="1553"/>
                    <a:pt x="205" y="1512"/>
                    <a:pt x="123" y="1438"/>
                  </a:cubicBezTo>
                  <a:cubicBezTo>
                    <a:pt x="41" y="1364"/>
                    <a:pt x="0" y="1265"/>
                    <a:pt x="0" y="1142"/>
                  </a:cubicBezTo>
                  <a:cubicBezTo>
                    <a:pt x="345" y="1142"/>
                    <a:pt x="345" y="1142"/>
                    <a:pt x="345" y="1142"/>
                  </a:cubicBezTo>
                  <a:cubicBezTo>
                    <a:pt x="353" y="1224"/>
                    <a:pt x="394" y="1282"/>
                    <a:pt x="452" y="1298"/>
                  </a:cubicBezTo>
                  <a:cubicBezTo>
                    <a:pt x="452" y="986"/>
                    <a:pt x="452" y="986"/>
                    <a:pt x="452" y="986"/>
                  </a:cubicBezTo>
                  <a:cubicBezTo>
                    <a:pt x="394" y="969"/>
                    <a:pt x="337" y="953"/>
                    <a:pt x="287" y="937"/>
                  </a:cubicBezTo>
                  <a:cubicBezTo>
                    <a:pt x="230" y="920"/>
                    <a:pt x="197" y="904"/>
                    <a:pt x="181" y="895"/>
                  </a:cubicBezTo>
                  <a:cubicBezTo>
                    <a:pt x="173" y="887"/>
                    <a:pt x="148" y="871"/>
                    <a:pt x="131" y="854"/>
                  </a:cubicBezTo>
                  <a:cubicBezTo>
                    <a:pt x="107" y="838"/>
                    <a:pt x="90" y="822"/>
                    <a:pt x="74" y="805"/>
                  </a:cubicBezTo>
                  <a:cubicBezTo>
                    <a:pt x="66" y="789"/>
                    <a:pt x="49" y="772"/>
                    <a:pt x="33" y="748"/>
                  </a:cubicBezTo>
                  <a:cubicBezTo>
                    <a:pt x="16" y="707"/>
                    <a:pt x="0" y="657"/>
                    <a:pt x="0" y="583"/>
                  </a:cubicBezTo>
                  <a:cubicBezTo>
                    <a:pt x="0" y="460"/>
                    <a:pt x="41" y="370"/>
                    <a:pt x="131" y="296"/>
                  </a:cubicBezTo>
                  <a:cubicBezTo>
                    <a:pt x="214" y="214"/>
                    <a:pt x="320" y="173"/>
                    <a:pt x="452" y="165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567" y="0"/>
                    <a:pt x="567" y="0"/>
                    <a:pt x="567" y="0"/>
                  </a:cubicBezTo>
                  <a:cubicBezTo>
                    <a:pt x="567" y="165"/>
                    <a:pt x="567" y="165"/>
                    <a:pt x="567" y="165"/>
                  </a:cubicBezTo>
                  <a:cubicBezTo>
                    <a:pt x="698" y="173"/>
                    <a:pt x="805" y="206"/>
                    <a:pt x="879" y="271"/>
                  </a:cubicBezTo>
                  <a:cubicBezTo>
                    <a:pt x="961" y="345"/>
                    <a:pt x="1002" y="444"/>
                    <a:pt x="1002" y="575"/>
                  </a:cubicBezTo>
                  <a:cubicBezTo>
                    <a:pt x="665" y="575"/>
                    <a:pt x="665" y="575"/>
                    <a:pt x="665" y="575"/>
                  </a:cubicBezTo>
                  <a:cubicBezTo>
                    <a:pt x="657" y="510"/>
                    <a:pt x="624" y="460"/>
                    <a:pt x="567" y="436"/>
                  </a:cubicBezTo>
                  <a:cubicBezTo>
                    <a:pt x="567" y="740"/>
                    <a:pt x="567" y="740"/>
                    <a:pt x="567" y="740"/>
                  </a:cubicBezTo>
                  <a:cubicBezTo>
                    <a:pt x="690" y="781"/>
                    <a:pt x="772" y="805"/>
                    <a:pt x="813" y="830"/>
                  </a:cubicBezTo>
                  <a:cubicBezTo>
                    <a:pt x="945" y="895"/>
                    <a:pt x="1002" y="994"/>
                    <a:pt x="1002" y="1142"/>
                  </a:cubicBezTo>
                  <a:close/>
                  <a:moveTo>
                    <a:pt x="452" y="427"/>
                  </a:moveTo>
                  <a:lnTo>
                    <a:pt x="452" y="427"/>
                  </a:lnTo>
                  <a:cubicBezTo>
                    <a:pt x="378" y="444"/>
                    <a:pt x="345" y="485"/>
                    <a:pt x="345" y="551"/>
                  </a:cubicBezTo>
                  <a:cubicBezTo>
                    <a:pt x="345" y="624"/>
                    <a:pt x="378" y="674"/>
                    <a:pt x="452" y="707"/>
                  </a:cubicBezTo>
                  <a:lnTo>
                    <a:pt x="452" y="427"/>
                  </a:lnTo>
                  <a:close/>
                  <a:moveTo>
                    <a:pt x="567" y="1298"/>
                  </a:moveTo>
                  <a:lnTo>
                    <a:pt x="567" y="1298"/>
                  </a:lnTo>
                  <a:cubicBezTo>
                    <a:pt x="633" y="1273"/>
                    <a:pt x="657" y="1232"/>
                    <a:pt x="657" y="1175"/>
                  </a:cubicBezTo>
                  <a:cubicBezTo>
                    <a:pt x="657" y="1109"/>
                    <a:pt x="633" y="1060"/>
                    <a:pt x="567" y="1027"/>
                  </a:cubicBezTo>
                  <a:lnTo>
                    <a:pt x="567" y="1298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58">
              <a:extLst>
                <a:ext uri="{FF2B5EF4-FFF2-40B4-BE49-F238E27FC236}">
                  <a16:creationId xmlns:a16="http://schemas.microsoft.com/office/drawing/2014/main" id="{B20994DE-E53E-164F-8FD8-58EA4C5A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2768" y="6333063"/>
              <a:ext cx="3506390" cy="3511485"/>
            </a:xfrm>
            <a:custGeom>
              <a:avLst/>
              <a:gdLst>
                <a:gd name="T0" fmla="*/ 3031 w 3032"/>
                <a:gd name="T1" fmla="*/ 1519 h 3039"/>
                <a:gd name="T2" fmla="*/ 3031 w 3032"/>
                <a:gd name="T3" fmla="*/ 1519 h 3039"/>
                <a:gd name="T4" fmla="*/ 1519 w 3032"/>
                <a:gd name="T5" fmla="*/ 3038 h 3039"/>
                <a:gd name="T6" fmla="*/ 0 w 3032"/>
                <a:gd name="T7" fmla="*/ 1519 h 3039"/>
                <a:gd name="T8" fmla="*/ 1519 w 3032"/>
                <a:gd name="T9" fmla="*/ 0 h 3039"/>
                <a:gd name="T10" fmla="*/ 3031 w 3032"/>
                <a:gd name="T11" fmla="*/ 1519 h 3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2" h="3039">
                  <a:moveTo>
                    <a:pt x="3031" y="1519"/>
                  </a:moveTo>
                  <a:lnTo>
                    <a:pt x="3031" y="1519"/>
                  </a:lnTo>
                  <a:cubicBezTo>
                    <a:pt x="3031" y="2356"/>
                    <a:pt x="2357" y="3038"/>
                    <a:pt x="1519" y="3038"/>
                  </a:cubicBezTo>
                  <a:cubicBezTo>
                    <a:pt x="682" y="3038"/>
                    <a:pt x="0" y="2356"/>
                    <a:pt x="0" y="1519"/>
                  </a:cubicBezTo>
                  <a:cubicBezTo>
                    <a:pt x="0" y="681"/>
                    <a:pt x="682" y="0"/>
                    <a:pt x="1519" y="0"/>
                  </a:cubicBezTo>
                  <a:cubicBezTo>
                    <a:pt x="2357" y="0"/>
                    <a:pt x="3031" y="681"/>
                    <a:pt x="3031" y="1519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59">
              <a:extLst>
                <a:ext uri="{FF2B5EF4-FFF2-40B4-BE49-F238E27FC236}">
                  <a16:creationId xmlns:a16="http://schemas.microsoft.com/office/drawing/2014/main" id="{A3114FE3-7DE8-6748-9652-69177486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8751" y="6643948"/>
              <a:ext cx="2884618" cy="2884618"/>
            </a:xfrm>
            <a:custGeom>
              <a:avLst/>
              <a:gdLst>
                <a:gd name="T0" fmla="*/ 2497 w 2498"/>
                <a:gd name="T1" fmla="*/ 1248 h 2497"/>
                <a:gd name="T2" fmla="*/ 2497 w 2498"/>
                <a:gd name="T3" fmla="*/ 1248 h 2497"/>
                <a:gd name="T4" fmla="*/ 1248 w 2498"/>
                <a:gd name="T5" fmla="*/ 2496 h 2497"/>
                <a:gd name="T6" fmla="*/ 0 w 2498"/>
                <a:gd name="T7" fmla="*/ 1248 h 2497"/>
                <a:gd name="T8" fmla="*/ 1248 w 2498"/>
                <a:gd name="T9" fmla="*/ 0 h 2497"/>
                <a:gd name="T10" fmla="*/ 2497 w 2498"/>
                <a:gd name="T11" fmla="*/ 1248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8" h="2497">
                  <a:moveTo>
                    <a:pt x="2497" y="1248"/>
                  </a:moveTo>
                  <a:lnTo>
                    <a:pt x="2497" y="1248"/>
                  </a:lnTo>
                  <a:cubicBezTo>
                    <a:pt x="2497" y="1937"/>
                    <a:pt x="1938" y="2496"/>
                    <a:pt x="1248" y="2496"/>
                  </a:cubicBezTo>
                  <a:cubicBezTo>
                    <a:pt x="558" y="2496"/>
                    <a:pt x="0" y="1937"/>
                    <a:pt x="0" y="1248"/>
                  </a:cubicBezTo>
                  <a:cubicBezTo>
                    <a:pt x="0" y="558"/>
                    <a:pt x="558" y="0"/>
                    <a:pt x="1248" y="0"/>
                  </a:cubicBezTo>
                  <a:cubicBezTo>
                    <a:pt x="1938" y="0"/>
                    <a:pt x="2497" y="558"/>
                    <a:pt x="2497" y="1248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60">
              <a:extLst>
                <a:ext uri="{FF2B5EF4-FFF2-40B4-BE49-F238E27FC236}">
                  <a16:creationId xmlns:a16="http://schemas.microsoft.com/office/drawing/2014/main" id="{8F535C9D-9053-5F4B-BF6E-B97ABAE6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058" y="7204562"/>
              <a:ext cx="1162001" cy="1992732"/>
            </a:xfrm>
            <a:custGeom>
              <a:avLst/>
              <a:gdLst>
                <a:gd name="T0" fmla="*/ 1003 w 1004"/>
                <a:gd name="T1" fmla="*/ 1141 h 1725"/>
                <a:gd name="T2" fmla="*/ 1003 w 1004"/>
                <a:gd name="T3" fmla="*/ 1141 h 1725"/>
                <a:gd name="T4" fmla="*/ 879 w 1004"/>
                <a:gd name="T5" fmla="*/ 1429 h 1725"/>
                <a:gd name="T6" fmla="*/ 559 w 1004"/>
                <a:gd name="T7" fmla="*/ 1560 h 1725"/>
                <a:gd name="T8" fmla="*/ 559 w 1004"/>
                <a:gd name="T9" fmla="*/ 1724 h 1725"/>
                <a:gd name="T10" fmla="*/ 452 w 1004"/>
                <a:gd name="T11" fmla="*/ 1724 h 1725"/>
                <a:gd name="T12" fmla="*/ 452 w 1004"/>
                <a:gd name="T13" fmla="*/ 1560 h 1725"/>
                <a:gd name="T14" fmla="*/ 116 w 1004"/>
                <a:gd name="T15" fmla="*/ 1437 h 1725"/>
                <a:gd name="T16" fmla="*/ 0 w 1004"/>
                <a:gd name="T17" fmla="*/ 1133 h 1725"/>
                <a:gd name="T18" fmla="*/ 346 w 1004"/>
                <a:gd name="T19" fmla="*/ 1133 h 1725"/>
                <a:gd name="T20" fmla="*/ 452 w 1004"/>
                <a:gd name="T21" fmla="*/ 1289 h 1725"/>
                <a:gd name="T22" fmla="*/ 452 w 1004"/>
                <a:gd name="T23" fmla="*/ 985 h 1725"/>
                <a:gd name="T24" fmla="*/ 280 w 1004"/>
                <a:gd name="T25" fmla="*/ 936 h 1725"/>
                <a:gd name="T26" fmla="*/ 181 w 1004"/>
                <a:gd name="T27" fmla="*/ 895 h 1725"/>
                <a:gd name="T28" fmla="*/ 124 w 1004"/>
                <a:gd name="T29" fmla="*/ 854 h 1725"/>
                <a:gd name="T30" fmla="*/ 74 w 1004"/>
                <a:gd name="T31" fmla="*/ 805 h 1725"/>
                <a:gd name="T32" fmla="*/ 33 w 1004"/>
                <a:gd name="T33" fmla="*/ 747 h 1725"/>
                <a:gd name="T34" fmla="*/ 0 w 1004"/>
                <a:gd name="T35" fmla="*/ 583 h 1725"/>
                <a:gd name="T36" fmla="*/ 124 w 1004"/>
                <a:gd name="T37" fmla="*/ 287 h 1725"/>
                <a:gd name="T38" fmla="*/ 452 w 1004"/>
                <a:gd name="T39" fmla="*/ 164 h 1725"/>
                <a:gd name="T40" fmla="*/ 452 w 1004"/>
                <a:gd name="T41" fmla="*/ 0 h 1725"/>
                <a:gd name="T42" fmla="*/ 559 w 1004"/>
                <a:gd name="T43" fmla="*/ 0 h 1725"/>
                <a:gd name="T44" fmla="*/ 559 w 1004"/>
                <a:gd name="T45" fmla="*/ 164 h 1725"/>
                <a:gd name="T46" fmla="*/ 879 w 1004"/>
                <a:gd name="T47" fmla="*/ 271 h 1725"/>
                <a:gd name="T48" fmla="*/ 1003 w 1004"/>
                <a:gd name="T49" fmla="*/ 575 h 1725"/>
                <a:gd name="T50" fmla="*/ 666 w 1004"/>
                <a:gd name="T51" fmla="*/ 575 h 1725"/>
                <a:gd name="T52" fmla="*/ 559 w 1004"/>
                <a:gd name="T53" fmla="*/ 435 h 1725"/>
                <a:gd name="T54" fmla="*/ 559 w 1004"/>
                <a:gd name="T55" fmla="*/ 739 h 1725"/>
                <a:gd name="T56" fmla="*/ 814 w 1004"/>
                <a:gd name="T57" fmla="*/ 829 h 1725"/>
                <a:gd name="T58" fmla="*/ 1003 w 1004"/>
                <a:gd name="T59" fmla="*/ 1141 h 1725"/>
                <a:gd name="T60" fmla="*/ 452 w 1004"/>
                <a:gd name="T61" fmla="*/ 427 h 1725"/>
                <a:gd name="T62" fmla="*/ 452 w 1004"/>
                <a:gd name="T63" fmla="*/ 427 h 1725"/>
                <a:gd name="T64" fmla="*/ 337 w 1004"/>
                <a:gd name="T65" fmla="*/ 550 h 1725"/>
                <a:gd name="T66" fmla="*/ 452 w 1004"/>
                <a:gd name="T67" fmla="*/ 706 h 1725"/>
                <a:gd name="T68" fmla="*/ 452 w 1004"/>
                <a:gd name="T69" fmla="*/ 427 h 1725"/>
                <a:gd name="T70" fmla="*/ 559 w 1004"/>
                <a:gd name="T71" fmla="*/ 1289 h 1725"/>
                <a:gd name="T72" fmla="*/ 559 w 1004"/>
                <a:gd name="T73" fmla="*/ 1289 h 1725"/>
                <a:gd name="T74" fmla="*/ 658 w 1004"/>
                <a:gd name="T75" fmla="*/ 1174 h 1725"/>
                <a:gd name="T76" fmla="*/ 559 w 1004"/>
                <a:gd name="T77" fmla="*/ 1026 h 1725"/>
                <a:gd name="T78" fmla="*/ 559 w 1004"/>
                <a:gd name="T79" fmla="*/ 128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4" h="1725">
                  <a:moveTo>
                    <a:pt x="1003" y="1141"/>
                  </a:moveTo>
                  <a:lnTo>
                    <a:pt x="1003" y="1141"/>
                  </a:lnTo>
                  <a:cubicBezTo>
                    <a:pt x="1003" y="1248"/>
                    <a:pt x="961" y="1347"/>
                    <a:pt x="879" y="1429"/>
                  </a:cubicBezTo>
                  <a:cubicBezTo>
                    <a:pt x="797" y="1503"/>
                    <a:pt x="690" y="1552"/>
                    <a:pt x="559" y="1560"/>
                  </a:cubicBezTo>
                  <a:cubicBezTo>
                    <a:pt x="559" y="1724"/>
                    <a:pt x="559" y="1724"/>
                    <a:pt x="559" y="1724"/>
                  </a:cubicBezTo>
                  <a:cubicBezTo>
                    <a:pt x="452" y="1724"/>
                    <a:pt x="452" y="1724"/>
                    <a:pt x="452" y="1724"/>
                  </a:cubicBezTo>
                  <a:cubicBezTo>
                    <a:pt x="452" y="1560"/>
                    <a:pt x="452" y="1560"/>
                    <a:pt x="452" y="1560"/>
                  </a:cubicBezTo>
                  <a:cubicBezTo>
                    <a:pt x="313" y="1552"/>
                    <a:pt x="198" y="1511"/>
                    <a:pt x="116" y="1437"/>
                  </a:cubicBezTo>
                  <a:cubicBezTo>
                    <a:pt x="41" y="1363"/>
                    <a:pt x="0" y="1264"/>
                    <a:pt x="0" y="1133"/>
                  </a:cubicBezTo>
                  <a:cubicBezTo>
                    <a:pt x="346" y="1133"/>
                    <a:pt x="346" y="1133"/>
                    <a:pt x="346" y="1133"/>
                  </a:cubicBezTo>
                  <a:cubicBezTo>
                    <a:pt x="354" y="1223"/>
                    <a:pt x="387" y="1273"/>
                    <a:pt x="452" y="1289"/>
                  </a:cubicBezTo>
                  <a:cubicBezTo>
                    <a:pt x="452" y="985"/>
                    <a:pt x="452" y="985"/>
                    <a:pt x="452" y="985"/>
                  </a:cubicBezTo>
                  <a:cubicBezTo>
                    <a:pt x="395" y="969"/>
                    <a:pt x="337" y="953"/>
                    <a:pt x="280" y="936"/>
                  </a:cubicBezTo>
                  <a:cubicBezTo>
                    <a:pt x="230" y="920"/>
                    <a:pt x="198" y="903"/>
                    <a:pt x="181" y="895"/>
                  </a:cubicBezTo>
                  <a:cubicBezTo>
                    <a:pt x="165" y="887"/>
                    <a:pt x="148" y="870"/>
                    <a:pt x="124" y="854"/>
                  </a:cubicBezTo>
                  <a:cubicBezTo>
                    <a:pt x="99" y="837"/>
                    <a:pt x="83" y="821"/>
                    <a:pt x="74" y="805"/>
                  </a:cubicBezTo>
                  <a:cubicBezTo>
                    <a:pt x="58" y="788"/>
                    <a:pt x="50" y="772"/>
                    <a:pt x="33" y="747"/>
                  </a:cubicBezTo>
                  <a:cubicBezTo>
                    <a:pt x="9" y="706"/>
                    <a:pt x="0" y="657"/>
                    <a:pt x="0" y="583"/>
                  </a:cubicBezTo>
                  <a:cubicBezTo>
                    <a:pt x="0" y="460"/>
                    <a:pt x="41" y="369"/>
                    <a:pt x="124" y="287"/>
                  </a:cubicBezTo>
                  <a:cubicBezTo>
                    <a:pt x="214" y="213"/>
                    <a:pt x="321" y="172"/>
                    <a:pt x="452" y="164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59" y="164"/>
                    <a:pt x="559" y="164"/>
                    <a:pt x="559" y="164"/>
                  </a:cubicBezTo>
                  <a:cubicBezTo>
                    <a:pt x="699" y="172"/>
                    <a:pt x="797" y="205"/>
                    <a:pt x="879" y="271"/>
                  </a:cubicBezTo>
                  <a:cubicBezTo>
                    <a:pt x="953" y="336"/>
                    <a:pt x="994" y="443"/>
                    <a:pt x="1003" y="575"/>
                  </a:cubicBezTo>
                  <a:cubicBezTo>
                    <a:pt x="666" y="575"/>
                    <a:pt x="666" y="575"/>
                    <a:pt x="666" y="575"/>
                  </a:cubicBezTo>
                  <a:cubicBezTo>
                    <a:pt x="658" y="509"/>
                    <a:pt x="625" y="460"/>
                    <a:pt x="559" y="435"/>
                  </a:cubicBezTo>
                  <a:cubicBezTo>
                    <a:pt x="559" y="739"/>
                    <a:pt x="559" y="739"/>
                    <a:pt x="559" y="739"/>
                  </a:cubicBezTo>
                  <a:cubicBezTo>
                    <a:pt x="690" y="780"/>
                    <a:pt x="773" y="805"/>
                    <a:pt x="814" y="829"/>
                  </a:cubicBezTo>
                  <a:cubicBezTo>
                    <a:pt x="937" y="895"/>
                    <a:pt x="1003" y="994"/>
                    <a:pt x="1003" y="1141"/>
                  </a:cubicBezTo>
                  <a:close/>
                  <a:moveTo>
                    <a:pt x="452" y="427"/>
                  </a:moveTo>
                  <a:lnTo>
                    <a:pt x="452" y="427"/>
                  </a:lnTo>
                  <a:cubicBezTo>
                    <a:pt x="378" y="443"/>
                    <a:pt x="337" y="484"/>
                    <a:pt x="337" y="550"/>
                  </a:cubicBezTo>
                  <a:cubicBezTo>
                    <a:pt x="337" y="616"/>
                    <a:pt x="378" y="673"/>
                    <a:pt x="452" y="706"/>
                  </a:cubicBezTo>
                  <a:lnTo>
                    <a:pt x="452" y="427"/>
                  </a:lnTo>
                  <a:close/>
                  <a:moveTo>
                    <a:pt x="559" y="1289"/>
                  </a:moveTo>
                  <a:lnTo>
                    <a:pt x="559" y="1289"/>
                  </a:lnTo>
                  <a:cubicBezTo>
                    <a:pt x="625" y="1273"/>
                    <a:pt x="658" y="1232"/>
                    <a:pt x="658" y="1174"/>
                  </a:cubicBezTo>
                  <a:cubicBezTo>
                    <a:pt x="658" y="1109"/>
                    <a:pt x="625" y="1059"/>
                    <a:pt x="559" y="1026"/>
                  </a:cubicBezTo>
                  <a:lnTo>
                    <a:pt x="559" y="1289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1" name="Freeform 361">
            <a:extLst>
              <a:ext uri="{FF2B5EF4-FFF2-40B4-BE49-F238E27FC236}">
                <a16:creationId xmlns:a16="http://schemas.microsoft.com/office/drawing/2014/main" id="{5DC1EE9F-7180-744C-9BC7-A221A152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19" y="5844440"/>
            <a:ext cx="5840586" cy="6238113"/>
          </a:xfrm>
          <a:custGeom>
            <a:avLst/>
            <a:gdLst>
              <a:gd name="T0" fmla="*/ 5051 w 5052"/>
              <a:gd name="T1" fmla="*/ 5395 h 5396"/>
              <a:gd name="T2" fmla="*/ 5051 w 5052"/>
              <a:gd name="T3" fmla="*/ 5395 h 5396"/>
              <a:gd name="T4" fmla="*/ 2702 w 5052"/>
              <a:gd name="T5" fmla="*/ 5395 h 5396"/>
              <a:gd name="T6" fmla="*/ 797 w 5052"/>
              <a:gd name="T7" fmla="*/ 4606 h 5396"/>
              <a:gd name="T8" fmla="*/ 0 w 5052"/>
              <a:gd name="T9" fmla="*/ 2701 h 5396"/>
              <a:gd name="T10" fmla="*/ 797 w 5052"/>
              <a:gd name="T11" fmla="*/ 788 h 5396"/>
              <a:gd name="T12" fmla="*/ 2702 w 5052"/>
              <a:gd name="T13" fmla="*/ 0 h 5396"/>
              <a:gd name="T14" fmla="*/ 5051 w 5052"/>
              <a:gd name="T15" fmla="*/ 0 h 5396"/>
              <a:gd name="T16" fmla="*/ 5051 w 5052"/>
              <a:gd name="T17" fmla="*/ 706 h 5396"/>
              <a:gd name="T18" fmla="*/ 2702 w 5052"/>
              <a:gd name="T19" fmla="*/ 706 h 5396"/>
              <a:gd name="T20" fmla="*/ 715 w 5052"/>
              <a:gd name="T21" fmla="*/ 2701 h 5396"/>
              <a:gd name="T22" fmla="*/ 2702 w 5052"/>
              <a:gd name="T23" fmla="*/ 4688 h 5396"/>
              <a:gd name="T24" fmla="*/ 5051 w 5052"/>
              <a:gd name="T25" fmla="*/ 4688 h 5396"/>
              <a:gd name="T26" fmla="*/ 5051 w 5052"/>
              <a:gd name="T27" fmla="*/ 5395 h 5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52" h="5396">
                <a:moveTo>
                  <a:pt x="5051" y="5395"/>
                </a:moveTo>
                <a:lnTo>
                  <a:pt x="5051" y="5395"/>
                </a:lnTo>
                <a:cubicBezTo>
                  <a:pt x="2702" y="5395"/>
                  <a:pt x="2702" y="5395"/>
                  <a:pt x="2702" y="5395"/>
                </a:cubicBezTo>
                <a:cubicBezTo>
                  <a:pt x="1980" y="5395"/>
                  <a:pt x="1306" y="5115"/>
                  <a:pt x="797" y="4606"/>
                </a:cubicBezTo>
                <a:cubicBezTo>
                  <a:pt x="288" y="4097"/>
                  <a:pt x="0" y="3424"/>
                  <a:pt x="0" y="2701"/>
                </a:cubicBezTo>
                <a:cubicBezTo>
                  <a:pt x="0" y="1978"/>
                  <a:pt x="288" y="1296"/>
                  <a:pt x="797" y="788"/>
                </a:cubicBezTo>
                <a:cubicBezTo>
                  <a:pt x="1306" y="279"/>
                  <a:pt x="1980" y="0"/>
                  <a:pt x="2702" y="0"/>
                </a:cubicBezTo>
                <a:cubicBezTo>
                  <a:pt x="5051" y="0"/>
                  <a:pt x="5051" y="0"/>
                  <a:pt x="5051" y="0"/>
                </a:cubicBezTo>
                <a:cubicBezTo>
                  <a:pt x="5051" y="706"/>
                  <a:pt x="5051" y="706"/>
                  <a:pt x="5051" y="706"/>
                </a:cubicBezTo>
                <a:cubicBezTo>
                  <a:pt x="2702" y="706"/>
                  <a:pt x="2702" y="706"/>
                  <a:pt x="2702" y="706"/>
                </a:cubicBezTo>
                <a:cubicBezTo>
                  <a:pt x="1602" y="706"/>
                  <a:pt x="715" y="1600"/>
                  <a:pt x="715" y="2701"/>
                </a:cubicBezTo>
                <a:cubicBezTo>
                  <a:pt x="715" y="3801"/>
                  <a:pt x="1602" y="4688"/>
                  <a:pt x="2702" y="4688"/>
                </a:cubicBezTo>
                <a:cubicBezTo>
                  <a:pt x="5051" y="4688"/>
                  <a:pt x="5051" y="4688"/>
                  <a:pt x="5051" y="4688"/>
                </a:cubicBezTo>
                <a:lnTo>
                  <a:pt x="5051" y="539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2">
            <a:extLst>
              <a:ext uri="{FF2B5EF4-FFF2-40B4-BE49-F238E27FC236}">
                <a16:creationId xmlns:a16="http://schemas.microsoft.com/office/drawing/2014/main" id="{ED5451ED-E24C-5147-B2FF-F2A5B179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202" y="11262018"/>
            <a:ext cx="1299608" cy="820535"/>
          </a:xfrm>
          <a:custGeom>
            <a:avLst/>
            <a:gdLst>
              <a:gd name="T0" fmla="*/ 0 w 1126"/>
              <a:gd name="T1" fmla="*/ 707 h 708"/>
              <a:gd name="T2" fmla="*/ 1125 w 1126"/>
              <a:gd name="T3" fmla="*/ 707 h 708"/>
              <a:gd name="T4" fmla="*/ 1125 w 1126"/>
              <a:gd name="T5" fmla="*/ 0 h 708"/>
              <a:gd name="T6" fmla="*/ 0 w 1126"/>
              <a:gd name="T7" fmla="*/ 0 h 708"/>
              <a:gd name="T8" fmla="*/ 0 w 1126"/>
              <a:gd name="T9" fmla="*/ 707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6" h="708">
                <a:moveTo>
                  <a:pt x="0" y="707"/>
                </a:moveTo>
                <a:lnTo>
                  <a:pt x="1125" y="707"/>
                </a:lnTo>
                <a:lnTo>
                  <a:pt x="1125" y="0"/>
                </a:lnTo>
                <a:lnTo>
                  <a:pt x="0" y="0"/>
                </a:lnTo>
                <a:lnTo>
                  <a:pt x="0" y="7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3">
            <a:extLst>
              <a:ext uri="{FF2B5EF4-FFF2-40B4-BE49-F238E27FC236}">
                <a16:creationId xmlns:a16="http://schemas.microsoft.com/office/drawing/2014/main" id="{D8CC2C2F-349E-D54F-BA1C-ECADED53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202" y="5844440"/>
            <a:ext cx="1299608" cy="815440"/>
          </a:xfrm>
          <a:custGeom>
            <a:avLst/>
            <a:gdLst>
              <a:gd name="T0" fmla="*/ 0 w 1126"/>
              <a:gd name="T1" fmla="*/ 706 h 707"/>
              <a:gd name="T2" fmla="*/ 1125 w 1126"/>
              <a:gd name="T3" fmla="*/ 706 h 707"/>
              <a:gd name="T4" fmla="*/ 1125 w 1126"/>
              <a:gd name="T5" fmla="*/ 0 h 707"/>
              <a:gd name="T6" fmla="*/ 0 w 1126"/>
              <a:gd name="T7" fmla="*/ 0 h 707"/>
              <a:gd name="T8" fmla="*/ 0 w 1126"/>
              <a:gd name="T9" fmla="*/ 706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6" h="707">
                <a:moveTo>
                  <a:pt x="0" y="706"/>
                </a:moveTo>
                <a:lnTo>
                  <a:pt x="1125" y="706"/>
                </a:lnTo>
                <a:lnTo>
                  <a:pt x="1125" y="0"/>
                </a:lnTo>
                <a:lnTo>
                  <a:pt x="0" y="0"/>
                </a:lnTo>
                <a:lnTo>
                  <a:pt x="0" y="7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D4C54-AE6E-AB44-A1E3-7B8A218F54FB}"/>
              </a:ext>
            </a:extLst>
          </p:cNvPr>
          <p:cNvGrpSpPr/>
          <p:nvPr/>
        </p:nvGrpSpPr>
        <p:grpSpPr>
          <a:xfrm>
            <a:off x="6864113" y="7147050"/>
            <a:ext cx="1768483" cy="1758293"/>
            <a:chOff x="8209514" y="7475319"/>
            <a:chExt cx="1768483" cy="1758293"/>
          </a:xfrm>
        </p:grpSpPr>
        <p:sp>
          <p:nvSpPr>
            <p:cNvPr id="53" name="Freeform 3">
              <a:extLst>
                <a:ext uri="{FF2B5EF4-FFF2-40B4-BE49-F238E27FC236}">
                  <a16:creationId xmlns:a16="http://schemas.microsoft.com/office/drawing/2014/main" id="{FE6BFDD0-80BD-CB45-BB54-E8ED15B3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514" y="7475319"/>
              <a:ext cx="1768483" cy="1758293"/>
            </a:xfrm>
            <a:custGeom>
              <a:avLst/>
              <a:gdLst>
                <a:gd name="T0" fmla="*/ 1528 w 1529"/>
                <a:gd name="T1" fmla="*/ 756 h 1521"/>
                <a:gd name="T2" fmla="*/ 1528 w 1529"/>
                <a:gd name="T3" fmla="*/ 756 h 1521"/>
                <a:gd name="T4" fmla="*/ 764 w 1529"/>
                <a:gd name="T5" fmla="*/ 1520 h 1521"/>
                <a:gd name="T6" fmla="*/ 0 w 1529"/>
                <a:gd name="T7" fmla="*/ 756 h 1521"/>
                <a:gd name="T8" fmla="*/ 764 w 1529"/>
                <a:gd name="T9" fmla="*/ 0 h 1521"/>
                <a:gd name="T10" fmla="*/ 1528 w 1529"/>
                <a:gd name="T11" fmla="*/ 756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9" h="1521">
                  <a:moveTo>
                    <a:pt x="1528" y="756"/>
                  </a:moveTo>
                  <a:lnTo>
                    <a:pt x="1528" y="756"/>
                  </a:lnTo>
                  <a:cubicBezTo>
                    <a:pt x="1528" y="1183"/>
                    <a:pt x="1182" y="1520"/>
                    <a:pt x="764" y="1520"/>
                  </a:cubicBezTo>
                  <a:cubicBezTo>
                    <a:pt x="345" y="1520"/>
                    <a:pt x="0" y="1183"/>
                    <a:pt x="0" y="756"/>
                  </a:cubicBezTo>
                  <a:cubicBezTo>
                    <a:pt x="0" y="337"/>
                    <a:pt x="345" y="0"/>
                    <a:pt x="764" y="0"/>
                  </a:cubicBezTo>
                  <a:cubicBezTo>
                    <a:pt x="1182" y="0"/>
                    <a:pt x="1528" y="337"/>
                    <a:pt x="1528" y="7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4" name="Freeform 364">
              <a:extLst>
                <a:ext uri="{FF2B5EF4-FFF2-40B4-BE49-F238E27FC236}">
                  <a16:creationId xmlns:a16="http://schemas.microsoft.com/office/drawing/2014/main" id="{ED390248-E87B-2048-AC0F-228C00DEC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14" y="7816786"/>
              <a:ext cx="596289" cy="1075359"/>
            </a:xfrm>
            <a:custGeom>
              <a:avLst/>
              <a:gdLst>
                <a:gd name="T0" fmla="*/ 435 w 518"/>
                <a:gd name="T1" fmla="*/ 928 h 929"/>
                <a:gd name="T2" fmla="*/ 435 w 518"/>
                <a:gd name="T3" fmla="*/ 928 h 929"/>
                <a:gd name="T4" fmla="*/ 82 w 518"/>
                <a:gd name="T5" fmla="*/ 928 h 929"/>
                <a:gd name="T6" fmla="*/ 0 w 518"/>
                <a:gd name="T7" fmla="*/ 846 h 929"/>
                <a:gd name="T8" fmla="*/ 0 w 518"/>
                <a:gd name="T9" fmla="*/ 82 h 929"/>
                <a:gd name="T10" fmla="*/ 82 w 518"/>
                <a:gd name="T11" fmla="*/ 0 h 929"/>
                <a:gd name="T12" fmla="*/ 435 w 518"/>
                <a:gd name="T13" fmla="*/ 0 h 929"/>
                <a:gd name="T14" fmla="*/ 517 w 518"/>
                <a:gd name="T15" fmla="*/ 82 h 929"/>
                <a:gd name="T16" fmla="*/ 517 w 518"/>
                <a:gd name="T17" fmla="*/ 846 h 929"/>
                <a:gd name="T18" fmla="*/ 435 w 518"/>
                <a:gd name="T19" fmla="*/ 928 h 929"/>
                <a:gd name="T20" fmla="*/ 82 w 518"/>
                <a:gd name="T21" fmla="*/ 33 h 929"/>
                <a:gd name="T22" fmla="*/ 82 w 518"/>
                <a:gd name="T23" fmla="*/ 33 h 929"/>
                <a:gd name="T24" fmla="*/ 33 w 518"/>
                <a:gd name="T25" fmla="*/ 82 h 929"/>
                <a:gd name="T26" fmla="*/ 33 w 518"/>
                <a:gd name="T27" fmla="*/ 846 h 929"/>
                <a:gd name="T28" fmla="*/ 82 w 518"/>
                <a:gd name="T29" fmla="*/ 895 h 929"/>
                <a:gd name="T30" fmla="*/ 435 w 518"/>
                <a:gd name="T31" fmla="*/ 895 h 929"/>
                <a:gd name="T32" fmla="*/ 484 w 518"/>
                <a:gd name="T33" fmla="*/ 846 h 929"/>
                <a:gd name="T34" fmla="*/ 484 w 518"/>
                <a:gd name="T35" fmla="*/ 82 h 929"/>
                <a:gd name="T36" fmla="*/ 435 w 518"/>
                <a:gd name="T37" fmla="*/ 33 h 929"/>
                <a:gd name="T38" fmla="*/ 82 w 518"/>
                <a:gd name="T39" fmla="*/ 33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929">
                  <a:moveTo>
                    <a:pt x="435" y="928"/>
                  </a:moveTo>
                  <a:lnTo>
                    <a:pt x="435" y="928"/>
                  </a:lnTo>
                  <a:cubicBezTo>
                    <a:pt x="82" y="928"/>
                    <a:pt x="82" y="928"/>
                    <a:pt x="82" y="928"/>
                  </a:cubicBezTo>
                  <a:cubicBezTo>
                    <a:pt x="41" y="928"/>
                    <a:pt x="0" y="887"/>
                    <a:pt x="0" y="84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3"/>
                    <a:pt x="41" y="0"/>
                    <a:pt x="82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84" y="0"/>
                    <a:pt x="517" y="33"/>
                    <a:pt x="517" y="82"/>
                  </a:cubicBezTo>
                  <a:cubicBezTo>
                    <a:pt x="517" y="846"/>
                    <a:pt x="517" y="846"/>
                    <a:pt x="517" y="846"/>
                  </a:cubicBezTo>
                  <a:cubicBezTo>
                    <a:pt x="517" y="887"/>
                    <a:pt x="484" y="928"/>
                    <a:pt x="435" y="928"/>
                  </a:cubicBezTo>
                  <a:close/>
                  <a:moveTo>
                    <a:pt x="82" y="33"/>
                  </a:moveTo>
                  <a:lnTo>
                    <a:pt x="82" y="33"/>
                  </a:lnTo>
                  <a:cubicBezTo>
                    <a:pt x="57" y="33"/>
                    <a:pt x="33" y="57"/>
                    <a:pt x="33" y="82"/>
                  </a:cubicBezTo>
                  <a:cubicBezTo>
                    <a:pt x="33" y="846"/>
                    <a:pt x="33" y="846"/>
                    <a:pt x="33" y="846"/>
                  </a:cubicBezTo>
                  <a:cubicBezTo>
                    <a:pt x="33" y="871"/>
                    <a:pt x="57" y="895"/>
                    <a:pt x="82" y="895"/>
                  </a:cubicBezTo>
                  <a:cubicBezTo>
                    <a:pt x="435" y="895"/>
                    <a:pt x="435" y="895"/>
                    <a:pt x="435" y="895"/>
                  </a:cubicBezTo>
                  <a:cubicBezTo>
                    <a:pt x="468" y="895"/>
                    <a:pt x="484" y="871"/>
                    <a:pt x="484" y="846"/>
                  </a:cubicBezTo>
                  <a:cubicBezTo>
                    <a:pt x="484" y="82"/>
                    <a:pt x="484" y="82"/>
                    <a:pt x="484" y="82"/>
                  </a:cubicBezTo>
                  <a:cubicBezTo>
                    <a:pt x="484" y="57"/>
                    <a:pt x="468" y="33"/>
                    <a:pt x="435" y="33"/>
                  </a:cubicBezTo>
                  <a:lnTo>
                    <a:pt x="82" y="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Freeform 365">
              <a:extLst>
                <a:ext uri="{FF2B5EF4-FFF2-40B4-BE49-F238E27FC236}">
                  <a16:creationId xmlns:a16="http://schemas.microsoft.com/office/drawing/2014/main" id="{039109CB-454A-5144-8D65-90395D7D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725" y="8688286"/>
              <a:ext cx="56060" cy="61158"/>
            </a:xfrm>
            <a:custGeom>
              <a:avLst/>
              <a:gdLst>
                <a:gd name="T0" fmla="*/ 25 w 50"/>
                <a:gd name="T1" fmla="*/ 50 h 51"/>
                <a:gd name="T2" fmla="*/ 25 w 50"/>
                <a:gd name="T3" fmla="*/ 50 h 51"/>
                <a:gd name="T4" fmla="*/ 0 w 50"/>
                <a:gd name="T5" fmla="*/ 25 h 51"/>
                <a:gd name="T6" fmla="*/ 25 w 50"/>
                <a:gd name="T7" fmla="*/ 0 h 51"/>
                <a:gd name="T8" fmla="*/ 49 w 50"/>
                <a:gd name="T9" fmla="*/ 25 h 51"/>
                <a:gd name="T10" fmla="*/ 25 w 50"/>
                <a:gd name="T11" fmla="*/ 50 h 51"/>
                <a:gd name="T12" fmla="*/ 25 w 50"/>
                <a:gd name="T13" fmla="*/ 17 h 51"/>
                <a:gd name="T14" fmla="*/ 25 w 50"/>
                <a:gd name="T15" fmla="*/ 17 h 51"/>
                <a:gd name="T16" fmla="*/ 8 w 50"/>
                <a:gd name="T17" fmla="*/ 25 h 51"/>
                <a:gd name="T18" fmla="*/ 25 w 50"/>
                <a:gd name="T19" fmla="*/ 33 h 51"/>
                <a:gd name="T20" fmla="*/ 33 w 50"/>
                <a:gd name="T21" fmla="*/ 25 h 51"/>
                <a:gd name="T22" fmla="*/ 25 w 50"/>
                <a:gd name="T23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51">
                  <a:moveTo>
                    <a:pt x="25" y="50"/>
                  </a:moveTo>
                  <a:lnTo>
                    <a:pt x="25" y="50"/>
                  </a:lnTo>
                  <a:cubicBezTo>
                    <a:pt x="8" y="50"/>
                    <a:pt x="0" y="33"/>
                    <a:pt x="0" y="25"/>
                  </a:cubicBezTo>
                  <a:cubicBezTo>
                    <a:pt x="0" y="17"/>
                    <a:pt x="8" y="0"/>
                    <a:pt x="25" y="0"/>
                  </a:cubicBezTo>
                  <a:cubicBezTo>
                    <a:pt x="33" y="0"/>
                    <a:pt x="49" y="17"/>
                    <a:pt x="49" y="25"/>
                  </a:cubicBezTo>
                  <a:cubicBezTo>
                    <a:pt x="49" y="33"/>
                    <a:pt x="33" y="50"/>
                    <a:pt x="25" y="50"/>
                  </a:cubicBezTo>
                  <a:close/>
                  <a:moveTo>
                    <a:pt x="25" y="17"/>
                  </a:moveTo>
                  <a:lnTo>
                    <a:pt x="25" y="17"/>
                  </a:lnTo>
                  <a:cubicBezTo>
                    <a:pt x="16" y="17"/>
                    <a:pt x="8" y="17"/>
                    <a:pt x="8" y="25"/>
                  </a:cubicBezTo>
                  <a:cubicBezTo>
                    <a:pt x="8" y="33"/>
                    <a:pt x="16" y="33"/>
                    <a:pt x="25" y="33"/>
                  </a:cubicBezTo>
                  <a:cubicBezTo>
                    <a:pt x="33" y="33"/>
                    <a:pt x="33" y="33"/>
                    <a:pt x="33" y="25"/>
                  </a:cubicBezTo>
                  <a:cubicBezTo>
                    <a:pt x="33" y="17"/>
                    <a:pt x="33" y="17"/>
                    <a:pt x="25" y="1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6" name="Freeform 366">
              <a:extLst>
                <a:ext uri="{FF2B5EF4-FFF2-40B4-BE49-F238E27FC236}">
                  <a16:creationId xmlns:a16="http://schemas.microsoft.com/office/drawing/2014/main" id="{95EFB2DC-326F-7046-B9F5-40FAFDA4A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4567" y="7944197"/>
              <a:ext cx="173281" cy="40772"/>
            </a:xfrm>
            <a:custGeom>
              <a:avLst/>
              <a:gdLst>
                <a:gd name="T0" fmla="*/ 131 w 149"/>
                <a:gd name="T1" fmla="*/ 33 h 34"/>
                <a:gd name="T2" fmla="*/ 131 w 149"/>
                <a:gd name="T3" fmla="*/ 33 h 34"/>
                <a:gd name="T4" fmla="*/ 16 w 149"/>
                <a:gd name="T5" fmla="*/ 33 h 34"/>
                <a:gd name="T6" fmla="*/ 0 w 149"/>
                <a:gd name="T7" fmla="*/ 16 h 34"/>
                <a:gd name="T8" fmla="*/ 16 w 149"/>
                <a:gd name="T9" fmla="*/ 0 h 34"/>
                <a:gd name="T10" fmla="*/ 131 w 149"/>
                <a:gd name="T11" fmla="*/ 0 h 34"/>
                <a:gd name="T12" fmla="*/ 148 w 149"/>
                <a:gd name="T13" fmla="*/ 16 h 34"/>
                <a:gd name="T14" fmla="*/ 131 w 149"/>
                <a:gd name="T1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4">
                  <a:moveTo>
                    <a:pt x="131" y="33"/>
                  </a:moveTo>
                  <a:lnTo>
                    <a:pt x="131" y="33"/>
                  </a:lnTo>
                  <a:cubicBezTo>
                    <a:pt x="16" y="33"/>
                    <a:pt x="16" y="33"/>
                    <a:pt x="16" y="33"/>
                  </a:cubicBezTo>
                  <a:cubicBezTo>
                    <a:pt x="8" y="33"/>
                    <a:pt x="0" y="24"/>
                    <a:pt x="0" y="16"/>
                  </a:cubicBezTo>
                  <a:cubicBezTo>
                    <a:pt x="0" y="0"/>
                    <a:pt x="8" y="0"/>
                    <a:pt x="16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9" y="0"/>
                    <a:pt x="148" y="0"/>
                    <a:pt x="148" y="16"/>
                  </a:cubicBezTo>
                  <a:cubicBezTo>
                    <a:pt x="148" y="24"/>
                    <a:pt x="139" y="33"/>
                    <a:pt x="131" y="3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7" name="Freeform 367">
              <a:extLst>
                <a:ext uri="{FF2B5EF4-FFF2-40B4-BE49-F238E27FC236}">
                  <a16:creationId xmlns:a16="http://schemas.microsoft.com/office/drawing/2014/main" id="{27582BE7-89E7-C240-A0C8-6FC654B0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8504" y="8209215"/>
              <a:ext cx="265018" cy="321081"/>
            </a:xfrm>
            <a:custGeom>
              <a:avLst/>
              <a:gdLst>
                <a:gd name="T0" fmla="*/ 222 w 231"/>
                <a:gd name="T1" fmla="*/ 33 h 280"/>
                <a:gd name="T2" fmla="*/ 222 w 231"/>
                <a:gd name="T3" fmla="*/ 33 h 280"/>
                <a:gd name="T4" fmla="*/ 222 w 231"/>
                <a:gd name="T5" fmla="*/ 8 h 280"/>
                <a:gd name="T6" fmla="*/ 198 w 231"/>
                <a:gd name="T7" fmla="*/ 8 h 280"/>
                <a:gd name="T8" fmla="*/ 115 w 231"/>
                <a:gd name="T9" fmla="*/ 90 h 280"/>
                <a:gd name="T10" fmla="*/ 25 w 231"/>
                <a:gd name="T11" fmla="*/ 0 h 280"/>
                <a:gd name="T12" fmla="*/ 0 w 231"/>
                <a:gd name="T13" fmla="*/ 0 h 280"/>
                <a:gd name="T14" fmla="*/ 0 w 231"/>
                <a:gd name="T15" fmla="*/ 24 h 280"/>
                <a:gd name="T16" fmla="*/ 99 w 231"/>
                <a:gd name="T17" fmla="*/ 123 h 280"/>
                <a:gd name="T18" fmla="*/ 99 w 231"/>
                <a:gd name="T19" fmla="*/ 148 h 280"/>
                <a:gd name="T20" fmla="*/ 66 w 231"/>
                <a:gd name="T21" fmla="*/ 148 h 280"/>
                <a:gd name="T22" fmla="*/ 50 w 231"/>
                <a:gd name="T23" fmla="*/ 164 h 280"/>
                <a:gd name="T24" fmla="*/ 66 w 231"/>
                <a:gd name="T25" fmla="*/ 180 h 280"/>
                <a:gd name="T26" fmla="*/ 99 w 231"/>
                <a:gd name="T27" fmla="*/ 180 h 280"/>
                <a:gd name="T28" fmla="*/ 99 w 231"/>
                <a:gd name="T29" fmla="*/ 197 h 280"/>
                <a:gd name="T30" fmla="*/ 66 w 231"/>
                <a:gd name="T31" fmla="*/ 197 h 280"/>
                <a:gd name="T32" fmla="*/ 50 w 231"/>
                <a:gd name="T33" fmla="*/ 213 h 280"/>
                <a:gd name="T34" fmla="*/ 66 w 231"/>
                <a:gd name="T35" fmla="*/ 230 h 280"/>
                <a:gd name="T36" fmla="*/ 99 w 231"/>
                <a:gd name="T37" fmla="*/ 230 h 280"/>
                <a:gd name="T38" fmla="*/ 99 w 231"/>
                <a:gd name="T39" fmla="*/ 254 h 280"/>
                <a:gd name="T40" fmla="*/ 115 w 231"/>
                <a:gd name="T41" fmla="*/ 279 h 280"/>
                <a:gd name="T42" fmla="*/ 115 w 231"/>
                <a:gd name="T43" fmla="*/ 279 h 280"/>
                <a:gd name="T44" fmla="*/ 132 w 231"/>
                <a:gd name="T45" fmla="*/ 254 h 280"/>
                <a:gd name="T46" fmla="*/ 132 w 231"/>
                <a:gd name="T47" fmla="*/ 230 h 280"/>
                <a:gd name="T48" fmla="*/ 165 w 231"/>
                <a:gd name="T49" fmla="*/ 230 h 280"/>
                <a:gd name="T50" fmla="*/ 181 w 231"/>
                <a:gd name="T51" fmla="*/ 213 h 280"/>
                <a:gd name="T52" fmla="*/ 165 w 231"/>
                <a:gd name="T53" fmla="*/ 197 h 280"/>
                <a:gd name="T54" fmla="*/ 132 w 231"/>
                <a:gd name="T55" fmla="*/ 197 h 280"/>
                <a:gd name="T56" fmla="*/ 132 w 231"/>
                <a:gd name="T57" fmla="*/ 180 h 280"/>
                <a:gd name="T58" fmla="*/ 165 w 231"/>
                <a:gd name="T59" fmla="*/ 180 h 280"/>
                <a:gd name="T60" fmla="*/ 181 w 231"/>
                <a:gd name="T61" fmla="*/ 164 h 280"/>
                <a:gd name="T62" fmla="*/ 165 w 231"/>
                <a:gd name="T63" fmla="*/ 148 h 280"/>
                <a:gd name="T64" fmla="*/ 132 w 231"/>
                <a:gd name="T65" fmla="*/ 148 h 280"/>
                <a:gd name="T66" fmla="*/ 132 w 231"/>
                <a:gd name="T67" fmla="*/ 123 h 280"/>
                <a:gd name="T68" fmla="*/ 222 w 231"/>
                <a:gd name="T69" fmla="*/ 3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280">
                  <a:moveTo>
                    <a:pt x="222" y="33"/>
                  </a:moveTo>
                  <a:lnTo>
                    <a:pt x="222" y="33"/>
                  </a:lnTo>
                  <a:cubicBezTo>
                    <a:pt x="230" y="24"/>
                    <a:pt x="230" y="8"/>
                    <a:pt x="222" y="8"/>
                  </a:cubicBezTo>
                  <a:cubicBezTo>
                    <a:pt x="214" y="0"/>
                    <a:pt x="206" y="0"/>
                    <a:pt x="198" y="8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9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9" y="148"/>
                    <a:pt x="99" y="148"/>
                    <a:pt x="99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58" y="148"/>
                    <a:pt x="50" y="148"/>
                    <a:pt x="50" y="164"/>
                  </a:cubicBezTo>
                  <a:cubicBezTo>
                    <a:pt x="50" y="172"/>
                    <a:pt x="58" y="180"/>
                    <a:pt x="66" y="18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58" y="197"/>
                    <a:pt x="50" y="197"/>
                    <a:pt x="50" y="213"/>
                  </a:cubicBezTo>
                  <a:cubicBezTo>
                    <a:pt x="50" y="221"/>
                    <a:pt x="58" y="230"/>
                    <a:pt x="66" y="230"/>
                  </a:cubicBezTo>
                  <a:cubicBezTo>
                    <a:pt x="99" y="230"/>
                    <a:pt x="99" y="230"/>
                    <a:pt x="99" y="230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99" y="271"/>
                    <a:pt x="107" y="279"/>
                    <a:pt x="115" y="279"/>
                  </a:cubicBezTo>
                  <a:lnTo>
                    <a:pt x="115" y="279"/>
                  </a:lnTo>
                  <a:cubicBezTo>
                    <a:pt x="124" y="279"/>
                    <a:pt x="132" y="271"/>
                    <a:pt x="132" y="254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73" y="230"/>
                    <a:pt x="181" y="221"/>
                    <a:pt x="181" y="213"/>
                  </a:cubicBezTo>
                  <a:cubicBezTo>
                    <a:pt x="181" y="197"/>
                    <a:pt x="173" y="197"/>
                    <a:pt x="165" y="197"/>
                  </a:cubicBezTo>
                  <a:cubicBezTo>
                    <a:pt x="132" y="197"/>
                    <a:pt x="132" y="197"/>
                    <a:pt x="132" y="197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73" y="180"/>
                    <a:pt x="181" y="172"/>
                    <a:pt x="181" y="164"/>
                  </a:cubicBezTo>
                  <a:cubicBezTo>
                    <a:pt x="181" y="148"/>
                    <a:pt x="173" y="148"/>
                    <a:pt x="165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2" y="123"/>
                    <a:pt x="132" y="123"/>
                    <a:pt x="132" y="123"/>
                  </a:cubicBezTo>
                  <a:lnTo>
                    <a:pt x="222" y="3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0D0AAB-5D6B-154E-A2DF-BD479184ED20}"/>
              </a:ext>
            </a:extLst>
          </p:cNvPr>
          <p:cNvGrpSpPr/>
          <p:nvPr/>
        </p:nvGrpSpPr>
        <p:grpSpPr>
          <a:xfrm>
            <a:off x="15789511" y="7147050"/>
            <a:ext cx="1768486" cy="1758293"/>
            <a:chOff x="15859355" y="7475319"/>
            <a:chExt cx="1768486" cy="1758293"/>
          </a:xfrm>
        </p:grpSpPr>
        <p:sp>
          <p:nvSpPr>
            <p:cNvPr id="51" name="Freeform 1">
              <a:extLst>
                <a:ext uri="{FF2B5EF4-FFF2-40B4-BE49-F238E27FC236}">
                  <a16:creationId xmlns:a16="http://schemas.microsoft.com/office/drawing/2014/main" id="{9EE0628D-96A2-E544-8CDC-0BA0CD40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9355" y="7475319"/>
              <a:ext cx="1768486" cy="1758293"/>
            </a:xfrm>
            <a:custGeom>
              <a:avLst/>
              <a:gdLst>
                <a:gd name="T0" fmla="*/ 1528 w 1529"/>
                <a:gd name="T1" fmla="*/ 756 h 1521"/>
                <a:gd name="T2" fmla="*/ 1528 w 1529"/>
                <a:gd name="T3" fmla="*/ 756 h 1521"/>
                <a:gd name="T4" fmla="*/ 764 w 1529"/>
                <a:gd name="T5" fmla="*/ 1520 h 1521"/>
                <a:gd name="T6" fmla="*/ 0 w 1529"/>
                <a:gd name="T7" fmla="*/ 756 h 1521"/>
                <a:gd name="T8" fmla="*/ 764 w 1529"/>
                <a:gd name="T9" fmla="*/ 0 h 1521"/>
                <a:gd name="T10" fmla="*/ 1528 w 1529"/>
                <a:gd name="T11" fmla="*/ 756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9" h="1521">
                  <a:moveTo>
                    <a:pt x="1528" y="756"/>
                  </a:moveTo>
                  <a:lnTo>
                    <a:pt x="1528" y="756"/>
                  </a:lnTo>
                  <a:cubicBezTo>
                    <a:pt x="1528" y="1183"/>
                    <a:pt x="1183" y="1520"/>
                    <a:pt x="764" y="1520"/>
                  </a:cubicBezTo>
                  <a:cubicBezTo>
                    <a:pt x="345" y="1520"/>
                    <a:pt x="0" y="1183"/>
                    <a:pt x="0" y="756"/>
                  </a:cubicBezTo>
                  <a:cubicBezTo>
                    <a:pt x="0" y="337"/>
                    <a:pt x="345" y="0"/>
                    <a:pt x="764" y="0"/>
                  </a:cubicBezTo>
                  <a:cubicBezTo>
                    <a:pt x="1183" y="0"/>
                    <a:pt x="1528" y="337"/>
                    <a:pt x="1528" y="7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Freeform 368">
              <a:extLst>
                <a:ext uri="{FF2B5EF4-FFF2-40B4-BE49-F238E27FC236}">
                  <a16:creationId xmlns:a16="http://schemas.microsoft.com/office/drawing/2014/main" id="{9699300E-637F-D94E-833A-A81B5F37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9776" y="7816786"/>
              <a:ext cx="601387" cy="1075359"/>
            </a:xfrm>
            <a:custGeom>
              <a:avLst/>
              <a:gdLst>
                <a:gd name="T0" fmla="*/ 436 w 519"/>
                <a:gd name="T1" fmla="*/ 928 h 929"/>
                <a:gd name="T2" fmla="*/ 436 w 519"/>
                <a:gd name="T3" fmla="*/ 928 h 929"/>
                <a:gd name="T4" fmla="*/ 83 w 519"/>
                <a:gd name="T5" fmla="*/ 928 h 929"/>
                <a:gd name="T6" fmla="*/ 0 w 519"/>
                <a:gd name="T7" fmla="*/ 846 h 929"/>
                <a:gd name="T8" fmla="*/ 0 w 519"/>
                <a:gd name="T9" fmla="*/ 82 h 929"/>
                <a:gd name="T10" fmla="*/ 83 w 519"/>
                <a:gd name="T11" fmla="*/ 0 h 929"/>
                <a:gd name="T12" fmla="*/ 436 w 519"/>
                <a:gd name="T13" fmla="*/ 0 h 929"/>
                <a:gd name="T14" fmla="*/ 518 w 519"/>
                <a:gd name="T15" fmla="*/ 82 h 929"/>
                <a:gd name="T16" fmla="*/ 518 w 519"/>
                <a:gd name="T17" fmla="*/ 296 h 929"/>
                <a:gd name="T18" fmla="*/ 501 w 519"/>
                <a:gd name="T19" fmla="*/ 312 h 929"/>
                <a:gd name="T20" fmla="*/ 485 w 519"/>
                <a:gd name="T21" fmla="*/ 296 h 929"/>
                <a:gd name="T22" fmla="*/ 485 w 519"/>
                <a:gd name="T23" fmla="*/ 82 h 929"/>
                <a:gd name="T24" fmla="*/ 436 w 519"/>
                <a:gd name="T25" fmla="*/ 33 h 929"/>
                <a:gd name="T26" fmla="*/ 83 w 519"/>
                <a:gd name="T27" fmla="*/ 33 h 929"/>
                <a:gd name="T28" fmla="*/ 33 w 519"/>
                <a:gd name="T29" fmla="*/ 82 h 929"/>
                <a:gd name="T30" fmla="*/ 33 w 519"/>
                <a:gd name="T31" fmla="*/ 846 h 929"/>
                <a:gd name="T32" fmla="*/ 83 w 519"/>
                <a:gd name="T33" fmla="*/ 895 h 929"/>
                <a:gd name="T34" fmla="*/ 436 w 519"/>
                <a:gd name="T35" fmla="*/ 895 h 929"/>
                <a:gd name="T36" fmla="*/ 485 w 519"/>
                <a:gd name="T37" fmla="*/ 846 h 929"/>
                <a:gd name="T38" fmla="*/ 485 w 519"/>
                <a:gd name="T39" fmla="*/ 632 h 929"/>
                <a:gd name="T40" fmla="*/ 501 w 519"/>
                <a:gd name="T41" fmla="*/ 616 h 929"/>
                <a:gd name="T42" fmla="*/ 518 w 519"/>
                <a:gd name="T43" fmla="*/ 632 h 929"/>
                <a:gd name="T44" fmla="*/ 518 w 519"/>
                <a:gd name="T45" fmla="*/ 846 h 929"/>
                <a:gd name="T46" fmla="*/ 436 w 519"/>
                <a:gd name="T47" fmla="*/ 92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9" h="929">
                  <a:moveTo>
                    <a:pt x="436" y="928"/>
                  </a:moveTo>
                  <a:lnTo>
                    <a:pt x="436" y="928"/>
                  </a:lnTo>
                  <a:cubicBezTo>
                    <a:pt x="83" y="928"/>
                    <a:pt x="83" y="928"/>
                    <a:pt x="83" y="928"/>
                  </a:cubicBezTo>
                  <a:cubicBezTo>
                    <a:pt x="42" y="928"/>
                    <a:pt x="0" y="887"/>
                    <a:pt x="0" y="84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3"/>
                    <a:pt x="42" y="0"/>
                    <a:pt x="83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85" y="0"/>
                    <a:pt x="518" y="33"/>
                    <a:pt x="518" y="82"/>
                  </a:cubicBezTo>
                  <a:cubicBezTo>
                    <a:pt x="518" y="296"/>
                    <a:pt x="518" y="296"/>
                    <a:pt x="518" y="296"/>
                  </a:cubicBezTo>
                  <a:cubicBezTo>
                    <a:pt x="518" y="304"/>
                    <a:pt x="510" y="312"/>
                    <a:pt x="501" y="312"/>
                  </a:cubicBezTo>
                  <a:cubicBezTo>
                    <a:pt x="493" y="312"/>
                    <a:pt x="485" y="304"/>
                    <a:pt x="485" y="296"/>
                  </a:cubicBezTo>
                  <a:cubicBezTo>
                    <a:pt x="485" y="82"/>
                    <a:pt x="485" y="82"/>
                    <a:pt x="485" y="82"/>
                  </a:cubicBezTo>
                  <a:cubicBezTo>
                    <a:pt x="485" y="57"/>
                    <a:pt x="469" y="33"/>
                    <a:pt x="436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58" y="33"/>
                    <a:pt x="33" y="57"/>
                    <a:pt x="33" y="82"/>
                  </a:cubicBezTo>
                  <a:cubicBezTo>
                    <a:pt x="33" y="846"/>
                    <a:pt x="33" y="846"/>
                    <a:pt x="33" y="846"/>
                  </a:cubicBezTo>
                  <a:cubicBezTo>
                    <a:pt x="33" y="871"/>
                    <a:pt x="58" y="895"/>
                    <a:pt x="83" y="895"/>
                  </a:cubicBezTo>
                  <a:cubicBezTo>
                    <a:pt x="436" y="895"/>
                    <a:pt x="436" y="895"/>
                    <a:pt x="436" y="895"/>
                  </a:cubicBezTo>
                  <a:cubicBezTo>
                    <a:pt x="469" y="895"/>
                    <a:pt x="485" y="871"/>
                    <a:pt x="485" y="846"/>
                  </a:cubicBezTo>
                  <a:cubicBezTo>
                    <a:pt x="485" y="632"/>
                    <a:pt x="485" y="632"/>
                    <a:pt x="485" y="632"/>
                  </a:cubicBezTo>
                  <a:cubicBezTo>
                    <a:pt x="485" y="624"/>
                    <a:pt x="493" y="616"/>
                    <a:pt x="501" y="616"/>
                  </a:cubicBezTo>
                  <a:cubicBezTo>
                    <a:pt x="510" y="616"/>
                    <a:pt x="518" y="624"/>
                    <a:pt x="518" y="632"/>
                  </a:cubicBezTo>
                  <a:cubicBezTo>
                    <a:pt x="518" y="846"/>
                    <a:pt x="518" y="846"/>
                    <a:pt x="518" y="846"/>
                  </a:cubicBezTo>
                  <a:cubicBezTo>
                    <a:pt x="518" y="887"/>
                    <a:pt x="485" y="928"/>
                    <a:pt x="436" y="9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9" name="Freeform 369">
              <a:extLst>
                <a:ext uri="{FF2B5EF4-FFF2-40B4-BE49-F238E27FC236}">
                  <a16:creationId xmlns:a16="http://schemas.microsoft.com/office/drawing/2014/main" id="{84BBF364-FEC4-CC4A-926E-C949FAF9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4987" y="8688286"/>
              <a:ext cx="50965" cy="61158"/>
            </a:xfrm>
            <a:custGeom>
              <a:avLst/>
              <a:gdLst>
                <a:gd name="T0" fmla="*/ 24 w 42"/>
                <a:gd name="T1" fmla="*/ 50 h 51"/>
                <a:gd name="T2" fmla="*/ 24 w 42"/>
                <a:gd name="T3" fmla="*/ 50 h 51"/>
                <a:gd name="T4" fmla="*/ 0 w 42"/>
                <a:gd name="T5" fmla="*/ 25 h 51"/>
                <a:gd name="T6" fmla="*/ 24 w 42"/>
                <a:gd name="T7" fmla="*/ 0 h 51"/>
                <a:gd name="T8" fmla="*/ 41 w 42"/>
                <a:gd name="T9" fmla="*/ 25 h 51"/>
                <a:gd name="T10" fmla="*/ 24 w 42"/>
                <a:gd name="T11" fmla="*/ 50 h 51"/>
                <a:gd name="T12" fmla="*/ 24 w 42"/>
                <a:gd name="T13" fmla="*/ 17 h 51"/>
                <a:gd name="T14" fmla="*/ 24 w 42"/>
                <a:gd name="T15" fmla="*/ 17 h 51"/>
                <a:gd name="T16" fmla="*/ 8 w 42"/>
                <a:gd name="T17" fmla="*/ 25 h 51"/>
                <a:gd name="T18" fmla="*/ 24 w 42"/>
                <a:gd name="T19" fmla="*/ 33 h 51"/>
                <a:gd name="T20" fmla="*/ 32 w 42"/>
                <a:gd name="T21" fmla="*/ 25 h 51"/>
                <a:gd name="T22" fmla="*/ 24 w 42"/>
                <a:gd name="T23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1">
                  <a:moveTo>
                    <a:pt x="24" y="50"/>
                  </a:moveTo>
                  <a:lnTo>
                    <a:pt x="24" y="50"/>
                  </a:lnTo>
                  <a:cubicBezTo>
                    <a:pt x="8" y="50"/>
                    <a:pt x="0" y="33"/>
                    <a:pt x="0" y="25"/>
                  </a:cubicBezTo>
                  <a:cubicBezTo>
                    <a:pt x="0" y="17"/>
                    <a:pt x="8" y="0"/>
                    <a:pt x="24" y="0"/>
                  </a:cubicBezTo>
                  <a:cubicBezTo>
                    <a:pt x="32" y="0"/>
                    <a:pt x="41" y="17"/>
                    <a:pt x="41" y="25"/>
                  </a:cubicBezTo>
                  <a:cubicBezTo>
                    <a:pt x="41" y="33"/>
                    <a:pt x="32" y="50"/>
                    <a:pt x="24" y="50"/>
                  </a:cubicBezTo>
                  <a:close/>
                  <a:moveTo>
                    <a:pt x="24" y="17"/>
                  </a:moveTo>
                  <a:lnTo>
                    <a:pt x="24" y="17"/>
                  </a:lnTo>
                  <a:cubicBezTo>
                    <a:pt x="16" y="17"/>
                    <a:pt x="8" y="17"/>
                    <a:pt x="8" y="25"/>
                  </a:cubicBezTo>
                  <a:cubicBezTo>
                    <a:pt x="8" y="33"/>
                    <a:pt x="16" y="33"/>
                    <a:pt x="24" y="33"/>
                  </a:cubicBezTo>
                  <a:cubicBezTo>
                    <a:pt x="32" y="33"/>
                    <a:pt x="32" y="33"/>
                    <a:pt x="32" y="25"/>
                  </a:cubicBezTo>
                  <a:cubicBezTo>
                    <a:pt x="32" y="17"/>
                    <a:pt x="32" y="17"/>
                    <a:pt x="24" y="1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0" name="Freeform 370">
              <a:extLst>
                <a:ext uri="{FF2B5EF4-FFF2-40B4-BE49-F238E27FC236}">
                  <a16:creationId xmlns:a16="http://schemas.microsoft.com/office/drawing/2014/main" id="{09A88F1F-784B-2D42-8A55-E1FD87A1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927" y="7944197"/>
              <a:ext cx="173281" cy="40772"/>
            </a:xfrm>
            <a:custGeom>
              <a:avLst/>
              <a:gdLst>
                <a:gd name="T0" fmla="*/ 132 w 149"/>
                <a:gd name="T1" fmla="*/ 33 h 34"/>
                <a:gd name="T2" fmla="*/ 132 w 149"/>
                <a:gd name="T3" fmla="*/ 33 h 34"/>
                <a:gd name="T4" fmla="*/ 17 w 149"/>
                <a:gd name="T5" fmla="*/ 33 h 34"/>
                <a:gd name="T6" fmla="*/ 0 w 149"/>
                <a:gd name="T7" fmla="*/ 16 h 34"/>
                <a:gd name="T8" fmla="*/ 17 w 149"/>
                <a:gd name="T9" fmla="*/ 0 h 34"/>
                <a:gd name="T10" fmla="*/ 132 w 149"/>
                <a:gd name="T11" fmla="*/ 0 h 34"/>
                <a:gd name="T12" fmla="*/ 148 w 149"/>
                <a:gd name="T13" fmla="*/ 16 h 34"/>
                <a:gd name="T14" fmla="*/ 132 w 149"/>
                <a:gd name="T1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4">
                  <a:moveTo>
                    <a:pt x="132" y="33"/>
                  </a:moveTo>
                  <a:lnTo>
                    <a:pt x="132" y="33"/>
                  </a:lnTo>
                  <a:cubicBezTo>
                    <a:pt x="17" y="33"/>
                    <a:pt x="17" y="33"/>
                    <a:pt x="17" y="33"/>
                  </a:cubicBezTo>
                  <a:cubicBezTo>
                    <a:pt x="8" y="33"/>
                    <a:pt x="0" y="24"/>
                    <a:pt x="0" y="16"/>
                  </a:cubicBezTo>
                  <a:cubicBezTo>
                    <a:pt x="0" y="0"/>
                    <a:pt x="8" y="0"/>
                    <a:pt x="1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0" y="0"/>
                    <a:pt x="148" y="0"/>
                    <a:pt x="148" y="16"/>
                  </a:cubicBezTo>
                  <a:cubicBezTo>
                    <a:pt x="148" y="24"/>
                    <a:pt x="140" y="33"/>
                    <a:pt x="132" y="3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71">
              <a:extLst>
                <a:ext uri="{FF2B5EF4-FFF2-40B4-BE49-F238E27FC236}">
                  <a16:creationId xmlns:a16="http://schemas.microsoft.com/office/drawing/2014/main" id="{9547CE6D-4B1B-724C-B516-7ABA847E9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927" y="8066513"/>
              <a:ext cx="107025" cy="581001"/>
            </a:xfrm>
            <a:custGeom>
              <a:avLst/>
              <a:gdLst>
                <a:gd name="T0" fmla="*/ 50 w 92"/>
                <a:gd name="T1" fmla="*/ 500 h 501"/>
                <a:gd name="T2" fmla="*/ 50 w 92"/>
                <a:gd name="T3" fmla="*/ 500 h 501"/>
                <a:gd name="T4" fmla="*/ 0 w 92"/>
                <a:gd name="T5" fmla="*/ 451 h 501"/>
                <a:gd name="T6" fmla="*/ 0 w 92"/>
                <a:gd name="T7" fmla="*/ 49 h 501"/>
                <a:gd name="T8" fmla="*/ 50 w 92"/>
                <a:gd name="T9" fmla="*/ 0 h 501"/>
                <a:gd name="T10" fmla="*/ 91 w 92"/>
                <a:gd name="T11" fmla="*/ 49 h 501"/>
                <a:gd name="T12" fmla="*/ 91 w 92"/>
                <a:gd name="T13" fmla="*/ 114 h 501"/>
                <a:gd name="T14" fmla="*/ 82 w 92"/>
                <a:gd name="T15" fmla="*/ 123 h 501"/>
                <a:gd name="T16" fmla="*/ 66 w 92"/>
                <a:gd name="T17" fmla="*/ 114 h 501"/>
                <a:gd name="T18" fmla="*/ 66 w 92"/>
                <a:gd name="T19" fmla="*/ 49 h 501"/>
                <a:gd name="T20" fmla="*/ 50 w 92"/>
                <a:gd name="T21" fmla="*/ 24 h 501"/>
                <a:gd name="T22" fmla="*/ 25 w 92"/>
                <a:gd name="T23" fmla="*/ 49 h 501"/>
                <a:gd name="T24" fmla="*/ 25 w 92"/>
                <a:gd name="T25" fmla="*/ 451 h 501"/>
                <a:gd name="T26" fmla="*/ 50 w 92"/>
                <a:gd name="T27" fmla="*/ 468 h 501"/>
                <a:gd name="T28" fmla="*/ 66 w 92"/>
                <a:gd name="T29" fmla="*/ 451 h 501"/>
                <a:gd name="T30" fmla="*/ 66 w 92"/>
                <a:gd name="T31" fmla="*/ 386 h 501"/>
                <a:gd name="T32" fmla="*/ 82 w 92"/>
                <a:gd name="T33" fmla="*/ 377 h 501"/>
                <a:gd name="T34" fmla="*/ 91 w 92"/>
                <a:gd name="T35" fmla="*/ 386 h 501"/>
                <a:gd name="T36" fmla="*/ 91 w 92"/>
                <a:gd name="T37" fmla="*/ 451 h 501"/>
                <a:gd name="T38" fmla="*/ 50 w 92"/>
                <a:gd name="T39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501">
                  <a:moveTo>
                    <a:pt x="50" y="500"/>
                  </a:moveTo>
                  <a:lnTo>
                    <a:pt x="50" y="500"/>
                  </a:lnTo>
                  <a:cubicBezTo>
                    <a:pt x="25" y="500"/>
                    <a:pt x="0" y="476"/>
                    <a:pt x="0" y="4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4"/>
                    <a:pt x="25" y="0"/>
                    <a:pt x="50" y="0"/>
                  </a:cubicBezTo>
                  <a:cubicBezTo>
                    <a:pt x="74" y="0"/>
                    <a:pt x="91" y="24"/>
                    <a:pt x="91" y="49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23"/>
                    <a:pt x="91" y="123"/>
                    <a:pt x="82" y="123"/>
                  </a:cubicBezTo>
                  <a:cubicBezTo>
                    <a:pt x="74" y="123"/>
                    <a:pt x="66" y="123"/>
                    <a:pt x="66" y="114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32"/>
                    <a:pt x="58" y="24"/>
                    <a:pt x="50" y="24"/>
                  </a:cubicBezTo>
                  <a:cubicBezTo>
                    <a:pt x="33" y="24"/>
                    <a:pt x="25" y="32"/>
                    <a:pt x="25" y="49"/>
                  </a:cubicBezTo>
                  <a:cubicBezTo>
                    <a:pt x="25" y="451"/>
                    <a:pt x="25" y="451"/>
                    <a:pt x="25" y="451"/>
                  </a:cubicBezTo>
                  <a:cubicBezTo>
                    <a:pt x="25" y="459"/>
                    <a:pt x="33" y="468"/>
                    <a:pt x="50" y="468"/>
                  </a:cubicBezTo>
                  <a:cubicBezTo>
                    <a:pt x="58" y="468"/>
                    <a:pt x="66" y="459"/>
                    <a:pt x="66" y="45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66" y="377"/>
                    <a:pt x="74" y="377"/>
                    <a:pt x="82" y="377"/>
                  </a:cubicBezTo>
                  <a:cubicBezTo>
                    <a:pt x="91" y="377"/>
                    <a:pt x="91" y="377"/>
                    <a:pt x="91" y="386"/>
                  </a:cubicBezTo>
                  <a:cubicBezTo>
                    <a:pt x="91" y="451"/>
                    <a:pt x="91" y="451"/>
                    <a:pt x="91" y="451"/>
                  </a:cubicBezTo>
                  <a:cubicBezTo>
                    <a:pt x="91" y="476"/>
                    <a:pt x="74" y="500"/>
                    <a:pt x="50" y="50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72">
              <a:extLst>
                <a:ext uri="{FF2B5EF4-FFF2-40B4-BE49-F238E27FC236}">
                  <a16:creationId xmlns:a16="http://schemas.microsoft.com/office/drawing/2014/main" id="{41A97C5A-6D8E-4A4A-9D6F-DCABB5D7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4794" y="8178636"/>
              <a:ext cx="392432" cy="341467"/>
            </a:xfrm>
            <a:custGeom>
              <a:avLst/>
              <a:gdLst>
                <a:gd name="T0" fmla="*/ 321 w 338"/>
                <a:gd name="T1" fmla="*/ 296 h 297"/>
                <a:gd name="T2" fmla="*/ 321 w 338"/>
                <a:gd name="T3" fmla="*/ 296 h 297"/>
                <a:gd name="T4" fmla="*/ 9 w 338"/>
                <a:gd name="T5" fmla="*/ 296 h 297"/>
                <a:gd name="T6" fmla="*/ 0 w 338"/>
                <a:gd name="T7" fmla="*/ 288 h 297"/>
                <a:gd name="T8" fmla="*/ 9 w 338"/>
                <a:gd name="T9" fmla="*/ 271 h 297"/>
                <a:gd name="T10" fmla="*/ 312 w 338"/>
                <a:gd name="T11" fmla="*/ 271 h 297"/>
                <a:gd name="T12" fmla="*/ 312 w 338"/>
                <a:gd name="T13" fmla="*/ 33 h 297"/>
                <a:gd name="T14" fmla="*/ 9 w 338"/>
                <a:gd name="T15" fmla="*/ 33 h 297"/>
                <a:gd name="T16" fmla="*/ 0 w 338"/>
                <a:gd name="T17" fmla="*/ 16 h 297"/>
                <a:gd name="T18" fmla="*/ 9 w 338"/>
                <a:gd name="T19" fmla="*/ 0 h 297"/>
                <a:gd name="T20" fmla="*/ 321 w 338"/>
                <a:gd name="T21" fmla="*/ 0 h 297"/>
                <a:gd name="T22" fmla="*/ 337 w 338"/>
                <a:gd name="T23" fmla="*/ 25 h 297"/>
                <a:gd name="T24" fmla="*/ 337 w 338"/>
                <a:gd name="T25" fmla="*/ 279 h 297"/>
                <a:gd name="T26" fmla="*/ 321 w 338"/>
                <a:gd name="T27" fmla="*/ 296 h 297"/>
                <a:gd name="T28" fmla="*/ 321 w 338"/>
                <a:gd name="T29" fmla="*/ 33 h 297"/>
                <a:gd name="T30" fmla="*/ 321 w 338"/>
                <a:gd name="T31" fmla="*/ 3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7">
                  <a:moveTo>
                    <a:pt x="321" y="296"/>
                  </a:moveTo>
                  <a:lnTo>
                    <a:pt x="321" y="296"/>
                  </a:lnTo>
                  <a:cubicBezTo>
                    <a:pt x="9" y="296"/>
                    <a:pt x="9" y="296"/>
                    <a:pt x="9" y="296"/>
                  </a:cubicBezTo>
                  <a:cubicBezTo>
                    <a:pt x="0" y="296"/>
                    <a:pt x="0" y="296"/>
                    <a:pt x="0" y="288"/>
                  </a:cubicBezTo>
                  <a:cubicBezTo>
                    <a:pt x="0" y="279"/>
                    <a:pt x="0" y="271"/>
                    <a:pt x="9" y="271"/>
                  </a:cubicBezTo>
                  <a:cubicBezTo>
                    <a:pt x="312" y="271"/>
                    <a:pt x="312" y="271"/>
                    <a:pt x="312" y="271"/>
                  </a:cubicBezTo>
                  <a:cubicBezTo>
                    <a:pt x="312" y="33"/>
                    <a:pt x="312" y="33"/>
                    <a:pt x="312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0" y="33"/>
                    <a:pt x="0" y="25"/>
                    <a:pt x="0" y="16"/>
                  </a:cubicBezTo>
                  <a:cubicBezTo>
                    <a:pt x="0" y="8"/>
                    <a:pt x="0" y="0"/>
                    <a:pt x="9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29" y="0"/>
                    <a:pt x="337" y="8"/>
                    <a:pt x="337" y="25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37" y="288"/>
                    <a:pt x="329" y="296"/>
                    <a:pt x="321" y="296"/>
                  </a:cubicBezTo>
                  <a:close/>
                  <a:moveTo>
                    <a:pt x="321" y="33"/>
                  </a:moveTo>
                  <a:lnTo>
                    <a:pt x="321" y="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3" name="Freeform 373">
              <a:extLst>
                <a:ext uri="{FF2B5EF4-FFF2-40B4-BE49-F238E27FC236}">
                  <a16:creationId xmlns:a16="http://schemas.microsoft.com/office/drawing/2014/main" id="{6AF1EB28-0637-B846-8290-56E2B8C43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4794" y="8285664"/>
              <a:ext cx="132509" cy="142702"/>
            </a:xfrm>
            <a:custGeom>
              <a:avLst/>
              <a:gdLst>
                <a:gd name="T0" fmla="*/ 58 w 116"/>
                <a:gd name="T1" fmla="*/ 24 h 124"/>
                <a:gd name="T2" fmla="*/ 58 w 116"/>
                <a:gd name="T3" fmla="*/ 24 h 124"/>
                <a:gd name="T4" fmla="*/ 91 w 116"/>
                <a:gd name="T5" fmla="*/ 57 h 124"/>
                <a:gd name="T6" fmla="*/ 58 w 116"/>
                <a:gd name="T7" fmla="*/ 90 h 124"/>
                <a:gd name="T8" fmla="*/ 25 w 116"/>
                <a:gd name="T9" fmla="*/ 57 h 124"/>
                <a:gd name="T10" fmla="*/ 58 w 116"/>
                <a:gd name="T11" fmla="*/ 24 h 124"/>
                <a:gd name="T12" fmla="*/ 58 w 116"/>
                <a:gd name="T13" fmla="*/ 0 h 124"/>
                <a:gd name="T14" fmla="*/ 58 w 116"/>
                <a:gd name="T15" fmla="*/ 0 h 124"/>
                <a:gd name="T16" fmla="*/ 0 w 116"/>
                <a:gd name="T17" fmla="*/ 57 h 124"/>
                <a:gd name="T18" fmla="*/ 58 w 116"/>
                <a:gd name="T19" fmla="*/ 123 h 124"/>
                <a:gd name="T20" fmla="*/ 115 w 116"/>
                <a:gd name="T21" fmla="*/ 57 h 124"/>
                <a:gd name="T22" fmla="*/ 58 w 116"/>
                <a:gd name="T23" fmla="*/ 0 h 124"/>
                <a:gd name="T24" fmla="*/ 58 w 116"/>
                <a:gd name="T25" fmla="*/ 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24">
                  <a:moveTo>
                    <a:pt x="58" y="24"/>
                  </a:moveTo>
                  <a:lnTo>
                    <a:pt x="58" y="24"/>
                  </a:lnTo>
                  <a:cubicBezTo>
                    <a:pt x="74" y="24"/>
                    <a:pt x="91" y="41"/>
                    <a:pt x="91" y="57"/>
                  </a:cubicBezTo>
                  <a:cubicBezTo>
                    <a:pt x="91" y="82"/>
                    <a:pt x="74" y="90"/>
                    <a:pt x="58" y="90"/>
                  </a:cubicBezTo>
                  <a:cubicBezTo>
                    <a:pt x="41" y="90"/>
                    <a:pt x="25" y="82"/>
                    <a:pt x="25" y="57"/>
                  </a:cubicBezTo>
                  <a:cubicBezTo>
                    <a:pt x="25" y="41"/>
                    <a:pt x="41" y="24"/>
                    <a:pt x="58" y="24"/>
                  </a:cubicBezTo>
                  <a:lnTo>
                    <a:pt x="58" y="0"/>
                  </a:lnTo>
                  <a:lnTo>
                    <a:pt x="58" y="0"/>
                  </a:lnTo>
                  <a:cubicBezTo>
                    <a:pt x="25" y="0"/>
                    <a:pt x="0" y="24"/>
                    <a:pt x="0" y="57"/>
                  </a:cubicBezTo>
                  <a:cubicBezTo>
                    <a:pt x="0" y="90"/>
                    <a:pt x="25" y="123"/>
                    <a:pt x="58" y="123"/>
                  </a:cubicBezTo>
                  <a:cubicBezTo>
                    <a:pt x="91" y="123"/>
                    <a:pt x="115" y="90"/>
                    <a:pt x="115" y="57"/>
                  </a:cubicBezTo>
                  <a:cubicBezTo>
                    <a:pt x="115" y="24"/>
                    <a:pt x="91" y="0"/>
                    <a:pt x="58" y="0"/>
                  </a:cubicBezTo>
                  <a:lnTo>
                    <a:pt x="58" y="2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74">
              <a:extLst>
                <a:ext uri="{FF2B5EF4-FFF2-40B4-BE49-F238E27FC236}">
                  <a16:creationId xmlns:a16="http://schemas.microsoft.com/office/drawing/2014/main" id="{383A52DE-8D22-4B43-B52F-F35017EC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4794" y="8234699"/>
              <a:ext cx="336369" cy="229341"/>
            </a:xfrm>
            <a:custGeom>
              <a:avLst/>
              <a:gdLst>
                <a:gd name="T0" fmla="*/ 247 w 289"/>
                <a:gd name="T1" fmla="*/ 197 h 198"/>
                <a:gd name="T2" fmla="*/ 247 w 289"/>
                <a:gd name="T3" fmla="*/ 197 h 198"/>
                <a:gd name="T4" fmla="*/ 9 w 289"/>
                <a:gd name="T5" fmla="*/ 197 h 198"/>
                <a:gd name="T6" fmla="*/ 0 w 289"/>
                <a:gd name="T7" fmla="*/ 189 h 198"/>
                <a:gd name="T8" fmla="*/ 9 w 289"/>
                <a:gd name="T9" fmla="*/ 173 h 198"/>
                <a:gd name="T10" fmla="*/ 239 w 289"/>
                <a:gd name="T11" fmla="*/ 173 h 198"/>
                <a:gd name="T12" fmla="*/ 263 w 289"/>
                <a:gd name="T13" fmla="*/ 148 h 198"/>
                <a:gd name="T14" fmla="*/ 263 w 289"/>
                <a:gd name="T15" fmla="*/ 58 h 198"/>
                <a:gd name="T16" fmla="*/ 239 w 289"/>
                <a:gd name="T17" fmla="*/ 33 h 198"/>
                <a:gd name="T18" fmla="*/ 9 w 289"/>
                <a:gd name="T19" fmla="*/ 33 h 198"/>
                <a:gd name="T20" fmla="*/ 0 w 289"/>
                <a:gd name="T21" fmla="*/ 17 h 198"/>
                <a:gd name="T22" fmla="*/ 9 w 289"/>
                <a:gd name="T23" fmla="*/ 0 h 198"/>
                <a:gd name="T24" fmla="*/ 247 w 289"/>
                <a:gd name="T25" fmla="*/ 0 h 198"/>
                <a:gd name="T26" fmla="*/ 263 w 289"/>
                <a:gd name="T27" fmla="*/ 17 h 198"/>
                <a:gd name="T28" fmla="*/ 271 w 289"/>
                <a:gd name="T29" fmla="*/ 33 h 198"/>
                <a:gd name="T30" fmla="*/ 288 w 289"/>
                <a:gd name="T31" fmla="*/ 42 h 198"/>
                <a:gd name="T32" fmla="*/ 288 w 289"/>
                <a:gd name="T33" fmla="*/ 165 h 198"/>
                <a:gd name="T34" fmla="*/ 271 w 289"/>
                <a:gd name="T35" fmla="*/ 173 h 198"/>
                <a:gd name="T36" fmla="*/ 263 w 289"/>
                <a:gd name="T37" fmla="*/ 189 h 198"/>
                <a:gd name="T38" fmla="*/ 247 w 289"/>
                <a:gd name="T39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9" h="198">
                  <a:moveTo>
                    <a:pt x="247" y="197"/>
                  </a:moveTo>
                  <a:lnTo>
                    <a:pt x="247" y="197"/>
                  </a:lnTo>
                  <a:cubicBezTo>
                    <a:pt x="9" y="197"/>
                    <a:pt x="9" y="197"/>
                    <a:pt x="9" y="197"/>
                  </a:cubicBezTo>
                  <a:cubicBezTo>
                    <a:pt x="0" y="197"/>
                    <a:pt x="0" y="197"/>
                    <a:pt x="0" y="189"/>
                  </a:cubicBezTo>
                  <a:cubicBezTo>
                    <a:pt x="0" y="181"/>
                    <a:pt x="0" y="173"/>
                    <a:pt x="9" y="173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239" y="165"/>
                    <a:pt x="247" y="156"/>
                    <a:pt x="263" y="148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47" y="50"/>
                    <a:pt x="239" y="42"/>
                    <a:pt x="23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0" y="33"/>
                    <a:pt x="0" y="25"/>
                    <a:pt x="0" y="17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5" y="0"/>
                    <a:pt x="263" y="9"/>
                    <a:pt x="263" y="17"/>
                  </a:cubicBezTo>
                  <a:cubicBezTo>
                    <a:pt x="263" y="25"/>
                    <a:pt x="263" y="33"/>
                    <a:pt x="271" y="33"/>
                  </a:cubicBezTo>
                  <a:cubicBezTo>
                    <a:pt x="280" y="33"/>
                    <a:pt x="288" y="33"/>
                    <a:pt x="288" y="42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65"/>
                    <a:pt x="280" y="173"/>
                    <a:pt x="271" y="173"/>
                  </a:cubicBezTo>
                  <a:cubicBezTo>
                    <a:pt x="263" y="173"/>
                    <a:pt x="263" y="181"/>
                    <a:pt x="263" y="189"/>
                  </a:cubicBezTo>
                  <a:cubicBezTo>
                    <a:pt x="263" y="197"/>
                    <a:pt x="255" y="197"/>
                    <a:pt x="247" y="19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EBE920-F62E-D040-AD88-26D6CECF9BC0}"/>
              </a:ext>
            </a:extLst>
          </p:cNvPr>
          <p:cNvGrpSpPr/>
          <p:nvPr/>
        </p:nvGrpSpPr>
        <p:grpSpPr>
          <a:xfrm>
            <a:off x="11326812" y="7147050"/>
            <a:ext cx="1768483" cy="1758293"/>
            <a:chOff x="11950343" y="7475319"/>
            <a:chExt cx="1768483" cy="1758293"/>
          </a:xfrm>
        </p:grpSpPr>
        <p:sp>
          <p:nvSpPr>
            <p:cNvPr id="52" name="Freeform 2">
              <a:extLst>
                <a:ext uri="{FF2B5EF4-FFF2-40B4-BE49-F238E27FC236}">
                  <a16:creationId xmlns:a16="http://schemas.microsoft.com/office/drawing/2014/main" id="{AA10D612-1899-9A48-AFDE-6B58FE17E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343" y="7475319"/>
              <a:ext cx="1768483" cy="1758293"/>
            </a:xfrm>
            <a:custGeom>
              <a:avLst/>
              <a:gdLst>
                <a:gd name="T0" fmla="*/ 1527 w 1528"/>
                <a:gd name="T1" fmla="*/ 756 h 1521"/>
                <a:gd name="T2" fmla="*/ 1527 w 1528"/>
                <a:gd name="T3" fmla="*/ 756 h 1521"/>
                <a:gd name="T4" fmla="*/ 763 w 1528"/>
                <a:gd name="T5" fmla="*/ 1520 h 1521"/>
                <a:gd name="T6" fmla="*/ 0 w 1528"/>
                <a:gd name="T7" fmla="*/ 756 h 1521"/>
                <a:gd name="T8" fmla="*/ 763 w 1528"/>
                <a:gd name="T9" fmla="*/ 0 h 1521"/>
                <a:gd name="T10" fmla="*/ 1527 w 1528"/>
                <a:gd name="T11" fmla="*/ 756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8" h="1521">
                  <a:moveTo>
                    <a:pt x="1527" y="756"/>
                  </a:moveTo>
                  <a:lnTo>
                    <a:pt x="1527" y="756"/>
                  </a:lnTo>
                  <a:cubicBezTo>
                    <a:pt x="1527" y="1183"/>
                    <a:pt x="1182" y="1520"/>
                    <a:pt x="763" y="1520"/>
                  </a:cubicBezTo>
                  <a:cubicBezTo>
                    <a:pt x="345" y="1520"/>
                    <a:pt x="0" y="1183"/>
                    <a:pt x="0" y="756"/>
                  </a:cubicBezTo>
                  <a:cubicBezTo>
                    <a:pt x="0" y="337"/>
                    <a:pt x="345" y="0"/>
                    <a:pt x="763" y="0"/>
                  </a:cubicBezTo>
                  <a:cubicBezTo>
                    <a:pt x="1182" y="0"/>
                    <a:pt x="1527" y="337"/>
                    <a:pt x="1527" y="7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75">
              <a:extLst>
                <a:ext uri="{FF2B5EF4-FFF2-40B4-BE49-F238E27FC236}">
                  <a16:creationId xmlns:a16="http://schemas.microsoft.com/office/drawing/2014/main" id="{EDBE97D4-7FA4-4040-B6BD-CA3E94F4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6438" y="7816786"/>
              <a:ext cx="591194" cy="1075359"/>
            </a:xfrm>
            <a:custGeom>
              <a:avLst/>
              <a:gdLst>
                <a:gd name="T0" fmla="*/ 427 w 510"/>
                <a:gd name="T1" fmla="*/ 928 h 929"/>
                <a:gd name="T2" fmla="*/ 427 w 510"/>
                <a:gd name="T3" fmla="*/ 928 h 929"/>
                <a:gd name="T4" fmla="*/ 82 w 510"/>
                <a:gd name="T5" fmla="*/ 928 h 929"/>
                <a:gd name="T6" fmla="*/ 0 w 510"/>
                <a:gd name="T7" fmla="*/ 846 h 929"/>
                <a:gd name="T8" fmla="*/ 0 w 510"/>
                <a:gd name="T9" fmla="*/ 82 h 929"/>
                <a:gd name="T10" fmla="*/ 82 w 510"/>
                <a:gd name="T11" fmla="*/ 0 h 929"/>
                <a:gd name="T12" fmla="*/ 427 w 510"/>
                <a:gd name="T13" fmla="*/ 0 h 929"/>
                <a:gd name="T14" fmla="*/ 509 w 510"/>
                <a:gd name="T15" fmla="*/ 82 h 929"/>
                <a:gd name="T16" fmla="*/ 509 w 510"/>
                <a:gd name="T17" fmla="*/ 846 h 929"/>
                <a:gd name="T18" fmla="*/ 427 w 510"/>
                <a:gd name="T19" fmla="*/ 928 h 929"/>
                <a:gd name="T20" fmla="*/ 82 w 510"/>
                <a:gd name="T21" fmla="*/ 33 h 929"/>
                <a:gd name="T22" fmla="*/ 82 w 510"/>
                <a:gd name="T23" fmla="*/ 33 h 929"/>
                <a:gd name="T24" fmla="*/ 33 w 510"/>
                <a:gd name="T25" fmla="*/ 82 h 929"/>
                <a:gd name="T26" fmla="*/ 33 w 510"/>
                <a:gd name="T27" fmla="*/ 846 h 929"/>
                <a:gd name="T28" fmla="*/ 82 w 510"/>
                <a:gd name="T29" fmla="*/ 895 h 929"/>
                <a:gd name="T30" fmla="*/ 427 w 510"/>
                <a:gd name="T31" fmla="*/ 895 h 929"/>
                <a:gd name="T32" fmla="*/ 477 w 510"/>
                <a:gd name="T33" fmla="*/ 846 h 929"/>
                <a:gd name="T34" fmla="*/ 477 w 510"/>
                <a:gd name="T35" fmla="*/ 82 h 929"/>
                <a:gd name="T36" fmla="*/ 427 w 510"/>
                <a:gd name="T37" fmla="*/ 33 h 929"/>
                <a:gd name="T38" fmla="*/ 82 w 510"/>
                <a:gd name="T39" fmla="*/ 33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0" h="929">
                  <a:moveTo>
                    <a:pt x="427" y="928"/>
                  </a:moveTo>
                  <a:lnTo>
                    <a:pt x="427" y="928"/>
                  </a:lnTo>
                  <a:cubicBezTo>
                    <a:pt x="82" y="928"/>
                    <a:pt x="82" y="928"/>
                    <a:pt x="82" y="928"/>
                  </a:cubicBezTo>
                  <a:cubicBezTo>
                    <a:pt x="33" y="928"/>
                    <a:pt x="0" y="887"/>
                    <a:pt x="0" y="84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3"/>
                    <a:pt x="33" y="0"/>
                    <a:pt x="8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77" y="0"/>
                    <a:pt x="509" y="33"/>
                    <a:pt x="509" y="82"/>
                  </a:cubicBezTo>
                  <a:cubicBezTo>
                    <a:pt x="509" y="846"/>
                    <a:pt x="509" y="846"/>
                    <a:pt x="509" y="846"/>
                  </a:cubicBezTo>
                  <a:cubicBezTo>
                    <a:pt x="509" y="887"/>
                    <a:pt x="477" y="928"/>
                    <a:pt x="427" y="928"/>
                  </a:cubicBezTo>
                  <a:close/>
                  <a:moveTo>
                    <a:pt x="82" y="33"/>
                  </a:moveTo>
                  <a:lnTo>
                    <a:pt x="82" y="33"/>
                  </a:lnTo>
                  <a:cubicBezTo>
                    <a:pt x="49" y="33"/>
                    <a:pt x="33" y="57"/>
                    <a:pt x="33" y="82"/>
                  </a:cubicBezTo>
                  <a:cubicBezTo>
                    <a:pt x="33" y="846"/>
                    <a:pt x="33" y="846"/>
                    <a:pt x="33" y="846"/>
                  </a:cubicBezTo>
                  <a:cubicBezTo>
                    <a:pt x="33" y="871"/>
                    <a:pt x="49" y="895"/>
                    <a:pt x="82" y="895"/>
                  </a:cubicBezTo>
                  <a:cubicBezTo>
                    <a:pt x="427" y="895"/>
                    <a:pt x="427" y="895"/>
                    <a:pt x="427" y="895"/>
                  </a:cubicBezTo>
                  <a:cubicBezTo>
                    <a:pt x="460" y="895"/>
                    <a:pt x="477" y="871"/>
                    <a:pt x="477" y="846"/>
                  </a:cubicBezTo>
                  <a:cubicBezTo>
                    <a:pt x="477" y="82"/>
                    <a:pt x="477" y="82"/>
                    <a:pt x="477" y="82"/>
                  </a:cubicBezTo>
                  <a:cubicBezTo>
                    <a:pt x="477" y="57"/>
                    <a:pt x="460" y="33"/>
                    <a:pt x="427" y="33"/>
                  </a:cubicBezTo>
                  <a:lnTo>
                    <a:pt x="82" y="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76">
              <a:extLst>
                <a:ext uri="{FF2B5EF4-FFF2-40B4-BE49-F238E27FC236}">
                  <a16:creationId xmlns:a16="http://schemas.microsoft.com/office/drawing/2014/main" id="{8DF18BF3-CA41-B64E-84A7-2337FE6E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1456" y="8688286"/>
              <a:ext cx="56063" cy="61158"/>
            </a:xfrm>
            <a:custGeom>
              <a:avLst/>
              <a:gdLst>
                <a:gd name="T0" fmla="*/ 25 w 50"/>
                <a:gd name="T1" fmla="*/ 50 h 51"/>
                <a:gd name="T2" fmla="*/ 25 w 50"/>
                <a:gd name="T3" fmla="*/ 50 h 51"/>
                <a:gd name="T4" fmla="*/ 0 w 50"/>
                <a:gd name="T5" fmla="*/ 25 h 51"/>
                <a:gd name="T6" fmla="*/ 25 w 50"/>
                <a:gd name="T7" fmla="*/ 0 h 51"/>
                <a:gd name="T8" fmla="*/ 49 w 50"/>
                <a:gd name="T9" fmla="*/ 25 h 51"/>
                <a:gd name="T10" fmla="*/ 25 w 50"/>
                <a:gd name="T11" fmla="*/ 50 h 51"/>
                <a:gd name="T12" fmla="*/ 25 w 50"/>
                <a:gd name="T13" fmla="*/ 17 h 51"/>
                <a:gd name="T14" fmla="*/ 25 w 50"/>
                <a:gd name="T15" fmla="*/ 17 h 51"/>
                <a:gd name="T16" fmla="*/ 17 w 50"/>
                <a:gd name="T17" fmla="*/ 25 h 51"/>
                <a:gd name="T18" fmla="*/ 25 w 50"/>
                <a:gd name="T19" fmla="*/ 33 h 51"/>
                <a:gd name="T20" fmla="*/ 33 w 50"/>
                <a:gd name="T21" fmla="*/ 25 h 51"/>
                <a:gd name="T22" fmla="*/ 25 w 50"/>
                <a:gd name="T23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51">
                  <a:moveTo>
                    <a:pt x="25" y="50"/>
                  </a:moveTo>
                  <a:lnTo>
                    <a:pt x="25" y="50"/>
                  </a:lnTo>
                  <a:cubicBezTo>
                    <a:pt x="17" y="50"/>
                    <a:pt x="0" y="33"/>
                    <a:pt x="0" y="25"/>
                  </a:cubicBezTo>
                  <a:cubicBezTo>
                    <a:pt x="0" y="17"/>
                    <a:pt x="17" y="0"/>
                    <a:pt x="25" y="0"/>
                  </a:cubicBezTo>
                  <a:cubicBezTo>
                    <a:pt x="33" y="0"/>
                    <a:pt x="49" y="17"/>
                    <a:pt x="49" y="25"/>
                  </a:cubicBezTo>
                  <a:cubicBezTo>
                    <a:pt x="49" y="33"/>
                    <a:pt x="33" y="50"/>
                    <a:pt x="25" y="50"/>
                  </a:cubicBezTo>
                  <a:close/>
                  <a:moveTo>
                    <a:pt x="25" y="17"/>
                  </a:moveTo>
                  <a:lnTo>
                    <a:pt x="25" y="17"/>
                  </a:lnTo>
                  <a:cubicBezTo>
                    <a:pt x="17" y="17"/>
                    <a:pt x="17" y="17"/>
                    <a:pt x="17" y="25"/>
                  </a:cubicBezTo>
                  <a:cubicBezTo>
                    <a:pt x="17" y="33"/>
                    <a:pt x="17" y="33"/>
                    <a:pt x="25" y="33"/>
                  </a:cubicBezTo>
                  <a:cubicBezTo>
                    <a:pt x="33" y="33"/>
                    <a:pt x="33" y="33"/>
                    <a:pt x="33" y="25"/>
                  </a:cubicBezTo>
                  <a:cubicBezTo>
                    <a:pt x="33" y="17"/>
                    <a:pt x="33" y="17"/>
                    <a:pt x="25" y="1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77">
              <a:extLst>
                <a:ext uri="{FF2B5EF4-FFF2-40B4-BE49-F238E27FC236}">
                  <a16:creationId xmlns:a16="http://schemas.microsoft.com/office/drawing/2014/main" id="{7B60171E-BF22-B044-8092-F9E320894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5396" y="7944197"/>
              <a:ext cx="173281" cy="40772"/>
            </a:xfrm>
            <a:custGeom>
              <a:avLst/>
              <a:gdLst>
                <a:gd name="T0" fmla="*/ 131 w 149"/>
                <a:gd name="T1" fmla="*/ 33 h 34"/>
                <a:gd name="T2" fmla="*/ 131 w 149"/>
                <a:gd name="T3" fmla="*/ 33 h 34"/>
                <a:gd name="T4" fmla="*/ 16 w 149"/>
                <a:gd name="T5" fmla="*/ 33 h 34"/>
                <a:gd name="T6" fmla="*/ 0 w 149"/>
                <a:gd name="T7" fmla="*/ 16 h 34"/>
                <a:gd name="T8" fmla="*/ 16 w 149"/>
                <a:gd name="T9" fmla="*/ 0 h 34"/>
                <a:gd name="T10" fmla="*/ 131 w 149"/>
                <a:gd name="T11" fmla="*/ 0 h 34"/>
                <a:gd name="T12" fmla="*/ 148 w 149"/>
                <a:gd name="T13" fmla="*/ 16 h 34"/>
                <a:gd name="T14" fmla="*/ 131 w 149"/>
                <a:gd name="T1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4">
                  <a:moveTo>
                    <a:pt x="131" y="33"/>
                  </a:moveTo>
                  <a:lnTo>
                    <a:pt x="131" y="33"/>
                  </a:lnTo>
                  <a:cubicBezTo>
                    <a:pt x="16" y="33"/>
                    <a:pt x="16" y="33"/>
                    <a:pt x="16" y="33"/>
                  </a:cubicBezTo>
                  <a:cubicBezTo>
                    <a:pt x="8" y="33"/>
                    <a:pt x="0" y="24"/>
                    <a:pt x="0" y="16"/>
                  </a:cubicBezTo>
                  <a:cubicBezTo>
                    <a:pt x="0" y="0"/>
                    <a:pt x="8" y="0"/>
                    <a:pt x="16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9" y="0"/>
                    <a:pt x="148" y="0"/>
                    <a:pt x="148" y="16"/>
                  </a:cubicBezTo>
                  <a:cubicBezTo>
                    <a:pt x="148" y="24"/>
                    <a:pt x="139" y="33"/>
                    <a:pt x="131" y="3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78">
              <a:extLst>
                <a:ext uri="{FF2B5EF4-FFF2-40B4-BE49-F238E27FC236}">
                  <a16:creationId xmlns:a16="http://schemas.microsoft.com/office/drawing/2014/main" id="{581356AE-4AED-C24E-AB8C-F5B7CF65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8561" y="8148057"/>
              <a:ext cx="361853" cy="412818"/>
            </a:xfrm>
            <a:custGeom>
              <a:avLst/>
              <a:gdLst>
                <a:gd name="T0" fmla="*/ 156 w 313"/>
                <a:gd name="T1" fmla="*/ 354 h 355"/>
                <a:gd name="T2" fmla="*/ 156 w 313"/>
                <a:gd name="T3" fmla="*/ 354 h 355"/>
                <a:gd name="T4" fmla="*/ 148 w 313"/>
                <a:gd name="T5" fmla="*/ 354 h 355"/>
                <a:gd name="T6" fmla="*/ 65 w 313"/>
                <a:gd name="T7" fmla="*/ 288 h 355"/>
                <a:gd name="T8" fmla="*/ 0 w 313"/>
                <a:gd name="T9" fmla="*/ 74 h 355"/>
                <a:gd name="T10" fmla="*/ 8 w 313"/>
                <a:gd name="T11" fmla="*/ 50 h 355"/>
                <a:gd name="T12" fmla="*/ 32 w 313"/>
                <a:gd name="T13" fmla="*/ 41 h 355"/>
                <a:gd name="T14" fmla="*/ 131 w 313"/>
                <a:gd name="T15" fmla="*/ 9 h 355"/>
                <a:gd name="T16" fmla="*/ 172 w 313"/>
                <a:gd name="T17" fmla="*/ 9 h 355"/>
                <a:gd name="T18" fmla="*/ 279 w 313"/>
                <a:gd name="T19" fmla="*/ 41 h 355"/>
                <a:gd name="T20" fmla="*/ 295 w 313"/>
                <a:gd name="T21" fmla="*/ 50 h 355"/>
                <a:gd name="T22" fmla="*/ 304 w 313"/>
                <a:gd name="T23" fmla="*/ 74 h 355"/>
                <a:gd name="T24" fmla="*/ 246 w 313"/>
                <a:gd name="T25" fmla="*/ 288 h 355"/>
                <a:gd name="T26" fmla="*/ 156 w 313"/>
                <a:gd name="T27" fmla="*/ 354 h 355"/>
                <a:gd name="T28" fmla="*/ 148 w 313"/>
                <a:gd name="T29" fmla="*/ 329 h 355"/>
                <a:gd name="T30" fmla="*/ 148 w 313"/>
                <a:gd name="T31" fmla="*/ 329 h 355"/>
                <a:gd name="T32" fmla="*/ 156 w 313"/>
                <a:gd name="T33" fmla="*/ 25 h 355"/>
                <a:gd name="T34" fmla="*/ 156 w 313"/>
                <a:gd name="T35" fmla="*/ 25 h 355"/>
                <a:gd name="T36" fmla="*/ 148 w 313"/>
                <a:gd name="T37" fmla="*/ 25 h 355"/>
                <a:gd name="T38" fmla="*/ 32 w 313"/>
                <a:gd name="T39" fmla="*/ 74 h 355"/>
                <a:gd name="T40" fmla="*/ 32 w 313"/>
                <a:gd name="T41" fmla="*/ 74 h 355"/>
                <a:gd name="T42" fmla="*/ 24 w 313"/>
                <a:gd name="T43" fmla="*/ 74 h 355"/>
                <a:gd name="T44" fmla="*/ 82 w 313"/>
                <a:gd name="T45" fmla="*/ 271 h 355"/>
                <a:gd name="T46" fmla="*/ 156 w 313"/>
                <a:gd name="T47" fmla="*/ 321 h 355"/>
                <a:gd name="T48" fmla="*/ 221 w 313"/>
                <a:gd name="T49" fmla="*/ 271 h 355"/>
                <a:gd name="T50" fmla="*/ 279 w 313"/>
                <a:gd name="T51" fmla="*/ 74 h 355"/>
                <a:gd name="T52" fmla="*/ 279 w 313"/>
                <a:gd name="T53" fmla="*/ 74 h 355"/>
                <a:gd name="T54" fmla="*/ 271 w 313"/>
                <a:gd name="T55" fmla="*/ 66 h 355"/>
                <a:gd name="T56" fmla="*/ 156 w 313"/>
                <a:gd name="T57" fmla="*/ 2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3" h="355">
                  <a:moveTo>
                    <a:pt x="156" y="354"/>
                  </a:moveTo>
                  <a:lnTo>
                    <a:pt x="156" y="354"/>
                  </a:lnTo>
                  <a:cubicBezTo>
                    <a:pt x="148" y="354"/>
                    <a:pt x="148" y="354"/>
                    <a:pt x="148" y="354"/>
                  </a:cubicBezTo>
                  <a:cubicBezTo>
                    <a:pt x="148" y="354"/>
                    <a:pt x="90" y="321"/>
                    <a:pt x="65" y="288"/>
                  </a:cubicBezTo>
                  <a:cubicBezTo>
                    <a:pt x="16" y="222"/>
                    <a:pt x="0" y="116"/>
                    <a:pt x="0" y="74"/>
                  </a:cubicBezTo>
                  <a:cubicBezTo>
                    <a:pt x="0" y="66"/>
                    <a:pt x="0" y="58"/>
                    <a:pt x="8" y="50"/>
                  </a:cubicBezTo>
                  <a:cubicBezTo>
                    <a:pt x="16" y="50"/>
                    <a:pt x="24" y="41"/>
                    <a:pt x="32" y="41"/>
                  </a:cubicBezTo>
                  <a:cubicBezTo>
                    <a:pt x="82" y="41"/>
                    <a:pt x="115" y="17"/>
                    <a:pt x="131" y="9"/>
                  </a:cubicBezTo>
                  <a:cubicBezTo>
                    <a:pt x="148" y="0"/>
                    <a:pt x="164" y="0"/>
                    <a:pt x="172" y="9"/>
                  </a:cubicBezTo>
                  <a:cubicBezTo>
                    <a:pt x="189" y="17"/>
                    <a:pt x="221" y="41"/>
                    <a:pt x="279" y="41"/>
                  </a:cubicBezTo>
                  <a:cubicBezTo>
                    <a:pt x="287" y="41"/>
                    <a:pt x="295" y="50"/>
                    <a:pt x="295" y="50"/>
                  </a:cubicBezTo>
                  <a:cubicBezTo>
                    <a:pt x="304" y="58"/>
                    <a:pt x="312" y="66"/>
                    <a:pt x="304" y="74"/>
                  </a:cubicBezTo>
                  <a:cubicBezTo>
                    <a:pt x="304" y="116"/>
                    <a:pt x="287" y="222"/>
                    <a:pt x="246" y="288"/>
                  </a:cubicBezTo>
                  <a:cubicBezTo>
                    <a:pt x="221" y="321"/>
                    <a:pt x="164" y="354"/>
                    <a:pt x="156" y="354"/>
                  </a:cubicBezTo>
                  <a:close/>
                  <a:moveTo>
                    <a:pt x="148" y="329"/>
                  </a:moveTo>
                  <a:lnTo>
                    <a:pt x="148" y="329"/>
                  </a:lnTo>
                  <a:close/>
                  <a:moveTo>
                    <a:pt x="156" y="25"/>
                  </a:moveTo>
                  <a:lnTo>
                    <a:pt x="156" y="25"/>
                  </a:lnTo>
                  <a:cubicBezTo>
                    <a:pt x="156" y="25"/>
                    <a:pt x="156" y="25"/>
                    <a:pt x="148" y="25"/>
                  </a:cubicBezTo>
                  <a:cubicBezTo>
                    <a:pt x="131" y="41"/>
                    <a:pt x="90" y="66"/>
                    <a:pt x="32" y="74"/>
                  </a:cubicBezTo>
                  <a:lnTo>
                    <a:pt x="32" y="74"/>
                  </a:lnTo>
                  <a:lnTo>
                    <a:pt x="24" y="74"/>
                  </a:lnTo>
                  <a:cubicBezTo>
                    <a:pt x="32" y="116"/>
                    <a:pt x="49" y="206"/>
                    <a:pt x="82" y="271"/>
                  </a:cubicBezTo>
                  <a:cubicBezTo>
                    <a:pt x="107" y="296"/>
                    <a:pt x="139" y="313"/>
                    <a:pt x="156" y="321"/>
                  </a:cubicBezTo>
                  <a:cubicBezTo>
                    <a:pt x="164" y="313"/>
                    <a:pt x="205" y="296"/>
                    <a:pt x="221" y="271"/>
                  </a:cubicBezTo>
                  <a:cubicBezTo>
                    <a:pt x="262" y="206"/>
                    <a:pt x="271" y="116"/>
                    <a:pt x="279" y="74"/>
                  </a:cubicBezTo>
                  <a:lnTo>
                    <a:pt x="279" y="74"/>
                  </a:lnTo>
                  <a:cubicBezTo>
                    <a:pt x="279" y="74"/>
                    <a:pt x="279" y="66"/>
                    <a:pt x="271" y="66"/>
                  </a:cubicBezTo>
                  <a:cubicBezTo>
                    <a:pt x="213" y="66"/>
                    <a:pt x="172" y="41"/>
                    <a:pt x="156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79">
              <a:extLst>
                <a:ext uri="{FF2B5EF4-FFF2-40B4-BE49-F238E27FC236}">
                  <a16:creationId xmlns:a16="http://schemas.microsoft.com/office/drawing/2014/main" id="{D9D0E546-E716-5D4F-AAE0-2A859F1B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5589" y="8341724"/>
              <a:ext cx="142702" cy="107028"/>
            </a:xfrm>
            <a:custGeom>
              <a:avLst/>
              <a:gdLst>
                <a:gd name="T0" fmla="*/ 99 w 124"/>
                <a:gd name="T1" fmla="*/ 90 h 91"/>
                <a:gd name="T2" fmla="*/ 99 w 124"/>
                <a:gd name="T3" fmla="*/ 90 h 91"/>
                <a:gd name="T4" fmla="*/ 33 w 124"/>
                <a:gd name="T5" fmla="*/ 90 h 91"/>
                <a:gd name="T6" fmla="*/ 0 w 124"/>
                <a:gd name="T7" fmla="*/ 57 h 91"/>
                <a:gd name="T8" fmla="*/ 0 w 124"/>
                <a:gd name="T9" fmla="*/ 24 h 91"/>
                <a:gd name="T10" fmla="*/ 33 w 124"/>
                <a:gd name="T11" fmla="*/ 0 h 91"/>
                <a:gd name="T12" fmla="*/ 99 w 124"/>
                <a:gd name="T13" fmla="*/ 0 h 91"/>
                <a:gd name="T14" fmla="*/ 123 w 124"/>
                <a:gd name="T15" fmla="*/ 24 h 91"/>
                <a:gd name="T16" fmla="*/ 123 w 124"/>
                <a:gd name="T17" fmla="*/ 57 h 91"/>
                <a:gd name="T18" fmla="*/ 99 w 124"/>
                <a:gd name="T19" fmla="*/ 90 h 91"/>
                <a:gd name="T20" fmla="*/ 33 w 124"/>
                <a:gd name="T21" fmla="*/ 57 h 91"/>
                <a:gd name="T22" fmla="*/ 33 w 124"/>
                <a:gd name="T23" fmla="*/ 57 h 91"/>
                <a:gd name="T24" fmla="*/ 99 w 124"/>
                <a:gd name="T25" fmla="*/ 57 h 91"/>
                <a:gd name="T26" fmla="*/ 99 w 124"/>
                <a:gd name="T27" fmla="*/ 24 h 91"/>
                <a:gd name="T28" fmla="*/ 33 w 124"/>
                <a:gd name="T29" fmla="*/ 24 h 91"/>
                <a:gd name="T30" fmla="*/ 33 w 124"/>
                <a:gd name="T31" fmla="*/ 5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91">
                  <a:moveTo>
                    <a:pt x="99" y="90"/>
                  </a:moveTo>
                  <a:lnTo>
                    <a:pt x="99" y="90"/>
                  </a:lnTo>
                  <a:cubicBezTo>
                    <a:pt x="33" y="90"/>
                    <a:pt x="33" y="90"/>
                    <a:pt x="33" y="90"/>
                  </a:cubicBezTo>
                  <a:cubicBezTo>
                    <a:pt x="17" y="90"/>
                    <a:pt x="0" y="74"/>
                    <a:pt x="0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7" y="0"/>
                    <a:pt x="33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5" y="0"/>
                    <a:pt x="123" y="8"/>
                    <a:pt x="123" y="24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74"/>
                    <a:pt x="115" y="90"/>
                    <a:pt x="99" y="90"/>
                  </a:cubicBezTo>
                  <a:close/>
                  <a:moveTo>
                    <a:pt x="33" y="57"/>
                  </a:moveTo>
                  <a:lnTo>
                    <a:pt x="33" y="57"/>
                  </a:lnTo>
                  <a:cubicBezTo>
                    <a:pt x="99" y="57"/>
                    <a:pt x="99" y="57"/>
                    <a:pt x="99" y="57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380">
              <a:extLst>
                <a:ext uri="{FF2B5EF4-FFF2-40B4-BE49-F238E27FC236}">
                  <a16:creationId xmlns:a16="http://schemas.microsoft.com/office/drawing/2014/main" id="{EF053CB6-0C3C-064A-BA15-05F57E35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5782" y="8265278"/>
              <a:ext cx="122316" cy="107025"/>
            </a:xfrm>
            <a:custGeom>
              <a:avLst/>
              <a:gdLst>
                <a:gd name="T0" fmla="*/ 91 w 108"/>
                <a:gd name="T1" fmla="*/ 90 h 91"/>
                <a:gd name="T2" fmla="*/ 91 w 108"/>
                <a:gd name="T3" fmla="*/ 90 h 91"/>
                <a:gd name="T4" fmla="*/ 82 w 108"/>
                <a:gd name="T5" fmla="*/ 74 h 91"/>
                <a:gd name="T6" fmla="*/ 82 w 108"/>
                <a:gd name="T7" fmla="*/ 49 h 91"/>
                <a:gd name="T8" fmla="*/ 58 w 108"/>
                <a:gd name="T9" fmla="*/ 25 h 91"/>
                <a:gd name="T10" fmla="*/ 33 w 108"/>
                <a:gd name="T11" fmla="*/ 49 h 91"/>
                <a:gd name="T12" fmla="*/ 33 w 108"/>
                <a:gd name="T13" fmla="*/ 74 h 91"/>
                <a:gd name="T14" fmla="*/ 17 w 108"/>
                <a:gd name="T15" fmla="*/ 90 h 91"/>
                <a:gd name="T16" fmla="*/ 17 w 108"/>
                <a:gd name="T17" fmla="*/ 90 h 91"/>
                <a:gd name="T18" fmla="*/ 0 w 108"/>
                <a:gd name="T19" fmla="*/ 74 h 91"/>
                <a:gd name="T20" fmla="*/ 0 w 108"/>
                <a:gd name="T21" fmla="*/ 49 h 91"/>
                <a:gd name="T22" fmla="*/ 58 w 108"/>
                <a:gd name="T23" fmla="*/ 0 h 91"/>
                <a:gd name="T24" fmla="*/ 107 w 108"/>
                <a:gd name="T25" fmla="*/ 49 h 91"/>
                <a:gd name="T26" fmla="*/ 107 w 108"/>
                <a:gd name="T27" fmla="*/ 74 h 91"/>
                <a:gd name="T28" fmla="*/ 91 w 108"/>
                <a:gd name="T2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1">
                  <a:moveTo>
                    <a:pt x="91" y="90"/>
                  </a:moveTo>
                  <a:lnTo>
                    <a:pt x="91" y="90"/>
                  </a:lnTo>
                  <a:cubicBezTo>
                    <a:pt x="82" y="90"/>
                    <a:pt x="82" y="82"/>
                    <a:pt x="82" y="74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2" y="41"/>
                    <a:pt x="66" y="25"/>
                    <a:pt x="58" y="25"/>
                  </a:cubicBezTo>
                  <a:cubicBezTo>
                    <a:pt x="41" y="25"/>
                    <a:pt x="33" y="41"/>
                    <a:pt x="33" y="49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82"/>
                    <a:pt x="25" y="90"/>
                    <a:pt x="17" y="90"/>
                  </a:cubicBezTo>
                  <a:lnTo>
                    <a:pt x="17" y="90"/>
                  </a:lnTo>
                  <a:cubicBezTo>
                    <a:pt x="9" y="90"/>
                    <a:pt x="0" y="82"/>
                    <a:pt x="0" y="7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5"/>
                    <a:pt x="25" y="0"/>
                    <a:pt x="58" y="0"/>
                  </a:cubicBezTo>
                  <a:cubicBezTo>
                    <a:pt x="82" y="0"/>
                    <a:pt x="107" y="25"/>
                    <a:pt x="107" y="49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2"/>
                    <a:pt x="99" y="90"/>
                    <a:pt x="91" y="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41" name="CuadroTexto 440">
            <a:extLst>
              <a:ext uri="{FF2B5EF4-FFF2-40B4-BE49-F238E27FC236}">
                <a16:creationId xmlns:a16="http://schemas.microsoft.com/office/drawing/2014/main" id="{00AA4983-2002-534F-A476-F749F70AF01B}"/>
              </a:ext>
            </a:extLst>
          </p:cNvPr>
          <p:cNvSpPr txBox="1"/>
          <p:nvPr/>
        </p:nvSpPr>
        <p:spPr>
          <a:xfrm>
            <a:off x="10305136" y="1099797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442" name="CuadroTexto 441">
            <a:extLst>
              <a:ext uri="{FF2B5EF4-FFF2-40B4-BE49-F238E27FC236}">
                <a16:creationId xmlns:a16="http://schemas.microsoft.com/office/drawing/2014/main" id="{87FDD73D-FFDF-C041-B349-1047A43994D2}"/>
              </a:ext>
            </a:extLst>
          </p:cNvPr>
          <p:cNvSpPr txBox="1"/>
          <p:nvPr/>
        </p:nvSpPr>
        <p:spPr>
          <a:xfrm>
            <a:off x="2451398" y="26152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C57CC5-D4BF-AA48-8ECD-2E121E27A199}"/>
              </a:ext>
            </a:extLst>
          </p:cNvPr>
          <p:cNvGrpSpPr/>
          <p:nvPr/>
        </p:nvGrpSpPr>
        <p:grpSpPr>
          <a:xfrm>
            <a:off x="10005999" y="9140475"/>
            <a:ext cx="4436476" cy="1592908"/>
            <a:chOff x="9850546" y="11350030"/>
            <a:chExt cx="4436476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E7850C82-5934-B641-A4F5-3902FE7FDDE0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8BCA95DC-584E-7F4E-B2BA-F91AB564B4DD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3590BF-A626-9F4F-A744-45AB790203FB}"/>
              </a:ext>
            </a:extLst>
          </p:cNvPr>
          <p:cNvGrpSpPr/>
          <p:nvPr/>
        </p:nvGrpSpPr>
        <p:grpSpPr>
          <a:xfrm>
            <a:off x="5512376" y="9140475"/>
            <a:ext cx="4436476" cy="1592908"/>
            <a:chOff x="9850546" y="11350030"/>
            <a:chExt cx="4436476" cy="159290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81DE503A-1636-E145-938B-485800887D7A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711B7EBD-2DBA-8843-BECE-AF77EB2C2876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6AFEBB-1854-2B43-9B10-FC9190822CE6}"/>
              </a:ext>
            </a:extLst>
          </p:cNvPr>
          <p:cNvGrpSpPr/>
          <p:nvPr/>
        </p:nvGrpSpPr>
        <p:grpSpPr>
          <a:xfrm>
            <a:off x="14498733" y="9140475"/>
            <a:ext cx="4436476" cy="1592908"/>
            <a:chOff x="9850546" y="11350030"/>
            <a:chExt cx="4436476" cy="159290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E66FC6E0-514C-034E-B401-C1BE38B2470F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51F564F4-AA90-1440-AE44-CC83145F5A8E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>
            <a:extLst>
              <a:ext uri="{FF2B5EF4-FFF2-40B4-BE49-F238E27FC236}">
                <a16:creationId xmlns:a16="http://schemas.microsoft.com/office/drawing/2014/main" id="{18937F2F-5367-B943-94E6-4CA99334DA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39559" y="4591126"/>
            <a:ext cx="3773" cy="13616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2">
            <a:extLst>
              <a:ext uri="{FF2B5EF4-FFF2-40B4-BE49-F238E27FC236}">
                <a16:creationId xmlns:a16="http://schemas.microsoft.com/office/drawing/2014/main" id="{5C7B9859-02F8-1F48-A203-1A58A320A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91437" y="3678342"/>
            <a:ext cx="3773" cy="13578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3">
            <a:extLst>
              <a:ext uri="{FF2B5EF4-FFF2-40B4-BE49-F238E27FC236}">
                <a16:creationId xmlns:a16="http://schemas.microsoft.com/office/drawing/2014/main" id="{870D8334-0EEA-D745-A762-92EDEAE86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35772" y="2708982"/>
            <a:ext cx="3773" cy="13616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4">
            <a:extLst>
              <a:ext uri="{FF2B5EF4-FFF2-40B4-BE49-F238E27FC236}">
                <a16:creationId xmlns:a16="http://schemas.microsoft.com/office/drawing/2014/main" id="{81E58C31-95FF-154D-895E-762E73985A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25368" y="1324717"/>
            <a:ext cx="3773" cy="13616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5">
            <a:extLst>
              <a:ext uri="{FF2B5EF4-FFF2-40B4-BE49-F238E27FC236}">
                <a16:creationId xmlns:a16="http://schemas.microsoft.com/office/drawing/2014/main" id="{8B25D5EB-C07E-0A48-BDD8-F7BCD9830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445" y="5982934"/>
            <a:ext cx="2066966" cy="2334765"/>
          </a:xfrm>
          <a:custGeom>
            <a:avLst/>
            <a:gdLst>
              <a:gd name="T0" fmla="*/ 2283 w 2416"/>
              <a:gd name="T1" fmla="*/ 0 h 2731"/>
              <a:gd name="T2" fmla="*/ 2283 w 2416"/>
              <a:gd name="T3" fmla="*/ 0 h 2731"/>
              <a:gd name="T4" fmla="*/ 132 w 2416"/>
              <a:gd name="T5" fmla="*/ 0 h 2731"/>
              <a:gd name="T6" fmla="*/ 0 w 2416"/>
              <a:gd name="T7" fmla="*/ 141 h 2731"/>
              <a:gd name="T8" fmla="*/ 0 w 2416"/>
              <a:gd name="T9" fmla="*/ 2730 h 2731"/>
              <a:gd name="T10" fmla="*/ 2415 w 2416"/>
              <a:gd name="T11" fmla="*/ 2730 h 2731"/>
              <a:gd name="T12" fmla="*/ 2415 w 2416"/>
              <a:gd name="T13" fmla="*/ 141 h 2731"/>
              <a:gd name="T14" fmla="*/ 2283 w 2416"/>
              <a:gd name="T15" fmla="*/ 0 h 2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6" h="2731">
                <a:moveTo>
                  <a:pt x="2283" y="0"/>
                </a:moveTo>
                <a:lnTo>
                  <a:pt x="2283" y="0"/>
                </a:lnTo>
                <a:cubicBezTo>
                  <a:pt x="132" y="0"/>
                  <a:pt x="132" y="0"/>
                  <a:pt x="132" y="0"/>
                </a:cubicBezTo>
                <a:cubicBezTo>
                  <a:pt x="58" y="0"/>
                  <a:pt x="0" y="58"/>
                  <a:pt x="0" y="141"/>
                </a:cubicBezTo>
                <a:cubicBezTo>
                  <a:pt x="0" y="2730"/>
                  <a:pt x="0" y="2730"/>
                  <a:pt x="0" y="2730"/>
                </a:cubicBezTo>
                <a:cubicBezTo>
                  <a:pt x="2415" y="2730"/>
                  <a:pt x="2415" y="2730"/>
                  <a:pt x="2415" y="2730"/>
                </a:cubicBezTo>
                <a:cubicBezTo>
                  <a:pt x="2415" y="141"/>
                  <a:pt x="2415" y="141"/>
                  <a:pt x="2415" y="141"/>
                </a:cubicBezTo>
                <a:cubicBezTo>
                  <a:pt x="2415" y="58"/>
                  <a:pt x="2357" y="0"/>
                  <a:pt x="2283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6">
            <a:extLst>
              <a:ext uri="{FF2B5EF4-FFF2-40B4-BE49-F238E27FC236}">
                <a16:creationId xmlns:a16="http://schemas.microsoft.com/office/drawing/2014/main" id="{5C0C7F0A-AAB4-C44F-86ED-2DFC12D7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0411" y="5021115"/>
            <a:ext cx="2074509" cy="3296584"/>
          </a:xfrm>
          <a:custGeom>
            <a:avLst/>
            <a:gdLst>
              <a:gd name="T0" fmla="*/ 191 w 2426"/>
              <a:gd name="T1" fmla="*/ 0 h 3856"/>
              <a:gd name="T2" fmla="*/ 191 w 2426"/>
              <a:gd name="T3" fmla="*/ 0 h 3856"/>
              <a:gd name="T4" fmla="*/ 0 w 2426"/>
              <a:gd name="T5" fmla="*/ 190 h 3856"/>
              <a:gd name="T6" fmla="*/ 0 w 2426"/>
              <a:gd name="T7" fmla="*/ 1920 h 3856"/>
              <a:gd name="T8" fmla="*/ 0 w 2426"/>
              <a:gd name="T9" fmla="*/ 1936 h 3856"/>
              <a:gd name="T10" fmla="*/ 0 w 2426"/>
              <a:gd name="T11" fmla="*/ 3855 h 3856"/>
              <a:gd name="T12" fmla="*/ 2425 w 2426"/>
              <a:gd name="T13" fmla="*/ 3855 h 3856"/>
              <a:gd name="T14" fmla="*/ 2425 w 2426"/>
              <a:gd name="T15" fmla="*/ 1936 h 3856"/>
              <a:gd name="T16" fmla="*/ 2425 w 2426"/>
              <a:gd name="T17" fmla="*/ 1920 h 3856"/>
              <a:gd name="T18" fmla="*/ 2425 w 2426"/>
              <a:gd name="T19" fmla="*/ 190 h 3856"/>
              <a:gd name="T20" fmla="*/ 2235 w 2426"/>
              <a:gd name="T21" fmla="*/ 0 h 3856"/>
              <a:gd name="T22" fmla="*/ 191 w 2426"/>
              <a:gd name="T23" fmla="*/ 0 h 3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6" h="3856">
                <a:moveTo>
                  <a:pt x="191" y="0"/>
                </a:moveTo>
                <a:lnTo>
                  <a:pt x="191" y="0"/>
                </a:lnTo>
                <a:cubicBezTo>
                  <a:pt x="91" y="0"/>
                  <a:pt x="0" y="83"/>
                  <a:pt x="0" y="190"/>
                </a:cubicBezTo>
                <a:cubicBezTo>
                  <a:pt x="0" y="1920"/>
                  <a:pt x="0" y="1920"/>
                  <a:pt x="0" y="1920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0" y="3855"/>
                  <a:pt x="0" y="3855"/>
                  <a:pt x="0" y="3855"/>
                </a:cubicBezTo>
                <a:cubicBezTo>
                  <a:pt x="2425" y="3855"/>
                  <a:pt x="2425" y="3855"/>
                  <a:pt x="2425" y="3855"/>
                </a:cubicBezTo>
                <a:cubicBezTo>
                  <a:pt x="2425" y="1936"/>
                  <a:pt x="2425" y="1936"/>
                  <a:pt x="2425" y="1936"/>
                </a:cubicBezTo>
                <a:cubicBezTo>
                  <a:pt x="2425" y="1920"/>
                  <a:pt x="2425" y="1920"/>
                  <a:pt x="2425" y="1920"/>
                </a:cubicBezTo>
                <a:cubicBezTo>
                  <a:pt x="2425" y="190"/>
                  <a:pt x="2425" y="190"/>
                  <a:pt x="2425" y="190"/>
                </a:cubicBezTo>
                <a:cubicBezTo>
                  <a:pt x="2425" y="83"/>
                  <a:pt x="2334" y="0"/>
                  <a:pt x="2235" y="0"/>
                </a:cubicBezTo>
                <a:lnTo>
                  <a:pt x="191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687AF67B-453E-6942-A2BA-92F8772E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920" y="4051755"/>
            <a:ext cx="2066966" cy="4269717"/>
          </a:xfrm>
          <a:custGeom>
            <a:avLst/>
            <a:gdLst>
              <a:gd name="T0" fmla="*/ 133 w 2418"/>
              <a:gd name="T1" fmla="*/ 0 h 4990"/>
              <a:gd name="T2" fmla="*/ 133 w 2418"/>
              <a:gd name="T3" fmla="*/ 0 h 4990"/>
              <a:gd name="T4" fmla="*/ 0 w 2418"/>
              <a:gd name="T5" fmla="*/ 132 h 4990"/>
              <a:gd name="T6" fmla="*/ 0 w 2418"/>
              <a:gd name="T7" fmla="*/ 1663 h 4990"/>
              <a:gd name="T8" fmla="*/ 0 w 2418"/>
              <a:gd name="T9" fmla="*/ 1672 h 4990"/>
              <a:gd name="T10" fmla="*/ 0 w 2418"/>
              <a:gd name="T11" fmla="*/ 3326 h 4990"/>
              <a:gd name="T12" fmla="*/ 0 w 2418"/>
              <a:gd name="T13" fmla="*/ 3334 h 4990"/>
              <a:gd name="T14" fmla="*/ 0 w 2418"/>
              <a:gd name="T15" fmla="*/ 4989 h 4990"/>
              <a:gd name="T16" fmla="*/ 2417 w 2418"/>
              <a:gd name="T17" fmla="*/ 4989 h 4990"/>
              <a:gd name="T18" fmla="*/ 2417 w 2418"/>
              <a:gd name="T19" fmla="*/ 3334 h 4990"/>
              <a:gd name="T20" fmla="*/ 2417 w 2418"/>
              <a:gd name="T21" fmla="*/ 3326 h 4990"/>
              <a:gd name="T22" fmla="*/ 2417 w 2418"/>
              <a:gd name="T23" fmla="*/ 1672 h 4990"/>
              <a:gd name="T24" fmla="*/ 2417 w 2418"/>
              <a:gd name="T25" fmla="*/ 1663 h 4990"/>
              <a:gd name="T26" fmla="*/ 2417 w 2418"/>
              <a:gd name="T27" fmla="*/ 132 h 4990"/>
              <a:gd name="T28" fmla="*/ 2284 w 2418"/>
              <a:gd name="T29" fmla="*/ 0 h 4990"/>
              <a:gd name="T30" fmla="*/ 133 w 2418"/>
              <a:gd name="T31" fmla="*/ 0 h 4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18" h="4990">
                <a:moveTo>
                  <a:pt x="133" y="0"/>
                </a:moveTo>
                <a:lnTo>
                  <a:pt x="133" y="0"/>
                </a:lnTo>
                <a:cubicBezTo>
                  <a:pt x="58" y="0"/>
                  <a:pt x="0" y="58"/>
                  <a:pt x="0" y="132"/>
                </a:cubicBezTo>
                <a:cubicBezTo>
                  <a:pt x="0" y="1663"/>
                  <a:pt x="0" y="1663"/>
                  <a:pt x="0" y="1663"/>
                </a:cubicBezTo>
                <a:cubicBezTo>
                  <a:pt x="0" y="1672"/>
                  <a:pt x="0" y="1672"/>
                  <a:pt x="0" y="1672"/>
                </a:cubicBezTo>
                <a:cubicBezTo>
                  <a:pt x="0" y="3326"/>
                  <a:pt x="0" y="3326"/>
                  <a:pt x="0" y="3326"/>
                </a:cubicBezTo>
                <a:cubicBezTo>
                  <a:pt x="0" y="3334"/>
                  <a:pt x="0" y="3334"/>
                  <a:pt x="0" y="3334"/>
                </a:cubicBezTo>
                <a:cubicBezTo>
                  <a:pt x="0" y="4989"/>
                  <a:pt x="0" y="4989"/>
                  <a:pt x="0" y="4989"/>
                </a:cubicBezTo>
                <a:cubicBezTo>
                  <a:pt x="2417" y="4989"/>
                  <a:pt x="2417" y="4989"/>
                  <a:pt x="2417" y="4989"/>
                </a:cubicBezTo>
                <a:cubicBezTo>
                  <a:pt x="2417" y="3334"/>
                  <a:pt x="2417" y="3334"/>
                  <a:pt x="2417" y="3334"/>
                </a:cubicBezTo>
                <a:cubicBezTo>
                  <a:pt x="2417" y="3326"/>
                  <a:pt x="2417" y="3326"/>
                  <a:pt x="2417" y="3326"/>
                </a:cubicBezTo>
                <a:cubicBezTo>
                  <a:pt x="2417" y="1672"/>
                  <a:pt x="2417" y="1672"/>
                  <a:pt x="2417" y="1672"/>
                </a:cubicBezTo>
                <a:cubicBezTo>
                  <a:pt x="2417" y="1663"/>
                  <a:pt x="2417" y="1663"/>
                  <a:pt x="2417" y="1663"/>
                </a:cubicBezTo>
                <a:cubicBezTo>
                  <a:pt x="2417" y="132"/>
                  <a:pt x="2417" y="132"/>
                  <a:pt x="2417" y="132"/>
                </a:cubicBezTo>
                <a:cubicBezTo>
                  <a:pt x="2417" y="58"/>
                  <a:pt x="2359" y="0"/>
                  <a:pt x="2284" y="0"/>
                </a:cubicBezTo>
                <a:lnTo>
                  <a:pt x="133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76F1512D-04FC-2A44-AD68-1D98B5CC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886" y="2682578"/>
            <a:ext cx="2066966" cy="5635121"/>
          </a:xfrm>
          <a:custGeom>
            <a:avLst/>
            <a:gdLst>
              <a:gd name="T0" fmla="*/ 132 w 2418"/>
              <a:gd name="T1" fmla="*/ 0 h 6587"/>
              <a:gd name="T2" fmla="*/ 132 w 2418"/>
              <a:gd name="T3" fmla="*/ 0 h 6587"/>
              <a:gd name="T4" fmla="*/ 0 w 2418"/>
              <a:gd name="T5" fmla="*/ 132 h 6587"/>
              <a:gd name="T6" fmla="*/ 0 w 2418"/>
              <a:gd name="T7" fmla="*/ 1647 h 6587"/>
              <a:gd name="T8" fmla="*/ 0 w 2418"/>
              <a:gd name="T9" fmla="*/ 1655 h 6587"/>
              <a:gd name="T10" fmla="*/ 0 w 2418"/>
              <a:gd name="T11" fmla="*/ 3285 h 6587"/>
              <a:gd name="T12" fmla="*/ 0 w 2418"/>
              <a:gd name="T13" fmla="*/ 3302 h 6587"/>
              <a:gd name="T14" fmla="*/ 0 w 2418"/>
              <a:gd name="T15" fmla="*/ 4931 h 6587"/>
              <a:gd name="T16" fmla="*/ 0 w 2418"/>
              <a:gd name="T17" fmla="*/ 4948 h 6587"/>
              <a:gd name="T18" fmla="*/ 0 w 2418"/>
              <a:gd name="T19" fmla="*/ 6586 h 6587"/>
              <a:gd name="T20" fmla="*/ 2417 w 2418"/>
              <a:gd name="T21" fmla="*/ 6586 h 6587"/>
              <a:gd name="T22" fmla="*/ 2417 w 2418"/>
              <a:gd name="T23" fmla="*/ 4948 h 6587"/>
              <a:gd name="T24" fmla="*/ 2417 w 2418"/>
              <a:gd name="T25" fmla="*/ 4931 h 6587"/>
              <a:gd name="T26" fmla="*/ 2417 w 2418"/>
              <a:gd name="T27" fmla="*/ 3302 h 6587"/>
              <a:gd name="T28" fmla="*/ 2417 w 2418"/>
              <a:gd name="T29" fmla="*/ 3285 h 6587"/>
              <a:gd name="T30" fmla="*/ 2417 w 2418"/>
              <a:gd name="T31" fmla="*/ 1655 h 6587"/>
              <a:gd name="T32" fmla="*/ 2417 w 2418"/>
              <a:gd name="T33" fmla="*/ 1647 h 6587"/>
              <a:gd name="T34" fmla="*/ 2417 w 2418"/>
              <a:gd name="T35" fmla="*/ 132 h 6587"/>
              <a:gd name="T36" fmla="*/ 2284 w 2418"/>
              <a:gd name="T37" fmla="*/ 0 h 6587"/>
              <a:gd name="T38" fmla="*/ 132 w 2418"/>
              <a:gd name="T39" fmla="*/ 0 h 6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18" h="6587">
                <a:moveTo>
                  <a:pt x="132" y="0"/>
                </a:moveTo>
                <a:lnTo>
                  <a:pt x="132" y="0"/>
                </a:lnTo>
                <a:cubicBezTo>
                  <a:pt x="58" y="0"/>
                  <a:pt x="0" y="58"/>
                  <a:pt x="0" y="132"/>
                </a:cubicBezTo>
                <a:cubicBezTo>
                  <a:pt x="0" y="1647"/>
                  <a:pt x="0" y="1647"/>
                  <a:pt x="0" y="1647"/>
                </a:cubicBezTo>
                <a:cubicBezTo>
                  <a:pt x="0" y="1655"/>
                  <a:pt x="0" y="1655"/>
                  <a:pt x="0" y="1655"/>
                </a:cubicBezTo>
                <a:cubicBezTo>
                  <a:pt x="0" y="3285"/>
                  <a:pt x="0" y="3285"/>
                  <a:pt x="0" y="3285"/>
                </a:cubicBezTo>
                <a:cubicBezTo>
                  <a:pt x="0" y="3302"/>
                  <a:pt x="0" y="3302"/>
                  <a:pt x="0" y="3302"/>
                </a:cubicBezTo>
                <a:cubicBezTo>
                  <a:pt x="0" y="4931"/>
                  <a:pt x="0" y="4931"/>
                  <a:pt x="0" y="4931"/>
                </a:cubicBezTo>
                <a:cubicBezTo>
                  <a:pt x="0" y="4948"/>
                  <a:pt x="0" y="4948"/>
                  <a:pt x="0" y="4948"/>
                </a:cubicBezTo>
                <a:cubicBezTo>
                  <a:pt x="0" y="6586"/>
                  <a:pt x="0" y="6586"/>
                  <a:pt x="0" y="6586"/>
                </a:cubicBezTo>
                <a:cubicBezTo>
                  <a:pt x="2417" y="6586"/>
                  <a:pt x="2417" y="6586"/>
                  <a:pt x="2417" y="6586"/>
                </a:cubicBezTo>
                <a:cubicBezTo>
                  <a:pt x="2417" y="4948"/>
                  <a:pt x="2417" y="4948"/>
                  <a:pt x="2417" y="4948"/>
                </a:cubicBezTo>
                <a:cubicBezTo>
                  <a:pt x="2417" y="4931"/>
                  <a:pt x="2417" y="4931"/>
                  <a:pt x="2417" y="4931"/>
                </a:cubicBezTo>
                <a:cubicBezTo>
                  <a:pt x="2417" y="3302"/>
                  <a:pt x="2417" y="3302"/>
                  <a:pt x="2417" y="3302"/>
                </a:cubicBezTo>
                <a:cubicBezTo>
                  <a:pt x="2417" y="3285"/>
                  <a:pt x="2417" y="3285"/>
                  <a:pt x="2417" y="3285"/>
                </a:cubicBezTo>
                <a:cubicBezTo>
                  <a:pt x="2417" y="1655"/>
                  <a:pt x="2417" y="1655"/>
                  <a:pt x="2417" y="1655"/>
                </a:cubicBezTo>
                <a:cubicBezTo>
                  <a:pt x="2417" y="1647"/>
                  <a:pt x="2417" y="1647"/>
                  <a:pt x="2417" y="1647"/>
                </a:cubicBezTo>
                <a:cubicBezTo>
                  <a:pt x="2417" y="132"/>
                  <a:pt x="2417" y="132"/>
                  <a:pt x="2417" y="132"/>
                </a:cubicBezTo>
                <a:cubicBezTo>
                  <a:pt x="2417" y="58"/>
                  <a:pt x="2359" y="0"/>
                  <a:pt x="2284" y="0"/>
                </a:cubicBezTo>
                <a:lnTo>
                  <a:pt x="132" y="0"/>
                </a:ln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10">
            <a:extLst>
              <a:ext uri="{FF2B5EF4-FFF2-40B4-BE49-F238E27FC236}">
                <a16:creationId xmlns:a16="http://schemas.microsoft.com/office/drawing/2014/main" id="{4B21C851-FE07-D44E-893F-CAA5806D3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3980" y="8325243"/>
            <a:ext cx="8939249" cy="4695935"/>
          </a:xfrm>
          <a:custGeom>
            <a:avLst/>
            <a:gdLst>
              <a:gd name="T0" fmla="*/ 10269 w 10452"/>
              <a:gd name="T1" fmla="*/ 5487 h 5488"/>
              <a:gd name="T2" fmla="*/ 10269 w 10452"/>
              <a:gd name="T3" fmla="*/ 5487 h 5488"/>
              <a:gd name="T4" fmla="*/ 181 w 10452"/>
              <a:gd name="T5" fmla="*/ 5487 h 5488"/>
              <a:gd name="T6" fmla="*/ 0 w 10452"/>
              <a:gd name="T7" fmla="*/ 5305 h 5488"/>
              <a:gd name="T8" fmla="*/ 0 w 10452"/>
              <a:gd name="T9" fmla="*/ 190 h 5488"/>
              <a:gd name="T10" fmla="*/ 181 w 10452"/>
              <a:gd name="T11" fmla="*/ 0 h 5488"/>
              <a:gd name="T12" fmla="*/ 10269 w 10452"/>
              <a:gd name="T13" fmla="*/ 0 h 5488"/>
              <a:gd name="T14" fmla="*/ 10451 w 10452"/>
              <a:gd name="T15" fmla="*/ 190 h 5488"/>
              <a:gd name="T16" fmla="*/ 10451 w 10452"/>
              <a:gd name="T17" fmla="*/ 5305 h 5488"/>
              <a:gd name="T18" fmla="*/ 10269 w 10452"/>
              <a:gd name="T19" fmla="*/ 5487 h 5488"/>
              <a:gd name="T20" fmla="*/ 10071 w 10452"/>
              <a:gd name="T21" fmla="*/ 488 h 5488"/>
              <a:gd name="T22" fmla="*/ 10071 w 10452"/>
              <a:gd name="T23" fmla="*/ 488 h 5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52" h="5488">
                <a:moveTo>
                  <a:pt x="10269" y="5487"/>
                </a:moveTo>
                <a:lnTo>
                  <a:pt x="10269" y="5487"/>
                </a:lnTo>
                <a:cubicBezTo>
                  <a:pt x="181" y="5487"/>
                  <a:pt x="181" y="5487"/>
                  <a:pt x="181" y="5487"/>
                </a:cubicBezTo>
                <a:cubicBezTo>
                  <a:pt x="82" y="5487"/>
                  <a:pt x="0" y="5404"/>
                  <a:pt x="0" y="5305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3"/>
                  <a:pt x="82" y="0"/>
                  <a:pt x="181" y="0"/>
                </a:cubicBezTo>
                <a:cubicBezTo>
                  <a:pt x="10269" y="0"/>
                  <a:pt x="10269" y="0"/>
                  <a:pt x="10269" y="0"/>
                </a:cubicBezTo>
                <a:cubicBezTo>
                  <a:pt x="10368" y="0"/>
                  <a:pt x="10451" y="83"/>
                  <a:pt x="10451" y="190"/>
                </a:cubicBezTo>
                <a:cubicBezTo>
                  <a:pt x="10451" y="5305"/>
                  <a:pt x="10451" y="5305"/>
                  <a:pt x="10451" y="5305"/>
                </a:cubicBezTo>
                <a:cubicBezTo>
                  <a:pt x="10451" y="5404"/>
                  <a:pt x="10368" y="5487"/>
                  <a:pt x="10269" y="5487"/>
                </a:cubicBezTo>
                <a:close/>
                <a:moveTo>
                  <a:pt x="10071" y="488"/>
                </a:moveTo>
                <a:lnTo>
                  <a:pt x="10071" y="4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11">
            <a:extLst>
              <a:ext uri="{FF2B5EF4-FFF2-40B4-BE49-F238E27FC236}">
                <a16:creationId xmlns:a16="http://schemas.microsoft.com/office/drawing/2014/main" id="{4496BEF3-68CC-4149-8074-A931DDFA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267" y="8849529"/>
            <a:ext cx="7841644" cy="3654907"/>
          </a:xfrm>
          <a:custGeom>
            <a:avLst/>
            <a:gdLst>
              <a:gd name="T0" fmla="*/ 8614 w 9170"/>
              <a:gd name="T1" fmla="*/ 0 h 4272"/>
              <a:gd name="T2" fmla="*/ 8614 w 9170"/>
              <a:gd name="T3" fmla="*/ 0 h 4272"/>
              <a:gd name="T4" fmla="*/ 9169 w 9170"/>
              <a:gd name="T5" fmla="*/ 546 h 4272"/>
              <a:gd name="T6" fmla="*/ 9169 w 9170"/>
              <a:gd name="T7" fmla="*/ 3724 h 4272"/>
              <a:gd name="T8" fmla="*/ 8614 w 9170"/>
              <a:gd name="T9" fmla="*/ 4271 h 4272"/>
              <a:gd name="T10" fmla="*/ 546 w 9170"/>
              <a:gd name="T11" fmla="*/ 4271 h 4272"/>
              <a:gd name="T12" fmla="*/ 0 w 9170"/>
              <a:gd name="T13" fmla="*/ 3724 h 4272"/>
              <a:gd name="T14" fmla="*/ 0 w 9170"/>
              <a:gd name="T15" fmla="*/ 546 h 4272"/>
              <a:gd name="T16" fmla="*/ 546 w 9170"/>
              <a:gd name="T17" fmla="*/ 0 h 4272"/>
              <a:gd name="T18" fmla="*/ 8614 w 9170"/>
              <a:gd name="T19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70" h="4272">
                <a:moveTo>
                  <a:pt x="8614" y="0"/>
                </a:moveTo>
                <a:lnTo>
                  <a:pt x="8614" y="0"/>
                </a:lnTo>
                <a:cubicBezTo>
                  <a:pt x="8614" y="306"/>
                  <a:pt x="8863" y="546"/>
                  <a:pt x="9169" y="546"/>
                </a:cubicBezTo>
                <a:cubicBezTo>
                  <a:pt x="9169" y="3724"/>
                  <a:pt x="9169" y="3724"/>
                  <a:pt x="9169" y="3724"/>
                </a:cubicBezTo>
                <a:cubicBezTo>
                  <a:pt x="8863" y="3724"/>
                  <a:pt x="8614" y="3964"/>
                  <a:pt x="8614" y="4271"/>
                </a:cubicBezTo>
                <a:cubicBezTo>
                  <a:pt x="546" y="4271"/>
                  <a:pt x="546" y="4271"/>
                  <a:pt x="546" y="4271"/>
                </a:cubicBezTo>
                <a:cubicBezTo>
                  <a:pt x="546" y="3964"/>
                  <a:pt x="306" y="3724"/>
                  <a:pt x="0" y="3724"/>
                </a:cubicBezTo>
                <a:cubicBezTo>
                  <a:pt x="0" y="546"/>
                  <a:pt x="0" y="546"/>
                  <a:pt x="0" y="546"/>
                </a:cubicBezTo>
                <a:cubicBezTo>
                  <a:pt x="306" y="546"/>
                  <a:pt x="546" y="306"/>
                  <a:pt x="546" y="0"/>
                </a:cubicBezTo>
                <a:cubicBezTo>
                  <a:pt x="8614" y="0"/>
                  <a:pt x="8614" y="0"/>
                  <a:pt x="86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12">
            <a:extLst>
              <a:ext uri="{FF2B5EF4-FFF2-40B4-BE49-F238E27FC236}">
                <a16:creationId xmlns:a16="http://schemas.microsoft.com/office/drawing/2014/main" id="{96839A84-AEE1-4F42-BA55-045200A7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274" y="9219169"/>
            <a:ext cx="2919400" cy="2915627"/>
          </a:xfrm>
          <a:custGeom>
            <a:avLst/>
            <a:gdLst>
              <a:gd name="T0" fmla="*/ 3410 w 3411"/>
              <a:gd name="T1" fmla="*/ 1704 h 3410"/>
              <a:gd name="T2" fmla="*/ 3410 w 3411"/>
              <a:gd name="T3" fmla="*/ 1704 h 3410"/>
              <a:gd name="T4" fmla="*/ 1705 w 3411"/>
              <a:gd name="T5" fmla="*/ 3409 h 3410"/>
              <a:gd name="T6" fmla="*/ 0 w 3411"/>
              <a:gd name="T7" fmla="*/ 1704 h 3410"/>
              <a:gd name="T8" fmla="*/ 1705 w 3411"/>
              <a:gd name="T9" fmla="*/ 0 h 3410"/>
              <a:gd name="T10" fmla="*/ 3410 w 3411"/>
              <a:gd name="T11" fmla="*/ 1704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1" h="3410">
                <a:moveTo>
                  <a:pt x="3410" y="1704"/>
                </a:moveTo>
                <a:lnTo>
                  <a:pt x="3410" y="1704"/>
                </a:lnTo>
                <a:cubicBezTo>
                  <a:pt x="3410" y="2648"/>
                  <a:pt x="2648" y="3409"/>
                  <a:pt x="1705" y="3409"/>
                </a:cubicBezTo>
                <a:cubicBezTo>
                  <a:pt x="761" y="3409"/>
                  <a:pt x="0" y="2648"/>
                  <a:pt x="0" y="1704"/>
                </a:cubicBezTo>
                <a:cubicBezTo>
                  <a:pt x="0" y="761"/>
                  <a:pt x="761" y="0"/>
                  <a:pt x="1705" y="0"/>
                </a:cubicBezTo>
                <a:cubicBezTo>
                  <a:pt x="2648" y="0"/>
                  <a:pt x="3410" y="761"/>
                  <a:pt x="3410" y="17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13">
            <a:extLst>
              <a:ext uri="{FF2B5EF4-FFF2-40B4-BE49-F238E27FC236}">
                <a16:creationId xmlns:a16="http://schemas.microsoft.com/office/drawing/2014/main" id="{65E5A528-2332-D249-9888-6219DEDE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200" y="9698190"/>
            <a:ext cx="1131550" cy="1946267"/>
          </a:xfrm>
          <a:custGeom>
            <a:avLst/>
            <a:gdLst>
              <a:gd name="T0" fmla="*/ 1324 w 1325"/>
              <a:gd name="T1" fmla="*/ 1515 h 2277"/>
              <a:gd name="T2" fmla="*/ 1324 w 1325"/>
              <a:gd name="T3" fmla="*/ 1515 h 2277"/>
              <a:gd name="T4" fmla="*/ 1159 w 1325"/>
              <a:gd name="T5" fmla="*/ 1887 h 2277"/>
              <a:gd name="T6" fmla="*/ 745 w 1325"/>
              <a:gd name="T7" fmla="*/ 2069 h 2277"/>
              <a:gd name="T8" fmla="*/ 745 w 1325"/>
              <a:gd name="T9" fmla="*/ 2276 h 2277"/>
              <a:gd name="T10" fmla="*/ 596 w 1325"/>
              <a:gd name="T11" fmla="*/ 2276 h 2277"/>
              <a:gd name="T12" fmla="*/ 596 w 1325"/>
              <a:gd name="T13" fmla="*/ 2069 h 2277"/>
              <a:gd name="T14" fmla="*/ 157 w 1325"/>
              <a:gd name="T15" fmla="*/ 1904 h 2277"/>
              <a:gd name="T16" fmla="*/ 0 w 1325"/>
              <a:gd name="T17" fmla="*/ 1506 h 2277"/>
              <a:gd name="T18" fmla="*/ 455 w 1325"/>
              <a:gd name="T19" fmla="*/ 1506 h 2277"/>
              <a:gd name="T20" fmla="*/ 596 w 1325"/>
              <a:gd name="T21" fmla="*/ 1713 h 2277"/>
              <a:gd name="T22" fmla="*/ 596 w 1325"/>
              <a:gd name="T23" fmla="*/ 1308 h 2277"/>
              <a:gd name="T24" fmla="*/ 372 w 1325"/>
              <a:gd name="T25" fmla="*/ 1242 h 2277"/>
              <a:gd name="T26" fmla="*/ 240 w 1325"/>
              <a:gd name="T27" fmla="*/ 1184 h 2277"/>
              <a:gd name="T28" fmla="*/ 165 w 1325"/>
              <a:gd name="T29" fmla="*/ 1134 h 2277"/>
              <a:gd name="T30" fmla="*/ 91 w 1325"/>
              <a:gd name="T31" fmla="*/ 1068 h 2277"/>
              <a:gd name="T32" fmla="*/ 41 w 1325"/>
              <a:gd name="T33" fmla="*/ 993 h 2277"/>
              <a:gd name="T34" fmla="*/ 0 w 1325"/>
              <a:gd name="T35" fmla="*/ 770 h 2277"/>
              <a:gd name="T36" fmla="*/ 165 w 1325"/>
              <a:gd name="T37" fmla="*/ 389 h 2277"/>
              <a:gd name="T38" fmla="*/ 596 w 1325"/>
              <a:gd name="T39" fmla="*/ 215 h 2277"/>
              <a:gd name="T40" fmla="*/ 596 w 1325"/>
              <a:gd name="T41" fmla="*/ 0 h 2277"/>
              <a:gd name="T42" fmla="*/ 745 w 1325"/>
              <a:gd name="T43" fmla="*/ 0 h 2277"/>
              <a:gd name="T44" fmla="*/ 745 w 1325"/>
              <a:gd name="T45" fmla="*/ 215 h 2277"/>
              <a:gd name="T46" fmla="*/ 1159 w 1325"/>
              <a:gd name="T47" fmla="*/ 365 h 2277"/>
              <a:gd name="T48" fmla="*/ 1324 w 1325"/>
              <a:gd name="T49" fmla="*/ 762 h 2277"/>
              <a:gd name="T50" fmla="*/ 877 w 1325"/>
              <a:gd name="T51" fmla="*/ 762 h 2277"/>
              <a:gd name="T52" fmla="*/ 745 w 1325"/>
              <a:gd name="T53" fmla="*/ 571 h 2277"/>
              <a:gd name="T54" fmla="*/ 745 w 1325"/>
              <a:gd name="T55" fmla="*/ 985 h 2277"/>
              <a:gd name="T56" fmla="*/ 1076 w 1325"/>
              <a:gd name="T57" fmla="*/ 1093 h 2277"/>
              <a:gd name="T58" fmla="*/ 1324 w 1325"/>
              <a:gd name="T59" fmla="*/ 1515 h 2277"/>
              <a:gd name="T60" fmla="*/ 596 w 1325"/>
              <a:gd name="T61" fmla="*/ 571 h 2277"/>
              <a:gd name="T62" fmla="*/ 596 w 1325"/>
              <a:gd name="T63" fmla="*/ 571 h 2277"/>
              <a:gd name="T64" fmla="*/ 447 w 1325"/>
              <a:gd name="T65" fmla="*/ 729 h 2277"/>
              <a:gd name="T66" fmla="*/ 596 w 1325"/>
              <a:gd name="T67" fmla="*/ 927 h 2277"/>
              <a:gd name="T68" fmla="*/ 596 w 1325"/>
              <a:gd name="T69" fmla="*/ 571 h 2277"/>
              <a:gd name="T70" fmla="*/ 745 w 1325"/>
              <a:gd name="T71" fmla="*/ 1713 h 2277"/>
              <a:gd name="T72" fmla="*/ 745 w 1325"/>
              <a:gd name="T73" fmla="*/ 1713 h 2277"/>
              <a:gd name="T74" fmla="*/ 869 w 1325"/>
              <a:gd name="T75" fmla="*/ 1548 h 2277"/>
              <a:gd name="T76" fmla="*/ 745 w 1325"/>
              <a:gd name="T77" fmla="*/ 1366 h 2277"/>
              <a:gd name="T78" fmla="*/ 745 w 1325"/>
              <a:gd name="T79" fmla="*/ 1713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5" h="2277">
                <a:moveTo>
                  <a:pt x="1324" y="1515"/>
                </a:moveTo>
                <a:lnTo>
                  <a:pt x="1324" y="1515"/>
                </a:lnTo>
                <a:cubicBezTo>
                  <a:pt x="1324" y="1656"/>
                  <a:pt x="1266" y="1780"/>
                  <a:pt x="1159" y="1887"/>
                </a:cubicBezTo>
                <a:cubicBezTo>
                  <a:pt x="1059" y="1995"/>
                  <a:pt x="918" y="2053"/>
                  <a:pt x="745" y="2069"/>
                </a:cubicBezTo>
                <a:cubicBezTo>
                  <a:pt x="745" y="2276"/>
                  <a:pt x="745" y="2276"/>
                  <a:pt x="745" y="2276"/>
                </a:cubicBezTo>
                <a:cubicBezTo>
                  <a:pt x="596" y="2276"/>
                  <a:pt x="596" y="2276"/>
                  <a:pt x="596" y="2276"/>
                </a:cubicBezTo>
                <a:cubicBezTo>
                  <a:pt x="596" y="2069"/>
                  <a:pt x="596" y="2069"/>
                  <a:pt x="596" y="2069"/>
                </a:cubicBezTo>
                <a:cubicBezTo>
                  <a:pt x="414" y="2053"/>
                  <a:pt x="265" y="2003"/>
                  <a:pt x="157" y="1904"/>
                </a:cubicBezTo>
                <a:cubicBezTo>
                  <a:pt x="49" y="1804"/>
                  <a:pt x="0" y="1672"/>
                  <a:pt x="0" y="1506"/>
                </a:cubicBezTo>
                <a:cubicBezTo>
                  <a:pt x="455" y="1506"/>
                  <a:pt x="455" y="1506"/>
                  <a:pt x="455" y="1506"/>
                </a:cubicBezTo>
                <a:cubicBezTo>
                  <a:pt x="463" y="1622"/>
                  <a:pt x="513" y="1689"/>
                  <a:pt x="596" y="1713"/>
                </a:cubicBezTo>
                <a:cubicBezTo>
                  <a:pt x="596" y="1308"/>
                  <a:pt x="596" y="1308"/>
                  <a:pt x="596" y="1308"/>
                </a:cubicBezTo>
                <a:cubicBezTo>
                  <a:pt x="521" y="1283"/>
                  <a:pt x="447" y="1267"/>
                  <a:pt x="372" y="1242"/>
                </a:cubicBezTo>
                <a:cubicBezTo>
                  <a:pt x="306" y="1209"/>
                  <a:pt x="256" y="1192"/>
                  <a:pt x="240" y="1184"/>
                </a:cubicBezTo>
                <a:cubicBezTo>
                  <a:pt x="223" y="1167"/>
                  <a:pt x="198" y="1151"/>
                  <a:pt x="165" y="1134"/>
                </a:cubicBezTo>
                <a:cubicBezTo>
                  <a:pt x="132" y="1109"/>
                  <a:pt x="107" y="1093"/>
                  <a:pt x="91" y="1068"/>
                </a:cubicBezTo>
                <a:cubicBezTo>
                  <a:pt x="82" y="1043"/>
                  <a:pt x="58" y="1018"/>
                  <a:pt x="41" y="993"/>
                </a:cubicBezTo>
                <a:cubicBezTo>
                  <a:pt x="16" y="935"/>
                  <a:pt x="0" y="861"/>
                  <a:pt x="0" y="770"/>
                </a:cubicBezTo>
                <a:cubicBezTo>
                  <a:pt x="0" y="613"/>
                  <a:pt x="58" y="488"/>
                  <a:pt x="165" y="389"/>
                </a:cubicBezTo>
                <a:cubicBezTo>
                  <a:pt x="281" y="290"/>
                  <a:pt x="422" y="232"/>
                  <a:pt x="596" y="215"/>
                </a:cubicBezTo>
                <a:cubicBezTo>
                  <a:pt x="596" y="0"/>
                  <a:pt x="596" y="0"/>
                  <a:pt x="596" y="0"/>
                </a:cubicBezTo>
                <a:cubicBezTo>
                  <a:pt x="745" y="0"/>
                  <a:pt x="745" y="0"/>
                  <a:pt x="745" y="0"/>
                </a:cubicBezTo>
                <a:cubicBezTo>
                  <a:pt x="745" y="215"/>
                  <a:pt x="745" y="215"/>
                  <a:pt x="745" y="215"/>
                </a:cubicBezTo>
                <a:cubicBezTo>
                  <a:pt x="918" y="224"/>
                  <a:pt x="1059" y="273"/>
                  <a:pt x="1159" y="365"/>
                </a:cubicBezTo>
                <a:cubicBezTo>
                  <a:pt x="1266" y="455"/>
                  <a:pt x="1316" y="588"/>
                  <a:pt x="1324" y="762"/>
                </a:cubicBezTo>
                <a:cubicBezTo>
                  <a:pt x="877" y="762"/>
                  <a:pt x="877" y="762"/>
                  <a:pt x="877" y="762"/>
                </a:cubicBezTo>
                <a:cubicBezTo>
                  <a:pt x="869" y="671"/>
                  <a:pt x="827" y="604"/>
                  <a:pt x="745" y="571"/>
                </a:cubicBezTo>
                <a:cubicBezTo>
                  <a:pt x="745" y="985"/>
                  <a:pt x="745" y="985"/>
                  <a:pt x="745" y="985"/>
                </a:cubicBezTo>
                <a:cubicBezTo>
                  <a:pt x="910" y="1027"/>
                  <a:pt x="1026" y="1068"/>
                  <a:pt x="1076" y="1093"/>
                </a:cubicBezTo>
                <a:cubicBezTo>
                  <a:pt x="1241" y="1175"/>
                  <a:pt x="1324" y="1316"/>
                  <a:pt x="1324" y="1515"/>
                </a:cubicBezTo>
                <a:close/>
                <a:moveTo>
                  <a:pt x="596" y="571"/>
                </a:moveTo>
                <a:lnTo>
                  <a:pt x="596" y="571"/>
                </a:lnTo>
                <a:cubicBezTo>
                  <a:pt x="496" y="588"/>
                  <a:pt x="447" y="638"/>
                  <a:pt x="447" y="729"/>
                </a:cubicBezTo>
                <a:cubicBezTo>
                  <a:pt x="447" y="819"/>
                  <a:pt x="496" y="886"/>
                  <a:pt x="596" y="927"/>
                </a:cubicBezTo>
                <a:lnTo>
                  <a:pt x="596" y="571"/>
                </a:lnTo>
                <a:close/>
                <a:moveTo>
                  <a:pt x="745" y="1713"/>
                </a:moveTo>
                <a:lnTo>
                  <a:pt x="745" y="1713"/>
                </a:lnTo>
                <a:cubicBezTo>
                  <a:pt x="827" y="1689"/>
                  <a:pt x="869" y="1631"/>
                  <a:pt x="869" y="1548"/>
                </a:cubicBezTo>
                <a:cubicBezTo>
                  <a:pt x="869" y="1465"/>
                  <a:pt x="827" y="1407"/>
                  <a:pt x="745" y="1366"/>
                </a:cubicBezTo>
                <a:lnTo>
                  <a:pt x="745" y="17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14">
            <a:extLst>
              <a:ext uri="{FF2B5EF4-FFF2-40B4-BE49-F238E27FC236}">
                <a16:creationId xmlns:a16="http://schemas.microsoft.com/office/drawing/2014/main" id="{FB1C342F-001D-0243-830D-FC9C638A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998" y="5304004"/>
            <a:ext cx="1357861" cy="1361631"/>
          </a:xfrm>
          <a:custGeom>
            <a:avLst/>
            <a:gdLst>
              <a:gd name="T0" fmla="*/ 1588 w 1589"/>
              <a:gd name="T1" fmla="*/ 794 h 1590"/>
              <a:gd name="T2" fmla="*/ 1588 w 1589"/>
              <a:gd name="T3" fmla="*/ 794 h 1590"/>
              <a:gd name="T4" fmla="*/ 794 w 1589"/>
              <a:gd name="T5" fmla="*/ 1589 h 1590"/>
              <a:gd name="T6" fmla="*/ 0 w 1589"/>
              <a:gd name="T7" fmla="*/ 794 h 1590"/>
              <a:gd name="T8" fmla="*/ 794 w 1589"/>
              <a:gd name="T9" fmla="*/ 0 h 1590"/>
              <a:gd name="T10" fmla="*/ 1588 w 1589"/>
              <a:gd name="T11" fmla="*/ 794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9" h="1590">
                <a:moveTo>
                  <a:pt x="1588" y="794"/>
                </a:moveTo>
                <a:lnTo>
                  <a:pt x="1588" y="794"/>
                </a:lnTo>
                <a:cubicBezTo>
                  <a:pt x="1588" y="1233"/>
                  <a:pt x="1233" y="1589"/>
                  <a:pt x="794" y="1589"/>
                </a:cubicBezTo>
                <a:cubicBezTo>
                  <a:pt x="356" y="1589"/>
                  <a:pt x="0" y="1233"/>
                  <a:pt x="0" y="794"/>
                </a:cubicBezTo>
                <a:cubicBezTo>
                  <a:pt x="0" y="356"/>
                  <a:pt x="356" y="0"/>
                  <a:pt x="794" y="0"/>
                </a:cubicBezTo>
                <a:cubicBezTo>
                  <a:pt x="1233" y="0"/>
                  <a:pt x="1588" y="356"/>
                  <a:pt x="1588" y="79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15">
            <a:extLst>
              <a:ext uri="{FF2B5EF4-FFF2-40B4-BE49-F238E27FC236}">
                <a16:creationId xmlns:a16="http://schemas.microsoft.com/office/drawing/2014/main" id="{C86B39E5-0E68-7844-B7AB-560D3738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4963" y="4353502"/>
            <a:ext cx="1365404" cy="1365404"/>
          </a:xfrm>
          <a:custGeom>
            <a:avLst/>
            <a:gdLst>
              <a:gd name="T0" fmla="*/ 1597 w 1598"/>
              <a:gd name="T1" fmla="*/ 794 h 1598"/>
              <a:gd name="T2" fmla="*/ 1597 w 1598"/>
              <a:gd name="T3" fmla="*/ 794 h 1598"/>
              <a:gd name="T4" fmla="*/ 803 w 1598"/>
              <a:gd name="T5" fmla="*/ 1597 h 1598"/>
              <a:gd name="T6" fmla="*/ 0 w 1598"/>
              <a:gd name="T7" fmla="*/ 794 h 1598"/>
              <a:gd name="T8" fmla="*/ 803 w 1598"/>
              <a:gd name="T9" fmla="*/ 0 h 1598"/>
              <a:gd name="T10" fmla="*/ 1597 w 1598"/>
              <a:gd name="T11" fmla="*/ 794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8" h="1598">
                <a:moveTo>
                  <a:pt x="1597" y="794"/>
                </a:moveTo>
                <a:lnTo>
                  <a:pt x="1597" y="794"/>
                </a:lnTo>
                <a:cubicBezTo>
                  <a:pt x="1597" y="1233"/>
                  <a:pt x="1242" y="1597"/>
                  <a:pt x="803" y="1597"/>
                </a:cubicBezTo>
                <a:cubicBezTo>
                  <a:pt x="356" y="1597"/>
                  <a:pt x="0" y="1233"/>
                  <a:pt x="0" y="794"/>
                </a:cubicBezTo>
                <a:cubicBezTo>
                  <a:pt x="0" y="356"/>
                  <a:pt x="356" y="0"/>
                  <a:pt x="803" y="0"/>
                </a:cubicBezTo>
                <a:cubicBezTo>
                  <a:pt x="1242" y="0"/>
                  <a:pt x="1597" y="356"/>
                  <a:pt x="1597" y="79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16">
            <a:extLst>
              <a:ext uri="{FF2B5EF4-FFF2-40B4-BE49-F238E27FC236}">
                <a16:creationId xmlns:a16="http://schemas.microsoft.com/office/drawing/2014/main" id="{C213E749-3395-1249-B312-3ACEA8AC6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9473" y="3372825"/>
            <a:ext cx="1361634" cy="1357861"/>
          </a:xfrm>
          <a:custGeom>
            <a:avLst/>
            <a:gdLst>
              <a:gd name="T0" fmla="*/ 1589 w 1590"/>
              <a:gd name="T1" fmla="*/ 794 h 1589"/>
              <a:gd name="T2" fmla="*/ 1589 w 1590"/>
              <a:gd name="T3" fmla="*/ 794 h 1589"/>
              <a:gd name="T4" fmla="*/ 794 w 1590"/>
              <a:gd name="T5" fmla="*/ 1588 h 1589"/>
              <a:gd name="T6" fmla="*/ 0 w 1590"/>
              <a:gd name="T7" fmla="*/ 794 h 1589"/>
              <a:gd name="T8" fmla="*/ 794 w 1590"/>
              <a:gd name="T9" fmla="*/ 0 h 1589"/>
              <a:gd name="T10" fmla="*/ 1589 w 1590"/>
              <a:gd name="T11" fmla="*/ 794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0" h="1589">
                <a:moveTo>
                  <a:pt x="1589" y="794"/>
                </a:moveTo>
                <a:lnTo>
                  <a:pt x="1589" y="794"/>
                </a:lnTo>
                <a:cubicBezTo>
                  <a:pt x="1589" y="1233"/>
                  <a:pt x="1233" y="1588"/>
                  <a:pt x="794" y="1588"/>
                </a:cubicBezTo>
                <a:cubicBezTo>
                  <a:pt x="356" y="1588"/>
                  <a:pt x="0" y="1233"/>
                  <a:pt x="0" y="794"/>
                </a:cubicBezTo>
                <a:cubicBezTo>
                  <a:pt x="0" y="355"/>
                  <a:pt x="356" y="0"/>
                  <a:pt x="794" y="0"/>
                </a:cubicBezTo>
                <a:cubicBezTo>
                  <a:pt x="1233" y="0"/>
                  <a:pt x="1589" y="355"/>
                  <a:pt x="1589" y="79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17">
            <a:extLst>
              <a:ext uri="{FF2B5EF4-FFF2-40B4-BE49-F238E27FC236}">
                <a16:creationId xmlns:a16="http://schemas.microsoft.com/office/drawing/2014/main" id="{DAC9A9A0-9C2A-DF4C-9DA3-892D6D2E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438" y="1962158"/>
            <a:ext cx="1361634" cy="1361631"/>
          </a:xfrm>
          <a:custGeom>
            <a:avLst/>
            <a:gdLst>
              <a:gd name="T0" fmla="*/ 1589 w 1590"/>
              <a:gd name="T1" fmla="*/ 794 h 1590"/>
              <a:gd name="T2" fmla="*/ 1589 w 1590"/>
              <a:gd name="T3" fmla="*/ 794 h 1590"/>
              <a:gd name="T4" fmla="*/ 794 w 1590"/>
              <a:gd name="T5" fmla="*/ 1589 h 1590"/>
              <a:gd name="T6" fmla="*/ 0 w 1590"/>
              <a:gd name="T7" fmla="*/ 794 h 1590"/>
              <a:gd name="T8" fmla="*/ 794 w 1590"/>
              <a:gd name="T9" fmla="*/ 0 h 1590"/>
              <a:gd name="T10" fmla="*/ 1589 w 1590"/>
              <a:gd name="T11" fmla="*/ 794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0" h="1590">
                <a:moveTo>
                  <a:pt x="1589" y="794"/>
                </a:moveTo>
                <a:lnTo>
                  <a:pt x="1589" y="794"/>
                </a:lnTo>
                <a:cubicBezTo>
                  <a:pt x="1589" y="1233"/>
                  <a:pt x="1233" y="1589"/>
                  <a:pt x="794" y="1589"/>
                </a:cubicBezTo>
                <a:cubicBezTo>
                  <a:pt x="356" y="1589"/>
                  <a:pt x="0" y="1233"/>
                  <a:pt x="0" y="794"/>
                </a:cubicBezTo>
                <a:cubicBezTo>
                  <a:pt x="0" y="355"/>
                  <a:pt x="356" y="0"/>
                  <a:pt x="794" y="0"/>
                </a:cubicBezTo>
                <a:cubicBezTo>
                  <a:pt x="1233" y="0"/>
                  <a:pt x="1589" y="355"/>
                  <a:pt x="1589" y="79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18">
            <a:extLst>
              <a:ext uri="{FF2B5EF4-FFF2-40B4-BE49-F238E27FC236}">
                <a16:creationId xmlns:a16="http://schemas.microsoft.com/office/drawing/2014/main" id="{276280F8-AF2F-AC49-A4C3-21C45A50F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920" y="4730685"/>
            <a:ext cx="603494" cy="611037"/>
          </a:xfrm>
          <a:custGeom>
            <a:avLst/>
            <a:gdLst>
              <a:gd name="T0" fmla="*/ 356 w 705"/>
              <a:gd name="T1" fmla="*/ 712 h 713"/>
              <a:gd name="T2" fmla="*/ 356 w 705"/>
              <a:gd name="T3" fmla="*/ 712 h 713"/>
              <a:gd name="T4" fmla="*/ 99 w 705"/>
              <a:gd name="T5" fmla="*/ 613 h 713"/>
              <a:gd name="T6" fmla="*/ 0 w 705"/>
              <a:gd name="T7" fmla="*/ 356 h 713"/>
              <a:gd name="T8" fmla="*/ 99 w 705"/>
              <a:gd name="T9" fmla="*/ 108 h 713"/>
              <a:gd name="T10" fmla="*/ 356 w 705"/>
              <a:gd name="T11" fmla="*/ 0 h 713"/>
              <a:gd name="T12" fmla="*/ 604 w 705"/>
              <a:gd name="T13" fmla="*/ 108 h 713"/>
              <a:gd name="T14" fmla="*/ 704 w 705"/>
              <a:gd name="T15" fmla="*/ 356 h 713"/>
              <a:gd name="T16" fmla="*/ 604 w 705"/>
              <a:gd name="T17" fmla="*/ 613 h 713"/>
              <a:gd name="T18" fmla="*/ 356 w 705"/>
              <a:gd name="T19" fmla="*/ 712 h 713"/>
              <a:gd name="T20" fmla="*/ 356 w 705"/>
              <a:gd name="T21" fmla="*/ 50 h 713"/>
              <a:gd name="T22" fmla="*/ 356 w 705"/>
              <a:gd name="T23" fmla="*/ 50 h 713"/>
              <a:gd name="T24" fmla="*/ 41 w 705"/>
              <a:gd name="T25" fmla="*/ 356 h 713"/>
              <a:gd name="T26" fmla="*/ 356 w 705"/>
              <a:gd name="T27" fmla="*/ 671 h 713"/>
              <a:gd name="T28" fmla="*/ 662 w 705"/>
              <a:gd name="T29" fmla="*/ 356 h 713"/>
              <a:gd name="T30" fmla="*/ 356 w 705"/>
              <a:gd name="T31" fmla="*/ 50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5" h="713">
                <a:moveTo>
                  <a:pt x="356" y="712"/>
                </a:moveTo>
                <a:lnTo>
                  <a:pt x="356" y="712"/>
                </a:lnTo>
                <a:cubicBezTo>
                  <a:pt x="257" y="712"/>
                  <a:pt x="166" y="679"/>
                  <a:pt x="99" y="613"/>
                </a:cubicBezTo>
                <a:cubicBezTo>
                  <a:pt x="33" y="547"/>
                  <a:pt x="0" y="456"/>
                  <a:pt x="0" y="356"/>
                </a:cubicBezTo>
                <a:cubicBezTo>
                  <a:pt x="0" y="265"/>
                  <a:pt x="33" y="174"/>
                  <a:pt x="99" y="108"/>
                </a:cubicBezTo>
                <a:cubicBezTo>
                  <a:pt x="166" y="42"/>
                  <a:pt x="257" y="0"/>
                  <a:pt x="356" y="0"/>
                </a:cubicBezTo>
                <a:cubicBezTo>
                  <a:pt x="447" y="0"/>
                  <a:pt x="538" y="42"/>
                  <a:pt x="604" y="108"/>
                </a:cubicBezTo>
                <a:cubicBezTo>
                  <a:pt x="670" y="174"/>
                  <a:pt x="704" y="265"/>
                  <a:pt x="704" y="356"/>
                </a:cubicBezTo>
                <a:cubicBezTo>
                  <a:pt x="704" y="456"/>
                  <a:pt x="670" y="547"/>
                  <a:pt x="604" y="613"/>
                </a:cubicBezTo>
                <a:cubicBezTo>
                  <a:pt x="538" y="679"/>
                  <a:pt x="447" y="712"/>
                  <a:pt x="356" y="712"/>
                </a:cubicBezTo>
                <a:close/>
                <a:moveTo>
                  <a:pt x="356" y="50"/>
                </a:moveTo>
                <a:lnTo>
                  <a:pt x="356" y="50"/>
                </a:lnTo>
                <a:cubicBezTo>
                  <a:pt x="182" y="50"/>
                  <a:pt x="41" y="191"/>
                  <a:pt x="41" y="356"/>
                </a:cubicBezTo>
                <a:cubicBezTo>
                  <a:pt x="41" y="530"/>
                  <a:pt x="182" y="671"/>
                  <a:pt x="356" y="671"/>
                </a:cubicBezTo>
                <a:cubicBezTo>
                  <a:pt x="521" y="671"/>
                  <a:pt x="662" y="530"/>
                  <a:pt x="662" y="356"/>
                </a:cubicBezTo>
                <a:cubicBezTo>
                  <a:pt x="662" y="191"/>
                  <a:pt x="521" y="50"/>
                  <a:pt x="356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19">
            <a:extLst>
              <a:ext uri="{FF2B5EF4-FFF2-40B4-BE49-F238E27FC236}">
                <a16:creationId xmlns:a16="http://schemas.microsoft.com/office/drawing/2014/main" id="{E7E9756A-D8C2-CB42-8985-C47C84D21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671" y="4809893"/>
            <a:ext cx="433762" cy="98068"/>
          </a:xfrm>
          <a:custGeom>
            <a:avLst/>
            <a:gdLst>
              <a:gd name="T0" fmla="*/ 257 w 506"/>
              <a:gd name="T1" fmla="*/ 115 h 116"/>
              <a:gd name="T2" fmla="*/ 257 w 506"/>
              <a:gd name="T3" fmla="*/ 115 h 116"/>
              <a:gd name="T4" fmla="*/ 249 w 506"/>
              <a:gd name="T5" fmla="*/ 115 h 116"/>
              <a:gd name="T6" fmla="*/ 17 w 506"/>
              <a:gd name="T7" fmla="*/ 41 h 116"/>
              <a:gd name="T8" fmla="*/ 9 w 506"/>
              <a:gd name="T9" fmla="*/ 8 h 116"/>
              <a:gd name="T10" fmla="*/ 42 w 506"/>
              <a:gd name="T11" fmla="*/ 0 h 116"/>
              <a:gd name="T12" fmla="*/ 249 w 506"/>
              <a:gd name="T13" fmla="*/ 74 h 116"/>
              <a:gd name="T14" fmla="*/ 464 w 506"/>
              <a:gd name="T15" fmla="*/ 8 h 116"/>
              <a:gd name="T16" fmla="*/ 497 w 506"/>
              <a:gd name="T17" fmla="*/ 16 h 116"/>
              <a:gd name="T18" fmla="*/ 489 w 506"/>
              <a:gd name="T19" fmla="*/ 41 h 116"/>
              <a:gd name="T20" fmla="*/ 257 w 506"/>
              <a:gd name="T2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6" h="116">
                <a:moveTo>
                  <a:pt x="257" y="115"/>
                </a:moveTo>
                <a:lnTo>
                  <a:pt x="257" y="115"/>
                </a:lnTo>
                <a:cubicBezTo>
                  <a:pt x="257" y="115"/>
                  <a:pt x="257" y="115"/>
                  <a:pt x="249" y="115"/>
                </a:cubicBezTo>
                <a:cubicBezTo>
                  <a:pt x="166" y="115"/>
                  <a:pt x="83" y="91"/>
                  <a:pt x="17" y="41"/>
                </a:cubicBezTo>
                <a:cubicBezTo>
                  <a:pt x="9" y="33"/>
                  <a:pt x="0" y="16"/>
                  <a:pt x="9" y="8"/>
                </a:cubicBezTo>
                <a:cubicBezTo>
                  <a:pt x="17" y="0"/>
                  <a:pt x="34" y="0"/>
                  <a:pt x="42" y="0"/>
                </a:cubicBezTo>
                <a:cubicBezTo>
                  <a:pt x="100" y="49"/>
                  <a:pt x="174" y="74"/>
                  <a:pt x="249" y="74"/>
                </a:cubicBezTo>
                <a:cubicBezTo>
                  <a:pt x="332" y="74"/>
                  <a:pt x="406" y="49"/>
                  <a:pt x="464" y="8"/>
                </a:cubicBezTo>
                <a:cubicBezTo>
                  <a:pt x="480" y="0"/>
                  <a:pt x="489" y="8"/>
                  <a:pt x="497" y="16"/>
                </a:cubicBezTo>
                <a:cubicBezTo>
                  <a:pt x="505" y="24"/>
                  <a:pt x="505" y="41"/>
                  <a:pt x="489" y="41"/>
                </a:cubicBezTo>
                <a:cubicBezTo>
                  <a:pt x="422" y="91"/>
                  <a:pt x="340" y="115"/>
                  <a:pt x="257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20">
            <a:extLst>
              <a:ext uri="{FF2B5EF4-FFF2-40B4-BE49-F238E27FC236}">
                <a16:creationId xmlns:a16="http://schemas.microsoft.com/office/drawing/2014/main" id="{A31513CC-305C-CA47-8715-48CC5C6D0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671" y="5160674"/>
            <a:ext cx="433762" cy="105611"/>
          </a:xfrm>
          <a:custGeom>
            <a:avLst/>
            <a:gdLst>
              <a:gd name="T0" fmla="*/ 480 w 506"/>
              <a:gd name="T1" fmla="*/ 124 h 125"/>
              <a:gd name="T2" fmla="*/ 480 w 506"/>
              <a:gd name="T3" fmla="*/ 124 h 125"/>
              <a:gd name="T4" fmla="*/ 464 w 506"/>
              <a:gd name="T5" fmla="*/ 116 h 125"/>
              <a:gd name="T6" fmla="*/ 257 w 506"/>
              <a:gd name="T7" fmla="*/ 50 h 125"/>
              <a:gd name="T8" fmla="*/ 42 w 506"/>
              <a:gd name="T9" fmla="*/ 116 h 125"/>
              <a:gd name="T10" fmla="*/ 9 w 506"/>
              <a:gd name="T11" fmla="*/ 108 h 125"/>
              <a:gd name="T12" fmla="*/ 17 w 506"/>
              <a:gd name="T13" fmla="*/ 75 h 125"/>
              <a:gd name="T14" fmla="*/ 257 w 506"/>
              <a:gd name="T15" fmla="*/ 9 h 125"/>
              <a:gd name="T16" fmla="*/ 489 w 506"/>
              <a:gd name="T17" fmla="*/ 83 h 125"/>
              <a:gd name="T18" fmla="*/ 497 w 506"/>
              <a:gd name="T19" fmla="*/ 116 h 125"/>
              <a:gd name="T20" fmla="*/ 480 w 506"/>
              <a:gd name="T21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6" h="125">
                <a:moveTo>
                  <a:pt x="480" y="124"/>
                </a:moveTo>
                <a:lnTo>
                  <a:pt x="480" y="124"/>
                </a:lnTo>
                <a:cubicBezTo>
                  <a:pt x="472" y="124"/>
                  <a:pt x="472" y="124"/>
                  <a:pt x="464" y="116"/>
                </a:cubicBezTo>
                <a:cubicBezTo>
                  <a:pt x="406" y="75"/>
                  <a:pt x="332" y="50"/>
                  <a:pt x="257" y="50"/>
                </a:cubicBezTo>
                <a:cubicBezTo>
                  <a:pt x="174" y="50"/>
                  <a:pt x="100" y="66"/>
                  <a:pt x="42" y="116"/>
                </a:cubicBezTo>
                <a:cubicBezTo>
                  <a:pt x="34" y="116"/>
                  <a:pt x="17" y="116"/>
                  <a:pt x="9" y="108"/>
                </a:cubicBezTo>
                <a:cubicBezTo>
                  <a:pt x="0" y="100"/>
                  <a:pt x="9" y="83"/>
                  <a:pt x="17" y="75"/>
                </a:cubicBezTo>
                <a:cubicBezTo>
                  <a:pt x="83" y="25"/>
                  <a:pt x="166" y="0"/>
                  <a:pt x="257" y="9"/>
                </a:cubicBezTo>
                <a:cubicBezTo>
                  <a:pt x="340" y="9"/>
                  <a:pt x="422" y="33"/>
                  <a:pt x="489" y="83"/>
                </a:cubicBezTo>
                <a:cubicBezTo>
                  <a:pt x="505" y="91"/>
                  <a:pt x="505" y="100"/>
                  <a:pt x="497" y="116"/>
                </a:cubicBezTo>
                <a:cubicBezTo>
                  <a:pt x="489" y="116"/>
                  <a:pt x="489" y="124"/>
                  <a:pt x="480" y="1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21">
            <a:extLst>
              <a:ext uri="{FF2B5EF4-FFF2-40B4-BE49-F238E27FC236}">
                <a16:creationId xmlns:a16="http://schemas.microsoft.com/office/drawing/2014/main" id="{1BEC827E-1C7B-3142-A451-08FEB445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920" y="5021115"/>
            <a:ext cx="603494" cy="37718"/>
          </a:xfrm>
          <a:custGeom>
            <a:avLst/>
            <a:gdLst>
              <a:gd name="T0" fmla="*/ 687 w 705"/>
              <a:gd name="T1" fmla="*/ 41 h 42"/>
              <a:gd name="T2" fmla="*/ 687 w 705"/>
              <a:gd name="T3" fmla="*/ 41 h 42"/>
              <a:gd name="T4" fmla="*/ 17 w 705"/>
              <a:gd name="T5" fmla="*/ 41 h 42"/>
              <a:gd name="T6" fmla="*/ 0 w 705"/>
              <a:gd name="T7" fmla="*/ 16 h 42"/>
              <a:gd name="T8" fmla="*/ 17 w 705"/>
              <a:gd name="T9" fmla="*/ 0 h 42"/>
              <a:gd name="T10" fmla="*/ 687 w 705"/>
              <a:gd name="T11" fmla="*/ 0 h 42"/>
              <a:gd name="T12" fmla="*/ 704 w 705"/>
              <a:gd name="T13" fmla="*/ 16 h 42"/>
              <a:gd name="T14" fmla="*/ 687 w 70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42">
                <a:moveTo>
                  <a:pt x="687" y="41"/>
                </a:moveTo>
                <a:lnTo>
                  <a:pt x="687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95" y="0"/>
                  <a:pt x="704" y="8"/>
                  <a:pt x="704" y="16"/>
                </a:cubicBezTo>
                <a:cubicBezTo>
                  <a:pt x="704" y="33"/>
                  <a:pt x="695" y="41"/>
                  <a:pt x="68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22">
            <a:extLst>
              <a:ext uri="{FF2B5EF4-FFF2-40B4-BE49-F238E27FC236}">
                <a16:creationId xmlns:a16="http://schemas.microsoft.com/office/drawing/2014/main" id="{AA3DAB56-7B6C-9C42-B441-E8394C5F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619" y="4730685"/>
            <a:ext cx="199906" cy="611037"/>
          </a:xfrm>
          <a:custGeom>
            <a:avLst/>
            <a:gdLst>
              <a:gd name="T0" fmla="*/ 198 w 233"/>
              <a:gd name="T1" fmla="*/ 712 h 713"/>
              <a:gd name="T2" fmla="*/ 198 w 233"/>
              <a:gd name="T3" fmla="*/ 712 h 713"/>
              <a:gd name="T4" fmla="*/ 182 w 233"/>
              <a:gd name="T5" fmla="*/ 712 h 713"/>
              <a:gd name="T6" fmla="*/ 0 w 233"/>
              <a:gd name="T7" fmla="*/ 356 h 713"/>
              <a:gd name="T8" fmla="*/ 198 w 233"/>
              <a:gd name="T9" fmla="*/ 9 h 713"/>
              <a:gd name="T10" fmla="*/ 232 w 233"/>
              <a:gd name="T11" fmla="*/ 9 h 713"/>
              <a:gd name="T12" fmla="*/ 223 w 233"/>
              <a:gd name="T13" fmla="*/ 42 h 713"/>
              <a:gd name="T14" fmla="*/ 41 w 233"/>
              <a:gd name="T15" fmla="*/ 356 h 713"/>
              <a:gd name="T16" fmla="*/ 215 w 233"/>
              <a:gd name="T17" fmla="*/ 679 h 713"/>
              <a:gd name="T18" fmla="*/ 215 w 233"/>
              <a:gd name="T19" fmla="*/ 704 h 713"/>
              <a:gd name="T20" fmla="*/ 198 w 233"/>
              <a:gd name="T21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" h="713">
                <a:moveTo>
                  <a:pt x="198" y="712"/>
                </a:moveTo>
                <a:lnTo>
                  <a:pt x="198" y="712"/>
                </a:lnTo>
                <a:cubicBezTo>
                  <a:pt x="190" y="712"/>
                  <a:pt x="190" y="712"/>
                  <a:pt x="182" y="712"/>
                </a:cubicBezTo>
                <a:cubicBezTo>
                  <a:pt x="58" y="605"/>
                  <a:pt x="0" y="481"/>
                  <a:pt x="0" y="356"/>
                </a:cubicBezTo>
                <a:cubicBezTo>
                  <a:pt x="8" y="232"/>
                  <a:pt x="74" y="108"/>
                  <a:pt x="198" y="9"/>
                </a:cubicBezTo>
                <a:cubicBezTo>
                  <a:pt x="207" y="0"/>
                  <a:pt x="223" y="0"/>
                  <a:pt x="232" y="9"/>
                </a:cubicBezTo>
                <a:cubicBezTo>
                  <a:pt x="232" y="25"/>
                  <a:pt x="232" y="34"/>
                  <a:pt x="223" y="42"/>
                </a:cubicBezTo>
                <a:cubicBezTo>
                  <a:pt x="107" y="133"/>
                  <a:pt x="49" y="240"/>
                  <a:pt x="41" y="356"/>
                </a:cubicBezTo>
                <a:cubicBezTo>
                  <a:pt x="41" y="472"/>
                  <a:pt x="99" y="580"/>
                  <a:pt x="215" y="679"/>
                </a:cubicBezTo>
                <a:cubicBezTo>
                  <a:pt x="223" y="687"/>
                  <a:pt x="223" y="696"/>
                  <a:pt x="215" y="704"/>
                </a:cubicBezTo>
                <a:cubicBezTo>
                  <a:pt x="207" y="712"/>
                  <a:pt x="207" y="712"/>
                  <a:pt x="198" y="7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23">
            <a:extLst>
              <a:ext uri="{FF2B5EF4-FFF2-40B4-BE49-F238E27FC236}">
                <a16:creationId xmlns:a16="http://schemas.microsoft.com/office/drawing/2014/main" id="{FD3CF514-C144-2840-B1B4-C4A79978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806" y="4730685"/>
            <a:ext cx="199908" cy="611037"/>
          </a:xfrm>
          <a:custGeom>
            <a:avLst/>
            <a:gdLst>
              <a:gd name="T0" fmla="*/ 25 w 233"/>
              <a:gd name="T1" fmla="*/ 712 h 713"/>
              <a:gd name="T2" fmla="*/ 25 w 233"/>
              <a:gd name="T3" fmla="*/ 712 h 713"/>
              <a:gd name="T4" fmla="*/ 8 w 233"/>
              <a:gd name="T5" fmla="*/ 704 h 713"/>
              <a:gd name="T6" fmla="*/ 8 w 233"/>
              <a:gd name="T7" fmla="*/ 679 h 713"/>
              <a:gd name="T8" fmla="*/ 190 w 233"/>
              <a:gd name="T9" fmla="*/ 365 h 713"/>
              <a:gd name="T10" fmla="*/ 25 w 233"/>
              <a:gd name="T11" fmla="*/ 42 h 713"/>
              <a:gd name="T12" fmla="*/ 17 w 233"/>
              <a:gd name="T13" fmla="*/ 9 h 713"/>
              <a:gd name="T14" fmla="*/ 50 w 233"/>
              <a:gd name="T15" fmla="*/ 9 h 713"/>
              <a:gd name="T16" fmla="*/ 232 w 233"/>
              <a:gd name="T17" fmla="*/ 365 h 713"/>
              <a:gd name="T18" fmla="*/ 33 w 233"/>
              <a:gd name="T19" fmla="*/ 712 h 713"/>
              <a:gd name="T20" fmla="*/ 25 w 233"/>
              <a:gd name="T21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" h="713">
                <a:moveTo>
                  <a:pt x="25" y="712"/>
                </a:moveTo>
                <a:lnTo>
                  <a:pt x="25" y="712"/>
                </a:lnTo>
                <a:cubicBezTo>
                  <a:pt x="17" y="712"/>
                  <a:pt x="8" y="712"/>
                  <a:pt x="8" y="704"/>
                </a:cubicBezTo>
                <a:cubicBezTo>
                  <a:pt x="0" y="696"/>
                  <a:pt x="0" y="679"/>
                  <a:pt x="8" y="679"/>
                </a:cubicBezTo>
                <a:cubicBezTo>
                  <a:pt x="124" y="580"/>
                  <a:pt x="182" y="472"/>
                  <a:pt x="190" y="365"/>
                </a:cubicBezTo>
                <a:cubicBezTo>
                  <a:pt x="190" y="249"/>
                  <a:pt x="133" y="141"/>
                  <a:pt x="25" y="42"/>
                </a:cubicBezTo>
                <a:cubicBezTo>
                  <a:pt x="8" y="34"/>
                  <a:pt x="8" y="17"/>
                  <a:pt x="17" y="9"/>
                </a:cubicBezTo>
                <a:cubicBezTo>
                  <a:pt x="25" y="0"/>
                  <a:pt x="42" y="0"/>
                  <a:pt x="50" y="9"/>
                </a:cubicBezTo>
                <a:cubicBezTo>
                  <a:pt x="174" y="116"/>
                  <a:pt x="232" y="232"/>
                  <a:pt x="232" y="365"/>
                </a:cubicBezTo>
                <a:cubicBezTo>
                  <a:pt x="232" y="489"/>
                  <a:pt x="157" y="605"/>
                  <a:pt x="33" y="712"/>
                </a:cubicBezTo>
                <a:lnTo>
                  <a:pt x="25" y="7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24">
            <a:extLst>
              <a:ext uri="{FF2B5EF4-FFF2-40B4-BE49-F238E27FC236}">
                <a16:creationId xmlns:a16="http://schemas.microsoft.com/office/drawing/2014/main" id="{A845356C-58E0-7B45-B285-A7C878C1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73" y="5862236"/>
            <a:ext cx="135786" cy="411129"/>
          </a:xfrm>
          <a:custGeom>
            <a:avLst/>
            <a:gdLst>
              <a:gd name="T0" fmla="*/ 73 w 157"/>
              <a:gd name="T1" fmla="*/ 480 h 481"/>
              <a:gd name="T2" fmla="*/ 73 w 157"/>
              <a:gd name="T3" fmla="*/ 480 h 481"/>
              <a:gd name="T4" fmla="*/ 8 w 157"/>
              <a:gd name="T5" fmla="*/ 438 h 481"/>
              <a:gd name="T6" fmla="*/ 0 w 157"/>
              <a:gd name="T7" fmla="*/ 397 h 481"/>
              <a:gd name="T8" fmla="*/ 41 w 157"/>
              <a:gd name="T9" fmla="*/ 397 h 481"/>
              <a:gd name="T10" fmla="*/ 41 w 157"/>
              <a:gd name="T11" fmla="*/ 397 h 481"/>
              <a:gd name="T12" fmla="*/ 49 w 157"/>
              <a:gd name="T13" fmla="*/ 422 h 481"/>
              <a:gd name="T14" fmla="*/ 73 w 157"/>
              <a:gd name="T15" fmla="*/ 430 h 481"/>
              <a:gd name="T16" fmla="*/ 106 w 157"/>
              <a:gd name="T17" fmla="*/ 422 h 481"/>
              <a:gd name="T18" fmla="*/ 106 w 157"/>
              <a:gd name="T19" fmla="*/ 397 h 481"/>
              <a:gd name="T20" fmla="*/ 115 w 157"/>
              <a:gd name="T21" fmla="*/ 25 h 481"/>
              <a:gd name="T22" fmla="*/ 131 w 157"/>
              <a:gd name="T23" fmla="*/ 0 h 481"/>
              <a:gd name="T24" fmla="*/ 131 w 157"/>
              <a:gd name="T25" fmla="*/ 0 h 481"/>
              <a:gd name="T26" fmla="*/ 156 w 157"/>
              <a:gd name="T27" fmla="*/ 25 h 481"/>
              <a:gd name="T28" fmla="*/ 156 w 157"/>
              <a:gd name="T29" fmla="*/ 397 h 481"/>
              <a:gd name="T30" fmla="*/ 148 w 157"/>
              <a:gd name="T31" fmla="*/ 438 h 481"/>
              <a:gd name="T32" fmla="*/ 73 w 157"/>
              <a:gd name="T33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7" h="481">
                <a:moveTo>
                  <a:pt x="73" y="480"/>
                </a:moveTo>
                <a:lnTo>
                  <a:pt x="73" y="480"/>
                </a:lnTo>
                <a:cubicBezTo>
                  <a:pt x="49" y="480"/>
                  <a:pt x="24" y="463"/>
                  <a:pt x="8" y="438"/>
                </a:cubicBezTo>
                <a:cubicBezTo>
                  <a:pt x="0" y="422"/>
                  <a:pt x="0" y="405"/>
                  <a:pt x="0" y="397"/>
                </a:cubicBezTo>
                <a:cubicBezTo>
                  <a:pt x="41" y="397"/>
                  <a:pt x="41" y="397"/>
                  <a:pt x="41" y="397"/>
                </a:cubicBezTo>
                <a:lnTo>
                  <a:pt x="41" y="397"/>
                </a:lnTo>
                <a:cubicBezTo>
                  <a:pt x="41" y="397"/>
                  <a:pt x="41" y="405"/>
                  <a:pt x="49" y="422"/>
                </a:cubicBezTo>
                <a:cubicBezTo>
                  <a:pt x="49" y="422"/>
                  <a:pt x="58" y="430"/>
                  <a:pt x="73" y="430"/>
                </a:cubicBezTo>
                <a:cubicBezTo>
                  <a:pt x="98" y="430"/>
                  <a:pt x="98" y="422"/>
                  <a:pt x="106" y="422"/>
                </a:cubicBezTo>
                <a:cubicBezTo>
                  <a:pt x="106" y="414"/>
                  <a:pt x="106" y="397"/>
                  <a:pt x="106" y="397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6"/>
                  <a:pt x="123" y="0"/>
                  <a:pt x="131" y="0"/>
                </a:cubicBezTo>
                <a:lnTo>
                  <a:pt x="131" y="0"/>
                </a:lnTo>
                <a:cubicBezTo>
                  <a:pt x="148" y="0"/>
                  <a:pt x="156" y="16"/>
                  <a:pt x="156" y="25"/>
                </a:cubicBezTo>
                <a:cubicBezTo>
                  <a:pt x="156" y="397"/>
                  <a:pt x="156" y="397"/>
                  <a:pt x="156" y="397"/>
                </a:cubicBezTo>
                <a:cubicBezTo>
                  <a:pt x="156" y="405"/>
                  <a:pt x="156" y="422"/>
                  <a:pt x="148" y="438"/>
                </a:cubicBezTo>
                <a:cubicBezTo>
                  <a:pt x="131" y="463"/>
                  <a:pt x="106" y="480"/>
                  <a:pt x="73" y="4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25">
            <a:extLst>
              <a:ext uri="{FF2B5EF4-FFF2-40B4-BE49-F238E27FC236}">
                <a16:creationId xmlns:a16="http://schemas.microsoft.com/office/drawing/2014/main" id="{85F97C4C-1C6F-5342-B311-5320643F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343" y="5722677"/>
            <a:ext cx="807173" cy="207452"/>
          </a:xfrm>
          <a:custGeom>
            <a:avLst/>
            <a:gdLst>
              <a:gd name="T0" fmla="*/ 761 w 944"/>
              <a:gd name="T1" fmla="*/ 240 h 241"/>
              <a:gd name="T2" fmla="*/ 761 w 944"/>
              <a:gd name="T3" fmla="*/ 240 h 241"/>
              <a:gd name="T4" fmla="*/ 744 w 944"/>
              <a:gd name="T5" fmla="*/ 232 h 241"/>
              <a:gd name="T6" fmla="*/ 471 w 944"/>
              <a:gd name="T7" fmla="*/ 199 h 241"/>
              <a:gd name="T8" fmla="*/ 471 w 944"/>
              <a:gd name="T9" fmla="*/ 199 h 241"/>
              <a:gd name="T10" fmla="*/ 199 w 944"/>
              <a:gd name="T11" fmla="*/ 232 h 241"/>
              <a:gd name="T12" fmla="*/ 158 w 944"/>
              <a:gd name="T13" fmla="*/ 224 h 241"/>
              <a:gd name="T14" fmla="*/ 133 w 944"/>
              <a:gd name="T15" fmla="*/ 199 h 241"/>
              <a:gd name="T16" fmla="*/ 125 w 944"/>
              <a:gd name="T17" fmla="*/ 199 h 241"/>
              <a:gd name="T18" fmla="*/ 25 w 944"/>
              <a:gd name="T19" fmla="*/ 199 h 241"/>
              <a:gd name="T20" fmla="*/ 9 w 944"/>
              <a:gd name="T21" fmla="*/ 182 h 241"/>
              <a:gd name="T22" fmla="*/ 17 w 944"/>
              <a:gd name="T23" fmla="*/ 157 h 241"/>
              <a:gd name="T24" fmla="*/ 158 w 944"/>
              <a:gd name="T25" fmla="*/ 83 h 241"/>
              <a:gd name="T26" fmla="*/ 471 w 944"/>
              <a:gd name="T27" fmla="*/ 0 h 241"/>
              <a:gd name="T28" fmla="*/ 794 w 944"/>
              <a:gd name="T29" fmla="*/ 83 h 241"/>
              <a:gd name="T30" fmla="*/ 934 w 944"/>
              <a:gd name="T31" fmla="*/ 157 h 241"/>
              <a:gd name="T32" fmla="*/ 943 w 944"/>
              <a:gd name="T33" fmla="*/ 182 h 241"/>
              <a:gd name="T34" fmla="*/ 918 w 944"/>
              <a:gd name="T35" fmla="*/ 199 h 241"/>
              <a:gd name="T36" fmla="*/ 819 w 944"/>
              <a:gd name="T37" fmla="*/ 199 h 241"/>
              <a:gd name="T38" fmla="*/ 810 w 944"/>
              <a:gd name="T39" fmla="*/ 199 h 241"/>
              <a:gd name="T40" fmla="*/ 794 w 944"/>
              <a:gd name="T41" fmla="*/ 224 h 241"/>
              <a:gd name="T42" fmla="*/ 761 w 944"/>
              <a:gd name="T43" fmla="*/ 240 h 241"/>
              <a:gd name="T44" fmla="*/ 471 w 944"/>
              <a:gd name="T45" fmla="*/ 157 h 241"/>
              <a:gd name="T46" fmla="*/ 471 w 944"/>
              <a:gd name="T47" fmla="*/ 157 h 241"/>
              <a:gd name="T48" fmla="*/ 752 w 944"/>
              <a:gd name="T49" fmla="*/ 191 h 241"/>
              <a:gd name="T50" fmla="*/ 761 w 944"/>
              <a:gd name="T51" fmla="*/ 191 h 241"/>
              <a:gd name="T52" fmla="*/ 786 w 944"/>
              <a:gd name="T53" fmla="*/ 174 h 241"/>
              <a:gd name="T54" fmla="*/ 819 w 944"/>
              <a:gd name="T55" fmla="*/ 157 h 241"/>
              <a:gd name="T56" fmla="*/ 843 w 944"/>
              <a:gd name="T57" fmla="*/ 157 h 241"/>
              <a:gd name="T58" fmla="*/ 769 w 944"/>
              <a:gd name="T59" fmla="*/ 116 h 241"/>
              <a:gd name="T60" fmla="*/ 471 w 944"/>
              <a:gd name="T61" fmla="*/ 50 h 241"/>
              <a:gd name="T62" fmla="*/ 108 w 944"/>
              <a:gd name="T63" fmla="*/ 157 h 241"/>
              <a:gd name="T64" fmla="*/ 125 w 944"/>
              <a:gd name="T65" fmla="*/ 157 h 241"/>
              <a:gd name="T66" fmla="*/ 166 w 944"/>
              <a:gd name="T67" fmla="*/ 174 h 241"/>
              <a:gd name="T68" fmla="*/ 182 w 944"/>
              <a:gd name="T69" fmla="*/ 191 h 241"/>
              <a:gd name="T70" fmla="*/ 191 w 944"/>
              <a:gd name="T71" fmla="*/ 191 h 241"/>
              <a:gd name="T72" fmla="*/ 471 w 944"/>
              <a:gd name="T73" fmla="*/ 15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44" h="241">
                <a:moveTo>
                  <a:pt x="761" y="240"/>
                </a:moveTo>
                <a:lnTo>
                  <a:pt x="761" y="240"/>
                </a:lnTo>
                <a:cubicBezTo>
                  <a:pt x="752" y="240"/>
                  <a:pt x="752" y="240"/>
                  <a:pt x="744" y="232"/>
                </a:cubicBezTo>
                <a:cubicBezTo>
                  <a:pt x="703" y="224"/>
                  <a:pt x="562" y="199"/>
                  <a:pt x="471" y="199"/>
                </a:cubicBezTo>
                <a:lnTo>
                  <a:pt x="471" y="199"/>
                </a:lnTo>
                <a:cubicBezTo>
                  <a:pt x="381" y="199"/>
                  <a:pt x="240" y="224"/>
                  <a:pt x="199" y="232"/>
                </a:cubicBezTo>
                <a:cubicBezTo>
                  <a:pt x="182" y="240"/>
                  <a:pt x="166" y="232"/>
                  <a:pt x="158" y="224"/>
                </a:cubicBezTo>
                <a:cubicBezTo>
                  <a:pt x="133" y="199"/>
                  <a:pt x="133" y="199"/>
                  <a:pt x="133" y="199"/>
                </a:cubicBezTo>
                <a:cubicBezTo>
                  <a:pt x="133" y="199"/>
                  <a:pt x="133" y="199"/>
                  <a:pt x="125" y="199"/>
                </a:cubicBezTo>
                <a:cubicBezTo>
                  <a:pt x="25" y="199"/>
                  <a:pt x="25" y="199"/>
                  <a:pt x="25" y="199"/>
                </a:cubicBezTo>
                <a:cubicBezTo>
                  <a:pt x="17" y="199"/>
                  <a:pt x="9" y="191"/>
                  <a:pt x="9" y="182"/>
                </a:cubicBezTo>
                <a:cubicBezTo>
                  <a:pt x="0" y="174"/>
                  <a:pt x="9" y="166"/>
                  <a:pt x="17" y="157"/>
                </a:cubicBezTo>
                <a:cubicBezTo>
                  <a:pt x="17" y="157"/>
                  <a:pt x="75" y="116"/>
                  <a:pt x="158" y="83"/>
                </a:cubicBezTo>
                <a:cubicBezTo>
                  <a:pt x="240" y="41"/>
                  <a:pt x="356" y="0"/>
                  <a:pt x="471" y="0"/>
                </a:cubicBezTo>
                <a:cubicBezTo>
                  <a:pt x="595" y="0"/>
                  <a:pt x="711" y="41"/>
                  <a:pt x="794" y="83"/>
                </a:cubicBezTo>
                <a:cubicBezTo>
                  <a:pt x="876" y="116"/>
                  <a:pt x="926" y="157"/>
                  <a:pt x="934" y="157"/>
                </a:cubicBezTo>
                <a:cubicBezTo>
                  <a:pt x="943" y="166"/>
                  <a:pt x="943" y="174"/>
                  <a:pt x="943" y="182"/>
                </a:cubicBezTo>
                <a:cubicBezTo>
                  <a:pt x="934" y="191"/>
                  <a:pt x="926" y="199"/>
                  <a:pt x="918" y="199"/>
                </a:cubicBezTo>
                <a:cubicBezTo>
                  <a:pt x="819" y="199"/>
                  <a:pt x="819" y="199"/>
                  <a:pt x="819" y="199"/>
                </a:cubicBezTo>
                <a:cubicBezTo>
                  <a:pt x="819" y="199"/>
                  <a:pt x="819" y="199"/>
                  <a:pt x="810" y="199"/>
                </a:cubicBezTo>
                <a:cubicBezTo>
                  <a:pt x="794" y="224"/>
                  <a:pt x="794" y="224"/>
                  <a:pt x="794" y="224"/>
                </a:cubicBezTo>
                <a:cubicBezTo>
                  <a:pt x="786" y="232"/>
                  <a:pt x="769" y="240"/>
                  <a:pt x="761" y="240"/>
                </a:cubicBezTo>
                <a:close/>
                <a:moveTo>
                  <a:pt x="471" y="157"/>
                </a:moveTo>
                <a:lnTo>
                  <a:pt x="471" y="157"/>
                </a:lnTo>
                <a:cubicBezTo>
                  <a:pt x="562" y="157"/>
                  <a:pt x="703" y="182"/>
                  <a:pt x="752" y="191"/>
                </a:cubicBezTo>
                <a:cubicBezTo>
                  <a:pt x="761" y="191"/>
                  <a:pt x="761" y="191"/>
                  <a:pt x="761" y="191"/>
                </a:cubicBezTo>
                <a:cubicBezTo>
                  <a:pt x="786" y="174"/>
                  <a:pt x="786" y="174"/>
                  <a:pt x="786" y="174"/>
                </a:cubicBezTo>
                <a:cubicBezTo>
                  <a:pt x="794" y="157"/>
                  <a:pt x="802" y="157"/>
                  <a:pt x="819" y="157"/>
                </a:cubicBezTo>
                <a:cubicBezTo>
                  <a:pt x="843" y="157"/>
                  <a:pt x="843" y="157"/>
                  <a:pt x="843" y="157"/>
                </a:cubicBezTo>
                <a:cubicBezTo>
                  <a:pt x="819" y="141"/>
                  <a:pt x="794" y="133"/>
                  <a:pt x="769" y="116"/>
                </a:cubicBezTo>
                <a:cubicBezTo>
                  <a:pt x="694" y="83"/>
                  <a:pt x="587" y="50"/>
                  <a:pt x="471" y="50"/>
                </a:cubicBezTo>
                <a:cubicBezTo>
                  <a:pt x="331" y="50"/>
                  <a:pt x="191" y="108"/>
                  <a:pt x="108" y="157"/>
                </a:cubicBezTo>
                <a:cubicBezTo>
                  <a:pt x="125" y="157"/>
                  <a:pt x="125" y="157"/>
                  <a:pt x="125" y="157"/>
                </a:cubicBezTo>
                <a:cubicBezTo>
                  <a:pt x="141" y="157"/>
                  <a:pt x="158" y="157"/>
                  <a:pt x="166" y="174"/>
                </a:cubicBezTo>
                <a:cubicBezTo>
                  <a:pt x="182" y="191"/>
                  <a:pt x="182" y="191"/>
                  <a:pt x="182" y="191"/>
                </a:cubicBezTo>
                <a:lnTo>
                  <a:pt x="191" y="191"/>
                </a:lnTo>
                <a:cubicBezTo>
                  <a:pt x="240" y="182"/>
                  <a:pt x="381" y="157"/>
                  <a:pt x="471" y="1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26">
            <a:extLst>
              <a:ext uri="{FF2B5EF4-FFF2-40B4-BE49-F238E27FC236}">
                <a16:creationId xmlns:a16="http://schemas.microsoft.com/office/drawing/2014/main" id="{D8A016A2-6C37-9E40-BFF3-93EB42776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1841" y="5700046"/>
            <a:ext cx="37718" cy="64122"/>
          </a:xfrm>
          <a:custGeom>
            <a:avLst/>
            <a:gdLst>
              <a:gd name="T0" fmla="*/ 16 w 42"/>
              <a:gd name="T1" fmla="*/ 75 h 76"/>
              <a:gd name="T2" fmla="*/ 16 w 42"/>
              <a:gd name="T3" fmla="*/ 75 h 76"/>
              <a:gd name="T4" fmla="*/ 16 w 42"/>
              <a:gd name="T5" fmla="*/ 75 h 76"/>
              <a:gd name="T6" fmla="*/ 0 w 42"/>
              <a:gd name="T7" fmla="*/ 50 h 76"/>
              <a:gd name="T8" fmla="*/ 0 w 42"/>
              <a:gd name="T9" fmla="*/ 17 h 76"/>
              <a:gd name="T10" fmla="*/ 16 w 42"/>
              <a:gd name="T11" fmla="*/ 0 h 76"/>
              <a:gd name="T12" fmla="*/ 16 w 42"/>
              <a:gd name="T13" fmla="*/ 0 h 76"/>
              <a:gd name="T14" fmla="*/ 41 w 42"/>
              <a:gd name="T15" fmla="*/ 17 h 76"/>
              <a:gd name="T16" fmla="*/ 41 w 42"/>
              <a:gd name="T17" fmla="*/ 50 h 76"/>
              <a:gd name="T18" fmla="*/ 16 w 42"/>
              <a:gd name="T1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76">
                <a:moveTo>
                  <a:pt x="16" y="75"/>
                </a:moveTo>
                <a:lnTo>
                  <a:pt x="16" y="75"/>
                </a:lnTo>
                <a:lnTo>
                  <a:pt x="16" y="75"/>
                </a:lnTo>
                <a:cubicBezTo>
                  <a:pt x="8" y="75"/>
                  <a:pt x="0" y="58"/>
                  <a:pt x="0" y="5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33" y="0"/>
                  <a:pt x="41" y="9"/>
                  <a:pt x="41" y="17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8"/>
                  <a:pt x="33" y="75"/>
                  <a:pt x="16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27">
            <a:extLst>
              <a:ext uri="{FF2B5EF4-FFF2-40B4-BE49-F238E27FC236}">
                <a16:creationId xmlns:a16="http://schemas.microsoft.com/office/drawing/2014/main" id="{6699C110-AA38-F549-AAE7-9FDCE33D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9582" y="2245045"/>
            <a:ext cx="267801" cy="686474"/>
          </a:xfrm>
          <a:custGeom>
            <a:avLst/>
            <a:gdLst>
              <a:gd name="T0" fmla="*/ 256 w 315"/>
              <a:gd name="T1" fmla="*/ 803 h 804"/>
              <a:gd name="T2" fmla="*/ 256 w 315"/>
              <a:gd name="T3" fmla="*/ 803 h 804"/>
              <a:gd name="T4" fmla="*/ 50 w 315"/>
              <a:gd name="T5" fmla="*/ 803 h 804"/>
              <a:gd name="T6" fmla="*/ 33 w 315"/>
              <a:gd name="T7" fmla="*/ 778 h 804"/>
              <a:gd name="T8" fmla="*/ 16 w 315"/>
              <a:gd name="T9" fmla="*/ 546 h 804"/>
              <a:gd name="T10" fmla="*/ 116 w 315"/>
              <a:gd name="T11" fmla="*/ 41 h 804"/>
              <a:gd name="T12" fmla="*/ 132 w 315"/>
              <a:gd name="T13" fmla="*/ 8 h 804"/>
              <a:gd name="T14" fmla="*/ 157 w 315"/>
              <a:gd name="T15" fmla="*/ 0 h 804"/>
              <a:gd name="T16" fmla="*/ 157 w 315"/>
              <a:gd name="T17" fmla="*/ 0 h 804"/>
              <a:gd name="T18" fmla="*/ 174 w 315"/>
              <a:gd name="T19" fmla="*/ 8 h 804"/>
              <a:gd name="T20" fmla="*/ 182 w 315"/>
              <a:gd name="T21" fmla="*/ 16 h 804"/>
              <a:gd name="T22" fmla="*/ 298 w 315"/>
              <a:gd name="T23" fmla="*/ 571 h 804"/>
              <a:gd name="T24" fmla="*/ 281 w 315"/>
              <a:gd name="T25" fmla="*/ 571 h 804"/>
              <a:gd name="T26" fmla="*/ 298 w 315"/>
              <a:gd name="T27" fmla="*/ 571 h 804"/>
              <a:gd name="T28" fmla="*/ 281 w 315"/>
              <a:gd name="T29" fmla="*/ 778 h 804"/>
              <a:gd name="T30" fmla="*/ 256 w 315"/>
              <a:gd name="T31" fmla="*/ 803 h 804"/>
              <a:gd name="T32" fmla="*/ 74 w 315"/>
              <a:gd name="T33" fmla="*/ 753 h 804"/>
              <a:gd name="T34" fmla="*/ 74 w 315"/>
              <a:gd name="T35" fmla="*/ 753 h 804"/>
              <a:gd name="T36" fmla="*/ 240 w 315"/>
              <a:gd name="T37" fmla="*/ 753 h 804"/>
              <a:gd name="T38" fmla="*/ 256 w 315"/>
              <a:gd name="T39" fmla="*/ 562 h 804"/>
              <a:gd name="T40" fmla="*/ 157 w 315"/>
              <a:gd name="T41" fmla="*/ 66 h 804"/>
              <a:gd name="T42" fmla="*/ 58 w 315"/>
              <a:gd name="T43" fmla="*/ 538 h 804"/>
              <a:gd name="T44" fmla="*/ 74 w 315"/>
              <a:gd name="T45" fmla="*/ 75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804">
                <a:moveTo>
                  <a:pt x="256" y="803"/>
                </a:moveTo>
                <a:lnTo>
                  <a:pt x="256" y="803"/>
                </a:lnTo>
                <a:cubicBezTo>
                  <a:pt x="50" y="803"/>
                  <a:pt x="50" y="803"/>
                  <a:pt x="50" y="803"/>
                </a:cubicBezTo>
                <a:cubicBezTo>
                  <a:pt x="41" y="803"/>
                  <a:pt x="33" y="794"/>
                  <a:pt x="33" y="778"/>
                </a:cubicBezTo>
                <a:cubicBezTo>
                  <a:pt x="16" y="546"/>
                  <a:pt x="16" y="546"/>
                  <a:pt x="16" y="546"/>
                </a:cubicBezTo>
                <a:cubicBezTo>
                  <a:pt x="0" y="380"/>
                  <a:pt x="33" y="207"/>
                  <a:pt x="116" y="41"/>
                </a:cubicBezTo>
                <a:cubicBezTo>
                  <a:pt x="132" y="8"/>
                  <a:pt x="132" y="8"/>
                  <a:pt x="132" y="8"/>
                </a:cubicBezTo>
                <a:cubicBezTo>
                  <a:pt x="141" y="0"/>
                  <a:pt x="149" y="0"/>
                  <a:pt x="157" y="0"/>
                </a:cubicBezTo>
                <a:lnTo>
                  <a:pt x="157" y="0"/>
                </a:lnTo>
                <a:cubicBezTo>
                  <a:pt x="166" y="0"/>
                  <a:pt x="174" y="0"/>
                  <a:pt x="174" y="8"/>
                </a:cubicBezTo>
                <a:cubicBezTo>
                  <a:pt x="182" y="16"/>
                  <a:pt x="182" y="16"/>
                  <a:pt x="182" y="16"/>
                </a:cubicBezTo>
                <a:cubicBezTo>
                  <a:pt x="281" y="190"/>
                  <a:pt x="314" y="380"/>
                  <a:pt x="298" y="571"/>
                </a:cubicBezTo>
                <a:cubicBezTo>
                  <a:pt x="281" y="571"/>
                  <a:pt x="281" y="571"/>
                  <a:pt x="281" y="571"/>
                </a:cubicBezTo>
                <a:cubicBezTo>
                  <a:pt x="298" y="571"/>
                  <a:pt x="298" y="571"/>
                  <a:pt x="298" y="571"/>
                </a:cubicBezTo>
                <a:cubicBezTo>
                  <a:pt x="281" y="778"/>
                  <a:pt x="281" y="778"/>
                  <a:pt x="281" y="778"/>
                </a:cubicBezTo>
                <a:cubicBezTo>
                  <a:pt x="281" y="794"/>
                  <a:pt x="265" y="803"/>
                  <a:pt x="256" y="803"/>
                </a:cubicBezTo>
                <a:close/>
                <a:moveTo>
                  <a:pt x="74" y="753"/>
                </a:moveTo>
                <a:lnTo>
                  <a:pt x="74" y="753"/>
                </a:lnTo>
                <a:cubicBezTo>
                  <a:pt x="240" y="753"/>
                  <a:pt x="240" y="753"/>
                  <a:pt x="240" y="753"/>
                </a:cubicBezTo>
                <a:cubicBezTo>
                  <a:pt x="256" y="562"/>
                  <a:pt x="256" y="562"/>
                  <a:pt x="256" y="562"/>
                </a:cubicBezTo>
                <a:cubicBezTo>
                  <a:pt x="273" y="389"/>
                  <a:pt x="240" y="223"/>
                  <a:pt x="157" y="66"/>
                </a:cubicBezTo>
                <a:cubicBezTo>
                  <a:pt x="74" y="223"/>
                  <a:pt x="41" y="380"/>
                  <a:pt x="58" y="538"/>
                </a:cubicBezTo>
                <a:lnTo>
                  <a:pt x="74" y="7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28">
            <a:extLst>
              <a:ext uri="{FF2B5EF4-FFF2-40B4-BE49-F238E27FC236}">
                <a16:creationId xmlns:a16="http://schemas.microsoft.com/office/drawing/2014/main" id="{FFE8D0E0-BC27-E64F-A983-6AF3A11C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9491" y="2739156"/>
            <a:ext cx="143330" cy="305517"/>
          </a:xfrm>
          <a:custGeom>
            <a:avLst/>
            <a:gdLst>
              <a:gd name="T0" fmla="*/ 140 w 166"/>
              <a:gd name="T1" fmla="*/ 356 h 357"/>
              <a:gd name="T2" fmla="*/ 140 w 166"/>
              <a:gd name="T3" fmla="*/ 356 h 357"/>
              <a:gd name="T4" fmla="*/ 124 w 166"/>
              <a:gd name="T5" fmla="*/ 347 h 357"/>
              <a:gd name="T6" fmla="*/ 8 w 166"/>
              <a:gd name="T7" fmla="*/ 199 h 357"/>
              <a:gd name="T8" fmla="*/ 16 w 166"/>
              <a:gd name="T9" fmla="*/ 174 h 357"/>
              <a:gd name="T10" fmla="*/ 41 w 166"/>
              <a:gd name="T11" fmla="*/ 174 h 357"/>
              <a:gd name="T12" fmla="*/ 116 w 166"/>
              <a:gd name="T13" fmla="*/ 273 h 357"/>
              <a:gd name="T14" fmla="*/ 116 w 166"/>
              <a:gd name="T15" fmla="*/ 232 h 357"/>
              <a:gd name="T16" fmla="*/ 24 w 166"/>
              <a:gd name="T17" fmla="*/ 41 h 357"/>
              <a:gd name="T18" fmla="*/ 33 w 166"/>
              <a:gd name="T19" fmla="*/ 8 h 357"/>
              <a:gd name="T20" fmla="*/ 58 w 166"/>
              <a:gd name="T21" fmla="*/ 16 h 357"/>
              <a:gd name="T22" fmla="*/ 157 w 166"/>
              <a:gd name="T23" fmla="*/ 215 h 357"/>
              <a:gd name="T24" fmla="*/ 165 w 166"/>
              <a:gd name="T25" fmla="*/ 224 h 357"/>
              <a:gd name="T26" fmla="*/ 165 w 166"/>
              <a:gd name="T27" fmla="*/ 331 h 357"/>
              <a:gd name="T28" fmla="*/ 149 w 166"/>
              <a:gd name="T29" fmla="*/ 356 h 357"/>
              <a:gd name="T30" fmla="*/ 140 w 166"/>
              <a:gd name="T31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357">
                <a:moveTo>
                  <a:pt x="140" y="356"/>
                </a:moveTo>
                <a:lnTo>
                  <a:pt x="140" y="356"/>
                </a:lnTo>
                <a:cubicBezTo>
                  <a:pt x="132" y="356"/>
                  <a:pt x="132" y="347"/>
                  <a:pt x="124" y="347"/>
                </a:cubicBezTo>
                <a:cubicBezTo>
                  <a:pt x="8" y="199"/>
                  <a:pt x="8" y="199"/>
                  <a:pt x="8" y="199"/>
                </a:cubicBezTo>
                <a:cubicBezTo>
                  <a:pt x="0" y="190"/>
                  <a:pt x="8" y="174"/>
                  <a:pt x="16" y="174"/>
                </a:cubicBezTo>
                <a:cubicBezTo>
                  <a:pt x="24" y="166"/>
                  <a:pt x="33" y="166"/>
                  <a:pt x="41" y="174"/>
                </a:cubicBezTo>
                <a:cubicBezTo>
                  <a:pt x="116" y="273"/>
                  <a:pt x="116" y="273"/>
                  <a:pt x="116" y="273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24" y="41"/>
                  <a:pt x="24" y="41"/>
                  <a:pt x="24" y="41"/>
                </a:cubicBezTo>
                <a:cubicBezTo>
                  <a:pt x="16" y="25"/>
                  <a:pt x="24" y="16"/>
                  <a:pt x="33" y="8"/>
                </a:cubicBezTo>
                <a:cubicBezTo>
                  <a:pt x="41" y="0"/>
                  <a:pt x="58" y="8"/>
                  <a:pt x="58" y="16"/>
                </a:cubicBezTo>
                <a:cubicBezTo>
                  <a:pt x="157" y="215"/>
                  <a:pt x="157" y="215"/>
                  <a:pt x="157" y="215"/>
                </a:cubicBezTo>
                <a:cubicBezTo>
                  <a:pt x="165" y="215"/>
                  <a:pt x="165" y="224"/>
                  <a:pt x="165" y="224"/>
                </a:cubicBezTo>
                <a:cubicBezTo>
                  <a:pt x="165" y="331"/>
                  <a:pt x="165" y="331"/>
                  <a:pt x="165" y="331"/>
                </a:cubicBezTo>
                <a:cubicBezTo>
                  <a:pt x="165" y="339"/>
                  <a:pt x="157" y="347"/>
                  <a:pt x="149" y="356"/>
                </a:cubicBezTo>
                <a:lnTo>
                  <a:pt x="140" y="3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29">
            <a:extLst>
              <a:ext uri="{FF2B5EF4-FFF2-40B4-BE49-F238E27FC236}">
                <a16:creationId xmlns:a16="http://schemas.microsoft.com/office/drawing/2014/main" id="{392AC48D-49A2-4141-927F-2E0C8449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462" y="2746700"/>
            <a:ext cx="128242" cy="297974"/>
          </a:xfrm>
          <a:custGeom>
            <a:avLst/>
            <a:gdLst>
              <a:gd name="T0" fmla="*/ 17 w 150"/>
              <a:gd name="T1" fmla="*/ 348 h 349"/>
              <a:gd name="T2" fmla="*/ 17 w 150"/>
              <a:gd name="T3" fmla="*/ 348 h 349"/>
              <a:gd name="T4" fmla="*/ 17 w 150"/>
              <a:gd name="T5" fmla="*/ 348 h 349"/>
              <a:gd name="T6" fmla="*/ 0 w 150"/>
              <a:gd name="T7" fmla="*/ 323 h 349"/>
              <a:gd name="T8" fmla="*/ 0 w 150"/>
              <a:gd name="T9" fmla="*/ 216 h 349"/>
              <a:gd name="T10" fmla="*/ 0 w 150"/>
              <a:gd name="T11" fmla="*/ 207 h 349"/>
              <a:gd name="T12" fmla="*/ 100 w 150"/>
              <a:gd name="T13" fmla="*/ 17 h 349"/>
              <a:gd name="T14" fmla="*/ 125 w 150"/>
              <a:gd name="T15" fmla="*/ 8 h 349"/>
              <a:gd name="T16" fmla="*/ 133 w 150"/>
              <a:gd name="T17" fmla="*/ 42 h 349"/>
              <a:gd name="T18" fmla="*/ 42 w 150"/>
              <a:gd name="T19" fmla="*/ 224 h 349"/>
              <a:gd name="T20" fmla="*/ 42 w 150"/>
              <a:gd name="T21" fmla="*/ 265 h 349"/>
              <a:gd name="T22" fmla="*/ 108 w 150"/>
              <a:gd name="T23" fmla="*/ 174 h 349"/>
              <a:gd name="T24" fmla="*/ 141 w 150"/>
              <a:gd name="T25" fmla="*/ 174 h 349"/>
              <a:gd name="T26" fmla="*/ 141 w 150"/>
              <a:gd name="T27" fmla="*/ 199 h 349"/>
              <a:gd name="T28" fmla="*/ 33 w 150"/>
              <a:gd name="T29" fmla="*/ 339 h 349"/>
              <a:gd name="T30" fmla="*/ 17 w 150"/>
              <a:gd name="T31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349">
                <a:moveTo>
                  <a:pt x="17" y="348"/>
                </a:moveTo>
                <a:lnTo>
                  <a:pt x="17" y="348"/>
                </a:lnTo>
                <a:lnTo>
                  <a:pt x="17" y="348"/>
                </a:lnTo>
                <a:cubicBezTo>
                  <a:pt x="0" y="339"/>
                  <a:pt x="0" y="331"/>
                  <a:pt x="0" y="323"/>
                </a:cubicBezTo>
                <a:cubicBezTo>
                  <a:pt x="0" y="216"/>
                  <a:pt x="0" y="216"/>
                  <a:pt x="0" y="216"/>
                </a:cubicBezTo>
                <a:lnTo>
                  <a:pt x="0" y="207"/>
                </a:lnTo>
                <a:cubicBezTo>
                  <a:pt x="100" y="17"/>
                  <a:pt x="100" y="17"/>
                  <a:pt x="100" y="17"/>
                </a:cubicBezTo>
                <a:cubicBezTo>
                  <a:pt x="100" y="8"/>
                  <a:pt x="116" y="0"/>
                  <a:pt x="125" y="8"/>
                </a:cubicBezTo>
                <a:cubicBezTo>
                  <a:pt x="133" y="17"/>
                  <a:pt x="141" y="25"/>
                  <a:pt x="133" y="42"/>
                </a:cubicBezTo>
                <a:cubicBezTo>
                  <a:pt x="42" y="224"/>
                  <a:pt x="42" y="224"/>
                  <a:pt x="42" y="224"/>
                </a:cubicBezTo>
                <a:cubicBezTo>
                  <a:pt x="42" y="265"/>
                  <a:pt x="42" y="265"/>
                  <a:pt x="42" y="265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16" y="166"/>
                  <a:pt x="133" y="166"/>
                  <a:pt x="141" y="174"/>
                </a:cubicBezTo>
                <a:cubicBezTo>
                  <a:pt x="149" y="182"/>
                  <a:pt x="149" y="191"/>
                  <a:pt x="141" y="199"/>
                </a:cubicBezTo>
                <a:cubicBezTo>
                  <a:pt x="33" y="339"/>
                  <a:pt x="33" y="339"/>
                  <a:pt x="33" y="339"/>
                </a:cubicBezTo>
                <a:cubicBezTo>
                  <a:pt x="33" y="339"/>
                  <a:pt x="25" y="348"/>
                  <a:pt x="17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30">
            <a:extLst>
              <a:ext uri="{FF2B5EF4-FFF2-40B4-BE49-F238E27FC236}">
                <a16:creationId xmlns:a16="http://schemas.microsoft.com/office/drawing/2014/main" id="{DD3266CF-D501-4349-8722-7DCADAB0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8792" y="2890030"/>
            <a:ext cx="113155" cy="79207"/>
          </a:xfrm>
          <a:custGeom>
            <a:avLst/>
            <a:gdLst>
              <a:gd name="T0" fmla="*/ 116 w 133"/>
              <a:gd name="T1" fmla="*/ 91 h 92"/>
              <a:gd name="T2" fmla="*/ 116 w 133"/>
              <a:gd name="T3" fmla="*/ 91 h 92"/>
              <a:gd name="T4" fmla="*/ 17 w 133"/>
              <a:gd name="T5" fmla="*/ 91 h 92"/>
              <a:gd name="T6" fmla="*/ 0 w 133"/>
              <a:gd name="T7" fmla="*/ 66 h 92"/>
              <a:gd name="T8" fmla="*/ 0 w 133"/>
              <a:gd name="T9" fmla="*/ 25 h 92"/>
              <a:gd name="T10" fmla="*/ 17 w 133"/>
              <a:gd name="T11" fmla="*/ 0 h 92"/>
              <a:gd name="T12" fmla="*/ 116 w 133"/>
              <a:gd name="T13" fmla="*/ 0 h 92"/>
              <a:gd name="T14" fmla="*/ 132 w 133"/>
              <a:gd name="T15" fmla="*/ 25 h 92"/>
              <a:gd name="T16" fmla="*/ 132 w 133"/>
              <a:gd name="T17" fmla="*/ 66 h 92"/>
              <a:gd name="T18" fmla="*/ 116 w 133"/>
              <a:gd name="T19" fmla="*/ 91 h 92"/>
              <a:gd name="T20" fmla="*/ 41 w 133"/>
              <a:gd name="T21" fmla="*/ 50 h 92"/>
              <a:gd name="T22" fmla="*/ 41 w 133"/>
              <a:gd name="T23" fmla="*/ 50 h 92"/>
              <a:gd name="T24" fmla="*/ 91 w 133"/>
              <a:gd name="T25" fmla="*/ 50 h 92"/>
              <a:gd name="T26" fmla="*/ 91 w 133"/>
              <a:gd name="T27" fmla="*/ 50 h 92"/>
              <a:gd name="T28" fmla="*/ 41 w 133"/>
              <a:gd name="T29" fmla="*/ 5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3" h="92">
                <a:moveTo>
                  <a:pt x="116" y="91"/>
                </a:moveTo>
                <a:lnTo>
                  <a:pt x="116" y="91"/>
                </a:lnTo>
                <a:cubicBezTo>
                  <a:pt x="17" y="91"/>
                  <a:pt x="17" y="91"/>
                  <a:pt x="17" y="91"/>
                </a:cubicBezTo>
                <a:cubicBezTo>
                  <a:pt x="8" y="91"/>
                  <a:pt x="0" y="83"/>
                  <a:pt x="0" y="6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8" y="0"/>
                  <a:pt x="1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4" y="0"/>
                  <a:pt x="132" y="16"/>
                  <a:pt x="132" y="25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32" y="83"/>
                  <a:pt x="124" y="91"/>
                  <a:pt x="116" y="91"/>
                </a:cubicBezTo>
                <a:close/>
                <a:moveTo>
                  <a:pt x="41" y="50"/>
                </a:moveTo>
                <a:lnTo>
                  <a:pt x="41" y="50"/>
                </a:lnTo>
                <a:cubicBezTo>
                  <a:pt x="91" y="50"/>
                  <a:pt x="91" y="50"/>
                  <a:pt x="91" y="50"/>
                </a:cubicBezTo>
                <a:lnTo>
                  <a:pt x="91" y="50"/>
                </a:lnTo>
                <a:cubicBezTo>
                  <a:pt x="41" y="50"/>
                  <a:pt x="41" y="50"/>
                  <a:pt x="41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31">
            <a:extLst>
              <a:ext uri="{FF2B5EF4-FFF2-40B4-BE49-F238E27FC236}">
                <a16:creationId xmlns:a16="http://schemas.microsoft.com/office/drawing/2014/main" id="{7C00086A-692B-CC4D-A83C-8250516F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8792" y="2444953"/>
            <a:ext cx="113155" cy="113155"/>
          </a:xfrm>
          <a:custGeom>
            <a:avLst/>
            <a:gdLst>
              <a:gd name="T0" fmla="*/ 66 w 133"/>
              <a:gd name="T1" fmla="*/ 133 h 134"/>
              <a:gd name="T2" fmla="*/ 66 w 133"/>
              <a:gd name="T3" fmla="*/ 133 h 134"/>
              <a:gd name="T4" fmla="*/ 0 w 133"/>
              <a:gd name="T5" fmla="*/ 66 h 134"/>
              <a:gd name="T6" fmla="*/ 66 w 133"/>
              <a:gd name="T7" fmla="*/ 0 h 134"/>
              <a:gd name="T8" fmla="*/ 132 w 133"/>
              <a:gd name="T9" fmla="*/ 66 h 134"/>
              <a:gd name="T10" fmla="*/ 66 w 133"/>
              <a:gd name="T11" fmla="*/ 133 h 134"/>
              <a:gd name="T12" fmla="*/ 66 w 133"/>
              <a:gd name="T13" fmla="*/ 42 h 134"/>
              <a:gd name="T14" fmla="*/ 66 w 133"/>
              <a:gd name="T15" fmla="*/ 42 h 134"/>
              <a:gd name="T16" fmla="*/ 41 w 133"/>
              <a:gd name="T17" fmla="*/ 66 h 134"/>
              <a:gd name="T18" fmla="*/ 66 w 133"/>
              <a:gd name="T19" fmla="*/ 91 h 134"/>
              <a:gd name="T20" fmla="*/ 91 w 133"/>
              <a:gd name="T21" fmla="*/ 66 h 134"/>
              <a:gd name="T22" fmla="*/ 66 w 133"/>
              <a:gd name="T23" fmla="*/ 4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4">
                <a:moveTo>
                  <a:pt x="66" y="133"/>
                </a:moveTo>
                <a:lnTo>
                  <a:pt x="66" y="133"/>
                </a:lnTo>
                <a:cubicBezTo>
                  <a:pt x="33" y="133"/>
                  <a:pt x="0" y="100"/>
                  <a:pt x="0" y="66"/>
                </a:cubicBezTo>
                <a:cubicBezTo>
                  <a:pt x="0" y="33"/>
                  <a:pt x="33" y="0"/>
                  <a:pt x="66" y="0"/>
                </a:cubicBezTo>
                <a:cubicBezTo>
                  <a:pt x="99" y="0"/>
                  <a:pt x="132" y="33"/>
                  <a:pt x="132" y="66"/>
                </a:cubicBezTo>
                <a:cubicBezTo>
                  <a:pt x="132" y="100"/>
                  <a:pt x="99" y="133"/>
                  <a:pt x="66" y="133"/>
                </a:cubicBezTo>
                <a:close/>
                <a:moveTo>
                  <a:pt x="66" y="42"/>
                </a:moveTo>
                <a:lnTo>
                  <a:pt x="66" y="42"/>
                </a:lnTo>
                <a:cubicBezTo>
                  <a:pt x="58" y="42"/>
                  <a:pt x="41" y="58"/>
                  <a:pt x="41" y="66"/>
                </a:cubicBezTo>
                <a:cubicBezTo>
                  <a:pt x="41" y="75"/>
                  <a:pt x="58" y="91"/>
                  <a:pt x="66" y="91"/>
                </a:cubicBezTo>
                <a:cubicBezTo>
                  <a:pt x="75" y="91"/>
                  <a:pt x="91" y="75"/>
                  <a:pt x="91" y="66"/>
                </a:cubicBezTo>
                <a:cubicBezTo>
                  <a:pt x="91" y="58"/>
                  <a:pt x="75" y="42"/>
                  <a:pt x="66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32">
            <a:extLst>
              <a:ext uri="{FF2B5EF4-FFF2-40B4-BE49-F238E27FC236}">
                <a16:creationId xmlns:a16="http://schemas.microsoft.com/office/drawing/2014/main" id="{0A89E77F-8DE4-9A41-AC4E-E3608104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737" y="2754244"/>
            <a:ext cx="45262" cy="290430"/>
          </a:xfrm>
          <a:custGeom>
            <a:avLst/>
            <a:gdLst>
              <a:gd name="T0" fmla="*/ 25 w 51"/>
              <a:gd name="T1" fmla="*/ 340 h 341"/>
              <a:gd name="T2" fmla="*/ 25 w 51"/>
              <a:gd name="T3" fmla="*/ 340 h 341"/>
              <a:gd name="T4" fmla="*/ 0 w 51"/>
              <a:gd name="T5" fmla="*/ 315 h 341"/>
              <a:gd name="T6" fmla="*/ 0 w 51"/>
              <a:gd name="T7" fmla="*/ 17 h 341"/>
              <a:gd name="T8" fmla="*/ 25 w 51"/>
              <a:gd name="T9" fmla="*/ 0 h 341"/>
              <a:gd name="T10" fmla="*/ 50 w 51"/>
              <a:gd name="T11" fmla="*/ 17 h 341"/>
              <a:gd name="T12" fmla="*/ 50 w 51"/>
              <a:gd name="T13" fmla="*/ 315 h 341"/>
              <a:gd name="T14" fmla="*/ 25 w 51"/>
              <a:gd name="T15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341">
                <a:moveTo>
                  <a:pt x="25" y="340"/>
                </a:moveTo>
                <a:lnTo>
                  <a:pt x="25" y="340"/>
                </a:lnTo>
                <a:cubicBezTo>
                  <a:pt x="17" y="340"/>
                  <a:pt x="0" y="331"/>
                  <a:pt x="0" y="31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7" y="0"/>
                  <a:pt x="25" y="0"/>
                </a:cubicBezTo>
                <a:cubicBezTo>
                  <a:pt x="34" y="0"/>
                  <a:pt x="50" y="9"/>
                  <a:pt x="50" y="17"/>
                </a:cubicBezTo>
                <a:cubicBezTo>
                  <a:pt x="50" y="315"/>
                  <a:pt x="50" y="315"/>
                  <a:pt x="50" y="315"/>
                </a:cubicBezTo>
                <a:cubicBezTo>
                  <a:pt x="50" y="331"/>
                  <a:pt x="34" y="340"/>
                  <a:pt x="25" y="3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33">
            <a:extLst>
              <a:ext uri="{FF2B5EF4-FFF2-40B4-BE49-F238E27FC236}">
                <a16:creationId xmlns:a16="http://schemas.microsoft.com/office/drawing/2014/main" id="{8B7AFE2A-2356-DB4A-A9B3-DD4B2506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38" y="3697202"/>
            <a:ext cx="682703" cy="807173"/>
          </a:xfrm>
          <a:custGeom>
            <a:avLst/>
            <a:gdLst>
              <a:gd name="T0" fmla="*/ 762 w 796"/>
              <a:gd name="T1" fmla="*/ 944 h 945"/>
              <a:gd name="T2" fmla="*/ 762 w 796"/>
              <a:gd name="T3" fmla="*/ 944 h 945"/>
              <a:gd name="T4" fmla="*/ 33 w 796"/>
              <a:gd name="T5" fmla="*/ 944 h 945"/>
              <a:gd name="T6" fmla="*/ 0 w 796"/>
              <a:gd name="T7" fmla="*/ 911 h 945"/>
              <a:gd name="T8" fmla="*/ 0 w 796"/>
              <a:gd name="T9" fmla="*/ 33 h 945"/>
              <a:gd name="T10" fmla="*/ 33 w 796"/>
              <a:gd name="T11" fmla="*/ 0 h 945"/>
              <a:gd name="T12" fmla="*/ 174 w 796"/>
              <a:gd name="T13" fmla="*/ 0 h 945"/>
              <a:gd name="T14" fmla="*/ 191 w 796"/>
              <a:gd name="T15" fmla="*/ 17 h 945"/>
              <a:gd name="T16" fmla="*/ 174 w 796"/>
              <a:gd name="T17" fmla="*/ 42 h 945"/>
              <a:gd name="T18" fmla="*/ 42 w 796"/>
              <a:gd name="T19" fmla="*/ 42 h 945"/>
              <a:gd name="T20" fmla="*/ 42 w 796"/>
              <a:gd name="T21" fmla="*/ 894 h 945"/>
              <a:gd name="T22" fmla="*/ 753 w 796"/>
              <a:gd name="T23" fmla="*/ 894 h 945"/>
              <a:gd name="T24" fmla="*/ 753 w 796"/>
              <a:gd name="T25" fmla="*/ 42 h 945"/>
              <a:gd name="T26" fmla="*/ 621 w 796"/>
              <a:gd name="T27" fmla="*/ 42 h 945"/>
              <a:gd name="T28" fmla="*/ 596 w 796"/>
              <a:gd name="T29" fmla="*/ 17 h 945"/>
              <a:gd name="T30" fmla="*/ 621 w 796"/>
              <a:gd name="T31" fmla="*/ 0 h 945"/>
              <a:gd name="T32" fmla="*/ 762 w 796"/>
              <a:gd name="T33" fmla="*/ 0 h 945"/>
              <a:gd name="T34" fmla="*/ 795 w 796"/>
              <a:gd name="T35" fmla="*/ 33 h 945"/>
              <a:gd name="T36" fmla="*/ 795 w 796"/>
              <a:gd name="T37" fmla="*/ 911 h 945"/>
              <a:gd name="T38" fmla="*/ 762 w 796"/>
              <a:gd name="T39" fmla="*/ 944 h 945"/>
              <a:gd name="T40" fmla="*/ 762 w 796"/>
              <a:gd name="T41" fmla="*/ 42 h 945"/>
              <a:gd name="T42" fmla="*/ 762 w 796"/>
              <a:gd name="T43" fmla="*/ 42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6" h="945">
                <a:moveTo>
                  <a:pt x="762" y="944"/>
                </a:moveTo>
                <a:lnTo>
                  <a:pt x="762" y="944"/>
                </a:lnTo>
                <a:cubicBezTo>
                  <a:pt x="33" y="944"/>
                  <a:pt x="33" y="944"/>
                  <a:pt x="33" y="944"/>
                </a:cubicBezTo>
                <a:cubicBezTo>
                  <a:pt x="17" y="944"/>
                  <a:pt x="0" y="927"/>
                  <a:pt x="0" y="91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2" y="0"/>
                  <a:pt x="191" y="9"/>
                  <a:pt x="191" y="17"/>
                </a:cubicBezTo>
                <a:cubicBezTo>
                  <a:pt x="191" y="33"/>
                  <a:pt x="182" y="42"/>
                  <a:pt x="174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894"/>
                  <a:pt x="42" y="894"/>
                  <a:pt x="42" y="894"/>
                </a:cubicBezTo>
                <a:cubicBezTo>
                  <a:pt x="753" y="894"/>
                  <a:pt x="753" y="894"/>
                  <a:pt x="753" y="894"/>
                </a:cubicBezTo>
                <a:cubicBezTo>
                  <a:pt x="753" y="42"/>
                  <a:pt x="753" y="42"/>
                  <a:pt x="753" y="42"/>
                </a:cubicBezTo>
                <a:cubicBezTo>
                  <a:pt x="621" y="42"/>
                  <a:pt x="621" y="42"/>
                  <a:pt x="621" y="42"/>
                </a:cubicBezTo>
                <a:cubicBezTo>
                  <a:pt x="605" y="42"/>
                  <a:pt x="596" y="33"/>
                  <a:pt x="596" y="17"/>
                </a:cubicBezTo>
                <a:cubicBezTo>
                  <a:pt x="596" y="9"/>
                  <a:pt x="605" y="0"/>
                  <a:pt x="621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78" y="0"/>
                  <a:pt x="795" y="17"/>
                  <a:pt x="795" y="33"/>
                </a:cubicBezTo>
                <a:cubicBezTo>
                  <a:pt x="795" y="911"/>
                  <a:pt x="795" y="911"/>
                  <a:pt x="795" y="911"/>
                </a:cubicBezTo>
                <a:cubicBezTo>
                  <a:pt x="795" y="927"/>
                  <a:pt x="778" y="944"/>
                  <a:pt x="762" y="944"/>
                </a:cubicBezTo>
                <a:close/>
                <a:moveTo>
                  <a:pt x="762" y="42"/>
                </a:moveTo>
                <a:lnTo>
                  <a:pt x="762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34">
            <a:extLst>
              <a:ext uri="{FF2B5EF4-FFF2-40B4-BE49-F238E27FC236}">
                <a16:creationId xmlns:a16="http://schemas.microsoft.com/office/drawing/2014/main" id="{ABC83A70-45DC-E048-9A21-C181259D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180" y="3889565"/>
            <a:ext cx="135786" cy="128242"/>
          </a:xfrm>
          <a:custGeom>
            <a:avLst/>
            <a:gdLst>
              <a:gd name="T0" fmla="*/ 133 w 159"/>
              <a:gd name="T1" fmla="*/ 149 h 150"/>
              <a:gd name="T2" fmla="*/ 133 w 159"/>
              <a:gd name="T3" fmla="*/ 149 h 150"/>
              <a:gd name="T4" fmla="*/ 25 w 159"/>
              <a:gd name="T5" fmla="*/ 149 h 150"/>
              <a:gd name="T6" fmla="*/ 0 w 159"/>
              <a:gd name="T7" fmla="*/ 132 h 150"/>
              <a:gd name="T8" fmla="*/ 0 w 159"/>
              <a:gd name="T9" fmla="*/ 16 h 150"/>
              <a:gd name="T10" fmla="*/ 25 w 159"/>
              <a:gd name="T11" fmla="*/ 0 h 150"/>
              <a:gd name="T12" fmla="*/ 133 w 159"/>
              <a:gd name="T13" fmla="*/ 0 h 150"/>
              <a:gd name="T14" fmla="*/ 158 w 159"/>
              <a:gd name="T15" fmla="*/ 16 h 150"/>
              <a:gd name="T16" fmla="*/ 158 w 159"/>
              <a:gd name="T17" fmla="*/ 132 h 150"/>
              <a:gd name="T18" fmla="*/ 133 w 159"/>
              <a:gd name="T19" fmla="*/ 149 h 150"/>
              <a:gd name="T20" fmla="*/ 42 w 159"/>
              <a:gd name="T21" fmla="*/ 107 h 150"/>
              <a:gd name="T22" fmla="*/ 42 w 159"/>
              <a:gd name="T23" fmla="*/ 107 h 150"/>
              <a:gd name="T24" fmla="*/ 116 w 159"/>
              <a:gd name="T25" fmla="*/ 107 h 150"/>
              <a:gd name="T26" fmla="*/ 116 w 159"/>
              <a:gd name="T27" fmla="*/ 41 h 150"/>
              <a:gd name="T28" fmla="*/ 42 w 159"/>
              <a:gd name="T29" fmla="*/ 41 h 150"/>
              <a:gd name="T30" fmla="*/ 42 w 159"/>
              <a:gd name="T31" fmla="*/ 10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50">
                <a:moveTo>
                  <a:pt x="133" y="149"/>
                </a:moveTo>
                <a:lnTo>
                  <a:pt x="133" y="149"/>
                </a:lnTo>
                <a:cubicBezTo>
                  <a:pt x="25" y="149"/>
                  <a:pt x="25" y="149"/>
                  <a:pt x="25" y="149"/>
                </a:cubicBezTo>
                <a:cubicBezTo>
                  <a:pt x="9" y="149"/>
                  <a:pt x="0" y="140"/>
                  <a:pt x="0" y="1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2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9" y="0"/>
                  <a:pt x="158" y="8"/>
                  <a:pt x="158" y="16"/>
                </a:cubicBezTo>
                <a:cubicBezTo>
                  <a:pt x="158" y="132"/>
                  <a:pt x="158" y="132"/>
                  <a:pt x="158" y="132"/>
                </a:cubicBezTo>
                <a:cubicBezTo>
                  <a:pt x="158" y="140"/>
                  <a:pt x="149" y="149"/>
                  <a:pt x="133" y="149"/>
                </a:cubicBezTo>
                <a:close/>
                <a:moveTo>
                  <a:pt x="42" y="107"/>
                </a:moveTo>
                <a:lnTo>
                  <a:pt x="42" y="107"/>
                </a:lnTo>
                <a:cubicBezTo>
                  <a:pt x="116" y="107"/>
                  <a:pt x="116" y="107"/>
                  <a:pt x="116" y="107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42" y="41"/>
                  <a:pt x="42" y="41"/>
                  <a:pt x="42" y="41"/>
                </a:cubicBezTo>
                <a:lnTo>
                  <a:pt x="42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35">
            <a:extLst>
              <a:ext uri="{FF2B5EF4-FFF2-40B4-BE49-F238E27FC236}">
                <a16:creationId xmlns:a16="http://schemas.microsoft.com/office/drawing/2014/main" id="{78E335CD-9CA2-2F41-8DF1-7C5F42B7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180" y="4078157"/>
            <a:ext cx="135786" cy="128242"/>
          </a:xfrm>
          <a:custGeom>
            <a:avLst/>
            <a:gdLst>
              <a:gd name="T0" fmla="*/ 133 w 159"/>
              <a:gd name="T1" fmla="*/ 149 h 150"/>
              <a:gd name="T2" fmla="*/ 133 w 159"/>
              <a:gd name="T3" fmla="*/ 149 h 150"/>
              <a:gd name="T4" fmla="*/ 25 w 159"/>
              <a:gd name="T5" fmla="*/ 149 h 150"/>
              <a:gd name="T6" fmla="*/ 0 w 159"/>
              <a:gd name="T7" fmla="*/ 133 h 150"/>
              <a:gd name="T8" fmla="*/ 0 w 159"/>
              <a:gd name="T9" fmla="*/ 17 h 150"/>
              <a:gd name="T10" fmla="*/ 25 w 159"/>
              <a:gd name="T11" fmla="*/ 0 h 150"/>
              <a:gd name="T12" fmla="*/ 133 w 159"/>
              <a:gd name="T13" fmla="*/ 0 h 150"/>
              <a:gd name="T14" fmla="*/ 158 w 159"/>
              <a:gd name="T15" fmla="*/ 17 h 150"/>
              <a:gd name="T16" fmla="*/ 158 w 159"/>
              <a:gd name="T17" fmla="*/ 133 h 150"/>
              <a:gd name="T18" fmla="*/ 133 w 159"/>
              <a:gd name="T19" fmla="*/ 149 h 150"/>
              <a:gd name="T20" fmla="*/ 42 w 159"/>
              <a:gd name="T21" fmla="*/ 108 h 150"/>
              <a:gd name="T22" fmla="*/ 42 w 159"/>
              <a:gd name="T23" fmla="*/ 108 h 150"/>
              <a:gd name="T24" fmla="*/ 116 w 159"/>
              <a:gd name="T25" fmla="*/ 108 h 150"/>
              <a:gd name="T26" fmla="*/ 116 w 159"/>
              <a:gd name="T27" fmla="*/ 41 h 150"/>
              <a:gd name="T28" fmla="*/ 42 w 159"/>
              <a:gd name="T29" fmla="*/ 41 h 150"/>
              <a:gd name="T30" fmla="*/ 42 w 159"/>
              <a:gd name="T31" fmla="*/ 10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50">
                <a:moveTo>
                  <a:pt x="133" y="149"/>
                </a:moveTo>
                <a:lnTo>
                  <a:pt x="133" y="149"/>
                </a:lnTo>
                <a:cubicBezTo>
                  <a:pt x="25" y="149"/>
                  <a:pt x="25" y="149"/>
                  <a:pt x="25" y="149"/>
                </a:cubicBezTo>
                <a:cubicBezTo>
                  <a:pt x="9" y="149"/>
                  <a:pt x="0" y="141"/>
                  <a:pt x="0" y="13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9" y="0"/>
                  <a:pt x="158" y="8"/>
                  <a:pt x="158" y="17"/>
                </a:cubicBezTo>
                <a:cubicBezTo>
                  <a:pt x="158" y="133"/>
                  <a:pt x="158" y="133"/>
                  <a:pt x="158" y="133"/>
                </a:cubicBezTo>
                <a:cubicBezTo>
                  <a:pt x="158" y="141"/>
                  <a:pt x="149" y="149"/>
                  <a:pt x="133" y="149"/>
                </a:cubicBezTo>
                <a:close/>
                <a:moveTo>
                  <a:pt x="42" y="108"/>
                </a:moveTo>
                <a:lnTo>
                  <a:pt x="42" y="108"/>
                </a:lnTo>
                <a:cubicBezTo>
                  <a:pt x="116" y="108"/>
                  <a:pt x="116" y="108"/>
                  <a:pt x="116" y="108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42" y="41"/>
                  <a:pt x="42" y="41"/>
                  <a:pt x="42" y="41"/>
                </a:cubicBezTo>
                <a:lnTo>
                  <a:pt x="42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36">
            <a:extLst>
              <a:ext uri="{FF2B5EF4-FFF2-40B4-BE49-F238E27FC236}">
                <a16:creationId xmlns:a16="http://schemas.microsoft.com/office/drawing/2014/main" id="{AE71095E-55EE-7748-88F8-FAFDB458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180" y="4270521"/>
            <a:ext cx="135786" cy="128242"/>
          </a:xfrm>
          <a:custGeom>
            <a:avLst/>
            <a:gdLst>
              <a:gd name="T0" fmla="*/ 133 w 159"/>
              <a:gd name="T1" fmla="*/ 148 h 149"/>
              <a:gd name="T2" fmla="*/ 133 w 159"/>
              <a:gd name="T3" fmla="*/ 148 h 149"/>
              <a:gd name="T4" fmla="*/ 25 w 159"/>
              <a:gd name="T5" fmla="*/ 148 h 149"/>
              <a:gd name="T6" fmla="*/ 0 w 159"/>
              <a:gd name="T7" fmla="*/ 132 h 149"/>
              <a:gd name="T8" fmla="*/ 0 w 159"/>
              <a:gd name="T9" fmla="*/ 16 h 149"/>
              <a:gd name="T10" fmla="*/ 25 w 159"/>
              <a:gd name="T11" fmla="*/ 0 h 149"/>
              <a:gd name="T12" fmla="*/ 133 w 159"/>
              <a:gd name="T13" fmla="*/ 0 h 149"/>
              <a:gd name="T14" fmla="*/ 158 w 159"/>
              <a:gd name="T15" fmla="*/ 16 h 149"/>
              <a:gd name="T16" fmla="*/ 158 w 159"/>
              <a:gd name="T17" fmla="*/ 132 h 149"/>
              <a:gd name="T18" fmla="*/ 133 w 159"/>
              <a:gd name="T19" fmla="*/ 148 h 149"/>
              <a:gd name="T20" fmla="*/ 42 w 159"/>
              <a:gd name="T21" fmla="*/ 107 h 149"/>
              <a:gd name="T22" fmla="*/ 42 w 159"/>
              <a:gd name="T23" fmla="*/ 107 h 149"/>
              <a:gd name="T24" fmla="*/ 116 w 159"/>
              <a:gd name="T25" fmla="*/ 107 h 149"/>
              <a:gd name="T26" fmla="*/ 116 w 159"/>
              <a:gd name="T27" fmla="*/ 41 h 149"/>
              <a:gd name="T28" fmla="*/ 42 w 159"/>
              <a:gd name="T29" fmla="*/ 41 h 149"/>
              <a:gd name="T30" fmla="*/ 42 w 159"/>
              <a:gd name="T31" fmla="*/ 10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49">
                <a:moveTo>
                  <a:pt x="133" y="148"/>
                </a:moveTo>
                <a:lnTo>
                  <a:pt x="133" y="148"/>
                </a:lnTo>
                <a:cubicBezTo>
                  <a:pt x="25" y="148"/>
                  <a:pt x="25" y="148"/>
                  <a:pt x="25" y="148"/>
                </a:cubicBezTo>
                <a:cubicBezTo>
                  <a:pt x="9" y="148"/>
                  <a:pt x="0" y="140"/>
                  <a:pt x="0" y="1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2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9" y="0"/>
                  <a:pt x="158" y="8"/>
                  <a:pt x="158" y="16"/>
                </a:cubicBezTo>
                <a:cubicBezTo>
                  <a:pt x="158" y="132"/>
                  <a:pt x="158" y="132"/>
                  <a:pt x="158" y="132"/>
                </a:cubicBezTo>
                <a:cubicBezTo>
                  <a:pt x="158" y="140"/>
                  <a:pt x="149" y="148"/>
                  <a:pt x="133" y="148"/>
                </a:cubicBezTo>
                <a:close/>
                <a:moveTo>
                  <a:pt x="42" y="107"/>
                </a:moveTo>
                <a:lnTo>
                  <a:pt x="42" y="107"/>
                </a:lnTo>
                <a:cubicBezTo>
                  <a:pt x="116" y="107"/>
                  <a:pt x="116" y="107"/>
                  <a:pt x="116" y="107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42" y="41"/>
                  <a:pt x="42" y="41"/>
                  <a:pt x="42" y="41"/>
                </a:cubicBezTo>
                <a:lnTo>
                  <a:pt x="42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37">
            <a:extLst>
              <a:ext uri="{FF2B5EF4-FFF2-40B4-BE49-F238E27FC236}">
                <a16:creationId xmlns:a16="http://schemas.microsoft.com/office/drawing/2014/main" id="{4A04F49A-9858-F341-827B-0BC09266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772" y="3931056"/>
            <a:ext cx="233854" cy="45262"/>
          </a:xfrm>
          <a:custGeom>
            <a:avLst/>
            <a:gdLst>
              <a:gd name="T0" fmla="*/ 248 w 274"/>
              <a:gd name="T1" fmla="*/ 50 h 51"/>
              <a:gd name="T2" fmla="*/ 248 w 274"/>
              <a:gd name="T3" fmla="*/ 50 h 51"/>
              <a:gd name="T4" fmla="*/ 24 w 274"/>
              <a:gd name="T5" fmla="*/ 50 h 51"/>
              <a:gd name="T6" fmla="*/ 0 w 274"/>
              <a:gd name="T7" fmla="*/ 25 h 51"/>
              <a:gd name="T8" fmla="*/ 24 w 274"/>
              <a:gd name="T9" fmla="*/ 0 h 51"/>
              <a:gd name="T10" fmla="*/ 248 w 274"/>
              <a:gd name="T11" fmla="*/ 0 h 51"/>
              <a:gd name="T12" fmla="*/ 273 w 274"/>
              <a:gd name="T13" fmla="*/ 25 h 51"/>
              <a:gd name="T14" fmla="*/ 248 w 27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51">
                <a:moveTo>
                  <a:pt x="248" y="50"/>
                </a:moveTo>
                <a:lnTo>
                  <a:pt x="248" y="50"/>
                </a:lnTo>
                <a:cubicBezTo>
                  <a:pt x="24" y="50"/>
                  <a:pt x="24" y="50"/>
                  <a:pt x="24" y="50"/>
                </a:cubicBezTo>
                <a:cubicBezTo>
                  <a:pt x="8" y="50"/>
                  <a:pt x="0" y="33"/>
                  <a:pt x="0" y="25"/>
                </a:cubicBezTo>
                <a:cubicBezTo>
                  <a:pt x="0" y="17"/>
                  <a:pt x="8" y="0"/>
                  <a:pt x="24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73" y="17"/>
                  <a:pt x="273" y="25"/>
                </a:cubicBezTo>
                <a:cubicBezTo>
                  <a:pt x="273" y="33"/>
                  <a:pt x="256" y="50"/>
                  <a:pt x="24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38">
            <a:extLst>
              <a:ext uri="{FF2B5EF4-FFF2-40B4-BE49-F238E27FC236}">
                <a16:creationId xmlns:a16="http://schemas.microsoft.com/office/drawing/2014/main" id="{5876C224-7C2D-B64D-8F9A-CDFC4923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772" y="4119648"/>
            <a:ext cx="233854" cy="41489"/>
          </a:xfrm>
          <a:custGeom>
            <a:avLst/>
            <a:gdLst>
              <a:gd name="T0" fmla="*/ 248 w 274"/>
              <a:gd name="T1" fmla="*/ 49 h 50"/>
              <a:gd name="T2" fmla="*/ 248 w 274"/>
              <a:gd name="T3" fmla="*/ 49 h 50"/>
              <a:gd name="T4" fmla="*/ 24 w 274"/>
              <a:gd name="T5" fmla="*/ 49 h 50"/>
              <a:gd name="T6" fmla="*/ 0 w 274"/>
              <a:gd name="T7" fmla="*/ 25 h 50"/>
              <a:gd name="T8" fmla="*/ 24 w 274"/>
              <a:gd name="T9" fmla="*/ 0 h 50"/>
              <a:gd name="T10" fmla="*/ 248 w 274"/>
              <a:gd name="T11" fmla="*/ 0 h 50"/>
              <a:gd name="T12" fmla="*/ 273 w 274"/>
              <a:gd name="T13" fmla="*/ 25 h 50"/>
              <a:gd name="T14" fmla="*/ 248 w 274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50">
                <a:moveTo>
                  <a:pt x="248" y="49"/>
                </a:moveTo>
                <a:lnTo>
                  <a:pt x="248" y="49"/>
                </a:lnTo>
                <a:cubicBezTo>
                  <a:pt x="24" y="49"/>
                  <a:pt x="24" y="49"/>
                  <a:pt x="24" y="49"/>
                </a:cubicBezTo>
                <a:cubicBezTo>
                  <a:pt x="8" y="49"/>
                  <a:pt x="0" y="41"/>
                  <a:pt x="0" y="25"/>
                </a:cubicBezTo>
                <a:cubicBezTo>
                  <a:pt x="0" y="16"/>
                  <a:pt x="8" y="0"/>
                  <a:pt x="24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73" y="16"/>
                  <a:pt x="273" y="25"/>
                </a:cubicBezTo>
                <a:cubicBezTo>
                  <a:pt x="273" y="41"/>
                  <a:pt x="256" y="49"/>
                  <a:pt x="248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39">
            <a:extLst>
              <a:ext uri="{FF2B5EF4-FFF2-40B4-BE49-F238E27FC236}">
                <a16:creationId xmlns:a16="http://schemas.microsoft.com/office/drawing/2014/main" id="{4CBA8953-05D4-F54C-A0EE-67B1AF26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772" y="4312010"/>
            <a:ext cx="233854" cy="45262"/>
          </a:xfrm>
          <a:custGeom>
            <a:avLst/>
            <a:gdLst>
              <a:gd name="T0" fmla="*/ 248 w 274"/>
              <a:gd name="T1" fmla="*/ 50 h 51"/>
              <a:gd name="T2" fmla="*/ 248 w 274"/>
              <a:gd name="T3" fmla="*/ 50 h 51"/>
              <a:gd name="T4" fmla="*/ 24 w 274"/>
              <a:gd name="T5" fmla="*/ 50 h 51"/>
              <a:gd name="T6" fmla="*/ 0 w 274"/>
              <a:gd name="T7" fmla="*/ 25 h 51"/>
              <a:gd name="T8" fmla="*/ 24 w 274"/>
              <a:gd name="T9" fmla="*/ 0 h 51"/>
              <a:gd name="T10" fmla="*/ 248 w 274"/>
              <a:gd name="T11" fmla="*/ 0 h 51"/>
              <a:gd name="T12" fmla="*/ 273 w 274"/>
              <a:gd name="T13" fmla="*/ 25 h 51"/>
              <a:gd name="T14" fmla="*/ 248 w 27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51">
                <a:moveTo>
                  <a:pt x="248" y="50"/>
                </a:moveTo>
                <a:lnTo>
                  <a:pt x="248" y="50"/>
                </a:lnTo>
                <a:cubicBezTo>
                  <a:pt x="24" y="50"/>
                  <a:pt x="24" y="50"/>
                  <a:pt x="24" y="50"/>
                </a:cubicBezTo>
                <a:cubicBezTo>
                  <a:pt x="8" y="50"/>
                  <a:pt x="0" y="42"/>
                  <a:pt x="0" y="25"/>
                </a:cubicBezTo>
                <a:cubicBezTo>
                  <a:pt x="0" y="17"/>
                  <a:pt x="8" y="0"/>
                  <a:pt x="24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73" y="17"/>
                  <a:pt x="273" y="25"/>
                </a:cubicBezTo>
                <a:cubicBezTo>
                  <a:pt x="273" y="42"/>
                  <a:pt x="256" y="50"/>
                  <a:pt x="24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40">
            <a:extLst>
              <a:ext uri="{FF2B5EF4-FFF2-40B4-BE49-F238E27FC236}">
                <a16:creationId xmlns:a16="http://schemas.microsoft.com/office/drawing/2014/main" id="{BE2E6E11-2917-4741-9CA0-65FC6F0D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215" y="3595362"/>
            <a:ext cx="320605" cy="214996"/>
          </a:xfrm>
          <a:custGeom>
            <a:avLst/>
            <a:gdLst>
              <a:gd name="T0" fmla="*/ 348 w 374"/>
              <a:gd name="T1" fmla="*/ 249 h 250"/>
              <a:gd name="T2" fmla="*/ 348 w 374"/>
              <a:gd name="T3" fmla="*/ 249 h 250"/>
              <a:gd name="T4" fmla="*/ 33 w 374"/>
              <a:gd name="T5" fmla="*/ 249 h 250"/>
              <a:gd name="T6" fmla="*/ 0 w 374"/>
              <a:gd name="T7" fmla="*/ 224 h 250"/>
              <a:gd name="T8" fmla="*/ 0 w 374"/>
              <a:gd name="T9" fmla="*/ 133 h 250"/>
              <a:gd name="T10" fmla="*/ 0 w 374"/>
              <a:gd name="T11" fmla="*/ 125 h 250"/>
              <a:gd name="T12" fmla="*/ 75 w 374"/>
              <a:gd name="T13" fmla="*/ 42 h 250"/>
              <a:gd name="T14" fmla="*/ 190 w 374"/>
              <a:gd name="T15" fmla="*/ 0 h 250"/>
              <a:gd name="T16" fmla="*/ 306 w 374"/>
              <a:gd name="T17" fmla="*/ 42 h 250"/>
              <a:gd name="T18" fmla="*/ 373 w 374"/>
              <a:gd name="T19" fmla="*/ 125 h 250"/>
              <a:gd name="T20" fmla="*/ 373 w 374"/>
              <a:gd name="T21" fmla="*/ 133 h 250"/>
              <a:gd name="T22" fmla="*/ 373 w 374"/>
              <a:gd name="T23" fmla="*/ 224 h 250"/>
              <a:gd name="T24" fmla="*/ 348 w 374"/>
              <a:gd name="T25" fmla="*/ 249 h 250"/>
              <a:gd name="T26" fmla="*/ 42 w 374"/>
              <a:gd name="T27" fmla="*/ 207 h 250"/>
              <a:gd name="T28" fmla="*/ 42 w 374"/>
              <a:gd name="T29" fmla="*/ 207 h 250"/>
              <a:gd name="T30" fmla="*/ 331 w 374"/>
              <a:gd name="T31" fmla="*/ 207 h 250"/>
              <a:gd name="T32" fmla="*/ 331 w 374"/>
              <a:gd name="T33" fmla="*/ 141 h 250"/>
              <a:gd name="T34" fmla="*/ 282 w 374"/>
              <a:gd name="T35" fmla="*/ 75 h 250"/>
              <a:gd name="T36" fmla="*/ 190 w 374"/>
              <a:gd name="T37" fmla="*/ 50 h 250"/>
              <a:gd name="T38" fmla="*/ 100 w 374"/>
              <a:gd name="T39" fmla="*/ 75 h 250"/>
              <a:gd name="T40" fmla="*/ 42 w 374"/>
              <a:gd name="T41" fmla="*/ 141 h 250"/>
              <a:gd name="T42" fmla="*/ 42 w 374"/>
              <a:gd name="T43" fmla="*/ 207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4" h="250">
                <a:moveTo>
                  <a:pt x="348" y="249"/>
                </a:moveTo>
                <a:lnTo>
                  <a:pt x="348" y="249"/>
                </a:lnTo>
                <a:cubicBezTo>
                  <a:pt x="33" y="249"/>
                  <a:pt x="33" y="249"/>
                  <a:pt x="33" y="249"/>
                </a:cubicBezTo>
                <a:cubicBezTo>
                  <a:pt x="17" y="249"/>
                  <a:pt x="0" y="240"/>
                  <a:pt x="0" y="224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33"/>
                  <a:pt x="0" y="133"/>
                  <a:pt x="0" y="125"/>
                </a:cubicBezTo>
                <a:cubicBezTo>
                  <a:pt x="17" y="91"/>
                  <a:pt x="42" y="58"/>
                  <a:pt x="75" y="42"/>
                </a:cubicBezTo>
                <a:cubicBezTo>
                  <a:pt x="108" y="17"/>
                  <a:pt x="149" y="0"/>
                  <a:pt x="190" y="0"/>
                </a:cubicBezTo>
                <a:cubicBezTo>
                  <a:pt x="232" y="0"/>
                  <a:pt x="273" y="17"/>
                  <a:pt x="306" y="42"/>
                </a:cubicBezTo>
                <a:cubicBezTo>
                  <a:pt x="340" y="58"/>
                  <a:pt x="364" y="91"/>
                  <a:pt x="373" y="125"/>
                </a:cubicBezTo>
                <a:cubicBezTo>
                  <a:pt x="373" y="133"/>
                  <a:pt x="373" y="133"/>
                  <a:pt x="373" y="133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73" y="240"/>
                  <a:pt x="364" y="249"/>
                  <a:pt x="348" y="249"/>
                </a:cubicBezTo>
                <a:close/>
                <a:moveTo>
                  <a:pt x="42" y="207"/>
                </a:moveTo>
                <a:lnTo>
                  <a:pt x="42" y="207"/>
                </a:lnTo>
                <a:cubicBezTo>
                  <a:pt x="331" y="207"/>
                  <a:pt x="331" y="207"/>
                  <a:pt x="331" y="207"/>
                </a:cubicBezTo>
                <a:cubicBezTo>
                  <a:pt x="331" y="141"/>
                  <a:pt x="331" y="141"/>
                  <a:pt x="331" y="141"/>
                </a:cubicBezTo>
                <a:cubicBezTo>
                  <a:pt x="323" y="116"/>
                  <a:pt x="306" y="91"/>
                  <a:pt x="282" y="75"/>
                </a:cubicBezTo>
                <a:cubicBezTo>
                  <a:pt x="248" y="58"/>
                  <a:pt x="224" y="50"/>
                  <a:pt x="190" y="50"/>
                </a:cubicBezTo>
                <a:cubicBezTo>
                  <a:pt x="157" y="50"/>
                  <a:pt x="124" y="58"/>
                  <a:pt x="100" y="75"/>
                </a:cubicBezTo>
                <a:cubicBezTo>
                  <a:pt x="75" y="91"/>
                  <a:pt x="58" y="116"/>
                  <a:pt x="42" y="141"/>
                </a:cubicBezTo>
                <a:lnTo>
                  <a:pt x="42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CuadroTexto 652">
            <a:extLst>
              <a:ext uri="{FF2B5EF4-FFF2-40B4-BE49-F238E27FC236}">
                <a16:creationId xmlns:a16="http://schemas.microsoft.com/office/drawing/2014/main" id="{361CA703-10F6-1F49-BE4F-083E02CD41BD}"/>
              </a:ext>
            </a:extLst>
          </p:cNvPr>
          <p:cNvSpPr txBox="1"/>
          <p:nvPr/>
        </p:nvSpPr>
        <p:spPr>
          <a:xfrm>
            <a:off x="11986976" y="3791511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654" name="CuadroTexto 653">
            <a:extLst>
              <a:ext uri="{FF2B5EF4-FFF2-40B4-BE49-F238E27FC236}">
                <a16:creationId xmlns:a16="http://schemas.microsoft.com/office/drawing/2014/main" id="{C9E842EB-682C-F346-89D8-8887B7FE9194}"/>
              </a:ext>
            </a:extLst>
          </p:cNvPr>
          <p:cNvSpPr txBox="1"/>
          <p:nvPr/>
        </p:nvSpPr>
        <p:spPr>
          <a:xfrm>
            <a:off x="14035082" y="2908901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60%</a:t>
            </a:r>
          </a:p>
        </p:txBody>
      </p:sp>
      <p:sp>
        <p:nvSpPr>
          <p:cNvPr id="655" name="CuadroTexto 654">
            <a:extLst>
              <a:ext uri="{FF2B5EF4-FFF2-40B4-BE49-F238E27FC236}">
                <a16:creationId xmlns:a16="http://schemas.microsoft.com/office/drawing/2014/main" id="{0B45F106-0353-F245-8CF0-BE225B25B98F}"/>
              </a:ext>
            </a:extLst>
          </p:cNvPr>
          <p:cNvSpPr txBox="1"/>
          <p:nvPr/>
        </p:nvSpPr>
        <p:spPr>
          <a:xfrm>
            <a:off x="16090733" y="1973486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80%</a:t>
            </a:r>
          </a:p>
        </p:txBody>
      </p:sp>
      <p:sp>
        <p:nvSpPr>
          <p:cNvPr id="656" name="CuadroTexto 655">
            <a:extLst>
              <a:ext uri="{FF2B5EF4-FFF2-40B4-BE49-F238E27FC236}">
                <a16:creationId xmlns:a16="http://schemas.microsoft.com/office/drawing/2014/main" id="{C48153F6-FC47-8D4F-830F-77F050259EDA}"/>
              </a:ext>
            </a:extLst>
          </p:cNvPr>
          <p:cNvSpPr txBox="1"/>
          <p:nvPr/>
        </p:nvSpPr>
        <p:spPr>
          <a:xfrm>
            <a:off x="17994112" y="528874"/>
            <a:ext cx="163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100%</a:t>
            </a:r>
          </a:p>
        </p:txBody>
      </p:sp>
      <p:grpSp>
        <p:nvGrpSpPr>
          <p:cNvPr id="657" name="Group 43">
            <a:extLst>
              <a:ext uri="{FF2B5EF4-FFF2-40B4-BE49-F238E27FC236}">
                <a16:creationId xmlns:a16="http://schemas.microsoft.com/office/drawing/2014/main" id="{E1A47FAB-4C9A-D04E-89CD-F7D7C103201A}"/>
              </a:ext>
            </a:extLst>
          </p:cNvPr>
          <p:cNvGrpSpPr/>
          <p:nvPr/>
        </p:nvGrpSpPr>
        <p:grpSpPr>
          <a:xfrm flipH="1">
            <a:off x="11693904" y="6752388"/>
            <a:ext cx="1974288" cy="795856"/>
            <a:chOff x="5517310" y="11359421"/>
            <a:chExt cx="3676939" cy="795856"/>
          </a:xfrm>
        </p:grpSpPr>
        <p:sp>
          <p:nvSpPr>
            <p:cNvPr id="658" name="CuadroTexto 395">
              <a:extLst>
                <a:ext uri="{FF2B5EF4-FFF2-40B4-BE49-F238E27FC236}">
                  <a16:creationId xmlns:a16="http://schemas.microsoft.com/office/drawing/2014/main" id="{2074D6A4-E1C8-7E49-A9EB-24C38097B91E}"/>
                </a:ext>
              </a:extLst>
            </p:cNvPr>
            <p:cNvSpPr txBox="1"/>
            <p:nvPr/>
          </p:nvSpPr>
          <p:spPr>
            <a:xfrm>
              <a:off x="6165506" y="1135942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9" name="Rectangle 45">
              <a:extLst>
                <a:ext uri="{FF2B5EF4-FFF2-40B4-BE49-F238E27FC236}">
                  <a16:creationId xmlns:a16="http://schemas.microsoft.com/office/drawing/2014/main" id="{015233EB-8AA7-C64F-BFAE-7B28A73B0E13}"/>
                </a:ext>
              </a:extLst>
            </p:cNvPr>
            <p:cNvSpPr/>
            <p:nvPr/>
          </p:nvSpPr>
          <p:spPr>
            <a:xfrm>
              <a:off x="5517310" y="11662834"/>
              <a:ext cx="367693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0" name="Group 43">
            <a:extLst>
              <a:ext uri="{FF2B5EF4-FFF2-40B4-BE49-F238E27FC236}">
                <a16:creationId xmlns:a16="http://schemas.microsoft.com/office/drawing/2014/main" id="{57890B60-683D-134D-B999-E30344604E70}"/>
              </a:ext>
            </a:extLst>
          </p:cNvPr>
          <p:cNvGrpSpPr/>
          <p:nvPr/>
        </p:nvGrpSpPr>
        <p:grpSpPr>
          <a:xfrm flipH="1">
            <a:off x="13706448" y="5805657"/>
            <a:ext cx="1974288" cy="795856"/>
            <a:chOff x="5517310" y="11359421"/>
            <a:chExt cx="3676939" cy="795856"/>
          </a:xfrm>
        </p:grpSpPr>
        <p:sp>
          <p:nvSpPr>
            <p:cNvPr id="661" name="CuadroTexto 395">
              <a:extLst>
                <a:ext uri="{FF2B5EF4-FFF2-40B4-BE49-F238E27FC236}">
                  <a16:creationId xmlns:a16="http://schemas.microsoft.com/office/drawing/2014/main" id="{D19EFEE5-C1A2-E243-A503-A57E32EE3B05}"/>
                </a:ext>
              </a:extLst>
            </p:cNvPr>
            <p:cNvSpPr txBox="1"/>
            <p:nvPr/>
          </p:nvSpPr>
          <p:spPr>
            <a:xfrm>
              <a:off x="6165506" y="1135942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62" name="Rectangle 45">
              <a:extLst>
                <a:ext uri="{FF2B5EF4-FFF2-40B4-BE49-F238E27FC236}">
                  <a16:creationId xmlns:a16="http://schemas.microsoft.com/office/drawing/2014/main" id="{EAA3AD41-5B63-514B-98D0-565262E02A39}"/>
                </a:ext>
              </a:extLst>
            </p:cNvPr>
            <p:cNvSpPr/>
            <p:nvPr/>
          </p:nvSpPr>
          <p:spPr>
            <a:xfrm>
              <a:off x="5517310" y="11662834"/>
              <a:ext cx="367693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3" name="Group 43">
            <a:extLst>
              <a:ext uri="{FF2B5EF4-FFF2-40B4-BE49-F238E27FC236}">
                <a16:creationId xmlns:a16="http://schemas.microsoft.com/office/drawing/2014/main" id="{0AE7F201-9774-A74D-8A7E-EF35AFD74E58}"/>
              </a:ext>
            </a:extLst>
          </p:cNvPr>
          <p:cNvGrpSpPr/>
          <p:nvPr/>
        </p:nvGrpSpPr>
        <p:grpSpPr>
          <a:xfrm flipH="1">
            <a:off x="15782519" y="4885329"/>
            <a:ext cx="1974288" cy="795856"/>
            <a:chOff x="5517310" y="11359421"/>
            <a:chExt cx="3676939" cy="795856"/>
          </a:xfrm>
        </p:grpSpPr>
        <p:sp>
          <p:nvSpPr>
            <p:cNvPr id="664" name="CuadroTexto 395">
              <a:extLst>
                <a:ext uri="{FF2B5EF4-FFF2-40B4-BE49-F238E27FC236}">
                  <a16:creationId xmlns:a16="http://schemas.microsoft.com/office/drawing/2014/main" id="{190E7BE0-3B21-A044-BC3B-6FE99E527C9D}"/>
                </a:ext>
              </a:extLst>
            </p:cNvPr>
            <p:cNvSpPr txBox="1"/>
            <p:nvPr/>
          </p:nvSpPr>
          <p:spPr>
            <a:xfrm>
              <a:off x="6165506" y="1135942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83BEFCAA-D304-D543-93AB-44420CC2CBA2}"/>
                </a:ext>
              </a:extLst>
            </p:cNvPr>
            <p:cNvSpPr/>
            <p:nvPr/>
          </p:nvSpPr>
          <p:spPr>
            <a:xfrm>
              <a:off x="5517310" y="11662834"/>
              <a:ext cx="367693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6" name="Group 43">
            <a:extLst>
              <a:ext uri="{FF2B5EF4-FFF2-40B4-BE49-F238E27FC236}">
                <a16:creationId xmlns:a16="http://schemas.microsoft.com/office/drawing/2014/main" id="{85790514-006B-9945-810D-18C289445393}"/>
              </a:ext>
            </a:extLst>
          </p:cNvPr>
          <p:cNvGrpSpPr/>
          <p:nvPr/>
        </p:nvGrpSpPr>
        <p:grpSpPr>
          <a:xfrm flipH="1">
            <a:off x="17867055" y="3447002"/>
            <a:ext cx="1974288" cy="795856"/>
            <a:chOff x="5517310" y="11359421"/>
            <a:chExt cx="3676939" cy="795856"/>
          </a:xfrm>
        </p:grpSpPr>
        <p:sp>
          <p:nvSpPr>
            <p:cNvPr id="667" name="CuadroTexto 395">
              <a:extLst>
                <a:ext uri="{FF2B5EF4-FFF2-40B4-BE49-F238E27FC236}">
                  <a16:creationId xmlns:a16="http://schemas.microsoft.com/office/drawing/2014/main" id="{18D67B9B-C9DD-424D-8546-21B56F876CB1}"/>
                </a:ext>
              </a:extLst>
            </p:cNvPr>
            <p:cNvSpPr txBox="1"/>
            <p:nvPr/>
          </p:nvSpPr>
          <p:spPr>
            <a:xfrm>
              <a:off x="6165506" y="1135942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68" name="Rectangle 45">
              <a:extLst>
                <a:ext uri="{FF2B5EF4-FFF2-40B4-BE49-F238E27FC236}">
                  <a16:creationId xmlns:a16="http://schemas.microsoft.com/office/drawing/2014/main" id="{C7E378B6-6F19-9241-AA5D-4138A7CC36D4}"/>
                </a:ext>
              </a:extLst>
            </p:cNvPr>
            <p:cNvSpPr/>
            <p:nvPr/>
          </p:nvSpPr>
          <p:spPr>
            <a:xfrm>
              <a:off x="5517310" y="11662834"/>
              <a:ext cx="367693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3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CE6473-21E1-DB40-B284-D46CC4ACB670}"/>
              </a:ext>
            </a:extLst>
          </p:cNvPr>
          <p:cNvGrpSpPr/>
          <p:nvPr/>
        </p:nvGrpSpPr>
        <p:grpSpPr>
          <a:xfrm>
            <a:off x="1471111" y="4443835"/>
            <a:ext cx="6010344" cy="4775334"/>
            <a:chOff x="1471111" y="4594711"/>
            <a:chExt cx="6010344" cy="4775334"/>
          </a:xfrm>
        </p:grpSpPr>
        <p:sp>
          <p:nvSpPr>
            <p:cNvPr id="60" name="CuadroTexto 568">
              <a:extLst>
                <a:ext uri="{FF2B5EF4-FFF2-40B4-BE49-F238E27FC236}">
                  <a16:creationId xmlns:a16="http://schemas.microsoft.com/office/drawing/2014/main" id="{7DBD4920-61CA-7D48-B496-B2FA8D43C323}"/>
                </a:ext>
              </a:extLst>
            </p:cNvPr>
            <p:cNvSpPr txBox="1"/>
            <p:nvPr/>
          </p:nvSpPr>
          <p:spPr>
            <a:xfrm>
              <a:off x="1471111" y="4594711"/>
              <a:ext cx="3767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Finance</a:t>
              </a:r>
            </a:p>
          </p:txBody>
        </p:sp>
        <p:sp>
          <p:nvSpPr>
            <p:cNvPr id="61" name="CuadroTexto 569">
              <a:extLst>
                <a:ext uri="{FF2B5EF4-FFF2-40B4-BE49-F238E27FC236}">
                  <a16:creationId xmlns:a16="http://schemas.microsoft.com/office/drawing/2014/main" id="{8BE62992-F619-5542-8E25-E405A2FC23F3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95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reeform 410">
            <a:extLst>
              <a:ext uri="{FF2B5EF4-FFF2-40B4-BE49-F238E27FC236}">
                <a16:creationId xmlns:a16="http://schemas.microsoft.com/office/drawing/2014/main" id="{E3A3EE98-C2CE-D54B-B7B9-39EC9B559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01" y="3099288"/>
            <a:ext cx="7832911" cy="7832911"/>
          </a:xfrm>
          <a:custGeom>
            <a:avLst/>
            <a:gdLst>
              <a:gd name="T0" fmla="*/ 7008 w 7009"/>
              <a:gd name="T1" fmla="*/ 3503 h 7007"/>
              <a:gd name="T2" fmla="*/ 7008 w 7009"/>
              <a:gd name="T3" fmla="*/ 3503 h 7007"/>
              <a:gd name="T4" fmla="*/ 3504 w 7009"/>
              <a:gd name="T5" fmla="*/ 7006 h 7007"/>
              <a:gd name="T6" fmla="*/ 0 w 7009"/>
              <a:gd name="T7" fmla="*/ 3503 h 7007"/>
              <a:gd name="T8" fmla="*/ 3504 w 7009"/>
              <a:gd name="T9" fmla="*/ 0 h 7007"/>
              <a:gd name="T10" fmla="*/ 7008 w 7009"/>
              <a:gd name="T11" fmla="*/ 3503 h 7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09" h="7007">
                <a:moveTo>
                  <a:pt x="7008" y="3503"/>
                </a:moveTo>
                <a:lnTo>
                  <a:pt x="7008" y="3503"/>
                </a:lnTo>
                <a:cubicBezTo>
                  <a:pt x="7008" y="5442"/>
                  <a:pt x="5443" y="7006"/>
                  <a:pt x="3504" y="7006"/>
                </a:cubicBezTo>
                <a:cubicBezTo>
                  <a:pt x="1565" y="7006"/>
                  <a:pt x="0" y="5442"/>
                  <a:pt x="0" y="3503"/>
                </a:cubicBezTo>
                <a:cubicBezTo>
                  <a:pt x="0" y="1574"/>
                  <a:pt x="1565" y="0"/>
                  <a:pt x="3504" y="0"/>
                </a:cubicBezTo>
                <a:cubicBezTo>
                  <a:pt x="5443" y="0"/>
                  <a:pt x="7008" y="1574"/>
                  <a:pt x="7008" y="35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1">
            <a:extLst>
              <a:ext uri="{FF2B5EF4-FFF2-40B4-BE49-F238E27FC236}">
                <a16:creationId xmlns:a16="http://schemas.microsoft.com/office/drawing/2014/main" id="{AB6BABF1-9913-B84D-A93A-D6AB2A6E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830" y="2571834"/>
            <a:ext cx="739419" cy="1069694"/>
          </a:xfrm>
          <a:custGeom>
            <a:avLst/>
            <a:gdLst>
              <a:gd name="T0" fmla="*/ 661 w 662"/>
              <a:gd name="T1" fmla="*/ 957 h 958"/>
              <a:gd name="T2" fmla="*/ 0 w 662"/>
              <a:gd name="T3" fmla="*/ 957 h 958"/>
              <a:gd name="T4" fmla="*/ 0 w 662"/>
              <a:gd name="T5" fmla="*/ 0 h 958"/>
              <a:gd name="T6" fmla="*/ 661 w 662"/>
              <a:gd name="T7" fmla="*/ 0 h 958"/>
              <a:gd name="T8" fmla="*/ 661 w 662"/>
              <a:gd name="T9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958">
                <a:moveTo>
                  <a:pt x="661" y="957"/>
                </a:moveTo>
                <a:lnTo>
                  <a:pt x="0" y="957"/>
                </a:lnTo>
                <a:lnTo>
                  <a:pt x="0" y="0"/>
                </a:lnTo>
                <a:lnTo>
                  <a:pt x="661" y="0"/>
                </a:lnTo>
                <a:lnTo>
                  <a:pt x="661" y="9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2">
            <a:extLst>
              <a:ext uri="{FF2B5EF4-FFF2-40B4-BE49-F238E27FC236}">
                <a16:creationId xmlns:a16="http://schemas.microsoft.com/office/drawing/2014/main" id="{85DDC21B-E6AA-9B41-8F2F-AA6AB717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162" y="3794340"/>
            <a:ext cx="1335882" cy="1340813"/>
          </a:xfrm>
          <a:custGeom>
            <a:avLst/>
            <a:gdLst>
              <a:gd name="T0" fmla="*/ 409 w 1193"/>
              <a:gd name="T1" fmla="*/ 1104 h 1201"/>
              <a:gd name="T2" fmla="*/ 409 w 1193"/>
              <a:gd name="T3" fmla="*/ 1104 h 1201"/>
              <a:gd name="T4" fmla="*/ 79 w 1193"/>
              <a:gd name="T5" fmla="*/ 739 h 1201"/>
              <a:gd name="T6" fmla="*/ 96 w 1193"/>
              <a:gd name="T7" fmla="*/ 435 h 1201"/>
              <a:gd name="T8" fmla="*/ 479 w 1193"/>
              <a:gd name="T9" fmla="*/ 87 h 1201"/>
              <a:gd name="T10" fmla="*/ 783 w 1193"/>
              <a:gd name="T11" fmla="*/ 96 h 1201"/>
              <a:gd name="T12" fmla="*/ 1113 w 1193"/>
              <a:gd name="T13" fmla="*/ 461 h 1201"/>
              <a:gd name="T14" fmla="*/ 1105 w 1193"/>
              <a:gd name="T15" fmla="*/ 765 h 1201"/>
              <a:gd name="T16" fmla="*/ 713 w 1193"/>
              <a:gd name="T17" fmla="*/ 1113 h 1201"/>
              <a:gd name="T18" fmla="*/ 409 w 1193"/>
              <a:gd name="T19" fmla="*/ 1104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3" h="1201">
                <a:moveTo>
                  <a:pt x="409" y="1104"/>
                </a:moveTo>
                <a:lnTo>
                  <a:pt x="409" y="1104"/>
                </a:lnTo>
                <a:cubicBezTo>
                  <a:pt x="79" y="739"/>
                  <a:pt x="79" y="739"/>
                  <a:pt x="79" y="739"/>
                </a:cubicBezTo>
                <a:cubicBezTo>
                  <a:pt x="0" y="652"/>
                  <a:pt x="9" y="521"/>
                  <a:pt x="96" y="435"/>
                </a:cubicBezTo>
                <a:cubicBezTo>
                  <a:pt x="479" y="87"/>
                  <a:pt x="479" y="87"/>
                  <a:pt x="479" y="87"/>
                </a:cubicBezTo>
                <a:cubicBezTo>
                  <a:pt x="574" y="0"/>
                  <a:pt x="705" y="9"/>
                  <a:pt x="783" y="96"/>
                </a:cubicBezTo>
                <a:cubicBezTo>
                  <a:pt x="1113" y="461"/>
                  <a:pt x="1113" y="461"/>
                  <a:pt x="1113" y="461"/>
                </a:cubicBezTo>
                <a:cubicBezTo>
                  <a:pt x="1192" y="548"/>
                  <a:pt x="1192" y="687"/>
                  <a:pt x="1105" y="765"/>
                </a:cubicBezTo>
                <a:cubicBezTo>
                  <a:pt x="713" y="1113"/>
                  <a:pt x="713" y="1113"/>
                  <a:pt x="713" y="1113"/>
                </a:cubicBezTo>
                <a:cubicBezTo>
                  <a:pt x="626" y="1200"/>
                  <a:pt x="487" y="1191"/>
                  <a:pt x="409" y="11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3">
            <a:extLst>
              <a:ext uri="{FF2B5EF4-FFF2-40B4-BE49-F238E27FC236}">
                <a16:creationId xmlns:a16="http://schemas.microsoft.com/office/drawing/2014/main" id="{30525AAB-99D7-9B4B-8449-C82E0D43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45" y="2049311"/>
            <a:ext cx="2469658" cy="670407"/>
          </a:xfrm>
          <a:custGeom>
            <a:avLst/>
            <a:gdLst>
              <a:gd name="T0" fmla="*/ 0 w 2210"/>
              <a:gd name="T1" fmla="*/ 304 h 601"/>
              <a:gd name="T2" fmla="*/ 0 w 2210"/>
              <a:gd name="T3" fmla="*/ 304 h 601"/>
              <a:gd name="T4" fmla="*/ 0 w 2210"/>
              <a:gd name="T5" fmla="*/ 304 h 601"/>
              <a:gd name="T6" fmla="*/ 296 w 2210"/>
              <a:gd name="T7" fmla="*/ 0 h 601"/>
              <a:gd name="T8" fmla="*/ 1913 w 2210"/>
              <a:gd name="T9" fmla="*/ 0 h 601"/>
              <a:gd name="T10" fmla="*/ 2209 w 2210"/>
              <a:gd name="T11" fmla="*/ 304 h 601"/>
              <a:gd name="T12" fmla="*/ 2209 w 2210"/>
              <a:gd name="T13" fmla="*/ 304 h 601"/>
              <a:gd name="T14" fmla="*/ 1913 w 2210"/>
              <a:gd name="T15" fmla="*/ 600 h 601"/>
              <a:gd name="T16" fmla="*/ 296 w 2210"/>
              <a:gd name="T17" fmla="*/ 600 h 601"/>
              <a:gd name="T18" fmla="*/ 0 w 2210"/>
              <a:gd name="T19" fmla="*/ 304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0" h="601">
                <a:moveTo>
                  <a:pt x="0" y="304"/>
                </a:moveTo>
                <a:lnTo>
                  <a:pt x="0" y="304"/>
                </a:lnTo>
                <a:lnTo>
                  <a:pt x="0" y="304"/>
                </a:lnTo>
                <a:cubicBezTo>
                  <a:pt x="0" y="139"/>
                  <a:pt x="139" y="0"/>
                  <a:pt x="296" y="0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078" y="0"/>
                  <a:pt x="2209" y="139"/>
                  <a:pt x="2209" y="304"/>
                </a:cubicBezTo>
                <a:lnTo>
                  <a:pt x="2209" y="304"/>
                </a:lnTo>
                <a:cubicBezTo>
                  <a:pt x="2209" y="461"/>
                  <a:pt x="2078" y="600"/>
                  <a:pt x="1913" y="600"/>
                </a:cubicBezTo>
                <a:cubicBezTo>
                  <a:pt x="296" y="600"/>
                  <a:pt x="296" y="600"/>
                  <a:pt x="296" y="600"/>
                </a:cubicBezTo>
                <a:cubicBezTo>
                  <a:pt x="139" y="600"/>
                  <a:pt x="0" y="461"/>
                  <a:pt x="0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4">
            <a:extLst>
              <a:ext uri="{FF2B5EF4-FFF2-40B4-BE49-F238E27FC236}">
                <a16:creationId xmlns:a16="http://schemas.microsoft.com/office/drawing/2014/main" id="{6A2D7A7E-E569-B747-B5C3-6F61EB10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821" y="7013279"/>
            <a:ext cx="3209080" cy="2740780"/>
          </a:xfrm>
          <a:custGeom>
            <a:avLst/>
            <a:gdLst>
              <a:gd name="T0" fmla="*/ 1774 w 2871"/>
              <a:gd name="T1" fmla="*/ 2452 h 2453"/>
              <a:gd name="T2" fmla="*/ 1774 w 2871"/>
              <a:gd name="T3" fmla="*/ 2452 h 2453"/>
              <a:gd name="T4" fmla="*/ 2870 w 2871"/>
              <a:gd name="T5" fmla="*/ 939 h 2453"/>
              <a:gd name="T6" fmla="*/ 0 w 2871"/>
              <a:gd name="T7" fmla="*/ 0 h 2453"/>
              <a:gd name="T8" fmla="*/ 1774 w 2871"/>
              <a:gd name="T9" fmla="*/ 245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453">
                <a:moveTo>
                  <a:pt x="1774" y="2452"/>
                </a:moveTo>
                <a:lnTo>
                  <a:pt x="1774" y="2452"/>
                </a:lnTo>
                <a:cubicBezTo>
                  <a:pt x="2287" y="2078"/>
                  <a:pt x="2669" y="1556"/>
                  <a:pt x="2870" y="939"/>
                </a:cubicBezTo>
                <a:cubicBezTo>
                  <a:pt x="0" y="0"/>
                  <a:pt x="0" y="0"/>
                  <a:pt x="0" y="0"/>
                </a:cubicBezTo>
                <a:lnTo>
                  <a:pt x="1774" y="24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5">
            <a:extLst>
              <a:ext uri="{FF2B5EF4-FFF2-40B4-BE49-F238E27FC236}">
                <a16:creationId xmlns:a16="http://schemas.microsoft.com/office/drawing/2014/main" id="{7C6D7836-7B3C-5545-9E6F-AC58EEB5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962" y="7013279"/>
            <a:ext cx="1996433" cy="3381610"/>
          </a:xfrm>
          <a:custGeom>
            <a:avLst/>
            <a:gdLst>
              <a:gd name="T0" fmla="*/ 0 w 1784"/>
              <a:gd name="T1" fmla="*/ 3025 h 3026"/>
              <a:gd name="T2" fmla="*/ 0 w 1784"/>
              <a:gd name="T3" fmla="*/ 3025 h 3026"/>
              <a:gd name="T4" fmla="*/ 9 w 1784"/>
              <a:gd name="T5" fmla="*/ 3025 h 3026"/>
              <a:gd name="T6" fmla="*/ 1783 w 1784"/>
              <a:gd name="T7" fmla="*/ 2452 h 3026"/>
              <a:gd name="T8" fmla="*/ 9 w 1784"/>
              <a:gd name="T9" fmla="*/ 0 h 3026"/>
              <a:gd name="T10" fmla="*/ 0 w 1784"/>
              <a:gd name="T11" fmla="*/ 3025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3026">
                <a:moveTo>
                  <a:pt x="0" y="3025"/>
                </a:moveTo>
                <a:lnTo>
                  <a:pt x="0" y="3025"/>
                </a:lnTo>
                <a:cubicBezTo>
                  <a:pt x="9" y="3025"/>
                  <a:pt x="9" y="3025"/>
                  <a:pt x="9" y="3025"/>
                </a:cubicBezTo>
                <a:cubicBezTo>
                  <a:pt x="670" y="3025"/>
                  <a:pt x="1287" y="2817"/>
                  <a:pt x="1783" y="2452"/>
                </a:cubicBezTo>
                <a:cubicBezTo>
                  <a:pt x="9" y="0"/>
                  <a:pt x="9" y="0"/>
                  <a:pt x="9" y="0"/>
                </a:cubicBezTo>
                <a:lnTo>
                  <a:pt x="0" y="30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6">
            <a:extLst>
              <a:ext uri="{FF2B5EF4-FFF2-40B4-BE49-F238E27FC236}">
                <a16:creationId xmlns:a16="http://schemas.microsoft.com/office/drawing/2014/main" id="{616A3E98-48E4-B540-A868-3452B130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19" y="7013279"/>
            <a:ext cx="1991502" cy="3381610"/>
          </a:xfrm>
          <a:custGeom>
            <a:avLst/>
            <a:gdLst>
              <a:gd name="T0" fmla="*/ 0 w 1783"/>
              <a:gd name="T1" fmla="*/ 2443 h 3026"/>
              <a:gd name="T2" fmla="*/ 0 w 1783"/>
              <a:gd name="T3" fmla="*/ 2443 h 3026"/>
              <a:gd name="T4" fmla="*/ 1773 w 1783"/>
              <a:gd name="T5" fmla="*/ 3025 h 3026"/>
              <a:gd name="T6" fmla="*/ 1782 w 1783"/>
              <a:gd name="T7" fmla="*/ 0 h 3026"/>
              <a:gd name="T8" fmla="*/ 0 w 1783"/>
              <a:gd name="T9" fmla="*/ 2443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3" h="3026">
                <a:moveTo>
                  <a:pt x="0" y="2443"/>
                </a:moveTo>
                <a:lnTo>
                  <a:pt x="0" y="2443"/>
                </a:lnTo>
                <a:cubicBezTo>
                  <a:pt x="495" y="2808"/>
                  <a:pt x="1113" y="3025"/>
                  <a:pt x="1773" y="3025"/>
                </a:cubicBezTo>
                <a:cubicBezTo>
                  <a:pt x="1782" y="0"/>
                  <a:pt x="1782" y="0"/>
                  <a:pt x="1782" y="0"/>
                </a:cubicBezTo>
                <a:lnTo>
                  <a:pt x="0" y="24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7">
            <a:extLst>
              <a:ext uri="{FF2B5EF4-FFF2-40B4-BE49-F238E27FC236}">
                <a16:creationId xmlns:a16="http://schemas.microsoft.com/office/drawing/2014/main" id="{D2F656A9-56B5-3E48-BC14-80E9D2168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821" y="5983020"/>
            <a:ext cx="3381610" cy="2080232"/>
          </a:xfrm>
          <a:custGeom>
            <a:avLst/>
            <a:gdLst>
              <a:gd name="T0" fmla="*/ 2870 w 3027"/>
              <a:gd name="T1" fmla="*/ 1860 h 1861"/>
              <a:gd name="T2" fmla="*/ 2870 w 3027"/>
              <a:gd name="T3" fmla="*/ 1860 h 1861"/>
              <a:gd name="T4" fmla="*/ 3026 w 3027"/>
              <a:gd name="T5" fmla="*/ 921 h 1861"/>
              <a:gd name="T6" fmla="*/ 2878 w 3027"/>
              <a:gd name="T7" fmla="*/ 0 h 1861"/>
              <a:gd name="T8" fmla="*/ 0 w 3027"/>
              <a:gd name="T9" fmla="*/ 921 h 1861"/>
              <a:gd name="T10" fmla="*/ 2870 w 3027"/>
              <a:gd name="T11" fmla="*/ 1860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7" h="1861">
                <a:moveTo>
                  <a:pt x="2870" y="1860"/>
                </a:moveTo>
                <a:lnTo>
                  <a:pt x="2870" y="1860"/>
                </a:lnTo>
                <a:cubicBezTo>
                  <a:pt x="2974" y="1564"/>
                  <a:pt x="3026" y="1251"/>
                  <a:pt x="3026" y="921"/>
                </a:cubicBezTo>
                <a:cubicBezTo>
                  <a:pt x="3026" y="600"/>
                  <a:pt x="2974" y="287"/>
                  <a:pt x="2878" y="0"/>
                </a:cubicBezTo>
                <a:cubicBezTo>
                  <a:pt x="0" y="921"/>
                  <a:pt x="0" y="921"/>
                  <a:pt x="0" y="921"/>
                </a:cubicBezTo>
                <a:lnTo>
                  <a:pt x="2870" y="18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8">
            <a:extLst>
              <a:ext uri="{FF2B5EF4-FFF2-40B4-BE49-F238E27FC236}">
                <a16:creationId xmlns:a16="http://schemas.microsoft.com/office/drawing/2014/main" id="{9966F2A2-D1EA-534D-A7A6-5F5CC088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884" y="7013279"/>
            <a:ext cx="3218936" cy="2730921"/>
          </a:xfrm>
          <a:custGeom>
            <a:avLst/>
            <a:gdLst>
              <a:gd name="T0" fmla="*/ 0 w 2879"/>
              <a:gd name="T1" fmla="*/ 930 h 2444"/>
              <a:gd name="T2" fmla="*/ 0 w 2879"/>
              <a:gd name="T3" fmla="*/ 930 h 2444"/>
              <a:gd name="T4" fmla="*/ 1096 w 2879"/>
              <a:gd name="T5" fmla="*/ 2443 h 2444"/>
              <a:gd name="T6" fmla="*/ 2878 w 2879"/>
              <a:gd name="T7" fmla="*/ 0 h 2444"/>
              <a:gd name="T8" fmla="*/ 0 w 2879"/>
              <a:gd name="T9" fmla="*/ 93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9" h="2444">
                <a:moveTo>
                  <a:pt x="0" y="930"/>
                </a:moveTo>
                <a:lnTo>
                  <a:pt x="0" y="930"/>
                </a:lnTo>
                <a:cubicBezTo>
                  <a:pt x="200" y="1547"/>
                  <a:pt x="583" y="2069"/>
                  <a:pt x="1096" y="2443"/>
                </a:cubicBezTo>
                <a:cubicBezTo>
                  <a:pt x="2878" y="0"/>
                  <a:pt x="2878" y="0"/>
                  <a:pt x="2878" y="0"/>
                </a:cubicBezTo>
                <a:lnTo>
                  <a:pt x="0" y="9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9">
            <a:extLst>
              <a:ext uri="{FF2B5EF4-FFF2-40B4-BE49-F238E27FC236}">
                <a16:creationId xmlns:a16="http://schemas.microsoft.com/office/drawing/2014/main" id="{37F9E09E-3CCD-5546-AF0E-2AFE1054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743" y="4282358"/>
            <a:ext cx="3209077" cy="2730921"/>
          </a:xfrm>
          <a:custGeom>
            <a:avLst/>
            <a:gdLst>
              <a:gd name="T0" fmla="*/ 1095 w 2870"/>
              <a:gd name="T1" fmla="*/ 0 h 2443"/>
              <a:gd name="T2" fmla="*/ 1095 w 2870"/>
              <a:gd name="T3" fmla="*/ 0 h 2443"/>
              <a:gd name="T4" fmla="*/ 0 w 2870"/>
              <a:gd name="T5" fmla="*/ 1504 h 2443"/>
              <a:gd name="T6" fmla="*/ 2869 w 2870"/>
              <a:gd name="T7" fmla="*/ 2442 h 2443"/>
              <a:gd name="T8" fmla="*/ 1095 w 2870"/>
              <a:gd name="T9" fmla="*/ 0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0" h="2443">
                <a:moveTo>
                  <a:pt x="1095" y="0"/>
                </a:moveTo>
                <a:lnTo>
                  <a:pt x="1095" y="0"/>
                </a:lnTo>
                <a:cubicBezTo>
                  <a:pt x="591" y="365"/>
                  <a:pt x="200" y="895"/>
                  <a:pt x="0" y="1504"/>
                </a:cubicBezTo>
                <a:cubicBezTo>
                  <a:pt x="2869" y="2442"/>
                  <a:pt x="2869" y="2442"/>
                  <a:pt x="2869" y="2442"/>
                </a:cubicBezTo>
                <a:lnTo>
                  <a:pt x="109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0">
            <a:extLst>
              <a:ext uri="{FF2B5EF4-FFF2-40B4-BE49-F238E27FC236}">
                <a16:creationId xmlns:a16="http://schemas.microsoft.com/office/drawing/2014/main" id="{4DC67C00-0835-7B4A-BF1E-BA22BC54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821" y="4282358"/>
            <a:ext cx="3218939" cy="2730921"/>
          </a:xfrm>
          <a:custGeom>
            <a:avLst/>
            <a:gdLst>
              <a:gd name="T0" fmla="*/ 2878 w 2879"/>
              <a:gd name="T1" fmla="*/ 1521 h 2443"/>
              <a:gd name="T2" fmla="*/ 2878 w 2879"/>
              <a:gd name="T3" fmla="*/ 1521 h 2443"/>
              <a:gd name="T4" fmla="*/ 1782 w 2879"/>
              <a:gd name="T5" fmla="*/ 0 h 2443"/>
              <a:gd name="T6" fmla="*/ 0 w 2879"/>
              <a:gd name="T7" fmla="*/ 2442 h 2443"/>
              <a:gd name="T8" fmla="*/ 2878 w 2879"/>
              <a:gd name="T9" fmla="*/ 1521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9" h="2443">
                <a:moveTo>
                  <a:pt x="2878" y="1521"/>
                </a:moveTo>
                <a:lnTo>
                  <a:pt x="2878" y="1521"/>
                </a:lnTo>
                <a:cubicBezTo>
                  <a:pt x="2678" y="904"/>
                  <a:pt x="2296" y="374"/>
                  <a:pt x="1782" y="0"/>
                </a:cubicBezTo>
                <a:cubicBezTo>
                  <a:pt x="0" y="2442"/>
                  <a:pt x="0" y="2442"/>
                  <a:pt x="0" y="2442"/>
                </a:cubicBezTo>
                <a:lnTo>
                  <a:pt x="2878" y="15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1">
            <a:extLst>
              <a:ext uri="{FF2B5EF4-FFF2-40B4-BE49-F238E27FC236}">
                <a16:creationId xmlns:a16="http://schemas.microsoft.com/office/drawing/2014/main" id="{E31A4CDB-ADF6-4347-ACCB-4660FB38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250" y="3641528"/>
            <a:ext cx="1996430" cy="3371751"/>
          </a:xfrm>
          <a:custGeom>
            <a:avLst/>
            <a:gdLst>
              <a:gd name="T0" fmla="*/ 1783 w 1784"/>
              <a:gd name="T1" fmla="*/ 0 h 3017"/>
              <a:gd name="T2" fmla="*/ 1783 w 1784"/>
              <a:gd name="T3" fmla="*/ 0 h 3017"/>
              <a:gd name="T4" fmla="*/ 1774 w 1784"/>
              <a:gd name="T5" fmla="*/ 0 h 3017"/>
              <a:gd name="T6" fmla="*/ 0 w 1784"/>
              <a:gd name="T7" fmla="*/ 574 h 3017"/>
              <a:gd name="T8" fmla="*/ 1774 w 1784"/>
              <a:gd name="T9" fmla="*/ 3016 h 3017"/>
              <a:gd name="T10" fmla="*/ 1783 w 1784"/>
              <a:gd name="T11" fmla="*/ 0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3017">
                <a:moveTo>
                  <a:pt x="1783" y="0"/>
                </a:moveTo>
                <a:lnTo>
                  <a:pt x="1783" y="0"/>
                </a:lnTo>
                <a:lnTo>
                  <a:pt x="1774" y="0"/>
                </a:lnTo>
                <a:cubicBezTo>
                  <a:pt x="1113" y="0"/>
                  <a:pt x="505" y="208"/>
                  <a:pt x="0" y="574"/>
                </a:cubicBezTo>
                <a:cubicBezTo>
                  <a:pt x="1774" y="3016"/>
                  <a:pt x="1774" y="3016"/>
                  <a:pt x="1774" y="3016"/>
                </a:cubicBezTo>
                <a:lnTo>
                  <a:pt x="178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2">
            <a:extLst>
              <a:ext uri="{FF2B5EF4-FFF2-40B4-BE49-F238E27FC236}">
                <a16:creationId xmlns:a16="http://schemas.microsoft.com/office/drawing/2014/main" id="{F5E60CE0-79C7-C349-8864-04A044B6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283" y="5963303"/>
            <a:ext cx="3381610" cy="2090091"/>
          </a:xfrm>
          <a:custGeom>
            <a:avLst/>
            <a:gdLst>
              <a:gd name="T0" fmla="*/ 148 w 3027"/>
              <a:gd name="T1" fmla="*/ 1868 h 1869"/>
              <a:gd name="T2" fmla="*/ 148 w 3027"/>
              <a:gd name="T3" fmla="*/ 1868 h 1869"/>
              <a:gd name="T4" fmla="*/ 3026 w 3027"/>
              <a:gd name="T5" fmla="*/ 938 h 1869"/>
              <a:gd name="T6" fmla="*/ 157 w 3027"/>
              <a:gd name="T7" fmla="*/ 0 h 1869"/>
              <a:gd name="T8" fmla="*/ 0 w 3027"/>
              <a:gd name="T9" fmla="*/ 938 h 1869"/>
              <a:gd name="T10" fmla="*/ 148 w 3027"/>
              <a:gd name="T11" fmla="*/ 1868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7" h="1869">
                <a:moveTo>
                  <a:pt x="148" y="1868"/>
                </a:moveTo>
                <a:lnTo>
                  <a:pt x="148" y="1868"/>
                </a:lnTo>
                <a:cubicBezTo>
                  <a:pt x="3026" y="938"/>
                  <a:pt x="3026" y="938"/>
                  <a:pt x="3026" y="938"/>
                </a:cubicBezTo>
                <a:cubicBezTo>
                  <a:pt x="157" y="0"/>
                  <a:pt x="157" y="0"/>
                  <a:pt x="157" y="0"/>
                </a:cubicBezTo>
                <a:cubicBezTo>
                  <a:pt x="52" y="295"/>
                  <a:pt x="0" y="617"/>
                  <a:pt x="0" y="938"/>
                </a:cubicBezTo>
                <a:cubicBezTo>
                  <a:pt x="0" y="1268"/>
                  <a:pt x="52" y="1572"/>
                  <a:pt x="148" y="18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3">
            <a:extLst>
              <a:ext uri="{FF2B5EF4-FFF2-40B4-BE49-F238E27FC236}">
                <a16:creationId xmlns:a16="http://schemas.microsoft.com/office/drawing/2014/main" id="{D715D0EA-039F-C540-B33B-70DB49E3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821" y="3641528"/>
            <a:ext cx="1991502" cy="3371751"/>
          </a:xfrm>
          <a:custGeom>
            <a:avLst/>
            <a:gdLst>
              <a:gd name="T0" fmla="*/ 1782 w 1783"/>
              <a:gd name="T1" fmla="*/ 574 h 3017"/>
              <a:gd name="T2" fmla="*/ 1782 w 1783"/>
              <a:gd name="T3" fmla="*/ 574 h 3017"/>
              <a:gd name="T4" fmla="*/ 9 w 1783"/>
              <a:gd name="T5" fmla="*/ 0 h 3017"/>
              <a:gd name="T6" fmla="*/ 0 w 1783"/>
              <a:gd name="T7" fmla="*/ 3016 h 3017"/>
              <a:gd name="T8" fmla="*/ 1782 w 1783"/>
              <a:gd name="T9" fmla="*/ 574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3" h="3017">
                <a:moveTo>
                  <a:pt x="1782" y="574"/>
                </a:moveTo>
                <a:lnTo>
                  <a:pt x="1782" y="574"/>
                </a:lnTo>
                <a:cubicBezTo>
                  <a:pt x="1287" y="217"/>
                  <a:pt x="670" y="0"/>
                  <a:pt x="9" y="0"/>
                </a:cubicBezTo>
                <a:cubicBezTo>
                  <a:pt x="0" y="3016"/>
                  <a:pt x="0" y="3016"/>
                  <a:pt x="0" y="3016"/>
                </a:cubicBezTo>
                <a:lnTo>
                  <a:pt x="1782" y="5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4">
            <a:extLst>
              <a:ext uri="{FF2B5EF4-FFF2-40B4-BE49-F238E27FC236}">
                <a16:creationId xmlns:a16="http://schemas.microsoft.com/office/drawing/2014/main" id="{D6BE3649-7D9B-AD4D-86F1-C9C22ED53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95" y="6623850"/>
            <a:ext cx="778855" cy="788714"/>
          </a:xfrm>
          <a:custGeom>
            <a:avLst/>
            <a:gdLst>
              <a:gd name="T0" fmla="*/ 696 w 697"/>
              <a:gd name="T1" fmla="*/ 347 h 704"/>
              <a:gd name="T2" fmla="*/ 696 w 697"/>
              <a:gd name="T3" fmla="*/ 347 h 704"/>
              <a:gd name="T4" fmla="*/ 348 w 697"/>
              <a:gd name="T5" fmla="*/ 703 h 704"/>
              <a:gd name="T6" fmla="*/ 0 w 697"/>
              <a:gd name="T7" fmla="*/ 347 h 704"/>
              <a:gd name="T8" fmla="*/ 348 w 697"/>
              <a:gd name="T9" fmla="*/ 0 h 704"/>
              <a:gd name="T10" fmla="*/ 696 w 697"/>
              <a:gd name="T11" fmla="*/ 347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704">
                <a:moveTo>
                  <a:pt x="696" y="347"/>
                </a:moveTo>
                <a:lnTo>
                  <a:pt x="696" y="347"/>
                </a:lnTo>
                <a:cubicBezTo>
                  <a:pt x="696" y="547"/>
                  <a:pt x="540" y="703"/>
                  <a:pt x="348" y="703"/>
                </a:cubicBezTo>
                <a:cubicBezTo>
                  <a:pt x="157" y="703"/>
                  <a:pt x="0" y="547"/>
                  <a:pt x="0" y="347"/>
                </a:cubicBezTo>
                <a:cubicBezTo>
                  <a:pt x="0" y="157"/>
                  <a:pt x="157" y="0"/>
                  <a:pt x="348" y="0"/>
                </a:cubicBezTo>
                <a:cubicBezTo>
                  <a:pt x="540" y="0"/>
                  <a:pt x="696" y="157"/>
                  <a:pt x="696" y="3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5">
            <a:extLst>
              <a:ext uri="{FF2B5EF4-FFF2-40B4-BE49-F238E27FC236}">
                <a16:creationId xmlns:a16="http://schemas.microsoft.com/office/drawing/2014/main" id="{704B1FDE-8050-2343-87B1-A6C6B629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56" y="5761196"/>
            <a:ext cx="1587286" cy="2711203"/>
          </a:xfrm>
          <a:custGeom>
            <a:avLst/>
            <a:gdLst>
              <a:gd name="T0" fmla="*/ 1417 w 1418"/>
              <a:gd name="T1" fmla="*/ 1608 h 2426"/>
              <a:gd name="T2" fmla="*/ 1417 w 1418"/>
              <a:gd name="T3" fmla="*/ 1608 h 2426"/>
              <a:gd name="T4" fmla="*/ 1243 w 1418"/>
              <a:gd name="T5" fmla="*/ 1999 h 2426"/>
              <a:gd name="T6" fmla="*/ 800 w 1418"/>
              <a:gd name="T7" fmla="*/ 2199 h 2426"/>
              <a:gd name="T8" fmla="*/ 800 w 1418"/>
              <a:gd name="T9" fmla="*/ 2425 h 2426"/>
              <a:gd name="T10" fmla="*/ 643 w 1418"/>
              <a:gd name="T11" fmla="*/ 2425 h 2426"/>
              <a:gd name="T12" fmla="*/ 643 w 1418"/>
              <a:gd name="T13" fmla="*/ 2199 h 2426"/>
              <a:gd name="T14" fmla="*/ 174 w 1418"/>
              <a:gd name="T15" fmla="*/ 2025 h 2426"/>
              <a:gd name="T16" fmla="*/ 0 w 1418"/>
              <a:gd name="T17" fmla="*/ 1599 h 2426"/>
              <a:gd name="T18" fmla="*/ 496 w 1418"/>
              <a:gd name="T19" fmla="*/ 1599 h 2426"/>
              <a:gd name="T20" fmla="*/ 643 w 1418"/>
              <a:gd name="T21" fmla="*/ 1816 h 2426"/>
              <a:gd name="T22" fmla="*/ 643 w 1418"/>
              <a:gd name="T23" fmla="*/ 1382 h 2426"/>
              <a:gd name="T24" fmla="*/ 400 w 1418"/>
              <a:gd name="T25" fmla="*/ 1312 h 2426"/>
              <a:gd name="T26" fmla="*/ 261 w 1418"/>
              <a:gd name="T27" fmla="*/ 1251 h 2426"/>
              <a:gd name="T28" fmla="*/ 182 w 1418"/>
              <a:gd name="T29" fmla="*/ 1199 h 2426"/>
              <a:gd name="T30" fmla="*/ 104 w 1418"/>
              <a:gd name="T31" fmla="*/ 1129 h 2426"/>
              <a:gd name="T32" fmla="*/ 52 w 1418"/>
              <a:gd name="T33" fmla="*/ 1051 h 2426"/>
              <a:gd name="T34" fmla="*/ 0 w 1418"/>
              <a:gd name="T35" fmla="*/ 817 h 2426"/>
              <a:gd name="T36" fmla="*/ 182 w 1418"/>
              <a:gd name="T37" fmla="*/ 409 h 2426"/>
              <a:gd name="T38" fmla="*/ 643 w 1418"/>
              <a:gd name="T39" fmla="*/ 217 h 2426"/>
              <a:gd name="T40" fmla="*/ 643 w 1418"/>
              <a:gd name="T41" fmla="*/ 0 h 2426"/>
              <a:gd name="T42" fmla="*/ 800 w 1418"/>
              <a:gd name="T43" fmla="*/ 0 h 2426"/>
              <a:gd name="T44" fmla="*/ 800 w 1418"/>
              <a:gd name="T45" fmla="*/ 217 h 2426"/>
              <a:gd name="T46" fmla="*/ 1243 w 1418"/>
              <a:gd name="T47" fmla="*/ 383 h 2426"/>
              <a:gd name="T48" fmla="*/ 1417 w 1418"/>
              <a:gd name="T49" fmla="*/ 809 h 2426"/>
              <a:gd name="T50" fmla="*/ 948 w 1418"/>
              <a:gd name="T51" fmla="*/ 809 h 2426"/>
              <a:gd name="T52" fmla="*/ 800 w 1418"/>
              <a:gd name="T53" fmla="*/ 609 h 2426"/>
              <a:gd name="T54" fmla="*/ 800 w 1418"/>
              <a:gd name="T55" fmla="*/ 1042 h 2426"/>
              <a:gd name="T56" fmla="*/ 1147 w 1418"/>
              <a:gd name="T57" fmla="*/ 1155 h 2426"/>
              <a:gd name="T58" fmla="*/ 1417 w 1418"/>
              <a:gd name="T59" fmla="*/ 1608 h 2426"/>
              <a:gd name="T60" fmla="*/ 643 w 1418"/>
              <a:gd name="T61" fmla="*/ 600 h 2426"/>
              <a:gd name="T62" fmla="*/ 643 w 1418"/>
              <a:gd name="T63" fmla="*/ 600 h 2426"/>
              <a:gd name="T64" fmla="*/ 487 w 1418"/>
              <a:gd name="T65" fmla="*/ 774 h 2426"/>
              <a:gd name="T66" fmla="*/ 643 w 1418"/>
              <a:gd name="T67" fmla="*/ 982 h 2426"/>
              <a:gd name="T68" fmla="*/ 643 w 1418"/>
              <a:gd name="T69" fmla="*/ 600 h 2426"/>
              <a:gd name="T70" fmla="*/ 800 w 1418"/>
              <a:gd name="T71" fmla="*/ 1816 h 2426"/>
              <a:gd name="T72" fmla="*/ 800 w 1418"/>
              <a:gd name="T73" fmla="*/ 1816 h 2426"/>
              <a:gd name="T74" fmla="*/ 930 w 1418"/>
              <a:gd name="T75" fmla="*/ 1642 h 2426"/>
              <a:gd name="T76" fmla="*/ 800 w 1418"/>
              <a:gd name="T77" fmla="*/ 1442 h 2426"/>
              <a:gd name="T78" fmla="*/ 800 w 1418"/>
              <a:gd name="T79" fmla="*/ 1816 h 2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8" h="2426">
                <a:moveTo>
                  <a:pt x="1417" y="1608"/>
                </a:moveTo>
                <a:lnTo>
                  <a:pt x="1417" y="1608"/>
                </a:lnTo>
                <a:cubicBezTo>
                  <a:pt x="1417" y="1755"/>
                  <a:pt x="1356" y="1886"/>
                  <a:pt x="1243" y="1999"/>
                </a:cubicBezTo>
                <a:cubicBezTo>
                  <a:pt x="1130" y="2112"/>
                  <a:pt x="982" y="2181"/>
                  <a:pt x="800" y="2199"/>
                </a:cubicBezTo>
                <a:cubicBezTo>
                  <a:pt x="800" y="2425"/>
                  <a:pt x="800" y="2425"/>
                  <a:pt x="800" y="2425"/>
                </a:cubicBezTo>
                <a:cubicBezTo>
                  <a:pt x="643" y="2425"/>
                  <a:pt x="643" y="2425"/>
                  <a:pt x="643" y="2425"/>
                </a:cubicBezTo>
                <a:cubicBezTo>
                  <a:pt x="643" y="2199"/>
                  <a:pt x="643" y="2199"/>
                  <a:pt x="643" y="2199"/>
                </a:cubicBezTo>
                <a:cubicBezTo>
                  <a:pt x="443" y="2181"/>
                  <a:pt x="287" y="2129"/>
                  <a:pt x="174" y="2025"/>
                </a:cubicBezTo>
                <a:cubicBezTo>
                  <a:pt x="61" y="1921"/>
                  <a:pt x="0" y="1773"/>
                  <a:pt x="0" y="1599"/>
                </a:cubicBezTo>
                <a:cubicBezTo>
                  <a:pt x="496" y="1599"/>
                  <a:pt x="496" y="1599"/>
                  <a:pt x="496" y="1599"/>
                </a:cubicBezTo>
                <a:cubicBezTo>
                  <a:pt x="504" y="1720"/>
                  <a:pt x="548" y="1790"/>
                  <a:pt x="643" y="1816"/>
                </a:cubicBezTo>
                <a:cubicBezTo>
                  <a:pt x="643" y="1382"/>
                  <a:pt x="643" y="1382"/>
                  <a:pt x="643" y="1382"/>
                </a:cubicBezTo>
                <a:cubicBezTo>
                  <a:pt x="556" y="1364"/>
                  <a:pt x="478" y="1338"/>
                  <a:pt x="400" y="1312"/>
                </a:cubicBezTo>
                <a:cubicBezTo>
                  <a:pt x="330" y="1286"/>
                  <a:pt x="278" y="1268"/>
                  <a:pt x="261" y="1251"/>
                </a:cubicBezTo>
                <a:cubicBezTo>
                  <a:pt x="243" y="1243"/>
                  <a:pt x="217" y="1225"/>
                  <a:pt x="182" y="1199"/>
                </a:cubicBezTo>
                <a:cubicBezTo>
                  <a:pt x="148" y="1182"/>
                  <a:pt x="122" y="1155"/>
                  <a:pt x="104" y="1129"/>
                </a:cubicBezTo>
                <a:cubicBezTo>
                  <a:pt x="87" y="1103"/>
                  <a:pt x="69" y="1077"/>
                  <a:pt x="52" y="1051"/>
                </a:cubicBezTo>
                <a:cubicBezTo>
                  <a:pt x="17" y="990"/>
                  <a:pt x="0" y="913"/>
                  <a:pt x="0" y="817"/>
                </a:cubicBezTo>
                <a:cubicBezTo>
                  <a:pt x="0" y="643"/>
                  <a:pt x="61" y="513"/>
                  <a:pt x="182" y="409"/>
                </a:cubicBezTo>
                <a:cubicBezTo>
                  <a:pt x="304" y="296"/>
                  <a:pt x="461" y="235"/>
                  <a:pt x="643" y="217"/>
                </a:cubicBezTo>
                <a:cubicBezTo>
                  <a:pt x="643" y="0"/>
                  <a:pt x="643" y="0"/>
                  <a:pt x="643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800" y="217"/>
                  <a:pt x="800" y="217"/>
                  <a:pt x="800" y="217"/>
                </a:cubicBezTo>
                <a:cubicBezTo>
                  <a:pt x="991" y="235"/>
                  <a:pt x="1139" y="287"/>
                  <a:pt x="1243" y="383"/>
                </a:cubicBezTo>
                <a:cubicBezTo>
                  <a:pt x="1356" y="478"/>
                  <a:pt x="1408" y="618"/>
                  <a:pt x="1417" y="809"/>
                </a:cubicBezTo>
                <a:cubicBezTo>
                  <a:pt x="948" y="809"/>
                  <a:pt x="948" y="809"/>
                  <a:pt x="948" y="809"/>
                </a:cubicBezTo>
                <a:cubicBezTo>
                  <a:pt x="930" y="704"/>
                  <a:pt x="887" y="643"/>
                  <a:pt x="800" y="609"/>
                </a:cubicBezTo>
                <a:cubicBezTo>
                  <a:pt x="800" y="1042"/>
                  <a:pt x="800" y="1042"/>
                  <a:pt x="800" y="1042"/>
                </a:cubicBezTo>
                <a:cubicBezTo>
                  <a:pt x="982" y="1095"/>
                  <a:pt x="1095" y="1129"/>
                  <a:pt x="1147" y="1155"/>
                </a:cubicBezTo>
                <a:cubicBezTo>
                  <a:pt x="1330" y="1251"/>
                  <a:pt x="1417" y="1399"/>
                  <a:pt x="1417" y="1608"/>
                </a:cubicBezTo>
                <a:close/>
                <a:moveTo>
                  <a:pt x="643" y="600"/>
                </a:moveTo>
                <a:lnTo>
                  <a:pt x="643" y="600"/>
                </a:lnTo>
                <a:cubicBezTo>
                  <a:pt x="539" y="618"/>
                  <a:pt x="487" y="678"/>
                  <a:pt x="487" y="774"/>
                </a:cubicBezTo>
                <a:cubicBezTo>
                  <a:pt x="487" y="870"/>
                  <a:pt x="539" y="939"/>
                  <a:pt x="643" y="982"/>
                </a:cubicBezTo>
                <a:lnTo>
                  <a:pt x="643" y="600"/>
                </a:lnTo>
                <a:close/>
                <a:moveTo>
                  <a:pt x="800" y="1816"/>
                </a:moveTo>
                <a:lnTo>
                  <a:pt x="800" y="1816"/>
                </a:lnTo>
                <a:cubicBezTo>
                  <a:pt x="887" y="1790"/>
                  <a:pt x="930" y="1738"/>
                  <a:pt x="930" y="1642"/>
                </a:cubicBezTo>
                <a:cubicBezTo>
                  <a:pt x="930" y="1556"/>
                  <a:pt x="887" y="1495"/>
                  <a:pt x="800" y="1442"/>
                </a:cubicBezTo>
                <a:lnTo>
                  <a:pt x="800" y="18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6">
            <a:extLst>
              <a:ext uri="{FF2B5EF4-FFF2-40B4-BE49-F238E27FC236}">
                <a16:creationId xmlns:a16="http://schemas.microsoft.com/office/drawing/2014/main" id="{BA76D40D-7912-4849-ABD9-F2D54C0C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777" y="1714108"/>
            <a:ext cx="5171003" cy="10371585"/>
          </a:xfrm>
          <a:custGeom>
            <a:avLst/>
            <a:gdLst>
              <a:gd name="T0" fmla="*/ 0 w 4626"/>
              <a:gd name="T1" fmla="*/ 0 h 9277"/>
              <a:gd name="T2" fmla="*/ 0 w 4626"/>
              <a:gd name="T3" fmla="*/ 0 h 9277"/>
              <a:gd name="T4" fmla="*/ 4625 w 4626"/>
              <a:gd name="T5" fmla="*/ 4633 h 9277"/>
              <a:gd name="T6" fmla="*/ 0 w 4626"/>
              <a:gd name="T7" fmla="*/ 9276 h 9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26" h="9277">
                <a:moveTo>
                  <a:pt x="0" y="0"/>
                </a:moveTo>
                <a:lnTo>
                  <a:pt x="0" y="0"/>
                </a:lnTo>
                <a:cubicBezTo>
                  <a:pt x="2556" y="9"/>
                  <a:pt x="4625" y="2078"/>
                  <a:pt x="4625" y="4633"/>
                </a:cubicBezTo>
                <a:cubicBezTo>
                  <a:pt x="4625" y="7190"/>
                  <a:pt x="2556" y="9267"/>
                  <a:pt x="0" y="9276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Freeform 429">
            <a:extLst>
              <a:ext uri="{FF2B5EF4-FFF2-40B4-BE49-F238E27FC236}">
                <a16:creationId xmlns:a16="http://schemas.microsoft.com/office/drawing/2014/main" id="{698B09F7-3123-B84A-BA5E-A0E73CB2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291" y="10503337"/>
            <a:ext cx="1488697" cy="1488697"/>
          </a:xfrm>
          <a:custGeom>
            <a:avLst/>
            <a:gdLst>
              <a:gd name="T0" fmla="*/ 1330 w 1331"/>
              <a:gd name="T1" fmla="*/ 669 h 1331"/>
              <a:gd name="T2" fmla="*/ 1330 w 1331"/>
              <a:gd name="T3" fmla="*/ 669 h 1331"/>
              <a:gd name="T4" fmla="*/ 669 w 1331"/>
              <a:gd name="T5" fmla="*/ 1330 h 1331"/>
              <a:gd name="T6" fmla="*/ 0 w 1331"/>
              <a:gd name="T7" fmla="*/ 669 h 1331"/>
              <a:gd name="T8" fmla="*/ 669 w 1331"/>
              <a:gd name="T9" fmla="*/ 0 h 1331"/>
              <a:gd name="T10" fmla="*/ 1330 w 1331"/>
              <a:gd name="T11" fmla="*/ 669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1" h="1331">
                <a:moveTo>
                  <a:pt x="1330" y="669"/>
                </a:moveTo>
                <a:lnTo>
                  <a:pt x="1330" y="669"/>
                </a:lnTo>
                <a:cubicBezTo>
                  <a:pt x="1330" y="1035"/>
                  <a:pt x="1035" y="1330"/>
                  <a:pt x="669" y="1330"/>
                </a:cubicBezTo>
                <a:cubicBezTo>
                  <a:pt x="295" y="1330"/>
                  <a:pt x="0" y="1035"/>
                  <a:pt x="0" y="669"/>
                </a:cubicBezTo>
                <a:cubicBezTo>
                  <a:pt x="0" y="295"/>
                  <a:pt x="295" y="0"/>
                  <a:pt x="669" y="0"/>
                </a:cubicBezTo>
                <a:cubicBezTo>
                  <a:pt x="1035" y="0"/>
                  <a:pt x="1330" y="295"/>
                  <a:pt x="1330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0">
            <a:extLst>
              <a:ext uri="{FF2B5EF4-FFF2-40B4-BE49-F238E27FC236}">
                <a16:creationId xmlns:a16="http://schemas.microsoft.com/office/drawing/2014/main" id="{86B6D7C8-7027-3947-B117-987F27F20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793" y="8082971"/>
            <a:ext cx="1478838" cy="1478838"/>
          </a:xfrm>
          <a:custGeom>
            <a:avLst/>
            <a:gdLst>
              <a:gd name="T0" fmla="*/ 1322 w 1323"/>
              <a:gd name="T1" fmla="*/ 661 h 1323"/>
              <a:gd name="T2" fmla="*/ 1322 w 1323"/>
              <a:gd name="T3" fmla="*/ 661 h 1323"/>
              <a:gd name="T4" fmla="*/ 661 w 1323"/>
              <a:gd name="T5" fmla="*/ 1322 h 1323"/>
              <a:gd name="T6" fmla="*/ 0 w 1323"/>
              <a:gd name="T7" fmla="*/ 661 h 1323"/>
              <a:gd name="T8" fmla="*/ 661 w 1323"/>
              <a:gd name="T9" fmla="*/ 0 h 1323"/>
              <a:gd name="T10" fmla="*/ 1322 w 1323"/>
              <a:gd name="T11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3" h="1323">
                <a:moveTo>
                  <a:pt x="1322" y="661"/>
                </a:moveTo>
                <a:lnTo>
                  <a:pt x="1322" y="661"/>
                </a:lnTo>
                <a:cubicBezTo>
                  <a:pt x="1322" y="1026"/>
                  <a:pt x="1026" y="1322"/>
                  <a:pt x="661" y="1322"/>
                </a:cubicBezTo>
                <a:cubicBezTo>
                  <a:pt x="296" y="1322"/>
                  <a:pt x="0" y="1026"/>
                  <a:pt x="0" y="661"/>
                </a:cubicBezTo>
                <a:cubicBezTo>
                  <a:pt x="0" y="296"/>
                  <a:pt x="296" y="0"/>
                  <a:pt x="661" y="0"/>
                </a:cubicBez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1">
            <a:extLst>
              <a:ext uri="{FF2B5EF4-FFF2-40B4-BE49-F238E27FC236}">
                <a16:creationId xmlns:a16="http://schemas.microsoft.com/office/drawing/2014/main" id="{C9A044C6-FC7C-9F4D-824B-31E56141C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793" y="4252781"/>
            <a:ext cx="1478838" cy="1488697"/>
          </a:xfrm>
          <a:custGeom>
            <a:avLst/>
            <a:gdLst>
              <a:gd name="T0" fmla="*/ 1322 w 1323"/>
              <a:gd name="T1" fmla="*/ 669 h 1331"/>
              <a:gd name="T2" fmla="*/ 1322 w 1323"/>
              <a:gd name="T3" fmla="*/ 669 h 1331"/>
              <a:gd name="T4" fmla="*/ 661 w 1323"/>
              <a:gd name="T5" fmla="*/ 1330 h 1331"/>
              <a:gd name="T6" fmla="*/ 0 w 1323"/>
              <a:gd name="T7" fmla="*/ 669 h 1331"/>
              <a:gd name="T8" fmla="*/ 661 w 1323"/>
              <a:gd name="T9" fmla="*/ 0 h 1331"/>
              <a:gd name="T10" fmla="*/ 1322 w 1323"/>
              <a:gd name="T11" fmla="*/ 669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3" h="1331">
                <a:moveTo>
                  <a:pt x="1322" y="669"/>
                </a:moveTo>
                <a:lnTo>
                  <a:pt x="1322" y="669"/>
                </a:lnTo>
                <a:cubicBezTo>
                  <a:pt x="1322" y="1034"/>
                  <a:pt x="1026" y="1330"/>
                  <a:pt x="661" y="1330"/>
                </a:cubicBezTo>
                <a:cubicBezTo>
                  <a:pt x="296" y="1330"/>
                  <a:pt x="0" y="1034"/>
                  <a:pt x="0" y="669"/>
                </a:cubicBezTo>
                <a:cubicBezTo>
                  <a:pt x="0" y="295"/>
                  <a:pt x="296" y="0"/>
                  <a:pt x="661" y="0"/>
                </a:cubicBezTo>
                <a:cubicBezTo>
                  <a:pt x="1026" y="0"/>
                  <a:pt x="1322" y="295"/>
                  <a:pt x="1322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2">
            <a:extLst>
              <a:ext uri="{FF2B5EF4-FFF2-40B4-BE49-F238E27FC236}">
                <a16:creationId xmlns:a16="http://schemas.microsoft.com/office/drawing/2014/main" id="{1715E999-3A10-0C40-9D70-1054F55A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771" y="1640167"/>
            <a:ext cx="1488697" cy="1488697"/>
          </a:xfrm>
          <a:custGeom>
            <a:avLst/>
            <a:gdLst>
              <a:gd name="T0" fmla="*/ 1330 w 1331"/>
              <a:gd name="T1" fmla="*/ 669 h 1331"/>
              <a:gd name="T2" fmla="*/ 1330 w 1331"/>
              <a:gd name="T3" fmla="*/ 669 h 1331"/>
              <a:gd name="T4" fmla="*/ 670 w 1331"/>
              <a:gd name="T5" fmla="*/ 1330 h 1331"/>
              <a:gd name="T6" fmla="*/ 0 w 1331"/>
              <a:gd name="T7" fmla="*/ 669 h 1331"/>
              <a:gd name="T8" fmla="*/ 670 w 1331"/>
              <a:gd name="T9" fmla="*/ 0 h 1331"/>
              <a:gd name="T10" fmla="*/ 1330 w 1331"/>
              <a:gd name="T11" fmla="*/ 669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1" h="1331">
                <a:moveTo>
                  <a:pt x="1330" y="669"/>
                </a:moveTo>
                <a:lnTo>
                  <a:pt x="1330" y="669"/>
                </a:lnTo>
                <a:cubicBezTo>
                  <a:pt x="1330" y="1035"/>
                  <a:pt x="1035" y="1330"/>
                  <a:pt x="670" y="1330"/>
                </a:cubicBezTo>
                <a:cubicBezTo>
                  <a:pt x="305" y="1330"/>
                  <a:pt x="0" y="1035"/>
                  <a:pt x="0" y="669"/>
                </a:cubicBezTo>
                <a:cubicBezTo>
                  <a:pt x="0" y="295"/>
                  <a:pt x="305" y="0"/>
                  <a:pt x="670" y="0"/>
                </a:cubicBezTo>
                <a:cubicBezTo>
                  <a:pt x="1035" y="0"/>
                  <a:pt x="1330" y="295"/>
                  <a:pt x="1330" y="6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3">
            <a:extLst>
              <a:ext uri="{FF2B5EF4-FFF2-40B4-BE49-F238E27FC236}">
                <a16:creationId xmlns:a16="http://schemas.microsoft.com/office/drawing/2014/main" id="{E512D89B-081E-E744-8E9D-3177AA6C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231" y="4583054"/>
            <a:ext cx="49295" cy="828149"/>
          </a:xfrm>
          <a:custGeom>
            <a:avLst/>
            <a:gdLst>
              <a:gd name="T0" fmla="*/ 17 w 44"/>
              <a:gd name="T1" fmla="*/ 739 h 740"/>
              <a:gd name="T2" fmla="*/ 17 w 44"/>
              <a:gd name="T3" fmla="*/ 739 h 740"/>
              <a:gd name="T4" fmla="*/ 0 w 44"/>
              <a:gd name="T5" fmla="*/ 713 h 740"/>
              <a:gd name="T6" fmla="*/ 0 w 44"/>
              <a:gd name="T7" fmla="*/ 26 h 740"/>
              <a:gd name="T8" fmla="*/ 17 w 44"/>
              <a:gd name="T9" fmla="*/ 0 h 740"/>
              <a:gd name="T10" fmla="*/ 43 w 44"/>
              <a:gd name="T11" fmla="*/ 26 h 740"/>
              <a:gd name="T12" fmla="*/ 43 w 44"/>
              <a:gd name="T13" fmla="*/ 713 h 740"/>
              <a:gd name="T14" fmla="*/ 17 w 44"/>
              <a:gd name="T15" fmla="*/ 739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40">
                <a:moveTo>
                  <a:pt x="17" y="739"/>
                </a:moveTo>
                <a:lnTo>
                  <a:pt x="17" y="739"/>
                </a:lnTo>
                <a:cubicBezTo>
                  <a:pt x="9" y="739"/>
                  <a:pt x="0" y="731"/>
                  <a:pt x="0" y="7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3" y="9"/>
                  <a:pt x="43" y="26"/>
                </a:cubicBezTo>
                <a:cubicBezTo>
                  <a:pt x="43" y="713"/>
                  <a:pt x="43" y="713"/>
                  <a:pt x="43" y="713"/>
                </a:cubicBezTo>
                <a:cubicBezTo>
                  <a:pt x="43" y="731"/>
                  <a:pt x="35" y="739"/>
                  <a:pt x="17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4">
            <a:extLst>
              <a:ext uri="{FF2B5EF4-FFF2-40B4-BE49-F238E27FC236}">
                <a16:creationId xmlns:a16="http://schemas.microsoft.com/office/drawing/2014/main" id="{126CD137-859B-1B43-94C5-61183050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231" y="4780232"/>
            <a:ext cx="389429" cy="187320"/>
          </a:xfrm>
          <a:custGeom>
            <a:avLst/>
            <a:gdLst>
              <a:gd name="T0" fmla="*/ 322 w 349"/>
              <a:gd name="T1" fmla="*/ 165 h 166"/>
              <a:gd name="T2" fmla="*/ 322 w 349"/>
              <a:gd name="T3" fmla="*/ 165 h 166"/>
              <a:gd name="T4" fmla="*/ 17 w 349"/>
              <a:gd name="T5" fmla="*/ 165 h 166"/>
              <a:gd name="T6" fmla="*/ 0 w 349"/>
              <a:gd name="T7" fmla="*/ 139 h 166"/>
              <a:gd name="T8" fmla="*/ 0 w 349"/>
              <a:gd name="T9" fmla="*/ 26 h 166"/>
              <a:gd name="T10" fmla="*/ 17 w 349"/>
              <a:gd name="T11" fmla="*/ 0 h 166"/>
              <a:gd name="T12" fmla="*/ 322 w 349"/>
              <a:gd name="T13" fmla="*/ 0 h 166"/>
              <a:gd name="T14" fmla="*/ 348 w 349"/>
              <a:gd name="T15" fmla="*/ 26 h 166"/>
              <a:gd name="T16" fmla="*/ 348 w 349"/>
              <a:gd name="T17" fmla="*/ 139 h 166"/>
              <a:gd name="T18" fmla="*/ 322 w 349"/>
              <a:gd name="T19" fmla="*/ 165 h 166"/>
              <a:gd name="T20" fmla="*/ 43 w 349"/>
              <a:gd name="T21" fmla="*/ 113 h 166"/>
              <a:gd name="T22" fmla="*/ 43 w 349"/>
              <a:gd name="T23" fmla="*/ 113 h 166"/>
              <a:gd name="T24" fmla="*/ 304 w 349"/>
              <a:gd name="T25" fmla="*/ 113 h 166"/>
              <a:gd name="T26" fmla="*/ 304 w 349"/>
              <a:gd name="T27" fmla="*/ 44 h 166"/>
              <a:gd name="T28" fmla="*/ 43 w 349"/>
              <a:gd name="T29" fmla="*/ 44 h 166"/>
              <a:gd name="T30" fmla="*/ 43 w 349"/>
              <a:gd name="T31" fmla="*/ 11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166">
                <a:moveTo>
                  <a:pt x="322" y="165"/>
                </a:moveTo>
                <a:lnTo>
                  <a:pt x="322" y="165"/>
                </a:lnTo>
                <a:cubicBezTo>
                  <a:pt x="17" y="165"/>
                  <a:pt x="17" y="165"/>
                  <a:pt x="17" y="165"/>
                </a:cubicBezTo>
                <a:cubicBezTo>
                  <a:pt x="9" y="165"/>
                  <a:pt x="0" y="148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39" y="0"/>
                  <a:pt x="348" y="9"/>
                  <a:pt x="348" y="26"/>
                </a:cubicBezTo>
                <a:cubicBezTo>
                  <a:pt x="348" y="139"/>
                  <a:pt x="348" y="139"/>
                  <a:pt x="348" y="139"/>
                </a:cubicBezTo>
                <a:cubicBezTo>
                  <a:pt x="348" y="148"/>
                  <a:pt x="339" y="165"/>
                  <a:pt x="322" y="165"/>
                </a:cubicBezTo>
                <a:close/>
                <a:moveTo>
                  <a:pt x="43" y="113"/>
                </a:moveTo>
                <a:lnTo>
                  <a:pt x="43" y="113"/>
                </a:lnTo>
                <a:cubicBezTo>
                  <a:pt x="304" y="113"/>
                  <a:pt x="304" y="113"/>
                  <a:pt x="304" y="113"/>
                </a:cubicBezTo>
                <a:cubicBezTo>
                  <a:pt x="304" y="44"/>
                  <a:pt x="304" y="44"/>
                  <a:pt x="304" y="44"/>
                </a:cubicBezTo>
                <a:cubicBezTo>
                  <a:pt x="43" y="44"/>
                  <a:pt x="43" y="44"/>
                  <a:pt x="43" y="44"/>
                </a:cubicBezTo>
                <a:lnTo>
                  <a:pt x="43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5">
            <a:extLst>
              <a:ext uri="{FF2B5EF4-FFF2-40B4-BE49-F238E27FC236}">
                <a16:creationId xmlns:a16="http://schemas.microsoft.com/office/drawing/2014/main" id="{EB1D49FF-4D3F-8942-83E5-E77F1712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231" y="4903470"/>
            <a:ext cx="566890" cy="187320"/>
          </a:xfrm>
          <a:custGeom>
            <a:avLst/>
            <a:gdLst>
              <a:gd name="T0" fmla="*/ 478 w 505"/>
              <a:gd name="T1" fmla="*/ 165 h 166"/>
              <a:gd name="T2" fmla="*/ 478 w 505"/>
              <a:gd name="T3" fmla="*/ 165 h 166"/>
              <a:gd name="T4" fmla="*/ 17 w 505"/>
              <a:gd name="T5" fmla="*/ 165 h 166"/>
              <a:gd name="T6" fmla="*/ 0 w 505"/>
              <a:gd name="T7" fmla="*/ 139 h 166"/>
              <a:gd name="T8" fmla="*/ 0 w 505"/>
              <a:gd name="T9" fmla="*/ 26 h 166"/>
              <a:gd name="T10" fmla="*/ 17 w 505"/>
              <a:gd name="T11" fmla="*/ 0 h 166"/>
              <a:gd name="T12" fmla="*/ 478 w 505"/>
              <a:gd name="T13" fmla="*/ 0 h 166"/>
              <a:gd name="T14" fmla="*/ 504 w 505"/>
              <a:gd name="T15" fmla="*/ 26 h 166"/>
              <a:gd name="T16" fmla="*/ 504 w 505"/>
              <a:gd name="T17" fmla="*/ 139 h 166"/>
              <a:gd name="T18" fmla="*/ 478 w 505"/>
              <a:gd name="T19" fmla="*/ 165 h 166"/>
              <a:gd name="T20" fmla="*/ 43 w 505"/>
              <a:gd name="T21" fmla="*/ 122 h 166"/>
              <a:gd name="T22" fmla="*/ 43 w 505"/>
              <a:gd name="T23" fmla="*/ 122 h 166"/>
              <a:gd name="T24" fmla="*/ 461 w 505"/>
              <a:gd name="T25" fmla="*/ 122 h 166"/>
              <a:gd name="T26" fmla="*/ 461 w 505"/>
              <a:gd name="T27" fmla="*/ 52 h 166"/>
              <a:gd name="T28" fmla="*/ 43 w 505"/>
              <a:gd name="T29" fmla="*/ 52 h 166"/>
              <a:gd name="T30" fmla="*/ 43 w 505"/>
              <a:gd name="T31" fmla="*/ 12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5" h="166">
                <a:moveTo>
                  <a:pt x="478" y="165"/>
                </a:moveTo>
                <a:lnTo>
                  <a:pt x="478" y="165"/>
                </a:lnTo>
                <a:cubicBezTo>
                  <a:pt x="17" y="165"/>
                  <a:pt x="17" y="165"/>
                  <a:pt x="17" y="165"/>
                </a:cubicBezTo>
                <a:cubicBezTo>
                  <a:pt x="9" y="165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17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96" y="0"/>
                  <a:pt x="504" y="17"/>
                  <a:pt x="504" y="26"/>
                </a:cubicBezTo>
                <a:cubicBezTo>
                  <a:pt x="504" y="139"/>
                  <a:pt x="504" y="139"/>
                  <a:pt x="504" y="139"/>
                </a:cubicBezTo>
                <a:cubicBezTo>
                  <a:pt x="504" y="156"/>
                  <a:pt x="496" y="165"/>
                  <a:pt x="478" y="165"/>
                </a:cubicBezTo>
                <a:close/>
                <a:moveTo>
                  <a:pt x="43" y="122"/>
                </a:moveTo>
                <a:lnTo>
                  <a:pt x="43" y="122"/>
                </a:lnTo>
                <a:cubicBezTo>
                  <a:pt x="461" y="122"/>
                  <a:pt x="461" y="122"/>
                  <a:pt x="461" y="122"/>
                </a:cubicBezTo>
                <a:cubicBezTo>
                  <a:pt x="461" y="52"/>
                  <a:pt x="461" y="52"/>
                  <a:pt x="461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6">
            <a:extLst>
              <a:ext uri="{FF2B5EF4-FFF2-40B4-BE49-F238E27FC236}">
                <a16:creationId xmlns:a16="http://schemas.microsoft.com/office/drawing/2014/main" id="{2F71274A-F46D-8940-81F6-2053EC224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231" y="5041495"/>
            <a:ext cx="507736" cy="177461"/>
          </a:xfrm>
          <a:custGeom>
            <a:avLst/>
            <a:gdLst>
              <a:gd name="T0" fmla="*/ 426 w 453"/>
              <a:gd name="T1" fmla="*/ 156 h 157"/>
              <a:gd name="T2" fmla="*/ 426 w 453"/>
              <a:gd name="T3" fmla="*/ 156 h 157"/>
              <a:gd name="T4" fmla="*/ 17 w 453"/>
              <a:gd name="T5" fmla="*/ 156 h 157"/>
              <a:gd name="T6" fmla="*/ 0 w 453"/>
              <a:gd name="T7" fmla="*/ 139 h 157"/>
              <a:gd name="T8" fmla="*/ 0 w 453"/>
              <a:gd name="T9" fmla="*/ 17 h 157"/>
              <a:gd name="T10" fmla="*/ 17 w 453"/>
              <a:gd name="T11" fmla="*/ 0 h 157"/>
              <a:gd name="T12" fmla="*/ 426 w 453"/>
              <a:gd name="T13" fmla="*/ 0 h 157"/>
              <a:gd name="T14" fmla="*/ 452 w 453"/>
              <a:gd name="T15" fmla="*/ 17 h 157"/>
              <a:gd name="T16" fmla="*/ 452 w 453"/>
              <a:gd name="T17" fmla="*/ 139 h 157"/>
              <a:gd name="T18" fmla="*/ 426 w 453"/>
              <a:gd name="T19" fmla="*/ 156 h 157"/>
              <a:gd name="T20" fmla="*/ 43 w 453"/>
              <a:gd name="T21" fmla="*/ 113 h 157"/>
              <a:gd name="T22" fmla="*/ 43 w 453"/>
              <a:gd name="T23" fmla="*/ 113 h 157"/>
              <a:gd name="T24" fmla="*/ 409 w 453"/>
              <a:gd name="T25" fmla="*/ 113 h 157"/>
              <a:gd name="T26" fmla="*/ 409 w 453"/>
              <a:gd name="T27" fmla="*/ 43 h 157"/>
              <a:gd name="T28" fmla="*/ 43 w 453"/>
              <a:gd name="T29" fmla="*/ 43 h 157"/>
              <a:gd name="T30" fmla="*/ 43 w 453"/>
              <a:gd name="T31" fmla="*/ 11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157">
                <a:moveTo>
                  <a:pt x="426" y="156"/>
                </a:moveTo>
                <a:lnTo>
                  <a:pt x="426" y="156"/>
                </a:lnTo>
                <a:cubicBezTo>
                  <a:pt x="17" y="156"/>
                  <a:pt x="17" y="156"/>
                  <a:pt x="17" y="156"/>
                </a:cubicBezTo>
                <a:cubicBezTo>
                  <a:pt x="9" y="156"/>
                  <a:pt x="0" y="148"/>
                  <a:pt x="0" y="13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44" y="0"/>
                  <a:pt x="452" y="9"/>
                  <a:pt x="452" y="17"/>
                </a:cubicBezTo>
                <a:cubicBezTo>
                  <a:pt x="452" y="139"/>
                  <a:pt x="452" y="139"/>
                  <a:pt x="452" y="139"/>
                </a:cubicBezTo>
                <a:cubicBezTo>
                  <a:pt x="452" y="148"/>
                  <a:pt x="444" y="156"/>
                  <a:pt x="426" y="156"/>
                </a:cubicBezTo>
                <a:close/>
                <a:moveTo>
                  <a:pt x="43" y="113"/>
                </a:moveTo>
                <a:lnTo>
                  <a:pt x="43" y="113"/>
                </a:lnTo>
                <a:cubicBezTo>
                  <a:pt x="409" y="113"/>
                  <a:pt x="409" y="113"/>
                  <a:pt x="409" y="113"/>
                </a:cubicBezTo>
                <a:cubicBezTo>
                  <a:pt x="409" y="43"/>
                  <a:pt x="409" y="43"/>
                  <a:pt x="409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7">
            <a:extLst>
              <a:ext uri="{FF2B5EF4-FFF2-40B4-BE49-F238E27FC236}">
                <a16:creationId xmlns:a16="http://schemas.microsoft.com/office/drawing/2014/main" id="{E507A886-7BE9-3E42-B804-66B4375D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187" y="10804033"/>
            <a:ext cx="379567" cy="882375"/>
          </a:xfrm>
          <a:custGeom>
            <a:avLst/>
            <a:gdLst>
              <a:gd name="T0" fmla="*/ 235 w 340"/>
              <a:gd name="T1" fmla="*/ 790 h 791"/>
              <a:gd name="T2" fmla="*/ 235 w 340"/>
              <a:gd name="T3" fmla="*/ 790 h 791"/>
              <a:gd name="T4" fmla="*/ 226 w 340"/>
              <a:gd name="T5" fmla="*/ 790 h 791"/>
              <a:gd name="T6" fmla="*/ 226 w 340"/>
              <a:gd name="T7" fmla="*/ 790 h 791"/>
              <a:gd name="T8" fmla="*/ 218 w 340"/>
              <a:gd name="T9" fmla="*/ 790 h 791"/>
              <a:gd name="T10" fmla="*/ 61 w 340"/>
              <a:gd name="T11" fmla="*/ 626 h 791"/>
              <a:gd name="T12" fmla="*/ 0 w 340"/>
              <a:gd name="T13" fmla="*/ 399 h 791"/>
              <a:gd name="T14" fmla="*/ 96 w 340"/>
              <a:gd name="T15" fmla="*/ 121 h 791"/>
              <a:gd name="T16" fmla="*/ 226 w 340"/>
              <a:gd name="T17" fmla="*/ 8 h 791"/>
              <a:gd name="T18" fmla="*/ 244 w 340"/>
              <a:gd name="T19" fmla="*/ 17 h 791"/>
              <a:gd name="T20" fmla="*/ 331 w 340"/>
              <a:gd name="T21" fmla="*/ 165 h 791"/>
              <a:gd name="T22" fmla="*/ 331 w 340"/>
              <a:gd name="T23" fmla="*/ 191 h 791"/>
              <a:gd name="T24" fmla="*/ 244 w 340"/>
              <a:gd name="T25" fmla="*/ 278 h 791"/>
              <a:gd name="T26" fmla="*/ 209 w 340"/>
              <a:gd name="T27" fmla="*/ 399 h 791"/>
              <a:gd name="T28" fmla="*/ 331 w 340"/>
              <a:gd name="T29" fmla="*/ 608 h 791"/>
              <a:gd name="T30" fmla="*/ 331 w 340"/>
              <a:gd name="T31" fmla="*/ 634 h 791"/>
              <a:gd name="T32" fmla="*/ 252 w 340"/>
              <a:gd name="T33" fmla="*/ 782 h 791"/>
              <a:gd name="T34" fmla="*/ 235 w 340"/>
              <a:gd name="T35" fmla="*/ 790 h 791"/>
              <a:gd name="T36" fmla="*/ 226 w 340"/>
              <a:gd name="T37" fmla="*/ 43 h 791"/>
              <a:gd name="T38" fmla="*/ 226 w 340"/>
              <a:gd name="T39" fmla="*/ 43 h 791"/>
              <a:gd name="T40" fmla="*/ 122 w 340"/>
              <a:gd name="T41" fmla="*/ 139 h 791"/>
              <a:gd name="T42" fmla="*/ 35 w 340"/>
              <a:gd name="T43" fmla="*/ 399 h 791"/>
              <a:gd name="T44" fmla="*/ 87 w 340"/>
              <a:gd name="T45" fmla="*/ 608 h 791"/>
              <a:gd name="T46" fmla="*/ 226 w 340"/>
              <a:gd name="T47" fmla="*/ 747 h 791"/>
              <a:gd name="T48" fmla="*/ 296 w 340"/>
              <a:gd name="T49" fmla="*/ 626 h 791"/>
              <a:gd name="T50" fmla="*/ 174 w 340"/>
              <a:gd name="T51" fmla="*/ 399 h 791"/>
              <a:gd name="T52" fmla="*/ 209 w 340"/>
              <a:gd name="T53" fmla="*/ 260 h 791"/>
              <a:gd name="T54" fmla="*/ 296 w 340"/>
              <a:gd name="T55" fmla="*/ 165 h 791"/>
              <a:gd name="T56" fmla="*/ 226 w 340"/>
              <a:gd name="T57" fmla="*/ 43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0" h="791">
                <a:moveTo>
                  <a:pt x="235" y="790"/>
                </a:moveTo>
                <a:lnTo>
                  <a:pt x="235" y="790"/>
                </a:lnTo>
                <a:lnTo>
                  <a:pt x="226" y="790"/>
                </a:lnTo>
                <a:lnTo>
                  <a:pt x="226" y="790"/>
                </a:lnTo>
                <a:cubicBezTo>
                  <a:pt x="226" y="790"/>
                  <a:pt x="226" y="790"/>
                  <a:pt x="218" y="790"/>
                </a:cubicBezTo>
                <a:cubicBezTo>
                  <a:pt x="157" y="747"/>
                  <a:pt x="96" y="695"/>
                  <a:pt x="61" y="626"/>
                </a:cubicBezTo>
                <a:cubicBezTo>
                  <a:pt x="18" y="556"/>
                  <a:pt x="0" y="478"/>
                  <a:pt x="0" y="399"/>
                </a:cubicBezTo>
                <a:cubicBezTo>
                  <a:pt x="0" y="295"/>
                  <a:pt x="26" y="199"/>
                  <a:pt x="96" y="121"/>
                </a:cubicBezTo>
                <a:cubicBezTo>
                  <a:pt x="148" y="43"/>
                  <a:pt x="209" y="17"/>
                  <a:pt x="226" y="8"/>
                </a:cubicBezTo>
                <a:cubicBezTo>
                  <a:pt x="235" y="0"/>
                  <a:pt x="244" y="8"/>
                  <a:pt x="244" y="17"/>
                </a:cubicBezTo>
                <a:cubicBezTo>
                  <a:pt x="331" y="165"/>
                  <a:pt x="331" y="165"/>
                  <a:pt x="331" y="165"/>
                </a:cubicBezTo>
                <a:cubicBezTo>
                  <a:pt x="339" y="173"/>
                  <a:pt x="339" y="182"/>
                  <a:pt x="331" y="191"/>
                </a:cubicBezTo>
                <a:cubicBezTo>
                  <a:pt x="287" y="208"/>
                  <a:pt x="261" y="234"/>
                  <a:pt x="244" y="278"/>
                </a:cubicBezTo>
                <a:cubicBezTo>
                  <a:pt x="218" y="313"/>
                  <a:pt x="209" y="356"/>
                  <a:pt x="209" y="399"/>
                </a:cubicBezTo>
                <a:cubicBezTo>
                  <a:pt x="209" y="486"/>
                  <a:pt x="252" y="565"/>
                  <a:pt x="331" y="608"/>
                </a:cubicBezTo>
                <a:cubicBezTo>
                  <a:pt x="339" y="617"/>
                  <a:pt x="339" y="626"/>
                  <a:pt x="331" y="634"/>
                </a:cubicBezTo>
                <a:cubicBezTo>
                  <a:pt x="252" y="782"/>
                  <a:pt x="252" y="782"/>
                  <a:pt x="252" y="782"/>
                </a:cubicBezTo>
                <a:cubicBezTo>
                  <a:pt x="244" y="790"/>
                  <a:pt x="244" y="790"/>
                  <a:pt x="235" y="790"/>
                </a:cubicBezTo>
                <a:close/>
                <a:moveTo>
                  <a:pt x="226" y="43"/>
                </a:moveTo>
                <a:lnTo>
                  <a:pt x="226" y="43"/>
                </a:lnTo>
                <a:cubicBezTo>
                  <a:pt x="200" y="60"/>
                  <a:pt x="157" y="86"/>
                  <a:pt x="122" y="139"/>
                </a:cubicBezTo>
                <a:cubicBezTo>
                  <a:pt x="61" y="217"/>
                  <a:pt x="35" y="304"/>
                  <a:pt x="35" y="399"/>
                </a:cubicBezTo>
                <a:cubicBezTo>
                  <a:pt x="35" y="469"/>
                  <a:pt x="52" y="547"/>
                  <a:pt x="87" y="608"/>
                </a:cubicBezTo>
                <a:cubicBezTo>
                  <a:pt x="122" y="669"/>
                  <a:pt x="174" y="712"/>
                  <a:pt x="226" y="747"/>
                </a:cubicBezTo>
                <a:cubicBezTo>
                  <a:pt x="296" y="626"/>
                  <a:pt x="296" y="626"/>
                  <a:pt x="296" y="626"/>
                </a:cubicBezTo>
                <a:cubicBezTo>
                  <a:pt x="218" y="582"/>
                  <a:pt x="174" y="495"/>
                  <a:pt x="174" y="399"/>
                </a:cubicBezTo>
                <a:cubicBezTo>
                  <a:pt x="174" y="347"/>
                  <a:pt x="183" y="295"/>
                  <a:pt x="209" y="260"/>
                </a:cubicBezTo>
                <a:cubicBezTo>
                  <a:pt x="235" y="217"/>
                  <a:pt x="261" y="191"/>
                  <a:pt x="296" y="165"/>
                </a:cubicBezTo>
                <a:lnTo>
                  <a:pt x="226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8">
            <a:extLst>
              <a:ext uri="{FF2B5EF4-FFF2-40B4-BE49-F238E27FC236}">
                <a16:creationId xmlns:a16="http://schemas.microsoft.com/office/drawing/2014/main" id="{15F1D289-78D9-C943-AFD1-A206ED0D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883" y="10705444"/>
            <a:ext cx="759137" cy="527454"/>
          </a:xfrm>
          <a:custGeom>
            <a:avLst/>
            <a:gdLst>
              <a:gd name="T0" fmla="*/ 487 w 679"/>
              <a:gd name="T1" fmla="*/ 470 h 471"/>
              <a:gd name="T2" fmla="*/ 487 w 679"/>
              <a:gd name="T3" fmla="*/ 470 h 471"/>
              <a:gd name="T4" fmla="*/ 478 w 679"/>
              <a:gd name="T5" fmla="*/ 470 h 471"/>
              <a:gd name="T6" fmla="*/ 478 w 679"/>
              <a:gd name="T7" fmla="*/ 453 h 471"/>
              <a:gd name="T8" fmla="*/ 400 w 679"/>
              <a:gd name="T9" fmla="*/ 287 h 471"/>
              <a:gd name="T10" fmla="*/ 234 w 679"/>
              <a:gd name="T11" fmla="*/ 209 h 471"/>
              <a:gd name="T12" fmla="*/ 113 w 679"/>
              <a:gd name="T13" fmla="*/ 244 h 471"/>
              <a:gd name="T14" fmla="*/ 95 w 679"/>
              <a:gd name="T15" fmla="*/ 244 h 471"/>
              <a:gd name="T16" fmla="*/ 87 w 679"/>
              <a:gd name="T17" fmla="*/ 235 h 471"/>
              <a:gd name="T18" fmla="*/ 0 w 679"/>
              <a:gd name="T19" fmla="*/ 88 h 471"/>
              <a:gd name="T20" fmla="*/ 0 w 679"/>
              <a:gd name="T21" fmla="*/ 79 h 471"/>
              <a:gd name="T22" fmla="*/ 8 w 679"/>
              <a:gd name="T23" fmla="*/ 61 h 471"/>
              <a:gd name="T24" fmla="*/ 217 w 679"/>
              <a:gd name="T25" fmla="*/ 9 h 471"/>
              <a:gd name="T26" fmla="*/ 217 w 679"/>
              <a:gd name="T27" fmla="*/ 0 h 471"/>
              <a:gd name="T28" fmla="*/ 226 w 679"/>
              <a:gd name="T29" fmla="*/ 0 h 471"/>
              <a:gd name="T30" fmla="*/ 226 w 679"/>
              <a:gd name="T31" fmla="*/ 0 h 471"/>
              <a:gd name="T32" fmla="*/ 234 w 679"/>
              <a:gd name="T33" fmla="*/ 0 h 471"/>
              <a:gd name="T34" fmla="*/ 548 w 679"/>
              <a:gd name="T35" fmla="*/ 140 h 471"/>
              <a:gd name="T36" fmla="*/ 643 w 679"/>
              <a:gd name="T37" fmla="*/ 279 h 471"/>
              <a:gd name="T38" fmla="*/ 678 w 679"/>
              <a:gd name="T39" fmla="*/ 453 h 471"/>
              <a:gd name="T40" fmla="*/ 678 w 679"/>
              <a:gd name="T41" fmla="*/ 470 h 471"/>
              <a:gd name="T42" fmla="*/ 660 w 679"/>
              <a:gd name="T43" fmla="*/ 470 h 471"/>
              <a:gd name="T44" fmla="*/ 487 w 679"/>
              <a:gd name="T45" fmla="*/ 470 h 471"/>
              <a:gd name="T46" fmla="*/ 234 w 679"/>
              <a:gd name="T47" fmla="*/ 174 h 471"/>
              <a:gd name="T48" fmla="*/ 234 w 679"/>
              <a:gd name="T49" fmla="*/ 174 h 471"/>
              <a:gd name="T50" fmla="*/ 426 w 679"/>
              <a:gd name="T51" fmla="*/ 261 h 471"/>
              <a:gd name="T52" fmla="*/ 504 w 679"/>
              <a:gd name="T53" fmla="*/ 435 h 471"/>
              <a:gd name="T54" fmla="*/ 643 w 679"/>
              <a:gd name="T55" fmla="*/ 435 h 471"/>
              <a:gd name="T56" fmla="*/ 521 w 679"/>
              <a:gd name="T57" fmla="*/ 157 h 471"/>
              <a:gd name="T58" fmla="*/ 234 w 679"/>
              <a:gd name="T59" fmla="*/ 35 h 471"/>
              <a:gd name="T60" fmla="*/ 226 w 679"/>
              <a:gd name="T61" fmla="*/ 35 h 471"/>
              <a:gd name="T62" fmla="*/ 226 w 679"/>
              <a:gd name="T63" fmla="*/ 35 h 471"/>
              <a:gd name="T64" fmla="*/ 217 w 679"/>
              <a:gd name="T65" fmla="*/ 35 h 471"/>
              <a:gd name="T66" fmla="*/ 217 w 679"/>
              <a:gd name="T67" fmla="*/ 35 h 471"/>
              <a:gd name="T68" fmla="*/ 34 w 679"/>
              <a:gd name="T69" fmla="*/ 88 h 471"/>
              <a:gd name="T70" fmla="*/ 104 w 679"/>
              <a:gd name="T71" fmla="*/ 209 h 471"/>
              <a:gd name="T72" fmla="*/ 234 w 679"/>
              <a:gd name="T73" fmla="*/ 17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9" h="471">
                <a:moveTo>
                  <a:pt x="487" y="470"/>
                </a:moveTo>
                <a:lnTo>
                  <a:pt x="487" y="470"/>
                </a:lnTo>
                <a:lnTo>
                  <a:pt x="478" y="470"/>
                </a:lnTo>
                <a:cubicBezTo>
                  <a:pt x="478" y="461"/>
                  <a:pt x="478" y="461"/>
                  <a:pt x="478" y="453"/>
                </a:cubicBezTo>
                <a:cubicBezTo>
                  <a:pt x="469" y="392"/>
                  <a:pt x="452" y="331"/>
                  <a:pt x="400" y="287"/>
                </a:cubicBezTo>
                <a:cubicBezTo>
                  <a:pt x="356" y="235"/>
                  <a:pt x="295" y="209"/>
                  <a:pt x="234" y="209"/>
                </a:cubicBezTo>
                <a:cubicBezTo>
                  <a:pt x="191" y="209"/>
                  <a:pt x="147" y="227"/>
                  <a:pt x="113" y="244"/>
                </a:cubicBezTo>
                <a:cubicBezTo>
                  <a:pt x="104" y="244"/>
                  <a:pt x="104" y="244"/>
                  <a:pt x="95" y="244"/>
                </a:cubicBezTo>
                <a:cubicBezTo>
                  <a:pt x="95" y="244"/>
                  <a:pt x="87" y="244"/>
                  <a:pt x="87" y="235"/>
                </a:cubicBezTo>
                <a:cubicBezTo>
                  <a:pt x="0" y="88"/>
                  <a:pt x="0" y="88"/>
                  <a:pt x="0" y="88"/>
                </a:cubicBezTo>
                <a:lnTo>
                  <a:pt x="0" y="79"/>
                </a:lnTo>
                <a:cubicBezTo>
                  <a:pt x="0" y="70"/>
                  <a:pt x="0" y="70"/>
                  <a:pt x="8" y="61"/>
                </a:cubicBezTo>
                <a:cubicBezTo>
                  <a:pt x="69" y="27"/>
                  <a:pt x="139" y="9"/>
                  <a:pt x="217" y="9"/>
                </a:cubicBezTo>
                <a:cubicBezTo>
                  <a:pt x="217" y="0"/>
                  <a:pt x="217" y="0"/>
                  <a:pt x="217" y="0"/>
                </a:cubicBezTo>
                <a:cubicBezTo>
                  <a:pt x="217" y="0"/>
                  <a:pt x="217" y="0"/>
                  <a:pt x="226" y="0"/>
                </a:cubicBezTo>
                <a:lnTo>
                  <a:pt x="226" y="0"/>
                </a:lnTo>
                <a:cubicBezTo>
                  <a:pt x="226" y="0"/>
                  <a:pt x="226" y="0"/>
                  <a:pt x="234" y="0"/>
                </a:cubicBezTo>
                <a:cubicBezTo>
                  <a:pt x="347" y="0"/>
                  <a:pt x="460" y="53"/>
                  <a:pt x="548" y="140"/>
                </a:cubicBezTo>
                <a:cubicBezTo>
                  <a:pt x="591" y="174"/>
                  <a:pt x="626" y="227"/>
                  <a:pt x="643" y="279"/>
                </a:cubicBezTo>
                <a:cubicBezTo>
                  <a:pt x="669" y="331"/>
                  <a:pt x="678" y="392"/>
                  <a:pt x="678" y="453"/>
                </a:cubicBezTo>
                <a:cubicBezTo>
                  <a:pt x="678" y="461"/>
                  <a:pt x="678" y="461"/>
                  <a:pt x="678" y="470"/>
                </a:cubicBezTo>
                <a:cubicBezTo>
                  <a:pt x="669" y="470"/>
                  <a:pt x="669" y="470"/>
                  <a:pt x="660" y="470"/>
                </a:cubicBezTo>
                <a:cubicBezTo>
                  <a:pt x="487" y="470"/>
                  <a:pt x="487" y="470"/>
                  <a:pt x="487" y="470"/>
                </a:cubicBezTo>
                <a:close/>
                <a:moveTo>
                  <a:pt x="234" y="174"/>
                </a:moveTo>
                <a:lnTo>
                  <a:pt x="234" y="174"/>
                </a:lnTo>
                <a:cubicBezTo>
                  <a:pt x="304" y="174"/>
                  <a:pt x="374" y="209"/>
                  <a:pt x="426" y="261"/>
                </a:cubicBezTo>
                <a:cubicBezTo>
                  <a:pt x="478" y="305"/>
                  <a:pt x="504" y="374"/>
                  <a:pt x="504" y="435"/>
                </a:cubicBezTo>
                <a:cubicBezTo>
                  <a:pt x="643" y="435"/>
                  <a:pt x="643" y="435"/>
                  <a:pt x="643" y="435"/>
                </a:cubicBezTo>
                <a:cubicBezTo>
                  <a:pt x="643" y="331"/>
                  <a:pt x="600" y="235"/>
                  <a:pt x="521" y="157"/>
                </a:cubicBezTo>
                <a:cubicBezTo>
                  <a:pt x="443" y="79"/>
                  <a:pt x="339" y="35"/>
                  <a:pt x="234" y="35"/>
                </a:cubicBezTo>
                <a:cubicBezTo>
                  <a:pt x="226" y="35"/>
                  <a:pt x="226" y="35"/>
                  <a:pt x="226" y="35"/>
                </a:cubicBezTo>
                <a:lnTo>
                  <a:pt x="226" y="35"/>
                </a:lnTo>
                <a:cubicBezTo>
                  <a:pt x="217" y="35"/>
                  <a:pt x="217" y="35"/>
                  <a:pt x="217" y="35"/>
                </a:cubicBezTo>
                <a:lnTo>
                  <a:pt x="217" y="35"/>
                </a:lnTo>
                <a:cubicBezTo>
                  <a:pt x="156" y="44"/>
                  <a:pt x="95" y="61"/>
                  <a:pt x="34" y="88"/>
                </a:cubicBezTo>
                <a:cubicBezTo>
                  <a:pt x="104" y="209"/>
                  <a:pt x="104" y="209"/>
                  <a:pt x="104" y="209"/>
                </a:cubicBezTo>
                <a:cubicBezTo>
                  <a:pt x="147" y="192"/>
                  <a:pt x="191" y="174"/>
                  <a:pt x="234" y="1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9">
            <a:extLst>
              <a:ext uri="{FF2B5EF4-FFF2-40B4-BE49-F238E27FC236}">
                <a16:creationId xmlns:a16="http://schemas.microsoft.com/office/drawing/2014/main" id="{AB8A1A1E-81D0-A948-BC31-3CC2ACD06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883" y="11257543"/>
            <a:ext cx="759137" cy="527454"/>
          </a:xfrm>
          <a:custGeom>
            <a:avLst/>
            <a:gdLst>
              <a:gd name="T0" fmla="*/ 226 w 679"/>
              <a:gd name="T1" fmla="*/ 470 h 471"/>
              <a:gd name="T2" fmla="*/ 226 w 679"/>
              <a:gd name="T3" fmla="*/ 470 h 471"/>
              <a:gd name="T4" fmla="*/ 174 w 679"/>
              <a:gd name="T5" fmla="*/ 461 h 471"/>
              <a:gd name="T6" fmla="*/ 8 w 679"/>
              <a:gd name="T7" fmla="*/ 409 h 471"/>
              <a:gd name="T8" fmla="*/ 0 w 679"/>
              <a:gd name="T9" fmla="*/ 400 h 471"/>
              <a:gd name="T10" fmla="*/ 0 w 679"/>
              <a:gd name="T11" fmla="*/ 382 h 471"/>
              <a:gd name="T12" fmla="*/ 87 w 679"/>
              <a:gd name="T13" fmla="*/ 235 h 471"/>
              <a:gd name="T14" fmla="*/ 95 w 679"/>
              <a:gd name="T15" fmla="*/ 226 h 471"/>
              <a:gd name="T16" fmla="*/ 113 w 679"/>
              <a:gd name="T17" fmla="*/ 226 h 471"/>
              <a:gd name="T18" fmla="*/ 234 w 679"/>
              <a:gd name="T19" fmla="*/ 261 h 471"/>
              <a:gd name="T20" fmla="*/ 478 w 679"/>
              <a:gd name="T21" fmla="*/ 17 h 471"/>
              <a:gd name="T22" fmla="*/ 487 w 679"/>
              <a:gd name="T23" fmla="*/ 0 h 471"/>
              <a:gd name="T24" fmla="*/ 660 w 679"/>
              <a:gd name="T25" fmla="*/ 0 h 471"/>
              <a:gd name="T26" fmla="*/ 678 w 679"/>
              <a:gd name="T27" fmla="*/ 17 h 471"/>
              <a:gd name="T28" fmla="*/ 678 w 679"/>
              <a:gd name="T29" fmla="*/ 35 h 471"/>
              <a:gd name="T30" fmla="*/ 678 w 679"/>
              <a:gd name="T31" fmla="*/ 35 h 471"/>
              <a:gd name="T32" fmla="*/ 678 w 679"/>
              <a:gd name="T33" fmla="*/ 35 h 471"/>
              <a:gd name="T34" fmla="*/ 678 w 679"/>
              <a:gd name="T35" fmla="*/ 35 h 471"/>
              <a:gd name="T36" fmla="*/ 678 w 679"/>
              <a:gd name="T37" fmla="*/ 35 h 471"/>
              <a:gd name="T38" fmla="*/ 626 w 679"/>
              <a:gd name="T39" fmla="*/ 243 h 471"/>
              <a:gd name="T40" fmla="*/ 504 w 679"/>
              <a:gd name="T41" fmla="*/ 374 h 471"/>
              <a:gd name="T42" fmla="*/ 347 w 679"/>
              <a:gd name="T43" fmla="*/ 452 h 471"/>
              <a:gd name="T44" fmla="*/ 226 w 679"/>
              <a:gd name="T45" fmla="*/ 470 h 471"/>
              <a:gd name="T46" fmla="*/ 34 w 679"/>
              <a:gd name="T47" fmla="*/ 391 h 471"/>
              <a:gd name="T48" fmla="*/ 34 w 679"/>
              <a:gd name="T49" fmla="*/ 391 h 471"/>
              <a:gd name="T50" fmla="*/ 339 w 679"/>
              <a:gd name="T51" fmla="*/ 417 h 471"/>
              <a:gd name="T52" fmla="*/ 591 w 679"/>
              <a:gd name="T53" fmla="*/ 226 h 471"/>
              <a:gd name="T54" fmla="*/ 652 w 679"/>
              <a:gd name="T55" fmla="*/ 35 h 471"/>
              <a:gd name="T56" fmla="*/ 652 w 679"/>
              <a:gd name="T57" fmla="*/ 35 h 471"/>
              <a:gd name="T58" fmla="*/ 652 w 679"/>
              <a:gd name="T59" fmla="*/ 35 h 471"/>
              <a:gd name="T60" fmla="*/ 652 w 679"/>
              <a:gd name="T61" fmla="*/ 35 h 471"/>
              <a:gd name="T62" fmla="*/ 504 w 679"/>
              <a:gd name="T63" fmla="*/ 35 h 471"/>
              <a:gd name="T64" fmla="*/ 234 w 679"/>
              <a:gd name="T65" fmla="*/ 296 h 471"/>
              <a:gd name="T66" fmla="*/ 104 w 679"/>
              <a:gd name="T67" fmla="*/ 270 h 471"/>
              <a:gd name="T68" fmla="*/ 34 w 679"/>
              <a:gd name="T69" fmla="*/ 39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9" h="471">
                <a:moveTo>
                  <a:pt x="226" y="470"/>
                </a:moveTo>
                <a:lnTo>
                  <a:pt x="226" y="470"/>
                </a:lnTo>
                <a:cubicBezTo>
                  <a:pt x="208" y="470"/>
                  <a:pt x="191" y="470"/>
                  <a:pt x="174" y="461"/>
                </a:cubicBezTo>
                <a:cubicBezTo>
                  <a:pt x="113" y="461"/>
                  <a:pt x="61" y="443"/>
                  <a:pt x="8" y="409"/>
                </a:cubicBezTo>
                <a:cubicBezTo>
                  <a:pt x="0" y="409"/>
                  <a:pt x="0" y="400"/>
                  <a:pt x="0" y="400"/>
                </a:cubicBezTo>
                <a:cubicBezTo>
                  <a:pt x="0" y="391"/>
                  <a:pt x="0" y="391"/>
                  <a:pt x="0" y="382"/>
                </a:cubicBezTo>
                <a:cubicBezTo>
                  <a:pt x="87" y="235"/>
                  <a:pt x="87" y="235"/>
                  <a:pt x="87" y="235"/>
                </a:cubicBezTo>
                <a:lnTo>
                  <a:pt x="95" y="226"/>
                </a:lnTo>
                <a:cubicBezTo>
                  <a:pt x="104" y="226"/>
                  <a:pt x="104" y="226"/>
                  <a:pt x="113" y="226"/>
                </a:cubicBezTo>
                <a:cubicBezTo>
                  <a:pt x="147" y="252"/>
                  <a:pt x="191" y="261"/>
                  <a:pt x="234" y="261"/>
                </a:cubicBezTo>
                <a:cubicBezTo>
                  <a:pt x="365" y="261"/>
                  <a:pt x="478" y="148"/>
                  <a:pt x="478" y="17"/>
                </a:cubicBezTo>
                <a:cubicBezTo>
                  <a:pt x="478" y="9"/>
                  <a:pt x="478" y="0"/>
                  <a:pt x="487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78" y="0"/>
                  <a:pt x="678" y="9"/>
                  <a:pt x="678" y="17"/>
                </a:cubicBezTo>
                <a:cubicBezTo>
                  <a:pt x="678" y="26"/>
                  <a:pt x="678" y="26"/>
                  <a:pt x="678" y="35"/>
                </a:cubicBezTo>
                <a:lnTo>
                  <a:pt x="678" y="35"/>
                </a:lnTo>
                <a:lnTo>
                  <a:pt x="678" y="35"/>
                </a:lnTo>
                <a:lnTo>
                  <a:pt x="678" y="35"/>
                </a:lnTo>
                <a:lnTo>
                  <a:pt x="678" y="35"/>
                </a:lnTo>
                <a:cubicBezTo>
                  <a:pt x="678" y="113"/>
                  <a:pt x="660" y="183"/>
                  <a:pt x="626" y="243"/>
                </a:cubicBezTo>
                <a:cubicBezTo>
                  <a:pt x="591" y="296"/>
                  <a:pt x="556" y="339"/>
                  <a:pt x="504" y="374"/>
                </a:cubicBezTo>
                <a:cubicBezTo>
                  <a:pt x="460" y="409"/>
                  <a:pt x="408" y="435"/>
                  <a:pt x="347" y="452"/>
                </a:cubicBezTo>
                <a:cubicBezTo>
                  <a:pt x="313" y="461"/>
                  <a:pt x="269" y="470"/>
                  <a:pt x="226" y="470"/>
                </a:cubicBezTo>
                <a:close/>
                <a:moveTo>
                  <a:pt x="34" y="391"/>
                </a:moveTo>
                <a:lnTo>
                  <a:pt x="34" y="391"/>
                </a:lnTo>
                <a:cubicBezTo>
                  <a:pt x="130" y="435"/>
                  <a:pt x="234" y="443"/>
                  <a:pt x="339" y="417"/>
                </a:cubicBezTo>
                <a:cubicBezTo>
                  <a:pt x="452" y="391"/>
                  <a:pt x="539" y="322"/>
                  <a:pt x="591" y="226"/>
                </a:cubicBezTo>
                <a:cubicBezTo>
                  <a:pt x="626" y="165"/>
                  <a:pt x="643" y="104"/>
                  <a:pt x="652" y="35"/>
                </a:cubicBezTo>
                <a:lnTo>
                  <a:pt x="652" y="35"/>
                </a:lnTo>
                <a:lnTo>
                  <a:pt x="652" y="35"/>
                </a:lnTo>
                <a:lnTo>
                  <a:pt x="652" y="35"/>
                </a:lnTo>
                <a:cubicBezTo>
                  <a:pt x="504" y="35"/>
                  <a:pt x="504" y="35"/>
                  <a:pt x="504" y="35"/>
                </a:cubicBezTo>
                <a:cubicBezTo>
                  <a:pt x="495" y="183"/>
                  <a:pt x="374" y="296"/>
                  <a:pt x="234" y="296"/>
                </a:cubicBezTo>
                <a:cubicBezTo>
                  <a:pt x="191" y="296"/>
                  <a:pt x="147" y="287"/>
                  <a:pt x="104" y="270"/>
                </a:cubicBezTo>
                <a:lnTo>
                  <a:pt x="34" y="3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0">
            <a:extLst>
              <a:ext uri="{FF2B5EF4-FFF2-40B4-BE49-F238E27FC236}">
                <a16:creationId xmlns:a16="http://schemas.microsoft.com/office/drawing/2014/main" id="{9135118F-7E58-9B40-ADAA-D2F54E0E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397" y="8413246"/>
            <a:ext cx="300699" cy="251401"/>
          </a:xfrm>
          <a:custGeom>
            <a:avLst/>
            <a:gdLst>
              <a:gd name="T0" fmla="*/ 252 w 271"/>
              <a:gd name="T1" fmla="*/ 226 h 227"/>
              <a:gd name="T2" fmla="*/ 252 w 271"/>
              <a:gd name="T3" fmla="*/ 226 h 227"/>
              <a:gd name="T4" fmla="*/ 26 w 271"/>
              <a:gd name="T5" fmla="*/ 226 h 227"/>
              <a:gd name="T6" fmla="*/ 9 w 271"/>
              <a:gd name="T7" fmla="*/ 217 h 227"/>
              <a:gd name="T8" fmla="*/ 9 w 271"/>
              <a:gd name="T9" fmla="*/ 200 h 227"/>
              <a:gd name="T10" fmla="*/ 122 w 271"/>
              <a:gd name="T11" fmla="*/ 8 h 227"/>
              <a:gd name="T12" fmla="*/ 139 w 271"/>
              <a:gd name="T13" fmla="*/ 0 h 227"/>
              <a:gd name="T14" fmla="*/ 157 w 271"/>
              <a:gd name="T15" fmla="*/ 8 h 227"/>
              <a:gd name="T16" fmla="*/ 270 w 271"/>
              <a:gd name="T17" fmla="*/ 200 h 227"/>
              <a:gd name="T18" fmla="*/ 270 w 271"/>
              <a:gd name="T19" fmla="*/ 217 h 227"/>
              <a:gd name="T20" fmla="*/ 252 w 271"/>
              <a:gd name="T21" fmla="*/ 226 h 227"/>
              <a:gd name="T22" fmla="*/ 52 w 271"/>
              <a:gd name="T23" fmla="*/ 191 h 227"/>
              <a:gd name="T24" fmla="*/ 52 w 271"/>
              <a:gd name="T25" fmla="*/ 191 h 227"/>
              <a:gd name="T26" fmla="*/ 226 w 271"/>
              <a:gd name="T27" fmla="*/ 191 h 227"/>
              <a:gd name="T28" fmla="*/ 139 w 271"/>
              <a:gd name="T29" fmla="*/ 52 h 227"/>
              <a:gd name="T30" fmla="*/ 52 w 271"/>
              <a:gd name="T31" fmla="*/ 19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" h="227">
                <a:moveTo>
                  <a:pt x="252" y="226"/>
                </a:moveTo>
                <a:lnTo>
                  <a:pt x="252" y="226"/>
                </a:lnTo>
                <a:cubicBezTo>
                  <a:pt x="26" y="226"/>
                  <a:pt x="26" y="226"/>
                  <a:pt x="26" y="226"/>
                </a:cubicBezTo>
                <a:cubicBezTo>
                  <a:pt x="17" y="226"/>
                  <a:pt x="9" y="217"/>
                  <a:pt x="9" y="217"/>
                </a:cubicBezTo>
                <a:cubicBezTo>
                  <a:pt x="0" y="208"/>
                  <a:pt x="0" y="200"/>
                  <a:pt x="9" y="200"/>
                </a:cubicBezTo>
                <a:cubicBezTo>
                  <a:pt x="122" y="8"/>
                  <a:pt x="122" y="8"/>
                  <a:pt x="122" y="8"/>
                </a:cubicBezTo>
                <a:cubicBezTo>
                  <a:pt x="130" y="8"/>
                  <a:pt x="130" y="0"/>
                  <a:pt x="139" y="0"/>
                </a:cubicBezTo>
                <a:cubicBezTo>
                  <a:pt x="148" y="0"/>
                  <a:pt x="148" y="8"/>
                  <a:pt x="157" y="8"/>
                </a:cubicBezTo>
                <a:cubicBezTo>
                  <a:pt x="270" y="200"/>
                  <a:pt x="270" y="200"/>
                  <a:pt x="270" y="200"/>
                </a:cubicBezTo>
                <a:cubicBezTo>
                  <a:pt x="270" y="200"/>
                  <a:pt x="270" y="208"/>
                  <a:pt x="270" y="217"/>
                </a:cubicBezTo>
                <a:cubicBezTo>
                  <a:pt x="270" y="217"/>
                  <a:pt x="261" y="226"/>
                  <a:pt x="252" y="226"/>
                </a:cubicBezTo>
                <a:close/>
                <a:moveTo>
                  <a:pt x="52" y="191"/>
                </a:moveTo>
                <a:lnTo>
                  <a:pt x="52" y="191"/>
                </a:lnTo>
                <a:cubicBezTo>
                  <a:pt x="226" y="191"/>
                  <a:pt x="226" y="191"/>
                  <a:pt x="226" y="191"/>
                </a:cubicBezTo>
                <a:cubicBezTo>
                  <a:pt x="139" y="52"/>
                  <a:pt x="139" y="52"/>
                  <a:pt x="139" y="52"/>
                </a:cubicBezTo>
                <a:lnTo>
                  <a:pt x="52" y="1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1">
            <a:extLst>
              <a:ext uri="{FF2B5EF4-FFF2-40B4-BE49-F238E27FC236}">
                <a16:creationId xmlns:a16="http://schemas.microsoft.com/office/drawing/2014/main" id="{A60DF880-308E-3443-B22A-CC7FF05F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231" y="8694224"/>
            <a:ext cx="566890" cy="251404"/>
          </a:xfrm>
          <a:custGeom>
            <a:avLst/>
            <a:gdLst>
              <a:gd name="T0" fmla="*/ 487 w 505"/>
              <a:gd name="T1" fmla="*/ 226 h 227"/>
              <a:gd name="T2" fmla="*/ 487 w 505"/>
              <a:gd name="T3" fmla="*/ 226 h 227"/>
              <a:gd name="T4" fmla="*/ 17 w 505"/>
              <a:gd name="T5" fmla="*/ 226 h 227"/>
              <a:gd name="T6" fmla="*/ 0 w 505"/>
              <a:gd name="T7" fmla="*/ 217 h 227"/>
              <a:gd name="T8" fmla="*/ 9 w 505"/>
              <a:gd name="T9" fmla="*/ 200 h 227"/>
              <a:gd name="T10" fmla="*/ 122 w 505"/>
              <a:gd name="T11" fmla="*/ 9 h 227"/>
              <a:gd name="T12" fmla="*/ 130 w 505"/>
              <a:gd name="T13" fmla="*/ 0 h 227"/>
              <a:gd name="T14" fmla="*/ 365 w 505"/>
              <a:gd name="T15" fmla="*/ 0 h 227"/>
              <a:gd name="T16" fmla="*/ 383 w 505"/>
              <a:gd name="T17" fmla="*/ 9 h 227"/>
              <a:gd name="T18" fmla="*/ 496 w 505"/>
              <a:gd name="T19" fmla="*/ 200 h 227"/>
              <a:gd name="T20" fmla="*/ 496 w 505"/>
              <a:gd name="T21" fmla="*/ 217 h 227"/>
              <a:gd name="T22" fmla="*/ 487 w 505"/>
              <a:gd name="T23" fmla="*/ 226 h 227"/>
              <a:gd name="T24" fmla="*/ 52 w 505"/>
              <a:gd name="T25" fmla="*/ 191 h 227"/>
              <a:gd name="T26" fmla="*/ 52 w 505"/>
              <a:gd name="T27" fmla="*/ 191 h 227"/>
              <a:gd name="T28" fmla="*/ 452 w 505"/>
              <a:gd name="T29" fmla="*/ 191 h 227"/>
              <a:gd name="T30" fmla="*/ 356 w 505"/>
              <a:gd name="T31" fmla="*/ 34 h 227"/>
              <a:gd name="T32" fmla="*/ 148 w 505"/>
              <a:gd name="T33" fmla="*/ 34 h 227"/>
              <a:gd name="T34" fmla="*/ 52 w 505"/>
              <a:gd name="T35" fmla="*/ 19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5" h="227">
                <a:moveTo>
                  <a:pt x="487" y="226"/>
                </a:moveTo>
                <a:lnTo>
                  <a:pt x="487" y="226"/>
                </a:lnTo>
                <a:cubicBezTo>
                  <a:pt x="17" y="226"/>
                  <a:pt x="17" y="226"/>
                  <a:pt x="17" y="226"/>
                </a:cubicBezTo>
                <a:cubicBezTo>
                  <a:pt x="9" y="226"/>
                  <a:pt x="9" y="217"/>
                  <a:pt x="0" y="217"/>
                </a:cubicBezTo>
                <a:cubicBezTo>
                  <a:pt x="0" y="208"/>
                  <a:pt x="0" y="200"/>
                  <a:pt x="9" y="200"/>
                </a:cubicBezTo>
                <a:cubicBezTo>
                  <a:pt x="122" y="9"/>
                  <a:pt x="122" y="9"/>
                  <a:pt x="122" y="9"/>
                </a:cubicBezTo>
                <a:cubicBezTo>
                  <a:pt x="122" y="0"/>
                  <a:pt x="130" y="0"/>
                  <a:pt x="130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74" y="0"/>
                  <a:pt x="374" y="0"/>
                  <a:pt x="383" y="9"/>
                </a:cubicBezTo>
                <a:cubicBezTo>
                  <a:pt x="496" y="200"/>
                  <a:pt x="496" y="200"/>
                  <a:pt x="496" y="200"/>
                </a:cubicBezTo>
                <a:cubicBezTo>
                  <a:pt x="504" y="200"/>
                  <a:pt x="504" y="208"/>
                  <a:pt x="496" y="217"/>
                </a:cubicBezTo>
                <a:lnTo>
                  <a:pt x="487" y="226"/>
                </a:lnTo>
                <a:close/>
                <a:moveTo>
                  <a:pt x="52" y="191"/>
                </a:moveTo>
                <a:lnTo>
                  <a:pt x="52" y="191"/>
                </a:lnTo>
                <a:cubicBezTo>
                  <a:pt x="452" y="191"/>
                  <a:pt x="452" y="191"/>
                  <a:pt x="452" y="191"/>
                </a:cubicBezTo>
                <a:cubicBezTo>
                  <a:pt x="356" y="34"/>
                  <a:pt x="356" y="34"/>
                  <a:pt x="356" y="34"/>
                </a:cubicBezTo>
                <a:cubicBezTo>
                  <a:pt x="148" y="34"/>
                  <a:pt x="148" y="34"/>
                  <a:pt x="148" y="34"/>
                </a:cubicBezTo>
                <a:lnTo>
                  <a:pt x="52" y="1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2">
            <a:extLst>
              <a:ext uri="{FF2B5EF4-FFF2-40B4-BE49-F238E27FC236}">
                <a16:creationId xmlns:a16="http://schemas.microsoft.com/office/drawing/2014/main" id="{8785AE83-C3C1-1C40-9EB3-AF63B929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996" y="8975205"/>
            <a:ext cx="818290" cy="251401"/>
          </a:xfrm>
          <a:custGeom>
            <a:avLst/>
            <a:gdLst>
              <a:gd name="T0" fmla="*/ 713 w 731"/>
              <a:gd name="T1" fmla="*/ 226 h 227"/>
              <a:gd name="T2" fmla="*/ 713 w 731"/>
              <a:gd name="T3" fmla="*/ 226 h 227"/>
              <a:gd name="T4" fmla="*/ 713 w 731"/>
              <a:gd name="T5" fmla="*/ 226 h 227"/>
              <a:gd name="T6" fmla="*/ 17 w 731"/>
              <a:gd name="T7" fmla="*/ 217 h 227"/>
              <a:gd name="T8" fmla="*/ 0 w 731"/>
              <a:gd name="T9" fmla="*/ 209 h 227"/>
              <a:gd name="T10" fmla="*/ 9 w 731"/>
              <a:gd name="T11" fmla="*/ 191 h 227"/>
              <a:gd name="T12" fmla="*/ 122 w 731"/>
              <a:gd name="T13" fmla="*/ 9 h 227"/>
              <a:gd name="T14" fmla="*/ 130 w 731"/>
              <a:gd name="T15" fmla="*/ 0 h 227"/>
              <a:gd name="T16" fmla="*/ 591 w 731"/>
              <a:gd name="T17" fmla="*/ 0 h 227"/>
              <a:gd name="T18" fmla="*/ 609 w 731"/>
              <a:gd name="T19" fmla="*/ 9 h 227"/>
              <a:gd name="T20" fmla="*/ 722 w 731"/>
              <a:gd name="T21" fmla="*/ 200 h 227"/>
              <a:gd name="T22" fmla="*/ 722 w 731"/>
              <a:gd name="T23" fmla="*/ 217 h 227"/>
              <a:gd name="T24" fmla="*/ 713 w 731"/>
              <a:gd name="T25" fmla="*/ 226 h 227"/>
              <a:gd name="T26" fmla="*/ 52 w 731"/>
              <a:gd name="T27" fmla="*/ 191 h 227"/>
              <a:gd name="T28" fmla="*/ 52 w 731"/>
              <a:gd name="T29" fmla="*/ 191 h 227"/>
              <a:gd name="T30" fmla="*/ 678 w 731"/>
              <a:gd name="T31" fmla="*/ 191 h 227"/>
              <a:gd name="T32" fmla="*/ 582 w 731"/>
              <a:gd name="T33" fmla="*/ 35 h 227"/>
              <a:gd name="T34" fmla="*/ 148 w 731"/>
              <a:gd name="T35" fmla="*/ 35 h 227"/>
              <a:gd name="T36" fmla="*/ 52 w 731"/>
              <a:gd name="T37" fmla="*/ 19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1" h="227">
                <a:moveTo>
                  <a:pt x="713" y="226"/>
                </a:moveTo>
                <a:lnTo>
                  <a:pt x="713" y="226"/>
                </a:lnTo>
                <a:lnTo>
                  <a:pt x="713" y="226"/>
                </a:lnTo>
                <a:cubicBezTo>
                  <a:pt x="17" y="217"/>
                  <a:pt x="17" y="217"/>
                  <a:pt x="17" y="217"/>
                </a:cubicBezTo>
                <a:cubicBezTo>
                  <a:pt x="9" y="217"/>
                  <a:pt x="9" y="217"/>
                  <a:pt x="0" y="209"/>
                </a:cubicBezTo>
                <a:cubicBezTo>
                  <a:pt x="0" y="209"/>
                  <a:pt x="0" y="200"/>
                  <a:pt x="9" y="191"/>
                </a:cubicBezTo>
                <a:cubicBezTo>
                  <a:pt x="122" y="9"/>
                  <a:pt x="122" y="9"/>
                  <a:pt x="122" y="9"/>
                </a:cubicBezTo>
                <a:cubicBezTo>
                  <a:pt x="122" y="0"/>
                  <a:pt x="130" y="0"/>
                  <a:pt x="130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600" y="0"/>
                  <a:pt x="609" y="0"/>
                  <a:pt x="609" y="9"/>
                </a:cubicBezTo>
                <a:cubicBezTo>
                  <a:pt x="722" y="200"/>
                  <a:pt x="722" y="200"/>
                  <a:pt x="722" y="200"/>
                </a:cubicBezTo>
                <a:cubicBezTo>
                  <a:pt x="730" y="200"/>
                  <a:pt x="730" y="209"/>
                  <a:pt x="722" y="217"/>
                </a:cubicBezTo>
                <a:lnTo>
                  <a:pt x="713" y="226"/>
                </a:lnTo>
                <a:close/>
                <a:moveTo>
                  <a:pt x="52" y="191"/>
                </a:moveTo>
                <a:lnTo>
                  <a:pt x="52" y="191"/>
                </a:lnTo>
                <a:cubicBezTo>
                  <a:pt x="678" y="191"/>
                  <a:pt x="678" y="191"/>
                  <a:pt x="678" y="191"/>
                </a:cubicBezTo>
                <a:cubicBezTo>
                  <a:pt x="582" y="35"/>
                  <a:pt x="582" y="35"/>
                  <a:pt x="582" y="35"/>
                </a:cubicBezTo>
                <a:cubicBezTo>
                  <a:pt x="148" y="35"/>
                  <a:pt x="148" y="35"/>
                  <a:pt x="148" y="35"/>
                </a:cubicBezTo>
                <a:lnTo>
                  <a:pt x="52" y="1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3">
            <a:extLst>
              <a:ext uri="{FF2B5EF4-FFF2-40B4-BE49-F238E27FC236}">
                <a16:creationId xmlns:a16="http://schemas.microsoft.com/office/drawing/2014/main" id="{CC4DD931-5B3B-B540-A7E0-E5249F4E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46" y="1970440"/>
            <a:ext cx="828149" cy="828149"/>
          </a:xfrm>
          <a:custGeom>
            <a:avLst/>
            <a:gdLst>
              <a:gd name="T0" fmla="*/ 26 w 740"/>
              <a:gd name="T1" fmla="*/ 740 h 741"/>
              <a:gd name="T2" fmla="*/ 26 w 740"/>
              <a:gd name="T3" fmla="*/ 740 h 741"/>
              <a:gd name="T4" fmla="*/ 9 w 740"/>
              <a:gd name="T5" fmla="*/ 722 h 741"/>
              <a:gd name="T6" fmla="*/ 9 w 740"/>
              <a:gd name="T7" fmla="*/ 696 h 741"/>
              <a:gd name="T8" fmla="*/ 122 w 740"/>
              <a:gd name="T9" fmla="*/ 592 h 741"/>
              <a:gd name="T10" fmla="*/ 130 w 740"/>
              <a:gd name="T11" fmla="*/ 583 h 741"/>
              <a:gd name="T12" fmla="*/ 252 w 740"/>
              <a:gd name="T13" fmla="*/ 531 h 741"/>
              <a:gd name="T14" fmla="*/ 269 w 740"/>
              <a:gd name="T15" fmla="*/ 531 h 741"/>
              <a:gd name="T16" fmla="*/ 365 w 740"/>
              <a:gd name="T17" fmla="*/ 574 h 741"/>
              <a:gd name="T18" fmla="*/ 478 w 740"/>
              <a:gd name="T19" fmla="*/ 470 h 741"/>
              <a:gd name="T20" fmla="*/ 478 w 740"/>
              <a:gd name="T21" fmla="*/ 470 h 741"/>
              <a:gd name="T22" fmla="*/ 591 w 740"/>
              <a:gd name="T23" fmla="*/ 409 h 741"/>
              <a:gd name="T24" fmla="*/ 696 w 740"/>
              <a:gd name="T25" fmla="*/ 357 h 741"/>
              <a:gd name="T26" fmla="*/ 696 w 740"/>
              <a:gd name="T27" fmla="*/ 26 h 741"/>
              <a:gd name="T28" fmla="*/ 721 w 740"/>
              <a:gd name="T29" fmla="*/ 0 h 741"/>
              <a:gd name="T30" fmla="*/ 739 w 740"/>
              <a:gd name="T31" fmla="*/ 26 h 741"/>
              <a:gd name="T32" fmla="*/ 739 w 740"/>
              <a:gd name="T33" fmla="*/ 374 h 741"/>
              <a:gd name="T34" fmla="*/ 739 w 740"/>
              <a:gd name="T35" fmla="*/ 374 h 741"/>
              <a:gd name="T36" fmla="*/ 739 w 740"/>
              <a:gd name="T37" fmla="*/ 713 h 741"/>
              <a:gd name="T38" fmla="*/ 721 w 740"/>
              <a:gd name="T39" fmla="*/ 740 h 741"/>
              <a:gd name="T40" fmla="*/ 26 w 740"/>
              <a:gd name="T41" fmla="*/ 740 h 741"/>
              <a:gd name="T42" fmla="*/ 148 w 740"/>
              <a:gd name="T43" fmla="*/ 626 h 741"/>
              <a:gd name="T44" fmla="*/ 148 w 740"/>
              <a:gd name="T45" fmla="*/ 626 h 741"/>
              <a:gd name="T46" fmla="*/ 78 w 740"/>
              <a:gd name="T47" fmla="*/ 696 h 741"/>
              <a:gd name="T48" fmla="*/ 696 w 740"/>
              <a:gd name="T49" fmla="*/ 696 h 741"/>
              <a:gd name="T50" fmla="*/ 696 w 740"/>
              <a:gd name="T51" fmla="*/ 409 h 741"/>
              <a:gd name="T52" fmla="*/ 617 w 740"/>
              <a:gd name="T53" fmla="*/ 452 h 741"/>
              <a:gd name="T54" fmla="*/ 617 w 740"/>
              <a:gd name="T55" fmla="*/ 452 h 741"/>
              <a:gd name="T56" fmla="*/ 504 w 740"/>
              <a:gd name="T57" fmla="*/ 505 h 741"/>
              <a:gd name="T58" fmla="*/ 391 w 740"/>
              <a:gd name="T59" fmla="*/ 618 h 741"/>
              <a:gd name="T60" fmla="*/ 365 w 740"/>
              <a:gd name="T61" fmla="*/ 626 h 741"/>
              <a:gd name="T62" fmla="*/ 261 w 740"/>
              <a:gd name="T63" fmla="*/ 574 h 741"/>
              <a:gd name="T64" fmla="*/ 148 w 740"/>
              <a:gd name="T65" fmla="*/ 626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0" h="741">
                <a:moveTo>
                  <a:pt x="26" y="740"/>
                </a:moveTo>
                <a:lnTo>
                  <a:pt x="26" y="740"/>
                </a:lnTo>
                <a:cubicBezTo>
                  <a:pt x="17" y="740"/>
                  <a:pt x="9" y="731"/>
                  <a:pt x="9" y="722"/>
                </a:cubicBezTo>
                <a:cubicBezTo>
                  <a:pt x="0" y="713"/>
                  <a:pt x="0" y="705"/>
                  <a:pt x="9" y="696"/>
                </a:cubicBezTo>
                <a:cubicBezTo>
                  <a:pt x="122" y="592"/>
                  <a:pt x="122" y="592"/>
                  <a:pt x="122" y="592"/>
                </a:cubicBezTo>
                <a:lnTo>
                  <a:pt x="130" y="583"/>
                </a:lnTo>
                <a:cubicBezTo>
                  <a:pt x="252" y="531"/>
                  <a:pt x="252" y="531"/>
                  <a:pt x="252" y="531"/>
                </a:cubicBezTo>
                <a:cubicBezTo>
                  <a:pt x="252" y="531"/>
                  <a:pt x="261" y="531"/>
                  <a:pt x="269" y="531"/>
                </a:cubicBezTo>
                <a:cubicBezTo>
                  <a:pt x="365" y="574"/>
                  <a:pt x="365" y="574"/>
                  <a:pt x="365" y="574"/>
                </a:cubicBezTo>
                <a:cubicBezTo>
                  <a:pt x="478" y="470"/>
                  <a:pt x="478" y="470"/>
                  <a:pt x="478" y="470"/>
                </a:cubicBezTo>
                <a:lnTo>
                  <a:pt x="478" y="470"/>
                </a:lnTo>
                <a:cubicBezTo>
                  <a:pt x="591" y="409"/>
                  <a:pt x="591" y="409"/>
                  <a:pt x="591" y="409"/>
                </a:cubicBezTo>
                <a:cubicBezTo>
                  <a:pt x="696" y="357"/>
                  <a:pt x="696" y="357"/>
                  <a:pt x="696" y="357"/>
                </a:cubicBezTo>
                <a:cubicBezTo>
                  <a:pt x="696" y="26"/>
                  <a:pt x="696" y="26"/>
                  <a:pt x="696" y="26"/>
                </a:cubicBezTo>
                <a:cubicBezTo>
                  <a:pt x="696" y="9"/>
                  <a:pt x="704" y="0"/>
                  <a:pt x="721" y="0"/>
                </a:cubicBezTo>
                <a:cubicBezTo>
                  <a:pt x="730" y="0"/>
                  <a:pt x="739" y="9"/>
                  <a:pt x="739" y="26"/>
                </a:cubicBezTo>
                <a:cubicBezTo>
                  <a:pt x="739" y="374"/>
                  <a:pt x="739" y="374"/>
                  <a:pt x="739" y="374"/>
                </a:cubicBezTo>
                <a:lnTo>
                  <a:pt x="739" y="374"/>
                </a:lnTo>
                <a:cubicBezTo>
                  <a:pt x="739" y="713"/>
                  <a:pt x="739" y="713"/>
                  <a:pt x="739" y="713"/>
                </a:cubicBezTo>
                <a:cubicBezTo>
                  <a:pt x="739" y="731"/>
                  <a:pt x="730" y="740"/>
                  <a:pt x="721" y="740"/>
                </a:cubicBezTo>
                <a:lnTo>
                  <a:pt x="26" y="740"/>
                </a:lnTo>
                <a:close/>
                <a:moveTo>
                  <a:pt x="148" y="626"/>
                </a:moveTo>
                <a:lnTo>
                  <a:pt x="148" y="626"/>
                </a:lnTo>
                <a:cubicBezTo>
                  <a:pt x="78" y="696"/>
                  <a:pt x="78" y="696"/>
                  <a:pt x="78" y="696"/>
                </a:cubicBezTo>
                <a:cubicBezTo>
                  <a:pt x="696" y="696"/>
                  <a:pt x="696" y="696"/>
                  <a:pt x="696" y="696"/>
                </a:cubicBezTo>
                <a:cubicBezTo>
                  <a:pt x="696" y="409"/>
                  <a:pt x="696" y="409"/>
                  <a:pt x="696" y="409"/>
                </a:cubicBezTo>
                <a:cubicBezTo>
                  <a:pt x="617" y="452"/>
                  <a:pt x="617" y="452"/>
                  <a:pt x="617" y="452"/>
                </a:cubicBezTo>
                <a:lnTo>
                  <a:pt x="617" y="452"/>
                </a:lnTo>
                <a:cubicBezTo>
                  <a:pt x="504" y="505"/>
                  <a:pt x="504" y="505"/>
                  <a:pt x="504" y="505"/>
                </a:cubicBezTo>
                <a:cubicBezTo>
                  <a:pt x="391" y="618"/>
                  <a:pt x="391" y="618"/>
                  <a:pt x="391" y="618"/>
                </a:cubicBezTo>
                <a:cubicBezTo>
                  <a:pt x="383" y="626"/>
                  <a:pt x="374" y="626"/>
                  <a:pt x="365" y="626"/>
                </a:cubicBezTo>
                <a:cubicBezTo>
                  <a:pt x="261" y="574"/>
                  <a:pt x="261" y="574"/>
                  <a:pt x="261" y="574"/>
                </a:cubicBezTo>
                <a:lnTo>
                  <a:pt x="148" y="6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4">
            <a:extLst>
              <a:ext uri="{FF2B5EF4-FFF2-40B4-BE49-F238E27FC236}">
                <a16:creationId xmlns:a16="http://schemas.microsoft.com/office/drawing/2014/main" id="{96B7E4D4-A826-6240-82B9-CD4F36CC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281" y="2142972"/>
            <a:ext cx="699983" cy="527451"/>
          </a:xfrm>
          <a:custGeom>
            <a:avLst/>
            <a:gdLst>
              <a:gd name="T0" fmla="*/ 26 w 627"/>
              <a:gd name="T1" fmla="*/ 469 h 470"/>
              <a:gd name="T2" fmla="*/ 26 w 627"/>
              <a:gd name="T3" fmla="*/ 469 h 470"/>
              <a:gd name="T4" fmla="*/ 9 w 627"/>
              <a:gd name="T5" fmla="*/ 461 h 470"/>
              <a:gd name="T6" fmla="*/ 9 w 627"/>
              <a:gd name="T7" fmla="*/ 435 h 470"/>
              <a:gd name="T8" fmla="*/ 122 w 627"/>
              <a:gd name="T9" fmla="*/ 261 h 470"/>
              <a:gd name="T10" fmla="*/ 130 w 627"/>
              <a:gd name="T11" fmla="*/ 261 h 470"/>
              <a:gd name="T12" fmla="*/ 243 w 627"/>
              <a:gd name="T13" fmla="*/ 113 h 470"/>
              <a:gd name="T14" fmla="*/ 252 w 627"/>
              <a:gd name="T15" fmla="*/ 113 h 470"/>
              <a:gd name="T16" fmla="*/ 400 w 627"/>
              <a:gd name="T17" fmla="*/ 78 h 470"/>
              <a:gd name="T18" fmla="*/ 478 w 627"/>
              <a:gd name="T19" fmla="*/ 0 h 470"/>
              <a:gd name="T20" fmla="*/ 495 w 627"/>
              <a:gd name="T21" fmla="*/ 0 h 470"/>
              <a:gd name="T22" fmla="*/ 608 w 627"/>
              <a:gd name="T23" fmla="*/ 0 h 470"/>
              <a:gd name="T24" fmla="*/ 626 w 627"/>
              <a:gd name="T25" fmla="*/ 17 h 470"/>
              <a:gd name="T26" fmla="*/ 608 w 627"/>
              <a:gd name="T27" fmla="*/ 43 h 470"/>
              <a:gd name="T28" fmla="*/ 504 w 627"/>
              <a:gd name="T29" fmla="*/ 43 h 470"/>
              <a:gd name="T30" fmla="*/ 426 w 627"/>
              <a:gd name="T31" fmla="*/ 113 h 470"/>
              <a:gd name="T32" fmla="*/ 417 w 627"/>
              <a:gd name="T33" fmla="*/ 122 h 470"/>
              <a:gd name="T34" fmla="*/ 270 w 627"/>
              <a:gd name="T35" fmla="*/ 148 h 470"/>
              <a:gd name="T36" fmla="*/ 165 w 627"/>
              <a:gd name="T37" fmla="*/ 287 h 470"/>
              <a:gd name="T38" fmla="*/ 113 w 627"/>
              <a:gd name="T39" fmla="*/ 356 h 470"/>
              <a:gd name="T40" fmla="*/ 174 w 627"/>
              <a:gd name="T41" fmla="*/ 313 h 470"/>
              <a:gd name="T42" fmla="*/ 243 w 627"/>
              <a:gd name="T43" fmla="*/ 226 h 470"/>
              <a:gd name="T44" fmla="*/ 252 w 627"/>
              <a:gd name="T45" fmla="*/ 217 h 470"/>
              <a:gd name="T46" fmla="*/ 417 w 627"/>
              <a:gd name="T47" fmla="*/ 191 h 470"/>
              <a:gd name="T48" fmla="*/ 426 w 627"/>
              <a:gd name="T49" fmla="*/ 191 h 470"/>
              <a:gd name="T50" fmla="*/ 487 w 627"/>
              <a:gd name="T51" fmla="*/ 191 h 470"/>
              <a:gd name="T52" fmla="*/ 591 w 627"/>
              <a:gd name="T53" fmla="*/ 87 h 470"/>
              <a:gd name="T54" fmla="*/ 617 w 627"/>
              <a:gd name="T55" fmla="*/ 87 h 470"/>
              <a:gd name="T56" fmla="*/ 617 w 627"/>
              <a:gd name="T57" fmla="*/ 113 h 470"/>
              <a:gd name="T58" fmla="*/ 513 w 627"/>
              <a:gd name="T59" fmla="*/ 226 h 470"/>
              <a:gd name="T60" fmla="*/ 495 w 627"/>
              <a:gd name="T61" fmla="*/ 235 h 470"/>
              <a:gd name="T62" fmla="*/ 426 w 627"/>
              <a:gd name="T63" fmla="*/ 235 h 470"/>
              <a:gd name="T64" fmla="*/ 270 w 627"/>
              <a:gd name="T65" fmla="*/ 261 h 470"/>
              <a:gd name="T66" fmla="*/ 209 w 627"/>
              <a:gd name="T67" fmla="*/ 348 h 470"/>
              <a:gd name="T68" fmla="*/ 200 w 627"/>
              <a:gd name="T69" fmla="*/ 348 h 470"/>
              <a:gd name="T70" fmla="*/ 35 w 627"/>
              <a:gd name="T71" fmla="*/ 469 h 470"/>
              <a:gd name="T72" fmla="*/ 26 w 627"/>
              <a:gd name="T73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7" h="470">
                <a:moveTo>
                  <a:pt x="26" y="469"/>
                </a:moveTo>
                <a:lnTo>
                  <a:pt x="26" y="469"/>
                </a:lnTo>
                <a:cubicBezTo>
                  <a:pt x="17" y="469"/>
                  <a:pt x="17" y="469"/>
                  <a:pt x="9" y="461"/>
                </a:cubicBezTo>
                <a:cubicBezTo>
                  <a:pt x="0" y="461"/>
                  <a:pt x="0" y="443"/>
                  <a:pt x="9" y="435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2" y="261"/>
                  <a:pt x="122" y="261"/>
                  <a:pt x="130" y="261"/>
                </a:cubicBezTo>
                <a:cubicBezTo>
                  <a:pt x="243" y="113"/>
                  <a:pt x="243" y="113"/>
                  <a:pt x="243" y="113"/>
                </a:cubicBezTo>
                <a:lnTo>
                  <a:pt x="252" y="113"/>
                </a:lnTo>
                <a:cubicBezTo>
                  <a:pt x="400" y="78"/>
                  <a:pt x="400" y="78"/>
                  <a:pt x="400" y="78"/>
                </a:cubicBezTo>
                <a:cubicBezTo>
                  <a:pt x="478" y="0"/>
                  <a:pt x="478" y="0"/>
                  <a:pt x="478" y="0"/>
                </a:cubicBezTo>
                <a:cubicBezTo>
                  <a:pt x="478" y="0"/>
                  <a:pt x="487" y="0"/>
                  <a:pt x="495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617" y="0"/>
                  <a:pt x="626" y="9"/>
                  <a:pt x="626" y="17"/>
                </a:cubicBezTo>
                <a:cubicBezTo>
                  <a:pt x="626" y="35"/>
                  <a:pt x="617" y="43"/>
                  <a:pt x="608" y="43"/>
                </a:cubicBezTo>
                <a:cubicBezTo>
                  <a:pt x="504" y="43"/>
                  <a:pt x="504" y="43"/>
                  <a:pt x="504" y="43"/>
                </a:cubicBezTo>
                <a:cubicBezTo>
                  <a:pt x="426" y="113"/>
                  <a:pt x="426" y="113"/>
                  <a:pt x="426" y="113"/>
                </a:cubicBezTo>
                <a:cubicBezTo>
                  <a:pt x="426" y="122"/>
                  <a:pt x="417" y="122"/>
                  <a:pt x="417" y="122"/>
                </a:cubicBezTo>
                <a:cubicBezTo>
                  <a:pt x="270" y="148"/>
                  <a:pt x="270" y="148"/>
                  <a:pt x="270" y="148"/>
                </a:cubicBezTo>
                <a:cubicBezTo>
                  <a:pt x="165" y="287"/>
                  <a:pt x="165" y="287"/>
                  <a:pt x="165" y="287"/>
                </a:cubicBezTo>
                <a:cubicBezTo>
                  <a:pt x="113" y="356"/>
                  <a:pt x="113" y="356"/>
                  <a:pt x="113" y="356"/>
                </a:cubicBezTo>
                <a:cubicBezTo>
                  <a:pt x="174" y="313"/>
                  <a:pt x="174" y="313"/>
                  <a:pt x="174" y="313"/>
                </a:cubicBezTo>
                <a:cubicBezTo>
                  <a:pt x="243" y="226"/>
                  <a:pt x="243" y="226"/>
                  <a:pt x="243" y="226"/>
                </a:cubicBezTo>
                <a:lnTo>
                  <a:pt x="252" y="217"/>
                </a:lnTo>
                <a:cubicBezTo>
                  <a:pt x="417" y="191"/>
                  <a:pt x="417" y="191"/>
                  <a:pt x="417" y="191"/>
                </a:cubicBezTo>
                <a:cubicBezTo>
                  <a:pt x="417" y="191"/>
                  <a:pt x="417" y="191"/>
                  <a:pt x="426" y="191"/>
                </a:cubicBezTo>
                <a:cubicBezTo>
                  <a:pt x="487" y="191"/>
                  <a:pt x="487" y="191"/>
                  <a:pt x="487" y="191"/>
                </a:cubicBezTo>
                <a:cubicBezTo>
                  <a:pt x="591" y="87"/>
                  <a:pt x="591" y="87"/>
                  <a:pt x="591" y="87"/>
                </a:cubicBezTo>
                <a:cubicBezTo>
                  <a:pt x="600" y="78"/>
                  <a:pt x="608" y="78"/>
                  <a:pt x="617" y="87"/>
                </a:cubicBezTo>
                <a:cubicBezTo>
                  <a:pt x="626" y="96"/>
                  <a:pt x="626" y="104"/>
                  <a:pt x="617" y="113"/>
                </a:cubicBezTo>
                <a:cubicBezTo>
                  <a:pt x="513" y="226"/>
                  <a:pt x="513" y="226"/>
                  <a:pt x="513" y="226"/>
                </a:cubicBezTo>
                <a:cubicBezTo>
                  <a:pt x="504" y="235"/>
                  <a:pt x="504" y="235"/>
                  <a:pt x="495" y="235"/>
                </a:cubicBezTo>
                <a:cubicBezTo>
                  <a:pt x="426" y="235"/>
                  <a:pt x="426" y="235"/>
                  <a:pt x="426" y="235"/>
                </a:cubicBezTo>
                <a:cubicBezTo>
                  <a:pt x="270" y="261"/>
                  <a:pt x="270" y="261"/>
                  <a:pt x="270" y="261"/>
                </a:cubicBezTo>
                <a:cubicBezTo>
                  <a:pt x="209" y="348"/>
                  <a:pt x="209" y="348"/>
                  <a:pt x="209" y="348"/>
                </a:cubicBezTo>
                <a:cubicBezTo>
                  <a:pt x="200" y="348"/>
                  <a:pt x="200" y="348"/>
                  <a:pt x="200" y="348"/>
                </a:cubicBezTo>
                <a:cubicBezTo>
                  <a:pt x="35" y="469"/>
                  <a:pt x="35" y="469"/>
                  <a:pt x="35" y="469"/>
                </a:cubicBezTo>
                <a:lnTo>
                  <a:pt x="26" y="4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7" name="Group 43">
            <a:extLst>
              <a:ext uri="{FF2B5EF4-FFF2-40B4-BE49-F238E27FC236}">
                <a16:creationId xmlns:a16="http://schemas.microsoft.com/office/drawing/2014/main" id="{65F7F125-CB03-1742-9F00-1DDD463EC12F}"/>
              </a:ext>
            </a:extLst>
          </p:cNvPr>
          <p:cNvGrpSpPr/>
          <p:nvPr/>
        </p:nvGrpSpPr>
        <p:grpSpPr>
          <a:xfrm flipH="1">
            <a:off x="9188234" y="1769073"/>
            <a:ext cx="2657994" cy="1054165"/>
            <a:chOff x="5517310" y="11307550"/>
            <a:chExt cx="3679683" cy="1054165"/>
          </a:xfrm>
        </p:grpSpPr>
        <p:sp>
          <p:nvSpPr>
            <p:cNvPr id="538" name="CuadroTexto 395">
              <a:extLst>
                <a:ext uri="{FF2B5EF4-FFF2-40B4-BE49-F238E27FC236}">
                  <a16:creationId xmlns:a16="http://schemas.microsoft.com/office/drawing/2014/main" id="{18F2BB5E-FB5A-7B48-964E-C8E87959285D}"/>
                </a:ext>
              </a:extLst>
            </p:cNvPr>
            <p:cNvSpPr txBox="1"/>
            <p:nvPr/>
          </p:nvSpPr>
          <p:spPr>
            <a:xfrm>
              <a:off x="6814318" y="1130755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9" name="Rectangle 45">
              <a:extLst>
                <a:ext uri="{FF2B5EF4-FFF2-40B4-BE49-F238E27FC236}">
                  <a16:creationId xmlns:a16="http://schemas.microsoft.com/office/drawing/2014/main" id="{F9D4A24F-84F9-924F-8D9F-7F65ABD2897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1" name="Group 43">
            <a:extLst>
              <a:ext uri="{FF2B5EF4-FFF2-40B4-BE49-F238E27FC236}">
                <a16:creationId xmlns:a16="http://schemas.microsoft.com/office/drawing/2014/main" id="{4227E3E3-3AC7-5849-BDA0-3F8AA21183B7}"/>
              </a:ext>
            </a:extLst>
          </p:cNvPr>
          <p:cNvGrpSpPr/>
          <p:nvPr/>
        </p:nvGrpSpPr>
        <p:grpSpPr>
          <a:xfrm flipH="1">
            <a:off x="11244835" y="4387083"/>
            <a:ext cx="2657994" cy="1054165"/>
            <a:chOff x="5517310" y="11307550"/>
            <a:chExt cx="3679683" cy="1054165"/>
          </a:xfrm>
        </p:grpSpPr>
        <p:sp>
          <p:nvSpPr>
            <p:cNvPr id="602" name="CuadroTexto 395">
              <a:extLst>
                <a:ext uri="{FF2B5EF4-FFF2-40B4-BE49-F238E27FC236}">
                  <a16:creationId xmlns:a16="http://schemas.microsoft.com/office/drawing/2014/main" id="{98457CDC-8EAA-6044-A3F8-64F88D2038DE}"/>
                </a:ext>
              </a:extLst>
            </p:cNvPr>
            <p:cNvSpPr txBox="1"/>
            <p:nvPr/>
          </p:nvSpPr>
          <p:spPr>
            <a:xfrm>
              <a:off x="6814318" y="1130755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03" name="Rectangle 45">
              <a:extLst>
                <a:ext uri="{FF2B5EF4-FFF2-40B4-BE49-F238E27FC236}">
                  <a16:creationId xmlns:a16="http://schemas.microsoft.com/office/drawing/2014/main" id="{0C3D5356-CC0A-0041-9A83-5085AA2FDE3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4" name="Group 43">
            <a:extLst>
              <a:ext uri="{FF2B5EF4-FFF2-40B4-BE49-F238E27FC236}">
                <a16:creationId xmlns:a16="http://schemas.microsoft.com/office/drawing/2014/main" id="{8378DA37-69E0-FF4E-8C48-A2383E787AD3}"/>
              </a:ext>
            </a:extLst>
          </p:cNvPr>
          <p:cNvGrpSpPr/>
          <p:nvPr/>
        </p:nvGrpSpPr>
        <p:grpSpPr>
          <a:xfrm flipH="1">
            <a:off x="11189988" y="8263685"/>
            <a:ext cx="2657994" cy="1054165"/>
            <a:chOff x="5517310" y="11307550"/>
            <a:chExt cx="3679683" cy="1054165"/>
          </a:xfrm>
        </p:grpSpPr>
        <p:sp>
          <p:nvSpPr>
            <p:cNvPr id="605" name="CuadroTexto 395">
              <a:extLst>
                <a:ext uri="{FF2B5EF4-FFF2-40B4-BE49-F238E27FC236}">
                  <a16:creationId xmlns:a16="http://schemas.microsoft.com/office/drawing/2014/main" id="{CD80C6EB-AD92-4841-B0CF-3C03A1190478}"/>
                </a:ext>
              </a:extLst>
            </p:cNvPr>
            <p:cNvSpPr txBox="1"/>
            <p:nvPr/>
          </p:nvSpPr>
          <p:spPr>
            <a:xfrm>
              <a:off x="6814318" y="1130755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06" name="Rectangle 45">
              <a:extLst>
                <a:ext uri="{FF2B5EF4-FFF2-40B4-BE49-F238E27FC236}">
                  <a16:creationId xmlns:a16="http://schemas.microsoft.com/office/drawing/2014/main" id="{1120A016-54DE-9742-A685-A8AC87C9090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7" name="Group 43">
            <a:extLst>
              <a:ext uri="{FF2B5EF4-FFF2-40B4-BE49-F238E27FC236}">
                <a16:creationId xmlns:a16="http://schemas.microsoft.com/office/drawing/2014/main" id="{43DFD5DB-36AB-3442-8421-40519B65A0DD}"/>
              </a:ext>
            </a:extLst>
          </p:cNvPr>
          <p:cNvGrpSpPr/>
          <p:nvPr/>
        </p:nvGrpSpPr>
        <p:grpSpPr>
          <a:xfrm flipH="1">
            <a:off x="9215848" y="10659403"/>
            <a:ext cx="2657994" cy="1054165"/>
            <a:chOff x="5517310" y="11307550"/>
            <a:chExt cx="3679683" cy="1054165"/>
          </a:xfrm>
        </p:grpSpPr>
        <p:sp>
          <p:nvSpPr>
            <p:cNvPr id="608" name="CuadroTexto 395">
              <a:extLst>
                <a:ext uri="{FF2B5EF4-FFF2-40B4-BE49-F238E27FC236}">
                  <a16:creationId xmlns:a16="http://schemas.microsoft.com/office/drawing/2014/main" id="{C6BB7C69-B12E-BE41-9915-A98F60767B9C}"/>
                </a:ext>
              </a:extLst>
            </p:cNvPr>
            <p:cNvSpPr txBox="1"/>
            <p:nvPr/>
          </p:nvSpPr>
          <p:spPr>
            <a:xfrm>
              <a:off x="6814318" y="1130755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09" name="Rectangle 45">
              <a:extLst>
                <a:ext uri="{FF2B5EF4-FFF2-40B4-BE49-F238E27FC236}">
                  <a16:creationId xmlns:a16="http://schemas.microsoft.com/office/drawing/2014/main" id="{37F7191C-4E74-9041-AE95-BD718ED3A7B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324E7B-02C3-CB43-8CDB-DEB7C211D0AC}"/>
              </a:ext>
            </a:extLst>
          </p:cNvPr>
          <p:cNvGrpSpPr/>
          <p:nvPr/>
        </p:nvGrpSpPr>
        <p:grpSpPr>
          <a:xfrm>
            <a:off x="17050405" y="4443835"/>
            <a:ext cx="6010344" cy="4775334"/>
            <a:chOff x="1471111" y="4594711"/>
            <a:chExt cx="6010344" cy="4775334"/>
          </a:xfrm>
        </p:grpSpPr>
        <p:sp>
          <p:nvSpPr>
            <p:cNvPr id="52" name="CuadroTexto 568">
              <a:extLst>
                <a:ext uri="{FF2B5EF4-FFF2-40B4-BE49-F238E27FC236}">
                  <a16:creationId xmlns:a16="http://schemas.microsoft.com/office/drawing/2014/main" id="{05C3148B-2A08-3B46-95B5-EC262C00B19E}"/>
                </a:ext>
              </a:extLst>
            </p:cNvPr>
            <p:cNvSpPr txBox="1"/>
            <p:nvPr/>
          </p:nvSpPr>
          <p:spPr>
            <a:xfrm>
              <a:off x="1471111" y="4594711"/>
              <a:ext cx="3767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Finance</a:t>
              </a:r>
            </a:p>
          </p:txBody>
        </p:sp>
        <p:sp>
          <p:nvSpPr>
            <p:cNvPr id="53" name="CuadroTexto 569">
              <a:extLst>
                <a:ext uri="{FF2B5EF4-FFF2-40B4-BE49-F238E27FC236}">
                  <a16:creationId xmlns:a16="http://schemas.microsoft.com/office/drawing/2014/main" id="{AE9FB589-7E49-114B-9152-825166FA18A6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53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69319C-52F5-7541-832A-F14E5F393F65}"/>
              </a:ext>
            </a:extLst>
          </p:cNvPr>
          <p:cNvGrpSpPr/>
          <p:nvPr/>
        </p:nvGrpSpPr>
        <p:grpSpPr>
          <a:xfrm>
            <a:off x="9896666" y="1309688"/>
            <a:ext cx="11680489" cy="7274351"/>
            <a:chOff x="10212904" y="1309688"/>
            <a:chExt cx="11680489" cy="7274351"/>
          </a:xfrm>
        </p:grpSpPr>
        <p:sp>
          <p:nvSpPr>
            <p:cNvPr id="229" name="Freeform 162">
              <a:extLst>
                <a:ext uri="{FF2B5EF4-FFF2-40B4-BE49-F238E27FC236}">
                  <a16:creationId xmlns:a16="http://schemas.microsoft.com/office/drawing/2014/main" id="{00B3B7F8-E0B5-5343-98FB-E561B9ECA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2904" y="2776591"/>
              <a:ext cx="10985566" cy="5807448"/>
            </a:xfrm>
            <a:custGeom>
              <a:avLst/>
              <a:gdLst>
                <a:gd name="T0" fmla="*/ 0 w 10468"/>
                <a:gd name="T1" fmla="*/ 5532 h 5533"/>
                <a:gd name="T2" fmla="*/ 2837 w 10468"/>
                <a:gd name="T3" fmla="*/ 2124 h 5533"/>
                <a:gd name="T4" fmla="*/ 3997 w 10468"/>
                <a:gd name="T5" fmla="*/ 3677 h 5533"/>
                <a:gd name="T6" fmla="*/ 6799 w 10468"/>
                <a:gd name="T7" fmla="*/ 152 h 5533"/>
                <a:gd name="T8" fmla="*/ 8299 w 10468"/>
                <a:gd name="T9" fmla="*/ 2079 h 5533"/>
                <a:gd name="T10" fmla="*/ 10467 w 10468"/>
                <a:gd name="T11" fmla="*/ 0 h 5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68" h="5533">
                  <a:moveTo>
                    <a:pt x="0" y="5532"/>
                  </a:moveTo>
                  <a:lnTo>
                    <a:pt x="2837" y="2124"/>
                  </a:lnTo>
                  <a:lnTo>
                    <a:pt x="3997" y="3677"/>
                  </a:lnTo>
                  <a:lnTo>
                    <a:pt x="6799" y="152"/>
                  </a:lnTo>
                  <a:lnTo>
                    <a:pt x="8299" y="2079"/>
                  </a:lnTo>
                  <a:lnTo>
                    <a:pt x="10467" y="0"/>
                  </a:lnTo>
                </a:path>
              </a:pathLst>
            </a:custGeom>
            <a:noFill/>
            <a:ln w="889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30" name="Freeform 163">
              <a:extLst>
                <a:ext uri="{FF2B5EF4-FFF2-40B4-BE49-F238E27FC236}">
                  <a16:creationId xmlns:a16="http://schemas.microsoft.com/office/drawing/2014/main" id="{5BE1F6F1-A60D-F045-BAE8-CE4B58FCB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8607" y="2139914"/>
              <a:ext cx="1244786" cy="1226276"/>
            </a:xfrm>
            <a:custGeom>
              <a:avLst/>
              <a:gdLst>
                <a:gd name="T0" fmla="*/ 1187 w 1188"/>
                <a:gd name="T1" fmla="*/ 0 h 1170"/>
                <a:gd name="T2" fmla="*/ 670 w 1188"/>
                <a:gd name="T3" fmla="*/ 1169 h 1170"/>
                <a:gd name="T4" fmla="*/ 536 w 1188"/>
                <a:gd name="T5" fmla="*/ 625 h 1170"/>
                <a:gd name="T6" fmla="*/ 0 w 1188"/>
                <a:gd name="T7" fmla="*/ 464 h 1170"/>
                <a:gd name="T8" fmla="*/ 1187 w 1188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8" h="1170">
                  <a:moveTo>
                    <a:pt x="1187" y="0"/>
                  </a:moveTo>
                  <a:lnTo>
                    <a:pt x="670" y="1169"/>
                  </a:lnTo>
                  <a:lnTo>
                    <a:pt x="536" y="625"/>
                  </a:lnTo>
                  <a:lnTo>
                    <a:pt x="0" y="464"/>
                  </a:lnTo>
                  <a:lnTo>
                    <a:pt x="1187" y="0"/>
                  </a:lnTo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164">
              <a:extLst>
                <a:ext uri="{FF2B5EF4-FFF2-40B4-BE49-F238E27FC236}">
                  <a16:creationId xmlns:a16="http://schemas.microsoft.com/office/drawing/2014/main" id="{1B14874A-1D3F-4242-A890-59AC4CF2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1375" y="1309688"/>
              <a:ext cx="4067527" cy="7274351"/>
            </a:xfrm>
            <a:custGeom>
              <a:avLst/>
              <a:gdLst>
                <a:gd name="T0" fmla="*/ 3284 w 3874"/>
                <a:gd name="T1" fmla="*/ 6933 h 6934"/>
                <a:gd name="T2" fmla="*/ 3284 w 3874"/>
                <a:gd name="T3" fmla="*/ 6933 h 6934"/>
                <a:gd name="T4" fmla="*/ 598 w 3874"/>
                <a:gd name="T5" fmla="*/ 6933 h 6934"/>
                <a:gd name="T6" fmla="*/ 0 w 3874"/>
                <a:gd name="T7" fmla="*/ 6344 h 6934"/>
                <a:gd name="T8" fmla="*/ 0 w 3874"/>
                <a:gd name="T9" fmla="*/ 589 h 6934"/>
                <a:gd name="T10" fmla="*/ 598 w 3874"/>
                <a:gd name="T11" fmla="*/ 0 h 6934"/>
                <a:gd name="T12" fmla="*/ 3284 w 3874"/>
                <a:gd name="T13" fmla="*/ 0 h 6934"/>
                <a:gd name="T14" fmla="*/ 3873 w 3874"/>
                <a:gd name="T15" fmla="*/ 589 h 6934"/>
                <a:gd name="T16" fmla="*/ 3873 w 3874"/>
                <a:gd name="T17" fmla="*/ 6344 h 6934"/>
                <a:gd name="T18" fmla="*/ 3284 w 3874"/>
                <a:gd name="T19" fmla="*/ 6933 h 6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74" h="6934">
                  <a:moveTo>
                    <a:pt x="3284" y="6933"/>
                  </a:moveTo>
                  <a:lnTo>
                    <a:pt x="3284" y="6933"/>
                  </a:lnTo>
                  <a:cubicBezTo>
                    <a:pt x="598" y="6933"/>
                    <a:pt x="598" y="6933"/>
                    <a:pt x="598" y="6933"/>
                  </a:cubicBezTo>
                  <a:cubicBezTo>
                    <a:pt x="268" y="6933"/>
                    <a:pt x="0" y="6675"/>
                    <a:pt x="0" y="6344"/>
                  </a:cubicBezTo>
                  <a:cubicBezTo>
                    <a:pt x="0" y="589"/>
                    <a:pt x="0" y="589"/>
                    <a:pt x="0" y="589"/>
                  </a:cubicBezTo>
                  <a:cubicBezTo>
                    <a:pt x="0" y="259"/>
                    <a:pt x="268" y="0"/>
                    <a:pt x="598" y="0"/>
                  </a:cubicBezTo>
                  <a:cubicBezTo>
                    <a:pt x="3284" y="0"/>
                    <a:pt x="3284" y="0"/>
                    <a:pt x="3284" y="0"/>
                  </a:cubicBezTo>
                  <a:cubicBezTo>
                    <a:pt x="3615" y="0"/>
                    <a:pt x="3873" y="259"/>
                    <a:pt x="3873" y="589"/>
                  </a:cubicBezTo>
                  <a:cubicBezTo>
                    <a:pt x="3873" y="6344"/>
                    <a:pt x="3873" y="6344"/>
                    <a:pt x="3873" y="6344"/>
                  </a:cubicBezTo>
                  <a:cubicBezTo>
                    <a:pt x="3873" y="6675"/>
                    <a:pt x="3615" y="6933"/>
                    <a:pt x="3284" y="69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165">
              <a:extLst>
                <a:ext uri="{FF2B5EF4-FFF2-40B4-BE49-F238E27FC236}">
                  <a16:creationId xmlns:a16="http://schemas.microsoft.com/office/drawing/2014/main" id="{51FBFB53-CD60-F04A-BDF2-EB8DF361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7963" y="1448511"/>
              <a:ext cx="3738980" cy="6996704"/>
            </a:xfrm>
            <a:custGeom>
              <a:avLst/>
              <a:gdLst>
                <a:gd name="T0" fmla="*/ 3079 w 3562"/>
                <a:gd name="T1" fmla="*/ 6665 h 6666"/>
                <a:gd name="T2" fmla="*/ 3079 w 3562"/>
                <a:gd name="T3" fmla="*/ 6665 h 6666"/>
                <a:gd name="T4" fmla="*/ 481 w 3562"/>
                <a:gd name="T5" fmla="*/ 6665 h 6666"/>
                <a:gd name="T6" fmla="*/ 0 w 3562"/>
                <a:gd name="T7" fmla="*/ 6184 h 6666"/>
                <a:gd name="T8" fmla="*/ 0 w 3562"/>
                <a:gd name="T9" fmla="*/ 482 h 6666"/>
                <a:gd name="T10" fmla="*/ 481 w 3562"/>
                <a:gd name="T11" fmla="*/ 0 h 6666"/>
                <a:gd name="T12" fmla="*/ 3079 w 3562"/>
                <a:gd name="T13" fmla="*/ 0 h 6666"/>
                <a:gd name="T14" fmla="*/ 3561 w 3562"/>
                <a:gd name="T15" fmla="*/ 482 h 6666"/>
                <a:gd name="T16" fmla="*/ 3561 w 3562"/>
                <a:gd name="T17" fmla="*/ 6184 h 6666"/>
                <a:gd name="T18" fmla="*/ 3079 w 3562"/>
                <a:gd name="T19" fmla="*/ 6665 h 6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2" h="6666">
                  <a:moveTo>
                    <a:pt x="3079" y="6665"/>
                  </a:moveTo>
                  <a:lnTo>
                    <a:pt x="3079" y="6665"/>
                  </a:lnTo>
                  <a:cubicBezTo>
                    <a:pt x="481" y="6665"/>
                    <a:pt x="481" y="6665"/>
                    <a:pt x="481" y="6665"/>
                  </a:cubicBezTo>
                  <a:cubicBezTo>
                    <a:pt x="214" y="6665"/>
                    <a:pt x="0" y="6451"/>
                    <a:pt x="0" y="6184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214"/>
                    <a:pt x="214" y="0"/>
                    <a:pt x="481" y="0"/>
                  </a:cubicBezTo>
                  <a:cubicBezTo>
                    <a:pt x="3079" y="0"/>
                    <a:pt x="3079" y="0"/>
                    <a:pt x="3079" y="0"/>
                  </a:cubicBezTo>
                  <a:cubicBezTo>
                    <a:pt x="3346" y="0"/>
                    <a:pt x="3561" y="214"/>
                    <a:pt x="3561" y="482"/>
                  </a:cubicBezTo>
                  <a:cubicBezTo>
                    <a:pt x="3561" y="6184"/>
                    <a:pt x="3561" y="6184"/>
                    <a:pt x="3561" y="6184"/>
                  </a:cubicBezTo>
                  <a:cubicBezTo>
                    <a:pt x="3561" y="6451"/>
                    <a:pt x="3346" y="6665"/>
                    <a:pt x="3079" y="666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166">
              <a:extLst>
                <a:ext uri="{FF2B5EF4-FFF2-40B4-BE49-F238E27FC236}">
                  <a16:creationId xmlns:a16="http://schemas.microsoft.com/office/drawing/2014/main" id="{D1280081-51EB-0D49-80E2-25B603D21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4198" y="1740042"/>
              <a:ext cx="1753802" cy="152704"/>
            </a:xfrm>
            <a:custGeom>
              <a:avLst/>
              <a:gdLst>
                <a:gd name="T0" fmla="*/ 1598 w 1670"/>
                <a:gd name="T1" fmla="*/ 143 h 144"/>
                <a:gd name="T2" fmla="*/ 1598 w 1670"/>
                <a:gd name="T3" fmla="*/ 143 h 144"/>
                <a:gd name="T4" fmla="*/ 72 w 1670"/>
                <a:gd name="T5" fmla="*/ 143 h 144"/>
                <a:gd name="T6" fmla="*/ 0 w 1670"/>
                <a:gd name="T7" fmla="*/ 72 h 144"/>
                <a:gd name="T8" fmla="*/ 0 w 1670"/>
                <a:gd name="T9" fmla="*/ 72 h 144"/>
                <a:gd name="T10" fmla="*/ 72 w 1670"/>
                <a:gd name="T11" fmla="*/ 0 h 144"/>
                <a:gd name="T12" fmla="*/ 1598 w 1670"/>
                <a:gd name="T13" fmla="*/ 0 h 144"/>
                <a:gd name="T14" fmla="*/ 1669 w 1670"/>
                <a:gd name="T15" fmla="*/ 72 h 144"/>
                <a:gd name="T16" fmla="*/ 1669 w 1670"/>
                <a:gd name="T17" fmla="*/ 72 h 144"/>
                <a:gd name="T18" fmla="*/ 1598 w 1670"/>
                <a:gd name="T1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0" h="144">
                  <a:moveTo>
                    <a:pt x="1598" y="143"/>
                  </a:moveTo>
                  <a:lnTo>
                    <a:pt x="1598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27" y="143"/>
                    <a:pt x="0" y="107"/>
                    <a:pt x="0" y="72"/>
                  </a:cubicBezTo>
                  <a:lnTo>
                    <a:pt x="0" y="72"/>
                  </a:lnTo>
                  <a:cubicBezTo>
                    <a:pt x="0" y="27"/>
                    <a:pt x="27" y="0"/>
                    <a:pt x="72" y="0"/>
                  </a:cubicBezTo>
                  <a:cubicBezTo>
                    <a:pt x="1598" y="0"/>
                    <a:pt x="1598" y="0"/>
                    <a:pt x="1598" y="0"/>
                  </a:cubicBezTo>
                  <a:cubicBezTo>
                    <a:pt x="1633" y="0"/>
                    <a:pt x="1669" y="27"/>
                    <a:pt x="1669" y="72"/>
                  </a:cubicBezTo>
                  <a:lnTo>
                    <a:pt x="1669" y="72"/>
                  </a:lnTo>
                  <a:cubicBezTo>
                    <a:pt x="1669" y="107"/>
                    <a:pt x="1633" y="143"/>
                    <a:pt x="1598" y="1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167">
              <a:extLst>
                <a:ext uri="{FF2B5EF4-FFF2-40B4-BE49-F238E27FC236}">
                  <a16:creationId xmlns:a16="http://schemas.microsoft.com/office/drawing/2014/main" id="{ED330B6E-0ABB-5548-B4AC-9CBCAD2DC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0551" y="3461454"/>
              <a:ext cx="1254038" cy="814431"/>
            </a:xfrm>
            <a:custGeom>
              <a:avLst/>
              <a:gdLst>
                <a:gd name="T0" fmla="*/ 1196 w 1197"/>
                <a:gd name="T1" fmla="*/ 0 h 777"/>
                <a:gd name="T2" fmla="*/ 1196 w 1197"/>
                <a:gd name="T3" fmla="*/ 0 h 777"/>
                <a:gd name="T4" fmla="*/ 0 w 1197"/>
                <a:gd name="T5" fmla="*/ 0 h 777"/>
                <a:gd name="T6" fmla="*/ 0 w 1197"/>
                <a:gd name="T7" fmla="*/ 776 h 777"/>
                <a:gd name="T8" fmla="*/ 1196 w 1197"/>
                <a:gd name="T9" fmla="*/ 776 h 777"/>
                <a:gd name="T10" fmla="*/ 767 w 1197"/>
                <a:gd name="T11" fmla="*/ 392 h 777"/>
                <a:gd name="T12" fmla="*/ 1196 w 1197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7" h="777">
                  <a:moveTo>
                    <a:pt x="1196" y="0"/>
                  </a:moveTo>
                  <a:lnTo>
                    <a:pt x="1196" y="0"/>
                  </a:lnTo>
                  <a:lnTo>
                    <a:pt x="0" y="0"/>
                  </a:lnTo>
                  <a:lnTo>
                    <a:pt x="0" y="776"/>
                  </a:lnTo>
                  <a:lnTo>
                    <a:pt x="1196" y="776"/>
                  </a:lnTo>
                  <a:lnTo>
                    <a:pt x="767" y="392"/>
                  </a:lnTo>
                  <a:lnTo>
                    <a:pt x="1196" y="0"/>
                  </a:lnTo>
                </a:path>
              </a:pathLst>
            </a:custGeom>
            <a:solidFill>
              <a:srgbClr val="97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168">
              <a:extLst>
                <a:ext uri="{FF2B5EF4-FFF2-40B4-BE49-F238E27FC236}">
                  <a16:creationId xmlns:a16="http://schemas.microsoft.com/office/drawing/2014/main" id="{2B6A11F5-E5C5-CA46-9CE0-9E7891513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3532" y="3396669"/>
              <a:ext cx="83294" cy="1837096"/>
            </a:xfrm>
            <a:custGeom>
              <a:avLst/>
              <a:gdLst>
                <a:gd name="T0" fmla="*/ 36 w 81"/>
                <a:gd name="T1" fmla="*/ 0 h 1750"/>
                <a:gd name="T2" fmla="*/ 36 w 81"/>
                <a:gd name="T3" fmla="*/ 0 h 1750"/>
                <a:gd name="T4" fmla="*/ 36 w 81"/>
                <a:gd name="T5" fmla="*/ 0 h 1750"/>
                <a:gd name="T6" fmla="*/ 80 w 81"/>
                <a:gd name="T7" fmla="*/ 36 h 1750"/>
                <a:gd name="T8" fmla="*/ 80 w 81"/>
                <a:gd name="T9" fmla="*/ 1749 h 1750"/>
                <a:gd name="T10" fmla="*/ 0 w 81"/>
                <a:gd name="T11" fmla="*/ 1749 h 1750"/>
                <a:gd name="T12" fmla="*/ 0 w 81"/>
                <a:gd name="T13" fmla="*/ 36 h 1750"/>
                <a:gd name="T14" fmla="*/ 36 w 81"/>
                <a:gd name="T15" fmla="*/ 0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75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cubicBezTo>
                    <a:pt x="63" y="0"/>
                    <a:pt x="80" y="9"/>
                    <a:pt x="80" y="36"/>
                  </a:cubicBezTo>
                  <a:cubicBezTo>
                    <a:pt x="80" y="1749"/>
                    <a:pt x="80" y="1749"/>
                    <a:pt x="80" y="1749"/>
                  </a:cubicBezTo>
                  <a:cubicBezTo>
                    <a:pt x="0" y="1749"/>
                    <a:pt x="0" y="1749"/>
                    <a:pt x="0" y="174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9"/>
                    <a:pt x="18" y="0"/>
                    <a:pt x="3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169">
              <a:extLst>
                <a:ext uri="{FF2B5EF4-FFF2-40B4-BE49-F238E27FC236}">
                  <a16:creationId xmlns:a16="http://schemas.microsoft.com/office/drawing/2014/main" id="{CD0557DD-37AC-1248-AD03-80F808FA9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551" y="5252275"/>
              <a:ext cx="2360000" cy="1244785"/>
            </a:xfrm>
            <a:custGeom>
              <a:avLst/>
              <a:gdLst>
                <a:gd name="T0" fmla="*/ 2213 w 2250"/>
                <a:gd name="T1" fmla="*/ 1187 h 1188"/>
                <a:gd name="T2" fmla="*/ 2213 w 2250"/>
                <a:gd name="T3" fmla="*/ 1187 h 1188"/>
                <a:gd name="T4" fmla="*/ 35 w 2250"/>
                <a:gd name="T5" fmla="*/ 1187 h 1188"/>
                <a:gd name="T6" fmla="*/ 0 w 2250"/>
                <a:gd name="T7" fmla="*/ 1143 h 1188"/>
                <a:gd name="T8" fmla="*/ 0 w 2250"/>
                <a:gd name="T9" fmla="*/ 45 h 1188"/>
                <a:gd name="T10" fmla="*/ 35 w 2250"/>
                <a:gd name="T11" fmla="*/ 0 h 1188"/>
                <a:gd name="T12" fmla="*/ 2213 w 2250"/>
                <a:gd name="T13" fmla="*/ 0 h 1188"/>
                <a:gd name="T14" fmla="*/ 2249 w 2250"/>
                <a:gd name="T15" fmla="*/ 45 h 1188"/>
                <a:gd name="T16" fmla="*/ 2249 w 2250"/>
                <a:gd name="T17" fmla="*/ 1143 h 1188"/>
                <a:gd name="T18" fmla="*/ 2213 w 2250"/>
                <a:gd name="T19" fmla="*/ 1187 h 1188"/>
                <a:gd name="T20" fmla="*/ 2168 w 2250"/>
                <a:gd name="T21" fmla="*/ 107 h 1188"/>
                <a:gd name="T22" fmla="*/ 2168 w 2250"/>
                <a:gd name="T23" fmla="*/ 107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0" h="1188">
                  <a:moveTo>
                    <a:pt x="2213" y="1187"/>
                  </a:moveTo>
                  <a:lnTo>
                    <a:pt x="2213" y="1187"/>
                  </a:lnTo>
                  <a:cubicBezTo>
                    <a:pt x="35" y="1187"/>
                    <a:pt x="35" y="1187"/>
                    <a:pt x="35" y="1187"/>
                  </a:cubicBezTo>
                  <a:cubicBezTo>
                    <a:pt x="17" y="1187"/>
                    <a:pt x="0" y="1169"/>
                    <a:pt x="0" y="11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7" y="0"/>
                    <a:pt x="35" y="0"/>
                  </a:cubicBezTo>
                  <a:cubicBezTo>
                    <a:pt x="2213" y="0"/>
                    <a:pt x="2213" y="0"/>
                    <a:pt x="2213" y="0"/>
                  </a:cubicBezTo>
                  <a:cubicBezTo>
                    <a:pt x="2231" y="0"/>
                    <a:pt x="2249" y="18"/>
                    <a:pt x="2249" y="45"/>
                  </a:cubicBezTo>
                  <a:cubicBezTo>
                    <a:pt x="2249" y="1143"/>
                    <a:pt x="2249" y="1143"/>
                    <a:pt x="2249" y="1143"/>
                  </a:cubicBezTo>
                  <a:cubicBezTo>
                    <a:pt x="2249" y="1169"/>
                    <a:pt x="2231" y="1187"/>
                    <a:pt x="2213" y="1187"/>
                  </a:cubicBezTo>
                  <a:close/>
                  <a:moveTo>
                    <a:pt x="2168" y="107"/>
                  </a:moveTo>
                  <a:lnTo>
                    <a:pt x="2168" y="10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170">
              <a:extLst>
                <a:ext uri="{FF2B5EF4-FFF2-40B4-BE49-F238E27FC236}">
                  <a16:creationId xmlns:a16="http://schemas.microsoft.com/office/drawing/2014/main" id="{58BD7185-AA27-2847-B647-1B67E859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6120" y="5391099"/>
              <a:ext cx="2082353" cy="967138"/>
            </a:xfrm>
            <a:custGeom>
              <a:avLst/>
              <a:gdLst>
                <a:gd name="T0" fmla="*/ 1857 w 1983"/>
                <a:gd name="T1" fmla="*/ 0 h 920"/>
                <a:gd name="T2" fmla="*/ 1857 w 1983"/>
                <a:gd name="T3" fmla="*/ 0 h 920"/>
                <a:gd name="T4" fmla="*/ 1982 w 1983"/>
                <a:gd name="T5" fmla="*/ 116 h 920"/>
                <a:gd name="T6" fmla="*/ 1982 w 1983"/>
                <a:gd name="T7" fmla="*/ 803 h 920"/>
                <a:gd name="T8" fmla="*/ 1857 w 1983"/>
                <a:gd name="T9" fmla="*/ 919 h 920"/>
                <a:gd name="T10" fmla="*/ 125 w 1983"/>
                <a:gd name="T11" fmla="*/ 919 h 920"/>
                <a:gd name="T12" fmla="*/ 0 w 1983"/>
                <a:gd name="T13" fmla="*/ 803 h 920"/>
                <a:gd name="T14" fmla="*/ 0 w 1983"/>
                <a:gd name="T15" fmla="*/ 116 h 920"/>
                <a:gd name="T16" fmla="*/ 125 w 1983"/>
                <a:gd name="T17" fmla="*/ 0 h 920"/>
                <a:gd name="T18" fmla="*/ 1857 w 1983"/>
                <a:gd name="T1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3" h="920">
                  <a:moveTo>
                    <a:pt x="1857" y="0"/>
                  </a:moveTo>
                  <a:lnTo>
                    <a:pt x="1857" y="0"/>
                  </a:lnTo>
                  <a:cubicBezTo>
                    <a:pt x="1857" y="63"/>
                    <a:pt x="1910" y="116"/>
                    <a:pt x="1982" y="116"/>
                  </a:cubicBezTo>
                  <a:cubicBezTo>
                    <a:pt x="1982" y="803"/>
                    <a:pt x="1982" y="803"/>
                    <a:pt x="1982" y="803"/>
                  </a:cubicBezTo>
                  <a:cubicBezTo>
                    <a:pt x="1910" y="803"/>
                    <a:pt x="1857" y="857"/>
                    <a:pt x="1857" y="919"/>
                  </a:cubicBezTo>
                  <a:cubicBezTo>
                    <a:pt x="125" y="919"/>
                    <a:pt x="125" y="919"/>
                    <a:pt x="125" y="919"/>
                  </a:cubicBezTo>
                  <a:cubicBezTo>
                    <a:pt x="125" y="857"/>
                    <a:pt x="72" y="803"/>
                    <a:pt x="0" y="803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16"/>
                    <a:pt x="125" y="63"/>
                    <a:pt x="125" y="0"/>
                  </a:cubicBezTo>
                  <a:cubicBezTo>
                    <a:pt x="1857" y="0"/>
                    <a:pt x="1857" y="0"/>
                    <a:pt x="185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171">
              <a:extLst>
                <a:ext uri="{FF2B5EF4-FFF2-40B4-BE49-F238E27FC236}">
                  <a16:creationId xmlns:a16="http://schemas.microsoft.com/office/drawing/2014/main" id="{1CE96F61-DA69-054A-9D13-10346ED54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3218" y="5483648"/>
              <a:ext cx="768157" cy="768157"/>
            </a:xfrm>
            <a:custGeom>
              <a:avLst/>
              <a:gdLst>
                <a:gd name="T0" fmla="*/ 732 w 733"/>
                <a:gd name="T1" fmla="*/ 366 h 733"/>
                <a:gd name="T2" fmla="*/ 732 w 733"/>
                <a:gd name="T3" fmla="*/ 366 h 733"/>
                <a:gd name="T4" fmla="*/ 366 w 733"/>
                <a:gd name="T5" fmla="*/ 732 h 733"/>
                <a:gd name="T6" fmla="*/ 0 w 733"/>
                <a:gd name="T7" fmla="*/ 366 h 733"/>
                <a:gd name="T8" fmla="*/ 366 w 733"/>
                <a:gd name="T9" fmla="*/ 0 h 733"/>
                <a:gd name="T10" fmla="*/ 732 w 733"/>
                <a:gd name="T11" fmla="*/ 366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3" h="733">
                  <a:moveTo>
                    <a:pt x="732" y="366"/>
                  </a:moveTo>
                  <a:lnTo>
                    <a:pt x="732" y="366"/>
                  </a:lnTo>
                  <a:cubicBezTo>
                    <a:pt x="732" y="571"/>
                    <a:pt x="571" y="732"/>
                    <a:pt x="366" y="732"/>
                  </a:cubicBezTo>
                  <a:cubicBezTo>
                    <a:pt x="161" y="732"/>
                    <a:pt x="0" y="571"/>
                    <a:pt x="0" y="366"/>
                  </a:cubicBezTo>
                  <a:cubicBezTo>
                    <a:pt x="0" y="170"/>
                    <a:pt x="161" y="0"/>
                    <a:pt x="366" y="0"/>
                  </a:cubicBezTo>
                  <a:cubicBezTo>
                    <a:pt x="571" y="0"/>
                    <a:pt x="732" y="170"/>
                    <a:pt x="732" y="3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172">
              <a:extLst>
                <a:ext uri="{FF2B5EF4-FFF2-40B4-BE49-F238E27FC236}">
                  <a16:creationId xmlns:a16="http://schemas.microsoft.com/office/drawing/2014/main" id="{59740243-8A51-FC40-8503-AC8F03DD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4590" y="5617845"/>
              <a:ext cx="300783" cy="518274"/>
            </a:xfrm>
            <a:custGeom>
              <a:avLst/>
              <a:gdLst>
                <a:gd name="T0" fmla="*/ 286 w 287"/>
                <a:gd name="T1" fmla="*/ 322 h 492"/>
                <a:gd name="T2" fmla="*/ 286 w 287"/>
                <a:gd name="T3" fmla="*/ 322 h 492"/>
                <a:gd name="T4" fmla="*/ 250 w 287"/>
                <a:gd name="T5" fmla="*/ 402 h 492"/>
                <a:gd name="T6" fmla="*/ 161 w 287"/>
                <a:gd name="T7" fmla="*/ 446 h 492"/>
                <a:gd name="T8" fmla="*/ 161 w 287"/>
                <a:gd name="T9" fmla="*/ 491 h 492"/>
                <a:gd name="T10" fmla="*/ 134 w 287"/>
                <a:gd name="T11" fmla="*/ 491 h 492"/>
                <a:gd name="T12" fmla="*/ 134 w 287"/>
                <a:gd name="T13" fmla="*/ 446 h 492"/>
                <a:gd name="T14" fmla="*/ 36 w 287"/>
                <a:gd name="T15" fmla="*/ 411 h 492"/>
                <a:gd name="T16" fmla="*/ 0 w 287"/>
                <a:gd name="T17" fmla="*/ 322 h 492"/>
                <a:gd name="T18" fmla="*/ 98 w 287"/>
                <a:gd name="T19" fmla="*/ 322 h 492"/>
                <a:gd name="T20" fmla="*/ 134 w 287"/>
                <a:gd name="T21" fmla="*/ 366 h 492"/>
                <a:gd name="T22" fmla="*/ 134 w 287"/>
                <a:gd name="T23" fmla="*/ 277 h 492"/>
                <a:gd name="T24" fmla="*/ 80 w 287"/>
                <a:gd name="T25" fmla="*/ 268 h 492"/>
                <a:gd name="T26" fmla="*/ 54 w 287"/>
                <a:gd name="T27" fmla="*/ 250 h 492"/>
                <a:gd name="T28" fmla="*/ 36 w 287"/>
                <a:gd name="T29" fmla="*/ 241 h 492"/>
                <a:gd name="T30" fmla="*/ 18 w 287"/>
                <a:gd name="T31" fmla="*/ 232 h 492"/>
                <a:gd name="T32" fmla="*/ 9 w 287"/>
                <a:gd name="T33" fmla="*/ 215 h 492"/>
                <a:gd name="T34" fmla="*/ 0 w 287"/>
                <a:gd name="T35" fmla="*/ 161 h 492"/>
                <a:gd name="T36" fmla="*/ 36 w 287"/>
                <a:gd name="T37" fmla="*/ 81 h 492"/>
                <a:gd name="T38" fmla="*/ 134 w 287"/>
                <a:gd name="T39" fmla="*/ 45 h 492"/>
                <a:gd name="T40" fmla="*/ 134 w 287"/>
                <a:gd name="T41" fmla="*/ 0 h 492"/>
                <a:gd name="T42" fmla="*/ 161 w 287"/>
                <a:gd name="T43" fmla="*/ 0 h 492"/>
                <a:gd name="T44" fmla="*/ 161 w 287"/>
                <a:gd name="T45" fmla="*/ 45 h 492"/>
                <a:gd name="T46" fmla="*/ 250 w 287"/>
                <a:gd name="T47" fmla="*/ 81 h 492"/>
                <a:gd name="T48" fmla="*/ 286 w 287"/>
                <a:gd name="T49" fmla="*/ 161 h 492"/>
                <a:gd name="T50" fmla="*/ 188 w 287"/>
                <a:gd name="T51" fmla="*/ 161 h 492"/>
                <a:gd name="T52" fmla="*/ 161 w 287"/>
                <a:gd name="T53" fmla="*/ 125 h 492"/>
                <a:gd name="T54" fmla="*/ 161 w 287"/>
                <a:gd name="T55" fmla="*/ 206 h 492"/>
                <a:gd name="T56" fmla="*/ 232 w 287"/>
                <a:gd name="T57" fmla="*/ 232 h 492"/>
                <a:gd name="T58" fmla="*/ 286 w 287"/>
                <a:gd name="T59" fmla="*/ 322 h 492"/>
                <a:gd name="T60" fmla="*/ 134 w 287"/>
                <a:gd name="T61" fmla="*/ 116 h 492"/>
                <a:gd name="T62" fmla="*/ 134 w 287"/>
                <a:gd name="T63" fmla="*/ 116 h 492"/>
                <a:gd name="T64" fmla="*/ 98 w 287"/>
                <a:gd name="T65" fmla="*/ 152 h 492"/>
                <a:gd name="T66" fmla="*/ 134 w 287"/>
                <a:gd name="T67" fmla="*/ 197 h 492"/>
                <a:gd name="T68" fmla="*/ 134 w 287"/>
                <a:gd name="T69" fmla="*/ 116 h 492"/>
                <a:gd name="T70" fmla="*/ 161 w 287"/>
                <a:gd name="T71" fmla="*/ 366 h 492"/>
                <a:gd name="T72" fmla="*/ 161 w 287"/>
                <a:gd name="T73" fmla="*/ 366 h 492"/>
                <a:gd name="T74" fmla="*/ 188 w 287"/>
                <a:gd name="T75" fmla="*/ 330 h 492"/>
                <a:gd name="T76" fmla="*/ 161 w 287"/>
                <a:gd name="T77" fmla="*/ 295 h 492"/>
                <a:gd name="T78" fmla="*/ 161 w 287"/>
                <a:gd name="T79" fmla="*/ 36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492">
                  <a:moveTo>
                    <a:pt x="286" y="322"/>
                  </a:moveTo>
                  <a:lnTo>
                    <a:pt x="286" y="322"/>
                  </a:lnTo>
                  <a:cubicBezTo>
                    <a:pt x="286" y="357"/>
                    <a:pt x="277" y="384"/>
                    <a:pt x="250" y="402"/>
                  </a:cubicBezTo>
                  <a:cubicBezTo>
                    <a:pt x="232" y="429"/>
                    <a:pt x="197" y="438"/>
                    <a:pt x="161" y="446"/>
                  </a:cubicBezTo>
                  <a:cubicBezTo>
                    <a:pt x="161" y="491"/>
                    <a:pt x="161" y="491"/>
                    <a:pt x="161" y="491"/>
                  </a:cubicBezTo>
                  <a:cubicBezTo>
                    <a:pt x="134" y="491"/>
                    <a:pt x="134" y="491"/>
                    <a:pt x="134" y="491"/>
                  </a:cubicBezTo>
                  <a:cubicBezTo>
                    <a:pt x="134" y="446"/>
                    <a:pt x="134" y="446"/>
                    <a:pt x="134" y="446"/>
                  </a:cubicBezTo>
                  <a:cubicBezTo>
                    <a:pt x="90" y="438"/>
                    <a:pt x="63" y="429"/>
                    <a:pt x="36" y="411"/>
                  </a:cubicBezTo>
                  <a:cubicBezTo>
                    <a:pt x="9" y="384"/>
                    <a:pt x="0" y="357"/>
                    <a:pt x="0" y="322"/>
                  </a:cubicBezTo>
                  <a:cubicBezTo>
                    <a:pt x="98" y="322"/>
                    <a:pt x="98" y="322"/>
                    <a:pt x="98" y="322"/>
                  </a:cubicBezTo>
                  <a:cubicBezTo>
                    <a:pt x="98" y="348"/>
                    <a:pt x="116" y="366"/>
                    <a:pt x="134" y="366"/>
                  </a:cubicBezTo>
                  <a:cubicBezTo>
                    <a:pt x="134" y="277"/>
                    <a:pt x="134" y="277"/>
                    <a:pt x="134" y="277"/>
                  </a:cubicBezTo>
                  <a:cubicBezTo>
                    <a:pt x="116" y="277"/>
                    <a:pt x="98" y="268"/>
                    <a:pt x="80" y="268"/>
                  </a:cubicBezTo>
                  <a:cubicBezTo>
                    <a:pt x="63" y="259"/>
                    <a:pt x="54" y="259"/>
                    <a:pt x="54" y="250"/>
                  </a:cubicBezTo>
                  <a:cubicBezTo>
                    <a:pt x="45" y="250"/>
                    <a:pt x="45" y="250"/>
                    <a:pt x="36" y="241"/>
                  </a:cubicBezTo>
                  <a:cubicBezTo>
                    <a:pt x="27" y="241"/>
                    <a:pt x="27" y="232"/>
                    <a:pt x="18" y="232"/>
                  </a:cubicBezTo>
                  <a:cubicBezTo>
                    <a:pt x="18" y="223"/>
                    <a:pt x="18" y="215"/>
                    <a:pt x="9" y="215"/>
                  </a:cubicBezTo>
                  <a:cubicBezTo>
                    <a:pt x="0" y="197"/>
                    <a:pt x="0" y="188"/>
                    <a:pt x="0" y="161"/>
                  </a:cubicBezTo>
                  <a:cubicBezTo>
                    <a:pt x="0" y="134"/>
                    <a:pt x="9" y="99"/>
                    <a:pt x="36" y="81"/>
                  </a:cubicBezTo>
                  <a:cubicBezTo>
                    <a:pt x="63" y="63"/>
                    <a:pt x="90" y="45"/>
                    <a:pt x="134" y="4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45"/>
                    <a:pt x="161" y="45"/>
                    <a:pt x="161" y="45"/>
                  </a:cubicBezTo>
                  <a:cubicBezTo>
                    <a:pt x="197" y="45"/>
                    <a:pt x="232" y="54"/>
                    <a:pt x="250" y="81"/>
                  </a:cubicBezTo>
                  <a:cubicBezTo>
                    <a:pt x="277" y="99"/>
                    <a:pt x="286" y="125"/>
                    <a:pt x="286" y="161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8" y="143"/>
                    <a:pt x="179" y="125"/>
                    <a:pt x="161" y="125"/>
                  </a:cubicBezTo>
                  <a:cubicBezTo>
                    <a:pt x="161" y="206"/>
                    <a:pt x="161" y="206"/>
                    <a:pt x="161" y="206"/>
                  </a:cubicBezTo>
                  <a:cubicBezTo>
                    <a:pt x="197" y="223"/>
                    <a:pt x="223" y="232"/>
                    <a:pt x="232" y="232"/>
                  </a:cubicBezTo>
                  <a:cubicBezTo>
                    <a:pt x="268" y="250"/>
                    <a:pt x="286" y="286"/>
                    <a:pt x="286" y="322"/>
                  </a:cubicBezTo>
                  <a:close/>
                  <a:moveTo>
                    <a:pt x="134" y="116"/>
                  </a:moveTo>
                  <a:lnTo>
                    <a:pt x="134" y="116"/>
                  </a:lnTo>
                  <a:cubicBezTo>
                    <a:pt x="107" y="125"/>
                    <a:pt x="98" y="134"/>
                    <a:pt x="98" y="152"/>
                  </a:cubicBezTo>
                  <a:cubicBezTo>
                    <a:pt x="98" y="179"/>
                    <a:pt x="107" y="188"/>
                    <a:pt x="134" y="197"/>
                  </a:cubicBezTo>
                  <a:lnTo>
                    <a:pt x="134" y="116"/>
                  </a:lnTo>
                  <a:close/>
                  <a:moveTo>
                    <a:pt x="161" y="366"/>
                  </a:moveTo>
                  <a:lnTo>
                    <a:pt x="161" y="366"/>
                  </a:lnTo>
                  <a:cubicBezTo>
                    <a:pt x="179" y="366"/>
                    <a:pt x="188" y="348"/>
                    <a:pt x="188" y="330"/>
                  </a:cubicBezTo>
                  <a:cubicBezTo>
                    <a:pt x="188" y="313"/>
                    <a:pt x="179" y="304"/>
                    <a:pt x="161" y="295"/>
                  </a:cubicBezTo>
                  <a:lnTo>
                    <a:pt x="161" y="3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173">
              <a:extLst>
                <a:ext uri="{FF2B5EF4-FFF2-40B4-BE49-F238E27FC236}">
                  <a16:creationId xmlns:a16="http://schemas.microsoft.com/office/drawing/2014/main" id="{04D90695-318A-4D44-BACA-0937FD99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2747" y="5886237"/>
              <a:ext cx="731137" cy="740392"/>
            </a:xfrm>
            <a:custGeom>
              <a:avLst/>
              <a:gdLst>
                <a:gd name="T0" fmla="*/ 696 w 697"/>
                <a:gd name="T1" fmla="*/ 348 h 706"/>
                <a:gd name="T2" fmla="*/ 696 w 697"/>
                <a:gd name="T3" fmla="*/ 348 h 706"/>
                <a:gd name="T4" fmla="*/ 348 w 697"/>
                <a:gd name="T5" fmla="*/ 705 h 706"/>
                <a:gd name="T6" fmla="*/ 0 w 697"/>
                <a:gd name="T7" fmla="*/ 348 h 706"/>
                <a:gd name="T8" fmla="*/ 348 w 697"/>
                <a:gd name="T9" fmla="*/ 0 h 706"/>
                <a:gd name="T10" fmla="*/ 696 w 697"/>
                <a:gd name="T11" fmla="*/ 34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706">
                  <a:moveTo>
                    <a:pt x="696" y="348"/>
                  </a:moveTo>
                  <a:lnTo>
                    <a:pt x="696" y="348"/>
                  </a:lnTo>
                  <a:cubicBezTo>
                    <a:pt x="696" y="544"/>
                    <a:pt x="545" y="705"/>
                    <a:pt x="348" y="705"/>
                  </a:cubicBezTo>
                  <a:cubicBezTo>
                    <a:pt x="161" y="705"/>
                    <a:pt x="0" y="544"/>
                    <a:pt x="0" y="348"/>
                  </a:cubicBezTo>
                  <a:cubicBezTo>
                    <a:pt x="0" y="161"/>
                    <a:pt x="161" y="0"/>
                    <a:pt x="348" y="0"/>
                  </a:cubicBezTo>
                  <a:cubicBezTo>
                    <a:pt x="545" y="0"/>
                    <a:pt x="696" y="161"/>
                    <a:pt x="696" y="348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174">
              <a:extLst>
                <a:ext uri="{FF2B5EF4-FFF2-40B4-BE49-F238E27FC236}">
                  <a16:creationId xmlns:a16="http://schemas.microsoft.com/office/drawing/2014/main" id="{2F6DB0F8-F279-2843-AE83-254351153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3492" y="5886237"/>
              <a:ext cx="749647" cy="740392"/>
            </a:xfrm>
            <a:custGeom>
              <a:avLst/>
              <a:gdLst>
                <a:gd name="T0" fmla="*/ 357 w 715"/>
                <a:gd name="T1" fmla="*/ 705 h 706"/>
                <a:gd name="T2" fmla="*/ 357 w 715"/>
                <a:gd name="T3" fmla="*/ 705 h 706"/>
                <a:gd name="T4" fmla="*/ 0 w 715"/>
                <a:gd name="T5" fmla="*/ 348 h 706"/>
                <a:gd name="T6" fmla="*/ 357 w 715"/>
                <a:gd name="T7" fmla="*/ 0 h 706"/>
                <a:gd name="T8" fmla="*/ 714 w 715"/>
                <a:gd name="T9" fmla="*/ 348 h 706"/>
                <a:gd name="T10" fmla="*/ 357 w 715"/>
                <a:gd name="T11" fmla="*/ 705 h 706"/>
                <a:gd name="T12" fmla="*/ 357 w 715"/>
                <a:gd name="T13" fmla="*/ 9 h 706"/>
                <a:gd name="T14" fmla="*/ 357 w 715"/>
                <a:gd name="T15" fmla="*/ 9 h 706"/>
                <a:gd name="T16" fmla="*/ 18 w 715"/>
                <a:gd name="T17" fmla="*/ 348 h 706"/>
                <a:gd name="T18" fmla="*/ 357 w 715"/>
                <a:gd name="T19" fmla="*/ 696 h 706"/>
                <a:gd name="T20" fmla="*/ 705 w 715"/>
                <a:gd name="T21" fmla="*/ 348 h 706"/>
                <a:gd name="T22" fmla="*/ 357 w 715"/>
                <a:gd name="T23" fmla="*/ 9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5" h="706">
                  <a:moveTo>
                    <a:pt x="357" y="705"/>
                  </a:moveTo>
                  <a:lnTo>
                    <a:pt x="357" y="705"/>
                  </a:lnTo>
                  <a:cubicBezTo>
                    <a:pt x="161" y="705"/>
                    <a:pt x="0" y="554"/>
                    <a:pt x="0" y="348"/>
                  </a:cubicBezTo>
                  <a:cubicBezTo>
                    <a:pt x="0" y="152"/>
                    <a:pt x="161" y="0"/>
                    <a:pt x="357" y="0"/>
                  </a:cubicBezTo>
                  <a:cubicBezTo>
                    <a:pt x="554" y="0"/>
                    <a:pt x="714" y="152"/>
                    <a:pt x="714" y="348"/>
                  </a:cubicBezTo>
                  <a:cubicBezTo>
                    <a:pt x="714" y="554"/>
                    <a:pt x="554" y="705"/>
                    <a:pt x="357" y="705"/>
                  </a:cubicBezTo>
                  <a:close/>
                  <a:moveTo>
                    <a:pt x="357" y="9"/>
                  </a:moveTo>
                  <a:lnTo>
                    <a:pt x="357" y="9"/>
                  </a:lnTo>
                  <a:cubicBezTo>
                    <a:pt x="170" y="9"/>
                    <a:pt x="18" y="161"/>
                    <a:pt x="18" y="348"/>
                  </a:cubicBezTo>
                  <a:cubicBezTo>
                    <a:pt x="18" y="544"/>
                    <a:pt x="170" y="696"/>
                    <a:pt x="357" y="696"/>
                  </a:cubicBezTo>
                  <a:cubicBezTo>
                    <a:pt x="545" y="696"/>
                    <a:pt x="705" y="544"/>
                    <a:pt x="705" y="348"/>
                  </a:cubicBezTo>
                  <a:cubicBezTo>
                    <a:pt x="705" y="161"/>
                    <a:pt x="545" y="9"/>
                    <a:pt x="357" y="9"/>
                  </a:cubicBez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175">
              <a:extLst>
                <a:ext uri="{FF2B5EF4-FFF2-40B4-BE49-F238E27FC236}">
                  <a16:creationId xmlns:a16="http://schemas.microsoft.com/office/drawing/2014/main" id="{53748851-E475-7F48-ADE8-7AB4590FB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7531" y="5955648"/>
              <a:ext cx="610823" cy="610823"/>
            </a:xfrm>
            <a:custGeom>
              <a:avLst/>
              <a:gdLst>
                <a:gd name="T0" fmla="*/ 581 w 582"/>
                <a:gd name="T1" fmla="*/ 285 h 581"/>
                <a:gd name="T2" fmla="*/ 581 w 582"/>
                <a:gd name="T3" fmla="*/ 285 h 581"/>
                <a:gd name="T4" fmla="*/ 286 w 582"/>
                <a:gd name="T5" fmla="*/ 580 h 581"/>
                <a:gd name="T6" fmla="*/ 0 w 582"/>
                <a:gd name="T7" fmla="*/ 285 h 581"/>
                <a:gd name="T8" fmla="*/ 286 w 582"/>
                <a:gd name="T9" fmla="*/ 0 h 581"/>
                <a:gd name="T10" fmla="*/ 581 w 582"/>
                <a:gd name="T11" fmla="*/ 28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581">
                  <a:moveTo>
                    <a:pt x="581" y="285"/>
                  </a:moveTo>
                  <a:lnTo>
                    <a:pt x="581" y="285"/>
                  </a:lnTo>
                  <a:cubicBezTo>
                    <a:pt x="581" y="446"/>
                    <a:pt x="447" y="580"/>
                    <a:pt x="286" y="580"/>
                  </a:cubicBezTo>
                  <a:cubicBezTo>
                    <a:pt x="126" y="580"/>
                    <a:pt x="0" y="446"/>
                    <a:pt x="0" y="285"/>
                  </a:cubicBezTo>
                  <a:cubicBezTo>
                    <a:pt x="0" y="134"/>
                    <a:pt x="126" y="0"/>
                    <a:pt x="286" y="0"/>
                  </a:cubicBezTo>
                  <a:cubicBezTo>
                    <a:pt x="447" y="0"/>
                    <a:pt x="581" y="134"/>
                    <a:pt x="581" y="285"/>
                  </a:cubicBezTo>
                </a:path>
              </a:pathLst>
            </a:custGeom>
            <a:solidFill>
              <a:srgbClr val="E0BC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176">
              <a:extLst>
                <a:ext uri="{FF2B5EF4-FFF2-40B4-BE49-F238E27FC236}">
                  <a16:creationId xmlns:a16="http://schemas.microsoft.com/office/drawing/2014/main" id="{7ED3462B-87FB-114F-AB1D-61F816BD2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8276" y="5946393"/>
              <a:ext cx="620078" cy="629333"/>
            </a:xfrm>
            <a:custGeom>
              <a:avLst/>
              <a:gdLst>
                <a:gd name="T0" fmla="*/ 294 w 590"/>
                <a:gd name="T1" fmla="*/ 598 h 599"/>
                <a:gd name="T2" fmla="*/ 294 w 590"/>
                <a:gd name="T3" fmla="*/ 598 h 599"/>
                <a:gd name="T4" fmla="*/ 0 w 590"/>
                <a:gd name="T5" fmla="*/ 294 h 599"/>
                <a:gd name="T6" fmla="*/ 294 w 590"/>
                <a:gd name="T7" fmla="*/ 0 h 599"/>
                <a:gd name="T8" fmla="*/ 589 w 590"/>
                <a:gd name="T9" fmla="*/ 294 h 599"/>
                <a:gd name="T10" fmla="*/ 294 w 590"/>
                <a:gd name="T11" fmla="*/ 598 h 599"/>
                <a:gd name="T12" fmla="*/ 294 w 590"/>
                <a:gd name="T13" fmla="*/ 17 h 599"/>
                <a:gd name="T14" fmla="*/ 294 w 590"/>
                <a:gd name="T15" fmla="*/ 17 h 599"/>
                <a:gd name="T16" fmla="*/ 18 w 590"/>
                <a:gd name="T17" fmla="*/ 294 h 599"/>
                <a:gd name="T18" fmla="*/ 294 w 590"/>
                <a:gd name="T19" fmla="*/ 580 h 599"/>
                <a:gd name="T20" fmla="*/ 580 w 590"/>
                <a:gd name="T21" fmla="*/ 294 h 599"/>
                <a:gd name="T22" fmla="*/ 294 w 590"/>
                <a:gd name="T23" fmla="*/ 1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599">
                  <a:moveTo>
                    <a:pt x="294" y="598"/>
                  </a:moveTo>
                  <a:lnTo>
                    <a:pt x="294" y="598"/>
                  </a:lnTo>
                  <a:cubicBezTo>
                    <a:pt x="134" y="598"/>
                    <a:pt x="0" y="464"/>
                    <a:pt x="0" y="294"/>
                  </a:cubicBezTo>
                  <a:cubicBezTo>
                    <a:pt x="0" y="133"/>
                    <a:pt x="134" y="0"/>
                    <a:pt x="294" y="0"/>
                  </a:cubicBezTo>
                  <a:cubicBezTo>
                    <a:pt x="455" y="0"/>
                    <a:pt x="589" y="133"/>
                    <a:pt x="589" y="294"/>
                  </a:cubicBezTo>
                  <a:cubicBezTo>
                    <a:pt x="589" y="464"/>
                    <a:pt x="455" y="598"/>
                    <a:pt x="294" y="598"/>
                  </a:cubicBezTo>
                  <a:close/>
                  <a:moveTo>
                    <a:pt x="294" y="17"/>
                  </a:moveTo>
                  <a:lnTo>
                    <a:pt x="294" y="17"/>
                  </a:lnTo>
                  <a:cubicBezTo>
                    <a:pt x="142" y="17"/>
                    <a:pt x="18" y="143"/>
                    <a:pt x="18" y="294"/>
                  </a:cubicBezTo>
                  <a:cubicBezTo>
                    <a:pt x="18" y="455"/>
                    <a:pt x="142" y="580"/>
                    <a:pt x="294" y="580"/>
                  </a:cubicBezTo>
                  <a:cubicBezTo>
                    <a:pt x="455" y="580"/>
                    <a:pt x="580" y="455"/>
                    <a:pt x="580" y="294"/>
                  </a:cubicBezTo>
                  <a:cubicBezTo>
                    <a:pt x="580" y="143"/>
                    <a:pt x="455" y="17"/>
                    <a:pt x="294" y="17"/>
                  </a:cubicBez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177">
              <a:extLst>
                <a:ext uri="{FF2B5EF4-FFF2-40B4-BE49-F238E27FC236}">
                  <a16:creationId xmlns:a16="http://schemas.microsoft.com/office/drawing/2014/main" id="{0F9D2ECC-A375-864B-A755-AEF70D8DA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000" y="6075961"/>
              <a:ext cx="245256" cy="411845"/>
            </a:xfrm>
            <a:custGeom>
              <a:avLst/>
              <a:gdLst>
                <a:gd name="T0" fmla="*/ 232 w 233"/>
                <a:gd name="T1" fmla="*/ 258 h 393"/>
                <a:gd name="T2" fmla="*/ 232 w 233"/>
                <a:gd name="T3" fmla="*/ 258 h 393"/>
                <a:gd name="T4" fmla="*/ 205 w 233"/>
                <a:gd name="T5" fmla="*/ 330 h 393"/>
                <a:gd name="T6" fmla="*/ 134 w 233"/>
                <a:gd name="T7" fmla="*/ 357 h 393"/>
                <a:gd name="T8" fmla="*/ 134 w 233"/>
                <a:gd name="T9" fmla="*/ 392 h 393"/>
                <a:gd name="T10" fmla="*/ 107 w 233"/>
                <a:gd name="T11" fmla="*/ 392 h 393"/>
                <a:gd name="T12" fmla="*/ 107 w 233"/>
                <a:gd name="T13" fmla="*/ 357 h 393"/>
                <a:gd name="T14" fmla="*/ 27 w 233"/>
                <a:gd name="T15" fmla="*/ 330 h 393"/>
                <a:gd name="T16" fmla="*/ 0 w 233"/>
                <a:gd name="T17" fmla="*/ 258 h 393"/>
                <a:gd name="T18" fmla="*/ 80 w 233"/>
                <a:gd name="T19" fmla="*/ 258 h 393"/>
                <a:gd name="T20" fmla="*/ 107 w 233"/>
                <a:gd name="T21" fmla="*/ 294 h 393"/>
                <a:gd name="T22" fmla="*/ 107 w 233"/>
                <a:gd name="T23" fmla="*/ 223 h 393"/>
                <a:gd name="T24" fmla="*/ 71 w 233"/>
                <a:gd name="T25" fmla="*/ 214 h 393"/>
                <a:gd name="T26" fmla="*/ 45 w 233"/>
                <a:gd name="T27" fmla="*/ 205 h 393"/>
                <a:gd name="T28" fmla="*/ 36 w 233"/>
                <a:gd name="T29" fmla="*/ 196 h 393"/>
                <a:gd name="T30" fmla="*/ 18 w 233"/>
                <a:gd name="T31" fmla="*/ 187 h 393"/>
                <a:gd name="T32" fmla="*/ 9 w 233"/>
                <a:gd name="T33" fmla="*/ 169 h 393"/>
                <a:gd name="T34" fmla="*/ 0 w 233"/>
                <a:gd name="T35" fmla="*/ 134 h 393"/>
                <a:gd name="T36" fmla="*/ 36 w 233"/>
                <a:gd name="T37" fmla="*/ 62 h 393"/>
                <a:gd name="T38" fmla="*/ 107 w 233"/>
                <a:gd name="T39" fmla="*/ 35 h 393"/>
                <a:gd name="T40" fmla="*/ 107 w 233"/>
                <a:gd name="T41" fmla="*/ 0 h 393"/>
                <a:gd name="T42" fmla="*/ 134 w 233"/>
                <a:gd name="T43" fmla="*/ 0 h 393"/>
                <a:gd name="T44" fmla="*/ 134 w 233"/>
                <a:gd name="T45" fmla="*/ 35 h 393"/>
                <a:gd name="T46" fmla="*/ 205 w 233"/>
                <a:gd name="T47" fmla="*/ 62 h 393"/>
                <a:gd name="T48" fmla="*/ 232 w 233"/>
                <a:gd name="T49" fmla="*/ 134 h 393"/>
                <a:gd name="T50" fmla="*/ 161 w 233"/>
                <a:gd name="T51" fmla="*/ 134 h 393"/>
                <a:gd name="T52" fmla="*/ 134 w 233"/>
                <a:gd name="T53" fmla="*/ 98 h 393"/>
                <a:gd name="T54" fmla="*/ 134 w 233"/>
                <a:gd name="T55" fmla="*/ 169 h 393"/>
                <a:gd name="T56" fmla="*/ 187 w 233"/>
                <a:gd name="T57" fmla="*/ 187 h 393"/>
                <a:gd name="T58" fmla="*/ 232 w 233"/>
                <a:gd name="T59" fmla="*/ 258 h 393"/>
                <a:gd name="T60" fmla="*/ 107 w 233"/>
                <a:gd name="T61" fmla="*/ 98 h 393"/>
                <a:gd name="T62" fmla="*/ 107 w 233"/>
                <a:gd name="T63" fmla="*/ 98 h 393"/>
                <a:gd name="T64" fmla="*/ 80 w 233"/>
                <a:gd name="T65" fmla="*/ 125 h 393"/>
                <a:gd name="T66" fmla="*/ 107 w 233"/>
                <a:gd name="T67" fmla="*/ 160 h 393"/>
                <a:gd name="T68" fmla="*/ 107 w 233"/>
                <a:gd name="T69" fmla="*/ 98 h 393"/>
                <a:gd name="T70" fmla="*/ 134 w 233"/>
                <a:gd name="T71" fmla="*/ 294 h 393"/>
                <a:gd name="T72" fmla="*/ 134 w 233"/>
                <a:gd name="T73" fmla="*/ 294 h 393"/>
                <a:gd name="T74" fmla="*/ 152 w 233"/>
                <a:gd name="T75" fmla="*/ 267 h 393"/>
                <a:gd name="T76" fmla="*/ 134 w 233"/>
                <a:gd name="T77" fmla="*/ 232 h 393"/>
                <a:gd name="T78" fmla="*/ 134 w 233"/>
                <a:gd name="T79" fmla="*/ 29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3" h="393">
                  <a:moveTo>
                    <a:pt x="232" y="258"/>
                  </a:moveTo>
                  <a:lnTo>
                    <a:pt x="232" y="258"/>
                  </a:lnTo>
                  <a:cubicBezTo>
                    <a:pt x="232" y="285"/>
                    <a:pt x="223" y="312"/>
                    <a:pt x="205" y="330"/>
                  </a:cubicBezTo>
                  <a:cubicBezTo>
                    <a:pt x="187" y="348"/>
                    <a:pt x="161" y="357"/>
                    <a:pt x="134" y="357"/>
                  </a:cubicBezTo>
                  <a:cubicBezTo>
                    <a:pt x="134" y="392"/>
                    <a:pt x="134" y="392"/>
                    <a:pt x="134" y="392"/>
                  </a:cubicBezTo>
                  <a:cubicBezTo>
                    <a:pt x="107" y="392"/>
                    <a:pt x="107" y="392"/>
                    <a:pt x="107" y="392"/>
                  </a:cubicBezTo>
                  <a:cubicBezTo>
                    <a:pt x="107" y="357"/>
                    <a:pt x="107" y="357"/>
                    <a:pt x="107" y="357"/>
                  </a:cubicBezTo>
                  <a:cubicBezTo>
                    <a:pt x="71" y="357"/>
                    <a:pt x="45" y="348"/>
                    <a:pt x="27" y="330"/>
                  </a:cubicBezTo>
                  <a:cubicBezTo>
                    <a:pt x="9" y="312"/>
                    <a:pt x="0" y="285"/>
                    <a:pt x="0" y="258"/>
                  </a:cubicBezTo>
                  <a:cubicBezTo>
                    <a:pt x="80" y="258"/>
                    <a:pt x="80" y="258"/>
                    <a:pt x="80" y="258"/>
                  </a:cubicBezTo>
                  <a:cubicBezTo>
                    <a:pt x="80" y="276"/>
                    <a:pt x="89" y="294"/>
                    <a:pt x="107" y="294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89" y="223"/>
                    <a:pt x="80" y="214"/>
                    <a:pt x="71" y="214"/>
                  </a:cubicBezTo>
                  <a:cubicBezTo>
                    <a:pt x="54" y="205"/>
                    <a:pt x="45" y="205"/>
                    <a:pt x="45" y="205"/>
                  </a:cubicBezTo>
                  <a:lnTo>
                    <a:pt x="36" y="196"/>
                  </a:lnTo>
                  <a:cubicBezTo>
                    <a:pt x="27" y="187"/>
                    <a:pt x="18" y="187"/>
                    <a:pt x="18" y="187"/>
                  </a:cubicBezTo>
                  <a:cubicBezTo>
                    <a:pt x="18" y="178"/>
                    <a:pt x="9" y="178"/>
                    <a:pt x="9" y="169"/>
                  </a:cubicBezTo>
                  <a:cubicBezTo>
                    <a:pt x="9" y="160"/>
                    <a:pt x="0" y="151"/>
                    <a:pt x="0" y="134"/>
                  </a:cubicBezTo>
                  <a:cubicBezTo>
                    <a:pt x="0" y="107"/>
                    <a:pt x="9" y="80"/>
                    <a:pt x="36" y="62"/>
                  </a:cubicBezTo>
                  <a:cubicBezTo>
                    <a:pt x="54" y="44"/>
                    <a:pt x="80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61" y="35"/>
                    <a:pt x="187" y="44"/>
                    <a:pt x="205" y="62"/>
                  </a:cubicBezTo>
                  <a:cubicBezTo>
                    <a:pt x="223" y="80"/>
                    <a:pt x="232" y="98"/>
                    <a:pt x="232" y="134"/>
                  </a:cubicBezTo>
                  <a:cubicBezTo>
                    <a:pt x="161" y="134"/>
                    <a:pt x="161" y="134"/>
                    <a:pt x="161" y="134"/>
                  </a:cubicBezTo>
                  <a:cubicBezTo>
                    <a:pt x="152" y="116"/>
                    <a:pt x="143" y="107"/>
                    <a:pt x="134" y="98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61" y="178"/>
                    <a:pt x="179" y="187"/>
                    <a:pt x="187" y="187"/>
                  </a:cubicBezTo>
                  <a:cubicBezTo>
                    <a:pt x="223" y="205"/>
                    <a:pt x="232" y="232"/>
                    <a:pt x="232" y="258"/>
                  </a:cubicBezTo>
                  <a:close/>
                  <a:moveTo>
                    <a:pt x="107" y="98"/>
                  </a:moveTo>
                  <a:lnTo>
                    <a:pt x="107" y="98"/>
                  </a:lnTo>
                  <a:cubicBezTo>
                    <a:pt x="89" y="98"/>
                    <a:pt x="80" y="107"/>
                    <a:pt x="80" y="125"/>
                  </a:cubicBezTo>
                  <a:cubicBezTo>
                    <a:pt x="80" y="142"/>
                    <a:pt x="89" y="151"/>
                    <a:pt x="107" y="160"/>
                  </a:cubicBezTo>
                  <a:lnTo>
                    <a:pt x="107" y="98"/>
                  </a:lnTo>
                  <a:close/>
                  <a:moveTo>
                    <a:pt x="134" y="294"/>
                  </a:moveTo>
                  <a:lnTo>
                    <a:pt x="134" y="294"/>
                  </a:lnTo>
                  <a:cubicBezTo>
                    <a:pt x="152" y="294"/>
                    <a:pt x="152" y="285"/>
                    <a:pt x="152" y="267"/>
                  </a:cubicBezTo>
                  <a:cubicBezTo>
                    <a:pt x="152" y="249"/>
                    <a:pt x="152" y="241"/>
                    <a:pt x="134" y="232"/>
                  </a:cubicBezTo>
                  <a:lnTo>
                    <a:pt x="134" y="294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172C05-653C-FA41-8B38-C86945A8E289}"/>
              </a:ext>
            </a:extLst>
          </p:cNvPr>
          <p:cNvGrpSpPr/>
          <p:nvPr/>
        </p:nvGrpSpPr>
        <p:grpSpPr>
          <a:xfrm>
            <a:off x="9359907" y="9128857"/>
            <a:ext cx="12728582" cy="1554823"/>
            <a:chOff x="10624747" y="9481765"/>
            <a:chExt cx="12728582" cy="1554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94745F-5FE8-5B42-97FD-A8B5B2DFB380}"/>
                </a:ext>
              </a:extLst>
            </p:cNvPr>
            <p:cNvGrpSpPr/>
            <p:nvPr/>
          </p:nvGrpSpPr>
          <p:grpSpPr>
            <a:xfrm>
              <a:off x="10624747" y="9481765"/>
              <a:ext cx="1564078" cy="1554823"/>
              <a:chOff x="11295727" y="9481765"/>
              <a:chExt cx="1564078" cy="1554823"/>
            </a:xfrm>
          </p:grpSpPr>
          <p:sp>
            <p:nvSpPr>
              <p:cNvPr id="245" name="Freeform 178">
                <a:extLst>
                  <a:ext uri="{FF2B5EF4-FFF2-40B4-BE49-F238E27FC236}">
                    <a16:creationId xmlns:a16="http://schemas.microsoft.com/office/drawing/2014/main" id="{1B1C7D8E-E926-404C-910C-8BFD78CAC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5727" y="9481765"/>
                <a:ext cx="1564078" cy="1554823"/>
              </a:xfrm>
              <a:custGeom>
                <a:avLst/>
                <a:gdLst>
                  <a:gd name="T0" fmla="*/ 1329 w 1490"/>
                  <a:gd name="T1" fmla="*/ 1482 h 1483"/>
                  <a:gd name="T2" fmla="*/ 1329 w 1490"/>
                  <a:gd name="T3" fmla="*/ 1482 h 1483"/>
                  <a:gd name="T4" fmla="*/ 161 w 1490"/>
                  <a:gd name="T5" fmla="*/ 1482 h 1483"/>
                  <a:gd name="T6" fmla="*/ 0 w 1490"/>
                  <a:gd name="T7" fmla="*/ 1330 h 1483"/>
                  <a:gd name="T8" fmla="*/ 0 w 1490"/>
                  <a:gd name="T9" fmla="*/ 152 h 1483"/>
                  <a:gd name="T10" fmla="*/ 161 w 1490"/>
                  <a:gd name="T11" fmla="*/ 0 h 1483"/>
                  <a:gd name="T12" fmla="*/ 1329 w 1490"/>
                  <a:gd name="T13" fmla="*/ 0 h 1483"/>
                  <a:gd name="T14" fmla="*/ 1489 w 1490"/>
                  <a:gd name="T15" fmla="*/ 152 h 1483"/>
                  <a:gd name="T16" fmla="*/ 1489 w 1490"/>
                  <a:gd name="T17" fmla="*/ 1330 h 1483"/>
                  <a:gd name="T18" fmla="*/ 1329 w 1490"/>
                  <a:gd name="T19" fmla="*/ 1482 h 1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0" h="1483">
                    <a:moveTo>
                      <a:pt x="1329" y="1482"/>
                    </a:moveTo>
                    <a:lnTo>
                      <a:pt x="1329" y="1482"/>
                    </a:lnTo>
                    <a:cubicBezTo>
                      <a:pt x="161" y="1482"/>
                      <a:pt x="161" y="1482"/>
                      <a:pt x="161" y="1482"/>
                    </a:cubicBezTo>
                    <a:cubicBezTo>
                      <a:pt x="71" y="1482"/>
                      <a:pt x="0" y="1410"/>
                      <a:pt x="0" y="1330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72"/>
                      <a:pt x="71" y="0"/>
                      <a:pt x="161" y="0"/>
                    </a:cubicBezTo>
                    <a:cubicBezTo>
                      <a:pt x="1329" y="0"/>
                      <a:pt x="1329" y="0"/>
                      <a:pt x="1329" y="0"/>
                    </a:cubicBezTo>
                    <a:cubicBezTo>
                      <a:pt x="1418" y="0"/>
                      <a:pt x="1489" y="72"/>
                      <a:pt x="1489" y="152"/>
                    </a:cubicBezTo>
                    <a:cubicBezTo>
                      <a:pt x="1489" y="1330"/>
                      <a:pt x="1489" y="1330"/>
                      <a:pt x="1489" y="1330"/>
                    </a:cubicBezTo>
                    <a:cubicBezTo>
                      <a:pt x="1489" y="1410"/>
                      <a:pt x="1418" y="1482"/>
                      <a:pt x="1329" y="14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3" name="Freeform 426">
                <a:extLst>
                  <a:ext uri="{FF2B5EF4-FFF2-40B4-BE49-F238E27FC236}">
                    <a16:creationId xmlns:a16="http://schemas.microsoft.com/office/drawing/2014/main" id="{6D6A047A-4F85-4D40-BF55-0F8152190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4629" y="9981529"/>
                <a:ext cx="46275" cy="171217"/>
              </a:xfrm>
              <a:custGeom>
                <a:avLst/>
                <a:gdLst>
                  <a:gd name="T0" fmla="*/ 18 w 45"/>
                  <a:gd name="T1" fmla="*/ 161 h 162"/>
                  <a:gd name="T2" fmla="*/ 18 w 45"/>
                  <a:gd name="T3" fmla="*/ 161 h 162"/>
                  <a:gd name="T4" fmla="*/ 18 w 45"/>
                  <a:gd name="T5" fmla="*/ 161 h 162"/>
                  <a:gd name="T6" fmla="*/ 0 w 45"/>
                  <a:gd name="T7" fmla="*/ 134 h 162"/>
                  <a:gd name="T8" fmla="*/ 0 w 45"/>
                  <a:gd name="T9" fmla="*/ 18 h 162"/>
                  <a:gd name="T10" fmla="*/ 18 w 45"/>
                  <a:gd name="T11" fmla="*/ 0 h 162"/>
                  <a:gd name="T12" fmla="*/ 26 w 45"/>
                  <a:gd name="T13" fmla="*/ 0 h 162"/>
                  <a:gd name="T14" fmla="*/ 44 w 45"/>
                  <a:gd name="T15" fmla="*/ 18 h 162"/>
                  <a:gd name="T16" fmla="*/ 44 w 45"/>
                  <a:gd name="T17" fmla="*/ 134 h 162"/>
                  <a:gd name="T18" fmla="*/ 18 w 45"/>
                  <a:gd name="T19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162">
                    <a:moveTo>
                      <a:pt x="18" y="161"/>
                    </a:moveTo>
                    <a:lnTo>
                      <a:pt x="18" y="161"/>
                    </a:lnTo>
                    <a:lnTo>
                      <a:pt x="18" y="161"/>
                    </a:lnTo>
                    <a:cubicBezTo>
                      <a:pt x="9" y="161"/>
                      <a:pt x="0" y="152"/>
                      <a:pt x="0" y="13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8" y="0"/>
                      <a:pt x="18" y="0"/>
                      <a:pt x="26" y="0"/>
                    </a:cubicBezTo>
                    <a:cubicBezTo>
                      <a:pt x="35" y="0"/>
                      <a:pt x="44" y="9"/>
                      <a:pt x="44" y="18"/>
                    </a:cubicBezTo>
                    <a:cubicBezTo>
                      <a:pt x="44" y="134"/>
                      <a:pt x="44" y="134"/>
                      <a:pt x="44" y="134"/>
                    </a:cubicBezTo>
                    <a:cubicBezTo>
                      <a:pt x="44" y="152"/>
                      <a:pt x="35" y="161"/>
                      <a:pt x="18" y="16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4" name="Freeform 427">
                <a:extLst>
                  <a:ext uri="{FF2B5EF4-FFF2-40B4-BE49-F238E27FC236}">
                    <a16:creationId xmlns:a16="http://schemas.microsoft.com/office/drawing/2014/main" id="{B12B25BF-0C57-E64F-B0D4-2865DA3ED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8003" y="9801060"/>
                <a:ext cx="999529" cy="254508"/>
              </a:xfrm>
              <a:custGeom>
                <a:avLst/>
                <a:gdLst>
                  <a:gd name="T0" fmla="*/ 766 w 954"/>
                  <a:gd name="T1" fmla="*/ 232 h 241"/>
                  <a:gd name="T2" fmla="*/ 766 w 954"/>
                  <a:gd name="T3" fmla="*/ 232 h 241"/>
                  <a:gd name="T4" fmla="*/ 757 w 954"/>
                  <a:gd name="T5" fmla="*/ 232 h 241"/>
                  <a:gd name="T6" fmla="*/ 473 w 954"/>
                  <a:gd name="T7" fmla="*/ 196 h 241"/>
                  <a:gd name="T8" fmla="*/ 473 w 954"/>
                  <a:gd name="T9" fmla="*/ 196 h 241"/>
                  <a:gd name="T10" fmla="*/ 196 w 954"/>
                  <a:gd name="T11" fmla="*/ 232 h 241"/>
                  <a:gd name="T12" fmla="*/ 151 w 954"/>
                  <a:gd name="T13" fmla="*/ 223 h 241"/>
                  <a:gd name="T14" fmla="*/ 133 w 954"/>
                  <a:gd name="T15" fmla="*/ 196 h 241"/>
                  <a:gd name="T16" fmla="*/ 124 w 954"/>
                  <a:gd name="T17" fmla="*/ 196 h 241"/>
                  <a:gd name="T18" fmla="*/ 26 w 954"/>
                  <a:gd name="T19" fmla="*/ 196 h 241"/>
                  <a:gd name="T20" fmla="*/ 0 w 954"/>
                  <a:gd name="T21" fmla="*/ 178 h 241"/>
                  <a:gd name="T22" fmla="*/ 9 w 954"/>
                  <a:gd name="T23" fmla="*/ 151 h 241"/>
                  <a:gd name="T24" fmla="*/ 160 w 954"/>
                  <a:gd name="T25" fmla="*/ 71 h 241"/>
                  <a:gd name="T26" fmla="*/ 481 w 954"/>
                  <a:gd name="T27" fmla="*/ 0 h 241"/>
                  <a:gd name="T28" fmla="*/ 802 w 954"/>
                  <a:gd name="T29" fmla="*/ 80 h 241"/>
                  <a:gd name="T30" fmla="*/ 945 w 954"/>
                  <a:gd name="T31" fmla="*/ 151 h 241"/>
                  <a:gd name="T32" fmla="*/ 953 w 954"/>
                  <a:gd name="T33" fmla="*/ 178 h 241"/>
                  <a:gd name="T34" fmla="*/ 927 w 954"/>
                  <a:gd name="T35" fmla="*/ 196 h 241"/>
                  <a:gd name="T36" fmla="*/ 829 w 954"/>
                  <a:gd name="T37" fmla="*/ 196 h 241"/>
                  <a:gd name="T38" fmla="*/ 820 w 954"/>
                  <a:gd name="T39" fmla="*/ 196 h 241"/>
                  <a:gd name="T40" fmla="*/ 802 w 954"/>
                  <a:gd name="T41" fmla="*/ 223 h 241"/>
                  <a:gd name="T42" fmla="*/ 766 w 954"/>
                  <a:gd name="T43" fmla="*/ 232 h 241"/>
                  <a:gd name="T44" fmla="*/ 473 w 954"/>
                  <a:gd name="T45" fmla="*/ 151 h 241"/>
                  <a:gd name="T46" fmla="*/ 473 w 954"/>
                  <a:gd name="T47" fmla="*/ 151 h 241"/>
                  <a:gd name="T48" fmla="*/ 766 w 954"/>
                  <a:gd name="T49" fmla="*/ 187 h 241"/>
                  <a:gd name="T50" fmla="*/ 766 w 954"/>
                  <a:gd name="T51" fmla="*/ 187 h 241"/>
                  <a:gd name="T52" fmla="*/ 793 w 954"/>
                  <a:gd name="T53" fmla="*/ 169 h 241"/>
                  <a:gd name="T54" fmla="*/ 829 w 954"/>
                  <a:gd name="T55" fmla="*/ 151 h 241"/>
                  <a:gd name="T56" fmla="*/ 855 w 954"/>
                  <a:gd name="T57" fmla="*/ 151 h 241"/>
                  <a:gd name="T58" fmla="*/ 784 w 954"/>
                  <a:gd name="T59" fmla="*/ 116 h 241"/>
                  <a:gd name="T60" fmla="*/ 481 w 954"/>
                  <a:gd name="T61" fmla="*/ 44 h 241"/>
                  <a:gd name="T62" fmla="*/ 107 w 954"/>
                  <a:gd name="T63" fmla="*/ 151 h 241"/>
                  <a:gd name="T64" fmla="*/ 124 w 954"/>
                  <a:gd name="T65" fmla="*/ 151 h 241"/>
                  <a:gd name="T66" fmla="*/ 160 w 954"/>
                  <a:gd name="T67" fmla="*/ 169 h 241"/>
                  <a:gd name="T68" fmla="*/ 187 w 954"/>
                  <a:gd name="T69" fmla="*/ 187 h 241"/>
                  <a:gd name="T70" fmla="*/ 187 w 954"/>
                  <a:gd name="T71" fmla="*/ 187 h 241"/>
                  <a:gd name="T72" fmla="*/ 473 w 954"/>
                  <a:gd name="T73" fmla="*/ 15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54" h="241">
                    <a:moveTo>
                      <a:pt x="766" y="232"/>
                    </a:moveTo>
                    <a:lnTo>
                      <a:pt x="766" y="232"/>
                    </a:lnTo>
                    <a:lnTo>
                      <a:pt x="757" y="232"/>
                    </a:lnTo>
                    <a:cubicBezTo>
                      <a:pt x="713" y="223"/>
                      <a:pt x="571" y="196"/>
                      <a:pt x="473" y="196"/>
                    </a:cubicBezTo>
                    <a:lnTo>
                      <a:pt x="473" y="196"/>
                    </a:lnTo>
                    <a:cubicBezTo>
                      <a:pt x="383" y="196"/>
                      <a:pt x="240" y="223"/>
                      <a:pt x="196" y="232"/>
                    </a:cubicBezTo>
                    <a:cubicBezTo>
                      <a:pt x="178" y="240"/>
                      <a:pt x="160" y="232"/>
                      <a:pt x="151" y="223"/>
                    </a:cubicBezTo>
                    <a:cubicBezTo>
                      <a:pt x="133" y="196"/>
                      <a:pt x="133" y="196"/>
                      <a:pt x="133" y="196"/>
                    </a:cubicBezTo>
                    <a:lnTo>
                      <a:pt x="124" y="196"/>
                    </a:lnTo>
                    <a:cubicBezTo>
                      <a:pt x="26" y="196"/>
                      <a:pt x="26" y="196"/>
                      <a:pt x="26" y="196"/>
                    </a:cubicBezTo>
                    <a:cubicBezTo>
                      <a:pt x="17" y="196"/>
                      <a:pt x="9" y="187"/>
                      <a:pt x="0" y="178"/>
                    </a:cubicBezTo>
                    <a:cubicBezTo>
                      <a:pt x="0" y="169"/>
                      <a:pt x="0" y="160"/>
                      <a:pt x="9" y="151"/>
                    </a:cubicBezTo>
                    <a:cubicBezTo>
                      <a:pt x="9" y="151"/>
                      <a:pt x="71" y="116"/>
                      <a:pt x="160" y="71"/>
                    </a:cubicBezTo>
                    <a:cubicBezTo>
                      <a:pt x="240" y="35"/>
                      <a:pt x="357" y="0"/>
                      <a:pt x="481" y="0"/>
                    </a:cubicBezTo>
                    <a:cubicBezTo>
                      <a:pt x="597" y="0"/>
                      <a:pt x="722" y="35"/>
                      <a:pt x="802" y="80"/>
                    </a:cubicBezTo>
                    <a:cubicBezTo>
                      <a:pt x="882" y="116"/>
                      <a:pt x="945" y="151"/>
                      <a:pt x="945" y="151"/>
                    </a:cubicBezTo>
                    <a:cubicBezTo>
                      <a:pt x="953" y="160"/>
                      <a:pt x="953" y="169"/>
                      <a:pt x="953" y="178"/>
                    </a:cubicBezTo>
                    <a:cubicBezTo>
                      <a:pt x="945" y="187"/>
                      <a:pt x="936" y="196"/>
                      <a:pt x="927" y="196"/>
                    </a:cubicBezTo>
                    <a:cubicBezTo>
                      <a:pt x="829" y="196"/>
                      <a:pt x="829" y="196"/>
                      <a:pt x="829" y="196"/>
                    </a:cubicBezTo>
                    <a:lnTo>
                      <a:pt x="820" y="196"/>
                    </a:lnTo>
                    <a:cubicBezTo>
                      <a:pt x="802" y="223"/>
                      <a:pt x="802" y="223"/>
                      <a:pt x="802" y="223"/>
                    </a:cubicBezTo>
                    <a:cubicBezTo>
                      <a:pt x="793" y="232"/>
                      <a:pt x="775" y="232"/>
                      <a:pt x="766" y="232"/>
                    </a:cubicBezTo>
                    <a:close/>
                    <a:moveTo>
                      <a:pt x="473" y="151"/>
                    </a:moveTo>
                    <a:lnTo>
                      <a:pt x="473" y="151"/>
                    </a:lnTo>
                    <a:cubicBezTo>
                      <a:pt x="571" y="151"/>
                      <a:pt x="713" y="178"/>
                      <a:pt x="766" y="187"/>
                    </a:cubicBezTo>
                    <a:lnTo>
                      <a:pt x="766" y="187"/>
                    </a:lnTo>
                    <a:cubicBezTo>
                      <a:pt x="793" y="169"/>
                      <a:pt x="793" y="169"/>
                      <a:pt x="793" y="169"/>
                    </a:cubicBezTo>
                    <a:cubicBezTo>
                      <a:pt x="802" y="160"/>
                      <a:pt x="811" y="151"/>
                      <a:pt x="829" y="151"/>
                    </a:cubicBezTo>
                    <a:cubicBezTo>
                      <a:pt x="855" y="151"/>
                      <a:pt x="855" y="151"/>
                      <a:pt x="855" y="151"/>
                    </a:cubicBezTo>
                    <a:cubicBezTo>
                      <a:pt x="829" y="143"/>
                      <a:pt x="811" y="125"/>
                      <a:pt x="784" y="116"/>
                    </a:cubicBezTo>
                    <a:cubicBezTo>
                      <a:pt x="704" y="80"/>
                      <a:pt x="589" y="44"/>
                      <a:pt x="481" y="44"/>
                    </a:cubicBezTo>
                    <a:cubicBezTo>
                      <a:pt x="330" y="44"/>
                      <a:pt x="187" y="107"/>
                      <a:pt x="107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42" y="151"/>
                      <a:pt x="151" y="160"/>
                      <a:pt x="160" y="169"/>
                    </a:cubicBezTo>
                    <a:cubicBezTo>
                      <a:pt x="187" y="187"/>
                      <a:pt x="187" y="187"/>
                      <a:pt x="187" y="187"/>
                    </a:cubicBezTo>
                    <a:lnTo>
                      <a:pt x="187" y="187"/>
                    </a:lnTo>
                    <a:cubicBezTo>
                      <a:pt x="240" y="178"/>
                      <a:pt x="383" y="151"/>
                      <a:pt x="473" y="15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5" name="Freeform 428">
                <a:extLst>
                  <a:ext uri="{FF2B5EF4-FFF2-40B4-BE49-F238E27FC236}">
                    <a16:creationId xmlns:a16="http://schemas.microsoft.com/office/drawing/2014/main" id="{C10BA958-5F23-3D46-9186-5716D7D8F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4629" y="9764041"/>
                <a:ext cx="46275" cy="83294"/>
              </a:xfrm>
              <a:custGeom>
                <a:avLst/>
                <a:gdLst>
                  <a:gd name="T0" fmla="*/ 26 w 45"/>
                  <a:gd name="T1" fmla="*/ 80 h 81"/>
                  <a:gd name="T2" fmla="*/ 26 w 45"/>
                  <a:gd name="T3" fmla="*/ 80 h 81"/>
                  <a:gd name="T4" fmla="*/ 18 w 45"/>
                  <a:gd name="T5" fmla="*/ 80 h 81"/>
                  <a:gd name="T6" fmla="*/ 0 w 45"/>
                  <a:gd name="T7" fmla="*/ 53 h 81"/>
                  <a:gd name="T8" fmla="*/ 0 w 45"/>
                  <a:gd name="T9" fmla="*/ 27 h 81"/>
                  <a:gd name="T10" fmla="*/ 26 w 45"/>
                  <a:gd name="T11" fmla="*/ 0 h 81"/>
                  <a:gd name="T12" fmla="*/ 26 w 45"/>
                  <a:gd name="T13" fmla="*/ 0 h 81"/>
                  <a:gd name="T14" fmla="*/ 44 w 45"/>
                  <a:gd name="T15" fmla="*/ 27 h 81"/>
                  <a:gd name="T16" fmla="*/ 44 w 45"/>
                  <a:gd name="T17" fmla="*/ 53 h 81"/>
                  <a:gd name="T18" fmla="*/ 26 w 45"/>
                  <a:gd name="T19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81">
                    <a:moveTo>
                      <a:pt x="26" y="80"/>
                    </a:moveTo>
                    <a:lnTo>
                      <a:pt x="26" y="80"/>
                    </a:lnTo>
                    <a:lnTo>
                      <a:pt x="18" y="80"/>
                    </a:lnTo>
                    <a:cubicBezTo>
                      <a:pt x="9" y="80"/>
                      <a:pt x="0" y="62"/>
                      <a:pt x="0" y="5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9" y="0"/>
                      <a:pt x="26" y="0"/>
                    </a:cubicBezTo>
                    <a:lnTo>
                      <a:pt x="26" y="0"/>
                    </a:lnTo>
                    <a:cubicBezTo>
                      <a:pt x="35" y="0"/>
                      <a:pt x="44" y="9"/>
                      <a:pt x="44" y="27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62"/>
                      <a:pt x="35" y="80"/>
                      <a:pt x="26" y="8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6" name="Freeform 429">
                <a:extLst>
                  <a:ext uri="{FF2B5EF4-FFF2-40B4-BE49-F238E27FC236}">
                    <a16:creationId xmlns:a16="http://schemas.microsoft.com/office/drawing/2014/main" id="{EFE01347-69BB-BE4C-B478-042D26108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9531" y="10259176"/>
                <a:ext cx="411845" cy="495139"/>
              </a:xfrm>
              <a:custGeom>
                <a:avLst/>
                <a:gdLst>
                  <a:gd name="T0" fmla="*/ 197 w 393"/>
                  <a:gd name="T1" fmla="*/ 473 h 474"/>
                  <a:gd name="T2" fmla="*/ 197 w 393"/>
                  <a:gd name="T3" fmla="*/ 473 h 474"/>
                  <a:gd name="T4" fmla="*/ 0 w 393"/>
                  <a:gd name="T5" fmla="*/ 277 h 474"/>
                  <a:gd name="T6" fmla="*/ 90 w 393"/>
                  <a:gd name="T7" fmla="*/ 27 h 474"/>
                  <a:gd name="T8" fmla="*/ 107 w 393"/>
                  <a:gd name="T9" fmla="*/ 9 h 474"/>
                  <a:gd name="T10" fmla="*/ 134 w 393"/>
                  <a:gd name="T11" fmla="*/ 9 h 474"/>
                  <a:gd name="T12" fmla="*/ 143 w 393"/>
                  <a:gd name="T13" fmla="*/ 36 h 474"/>
                  <a:gd name="T14" fmla="*/ 125 w 393"/>
                  <a:gd name="T15" fmla="*/ 53 h 474"/>
                  <a:gd name="T16" fmla="*/ 45 w 393"/>
                  <a:gd name="T17" fmla="*/ 277 h 474"/>
                  <a:gd name="T18" fmla="*/ 197 w 393"/>
                  <a:gd name="T19" fmla="*/ 428 h 474"/>
                  <a:gd name="T20" fmla="*/ 347 w 393"/>
                  <a:gd name="T21" fmla="*/ 277 h 474"/>
                  <a:gd name="T22" fmla="*/ 268 w 393"/>
                  <a:gd name="T23" fmla="*/ 53 h 474"/>
                  <a:gd name="T24" fmla="*/ 259 w 393"/>
                  <a:gd name="T25" fmla="*/ 45 h 474"/>
                  <a:gd name="T26" fmla="*/ 259 w 393"/>
                  <a:gd name="T27" fmla="*/ 9 h 474"/>
                  <a:gd name="T28" fmla="*/ 295 w 393"/>
                  <a:gd name="T29" fmla="*/ 9 h 474"/>
                  <a:gd name="T30" fmla="*/ 304 w 393"/>
                  <a:gd name="T31" fmla="*/ 27 h 474"/>
                  <a:gd name="T32" fmla="*/ 392 w 393"/>
                  <a:gd name="T33" fmla="*/ 277 h 474"/>
                  <a:gd name="T34" fmla="*/ 197 w 393"/>
                  <a:gd name="T3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3" h="474">
                    <a:moveTo>
                      <a:pt x="197" y="473"/>
                    </a:moveTo>
                    <a:lnTo>
                      <a:pt x="197" y="473"/>
                    </a:lnTo>
                    <a:cubicBezTo>
                      <a:pt x="90" y="473"/>
                      <a:pt x="0" y="384"/>
                      <a:pt x="0" y="277"/>
                    </a:cubicBezTo>
                    <a:cubicBezTo>
                      <a:pt x="0" y="205"/>
                      <a:pt x="36" y="98"/>
                      <a:pt x="90" y="27"/>
                    </a:cubicBezTo>
                    <a:cubicBezTo>
                      <a:pt x="98" y="18"/>
                      <a:pt x="98" y="18"/>
                      <a:pt x="107" y="9"/>
                    </a:cubicBezTo>
                    <a:cubicBezTo>
                      <a:pt x="116" y="0"/>
                      <a:pt x="125" y="0"/>
                      <a:pt x="134" y="9"/>
                    </a:cubicBezTo>
                    <a:cubicBezTo>
                      <a:pt x="143" y="18"/>
                      <a:pt x="152" y="27"/>
                      <a:pt x="143" y="36"/>
                    </a:cubicBezTo>
                    <a:cubicBezTo>
                      <a:pt x="134" y="45"/>
                      <a:pt x="134" y="45"/>
                      <a:pt x="125" y="53"/>
                    </a:cubicBezTo>
                    <a:cubicBezTo>
                      <a:pt x="81" y="116"/>
                      <a:pt x="45" y="214"/>
                      <a:pt x="45" y="277"/>
                    </a:cubicBezTo>
                    <a:cubicBezTo>
                      <a:pt x="45" y="357"/>
                      <a:pt x="116" y="428"/>
                      <a:pt x="197" y="428"/>
                    </a:cubicBezTo>
                    <a:cubicBezTo>
                      <a:pt x="286" y="428"/>
                      <a:pt x="347" y="357"/>
                      <a:pt x="347" y="277"/>
                    </a:cubicBezTo>
                    <a:cubicBezTo>
                      <a:pt x="347" y="214"/>
                      <a:pt x="321" y="116"/>
                      <a:pt x="268" y="53"/>
                    </a:cubicBezTo>
                    <a:cubicBezTo>
                      <a:pt x="268" y="45"/>
                      <a:pt x="268" y="45"/>
                      <a:pt x="259" y="45"/>
                    </a:cubicBezTo>
                    <a:cubicBezTo>
                      <a:pt x="250" y="36"/>
                      <a:pt x="250" y="18"/>
                      <a:pt x="259" y="9"/>
                    </a:cubicBezTo>
                    <a:cubicBezTo>
                      <a:pt x="268" y="0"/>
                      <a:pt x="286" y="0"/>
                      <a:pt x="295" y="9"/>
                    </a:cubicBezTo>
                    <a:cubicBezTo>
                      <a:pt x="295" y="18"/>
                      <a:pt x="304" y="18"/>
                      <a:pt x="304" y="27"/>
                    </a:cubicBezTo>
                    <a:cubicBezTo>
                      <a:pt x="365" y="98"/>
                      <a:pt x="392" y="205"/>
                      <a:pt x="392" y="277"/>
                    </a:cubicBezTo>
                    <a:cubicBezTo>
                      <a:pt x="392" y="384"/>
                      <a:pt x="313" y="473"/>
                      <a:pt x="197" y="47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7" name="Freeform 430">
                <a:extLst>
                  <a:ext uri="{FF2B5EF4-FFF2-40B4-BE49-F238E27FC236}">
                    <a16:creationId xmlns:a16="http://schemas.microsoft.com/office/drawing/2014/main" id="{112A781E-BA48-D249-9B9F-C063CF970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2825" y="10101843"/>
                <a:ext cx="254511" cy="143452"/>
              </a:xfrm>
              <a:custGeom>
                <a:avLst/>
                <a:gdLst>
                  <a:gd name="T0" fmla="*/ 187 w 241"/>
                  <a:gd name="T1" fmla="*/ 125 h 135"/>
                  <a:gd name="T2" fmla="*/ 187 w 241"/>
                  <a:gd name="T3" fmla="*/ 125 h 135"/>
                  <a:gd name="T4" fmla="*/ 178 w 241"/>
                  <a:gd name="T5" fmla="*/ 125 h 135"/>
                  <a:gd name="T6" fmla="*/ 169 w 241"/>
                  <a:gd name="T7" fmla="*/ 98 h 135"/>
                  <a:gd name="T8" fmla="*/ 196 w 241"/>
                  <a:gd name="T9" fmla="*/ 45 h 135"/>
                  <a:gd name="T10" fmla="*/ 196 w 241"/>
                  <a:gd name="T11" fmla="*/ 45 h 135"/>
                  <a:gd name="T12" fmla="*/ 196 w 241"/>
                  <a:gd name="T13" fmla="*/ 45 h 135"/>
                  <a:gd name="T14" fmla="*/ 44 w 241"/>
                  <a:gd name="T15" fmla="*/ 45 h 135"/>
                  <a:gd name="T16" fmla="*/ 44 w 241"/>
                  <a:gd name="T17" fmla="*/ 45 h 135"/>
                  <a:gd name="T18" fmla="*/ 44 w 241"/>
                  <a:gd name="T19" fmla="*/ 45 h 135"/>
                  <a:gd name="T20" fmla="*/ 71 w 241"/>
                  <a:gd name="T21" fmla="*/ 98 h 135"/>
                  <a:gd name="T22" fmla="*/ 62 w 241"/>
                  <a:gd name="T23" fmla="*/ 125 h 135"/>
                  <a:gd name="T24" fmla="*/ 26 w 241"/>
                  <a:gd name="T25" fmla="*/ 116 h 135"/>
                  <a:gd name="T26" fmla="*/ 0 w 241"/>
                  <a:gd name="T27" fmla="*/ 63 h 135"/>
                  <a:gd name="T28" fmla="*/ 9 w 241"/>
                  <a:gd name="T29" fmla="*/ 18 h 135"/>
                  <a:gd name="T30" fmla="*/ 44 w 241"/>
                  <a:gd name="T31" fmla="*/ 0 h 135"/>
                  <a:gd name="T32" fmla="*/ 196 w 241"/>
                  <a:gd name="T33" fmla="*/ 0 h 135"/>
                  <a:gd name="T34" fmla="*/ 232 w 241"/>
                  <a:gd name="T35" fmla="*/ 18 h 135"/>
                  <a:gd name="T36" fmla="*/ 240 w 241"/>
                  <a:gd name="T37" fmla="*/ 63 h 135"/>
                  <a:gd name="T38" fmla="*/ 214 w 241"/>
                  <a:gd name="T39" fmla="*/ 116 h 135"/>
                  <a:gd name="T40" fmla="*/ 187 w 241"/>
                  <a:gd name="T4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135">
                    <a:moveTo>
                      <a:pt x="187" y="125"/>
                    </a:moveTo>
                    <a:lnTo>
                      <a:pt x="187" y="125"/>
                    </a:lnTo>
                    <a:cubicBezTo>
                      <a:pt x="187" y="125"/>
                      <a:pt x="187" y="125"/>
                      <a:pt x="178" y="125"/>
                    </a:cubicBezTo>
                    <a:cubicBezTo>
                      <a:pt x="169" y="125"/>
                      <a:pt x="160" y="107"/>
                      <a:pt x="169" y="98"/>
                    </a:cubicBezTo>
                    <a:cubicBezTo>
                      <a:pt x="196" y="45"/>
                      <a:pt x="196" y="45"/>
                      <a:pt x="196" y="45"/>
                    </a:cubicBezTo>
                    <a:lnTo>
                      <a:pt x="196" y="45"/>
                    </a:lnTo>
                    <a:lnTo>
                      <a:pt x="196" y="45"/>
                    </a:lnTo>
                    <a:cubicBezTo>
                      <a:pt x="44" y="45"/>
                      <a:pt x="44" y="45"/>
                      <a:pt x="44" y="45"/>
                    </a:cubicBezTo>
                    <a:lnTo>
                      <a:pt x="44" y="45"/>
                    </a:lnTo>
                    <a:lnTo>
                      <a:pt x="44" y="45"/>
                    </a:ln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107"/>
                      <a:pt x="71" y="116"/>
                      <a:pt x="62" y="125"/>
                    </a:cubicBezTo>
                    <a:cubicBezTo>
                      <a:pt x="44" y="134"/>
                      <a:pt x="35" y="125"/>
                      <a:pt x="26" y="11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5"/>
                      <a:pt x="0" y="27"/>
                      <a:pt x="9" y="18"/>
                    </a:cubicBezTo>
                    <a:cubicBezTo>
                      <a:pt x="17" y="9"/>
                      <a:pt x="26" y="0"/>
                      <a:pt x="44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214" y="0"/>
                      <a:pt x="223" y="9"/>
                      <a:pt x="232" y="18"/>
                    </a:cubicBezTo>
                    <a:cubicBezTo>
                      <a:pt x="240" y="27"/>
                      <a:pt x="240" y="45"/>
                      <a:pt x="240" y="63"/>
                    </a:cubicBezTo>
                    <a:cubicBezTo>
                      <a:pt x="214" y="116"/>
                      <a:pt x="214" y="116"/>
                      <a:pt x="214" y="116"/>
                    </a:cubicBezTo>
                    <a:cubicBezTo>
                      <a:pt x="205" y="125"/>
                      <a:pt x="196" y="125"/>
                      <a:pt x="187" y="12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8" name="Freeform 431">
                <a:extLst>
                  <a:ext uri="{FF2B5EF4-FFF2-40B4-BE49-F238E27FC236}">
                    <a16:creationId xmlns:a16="http://schemas.microsoft.com/office/drawing/2014/main" id="{7DB28B6E-885E-154F-94FA-8EF310E7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00" y="10231412"/>
                <a:ext cx="161962" cy="37020"/>
              </a:xfrm>
              <a:custGeom>
                <a:avLst/>
                <a:gdLst>
                  <a:gd name="T0" fmla="*/ 134 w 153"/>
                  <a:gd name="T1" fmla="*/ 36 h 37"/>
                  <a:gd name="T2" fmla="*/ 134 w 153"/>
                  <a:gd name="T3" fmla="*/ 36 h 37"/>
                  <a:gd name="T4" fmla="*/ 18 w 153"/>
                  <a:gd name="T5" fmla="*/ 36 h 37"/>
                  <a:gd name="T6" fmla="*/ 0 w 153"/>
                  <a:gd name="T7" fmla="*/ 18 h 37"/>
                  <a:gd name="T8" fmla="*/ 18 w 153"/>
                  <a:gd name="T9" fmla="*/ 0 h 37"/>
                  <a:gd name="T10" fmla="*/ 134 w 153"/>
                  <a:gd name="T11" fmla="*/ 0 h 37"/>
                  <a:gd name="T12" fmla="*/ 152 w 153"/>
                  <a:gd name="T13" fmla="*/ 18 h 37"/>
                  <a:gd name="T14" fmla="*/ 134 w 153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37">
                    <a:moveTo>
                      <a:pt x="134" y="36"/>
                    </a:moveTo>
                    <a:lnTo>
                      <a:pt x="13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43" y="0"/>
                      <a:pt x="152" y="9"/>
                      <a:pt x="152" y="18"/>
                    </a:cubicBezTo>
                    <a:cubicBezTo>
                      <a:pt x="152" y="27"/>
                      <a:pt x="143" y="36"/>
                      <a:pt x="134" y="3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9" name="Freeform 432">
                <a:extLst>
                  <a:ext uri="{FF2B5EF4-FFF2-40B4-BE49-F238E27FC236}">
                    <a16:creationId xmlns:a16="http://schemas.microsoft.com/office/drawing/2014/main" id="{0249A4ED-D62A-014E-B8F1-84954997D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8354" y="10384119"/>
                <a:ext cx="143452" cy="217489"/>
              </a:xfrm>
              <a:custGeom>
                <a:avLst/>
                <a:gdLst>
                  <a:gd name="T0" fmla="*/ 63 w 135"/>
                  <a:gd name="T1" fmla="*/ 205 h 206"/>
                  <a:gd name="T2" fmla="*/ 63 w 135"/>
                  <a:gd name="T3" fmla="*/ 205 h 206"/>
                  <a:gd name="T4" fmla="*/ 9 w 135"/>
                  <a:gd name="T5" fmla="*/ 196 h 206"/>
                  <a:gd name="T6" fmla="*/ 9 w 135"/>
                  <a:gd name="T7" fmla="*/ 178 h 206"/>
                  <a:gd name="T8" fmla="*/ 27 w 135"/>
                  <a:gd name="T9" fmla="*/ 170 h 206"/>
                  <a:gd name="T10" fmla="*/ 89 w 135"/>
                  <a:gd name="T11" fmla="*/ 170 h 206"/>
                  <a:gd name="T12" fmla="*/ 98 w 135"/>
                  <a:gd name="T13" fmla="*/ 152 h 206"/>
                  <a:gd name="T14" fmla="*/ 63 w 135"/>
                  <a:gd name="T15" fmla="*/ 125 h 206"/>
                  <a:gd name="T16" fmla="*/ 0 w 135"/>
                  <a:gd name="T17" fmla="*/ 62 h 206"/>
                  <a:gd name="T18" fmla="*/ 27 w 135"/>
                  <a:gd name="T19" fmla="*/ 18 h 206"/>
                  <a:gd name="T20" fmla="*/ 116 w 135"/>
                  <a:gd name="T21" fmla="*/ 18 h 206"/>
                  <a:gd name="T22" fmla="*/ 125 w 135"/>
                  <a:gd name="T23" fmla="*/ 36 h 206"/>
                  <a:gd name="T24" fmla="*/ 107 w 135"/>
                  <a:gd name="T25" fmla="*/ 44 h 206"/>
                  <a:gd name="T26" fmla="*/ 45 w 135"/>
                  <a:gd name="T27" fmla="*/ 44 h 206"/>
                  <a:gd name="T28" fmla="*/ 36 w 135"/>
                  <a:gd name="T29" fmla="*/ 62 h 206"/>
                  <a:gd name="T30" fmla="*/ 71 w 135"/>
                  <a:gd name="T31" fmla="*/ 98 h 206"/>
                  <a:gd name="T32" fmla="*/ 125 w 135"/>
                  <a:gd name="T33" fmla="*/ 152 h 206"/>
                  <a:gd name="T34" fmla="*/ 107 w 135"/>
                  <a:gd name="T35" fmla="*/ 196 h 206"/>
                  <a:gd name="T36" fmla="*/ 63 w 135"/>
                  <a:gd name="T37" fmla="*/ 20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" h="206">
                    <a:moveTo>
                      <a:pt x="63" y="205"/>
                    </a:moveTo>
                    <a:lnTo>
                      <a:pt x="63" y="205"/>
                    </a:lnTo>
                    <a:cubicBezTo>
                      <a:pt x="45" y="205"/>
                      <a:pt x="27" y="205"/>
                      <a:pt x="9" y="196"/>
                    </a:cubicBezTo>
                    <a:cubicBezTo>
                      <a:pt x="9" y="196"/>
                      <a:pt x="0" y="187"/>
                      <a:pt x="9" y="178"/>
                    </a:cubicBezTo>
                    <a:cubicBezTo>
                      <a:pt x="9" y="170"/>
                      <a:pt x="18" y="170"/>
                      <a:pt x="27" y="170"/>
                    </a:cubicBezTo>
                    <a:cubicBezTo>
                      <a:pt x="45" y="187"/>
                      <a:pt x="71" y="187"/>
                      <a:pt x="89" y="170"/>
                    </a:cubicBezTo>
                    <a:cubicBezTo>
                      <a:pt x="98" y="170"/>
                      <a:pt x="98" y="161"/>
                      <a:pt x="98" y="152"/>
                    </a:cubicBezTo>
                    <a:cubicBezTo>
                      <a:pt x="98" y="143"/>
                      <a:pt x="80" y="134"/>
                      <a:pt x="63" y="125"/>
                    </a:cubicBezTo>
                    <a:cubicBezTo>
                      <a:pt x="36" y="107"/>
                      <a:pt x="0" y="89"/>
                      <a:pt x="0" y="62"/>
                    </a:cubicBezTo>
                    <a:cubicBezTo>
                      <a:pt x="0" y="44"/>
                      <a:pt x="9" y="27"/>
                      <a:pt x="27" y="18"/>
                    </a:cubicBezTo>
                    <a:cubicBezTo>
                      <a:pt x="54" y="0"/>
                      <a:pt x="89" y="0"/>
                      <a:pt x="116" y="18"/>
                    </a:cubicBezTo>
                    <a:cubicBezTo>
                      <a:pt x="125" y="18"/>
                      <a:pt x="134" y="27"/>
                      <a:pt x="125" y="36"/>
                    </a:cubicBezTo>
                    <a:cubicBezTo>
                      <a:pt x="125" y="44"/>
                      <a:pt x="116" y="44"/>
                      <a:pt x="107" y="44"/>
                    </a:cubicBezTo>
                    <a:cubicBezTo>
                      <a:pt x="80" y="36"/>
                      <a:pt x="63" y="36"/>
                      <a:pt x="45" y="44"/>
                    </a:cubicBezTo>
                    <a:cubicBezTo>
                      <a:pt x="36" y="44"/>
                      <a:pt x="36" y="54"/>
                      <a:pt x="36" y="62"/>
                    </a:cubicBezTo>
                    <a:cubicBezTo>
                      <a:pt x="36" y="71"/>
                      <a:pt x="54" y="89"/>
                      <a:pt x="71" y="98"/>
                    </a:cubicBezTo>
                    <a:cubicBezTo>
                      <a:pt x="98" y="107"/>
                      <a:pt x="125" y="125"/>
                      <a:pt x="125" y="152"/>
                    </a:cubicBezTo>
                    <a:cubicBezTo>
                      <a:pt x="125" y="170"/>
                      <a:pt x="116" y="187"/>
                      <a:pt x="107" y="196"/>
                    </a:cubicBezTo>
                    <a:cubicBezTo>
                      <a:pt x="89" y="205"/>
                      <a:pt x="80" y="205"/>
                      <a:pt x="63" y="20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0" name="Freeform 433">
                <a:extLst>
                  <a:ext uri="{FF2B5EF4-FFF2-40B4-BE49-F238E27FC236}">
                    <a16:creationId xmlns:a16="http://schemas.microsoft.com/office/drawing/2014/main" id="{8375E97B-CC31-D847-AE6C-6A9FDAB2F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3884" y="10333215"/>
                <a:ext cx="27765" cy="55529"/>
              </a:xfrm>
              <a:custGeom>
                <a:avLst/>
                <a:gdLst>
                  <a:gd name="T0" fmla="*/ 9 w 27"/>
                  <a:gd name="T1" fmla="*/ 54 h 55"/>
                  <a:gd name="T2" fmla="*/ 9 w 27"/>
                  <a:gd name="T3" fmla="*/ 54 h 55"/>
                  <a:gd name="T4" fmla="*/ 0 w 27"/>
                  <a:gd name="T5" fmla="*/ 36 h 55"/>
                  <a:gd name="T6" fmla="*/ 0 w 27"/>
                  <a:gd name="T7" fmla="*/ 18 h 55"/>
                  <a:gd name="T8" fmla="*/ 9 w 27"/>
                  <a:gd name="T9" fmla="*/ 0 h 55"/>
                  <a:gd name="T10" fmla="*/ 26 w 27"/>
                  <a:gd name="T11" fmla="*/ 18 h 55"/>
                  <a:gd name="T12" fmla="*/ 26 w 27"/>
                  <a:gd name="T13" fmla="*/ 36 h 55"/>
                  <a:gd name="T14" fmla="*/ 9 w 27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55">
                    <a:moveTo>
                      <a:pt x="9" y="54"/>
                    </a:moveTo>
                    <a:lnTo>
                      <a:pt x="9" y="54"/>
                    </a:lnTo>
                    <a:cubicBezTo>
                      <a:pt x="0" y="54"/>
                      <a:pt x="0" y="45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7" y="0"/>
                      <a:pt x="26" y="9"/>
                      <a:pt x="26" y="18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45"/>
                      <a:pt x="17" y="54"/>
                      <a:pt x="9" y="5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1" name="Freeform 434">
                <a:extLst>
                  <a:ext uri="{FF2B5EF4-FFF2-40B4-BE49-F238E27FC236}">
                    <a16:creationId xmlns:a16="http://schemas.microsoft.com/office/drawing/2014/main" id="{81FC2185-8D23-1E4E-84AA-F6CCD3156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3884" y="10606236"/>
                <a:ext cx="27765" cy="46274"/>
              </a:xfrm>
              <a:custGeom>
                <a:avLst/>
                <a:gdLst>
                  <a:gd name="T0" fmla="*/ 9 w 27"/>
                  <a:gd name="T1" fmla="*/ 45 h 46"/>
                  <a:gd name="T2" fmla="*/ 9 w 27"/>
                  <a:gd name="T3" fmla="*/ 45 h 46"/>
                  <a:gd name="T4" fmla="*/ 0 w 27"/>
                  <a:gd name="T5" fmla="*/ 27 h 46"/>
                  <a:gd name="T6" fmla="*/ 0 w 27"/>
                  <a:gd name="T7" fmla="*/ 9 h 46"/>
                  <a:gd name="T8" fmla="*/ 9 w 27"/>
                  <a:gd name="T9" fmla="*/ 0 h 46"/>
                  <a:gd name="T10" fmla="*/ 26 w 27"/>
                  <a:gd name="T11" fmla="*/ 9 h 46"/>
                  <a:gd name="T12" fmla="*/ 26 w 27"/>
                  <a:gd name="T13" fmla="*/ 27 h 46"/>
                  <a:gd name="T14" fmla="*/ 9 w 27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46">
                    <a:moveTo>
                      <a:pt x="9" y="45"/>
                    </a:moveTo>
                    <a:lnTo>
                      <a:pt x="9" y="45"/>
                    </a:lnTo>
                    <a:cubicBezTo>
                      <a:pt x="9" y="45"/>
                      <a:pt x="0" y="36"/>
                      <a:pt x="0" y="2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9" y="0"/>
                      <a:pt x="9" y="0"/>
                    </a:cubicBezTo>
                    <a:cubicBezTo>
                      <a:pt x="17" y="0"/>
                      <a:pt x="26" y="0"/>
                      <a:pt x="26" y="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6"/>
                      <a:pt x="17" y="45"/>
                      <a:pt x="9" y="4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8F6228-0B7A-3B4E-8CA9-275D1947A386}"/>
                </a:ext>
              </a:extLst>
            </p:cNvPr>
            <p:cNvGrpSpPr/>
            <p:nvPr/>
          </p:nvGrpSpPr>
          <p:grpSpPr>
            <a:xfrm>
              <a:off x="14349844" y="9481765"/>
              <a:ext cx="1564078" cy="1554823"/>
              <a:chOff x="14349844" y="9481765"/>
              <a:chExt cx="1564078" cy="1554823"/>
            </a:xfrm>
          </p:grpSpPr>
          <p:sp>
            <p:nvSpPr>
              <p:cNvPr id="246" name="Freeform 179">
                <a:extLst>
                  <a:ext uri="{FF2B5EF4-FFF2-40B4-BE49-F238E27FC236}">
                    <a16:creationId xmlns:a16="http://schemas.microsoft.com/office/drawing/2014/main" id="{9024839B-F582-794B-9204-B91B2E37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9844" y="9481765"/>
                <a:ext cx="1564078" cy="1554823"/>
              </a:xfrm>
              <a:custGeom>
                <a:avLst/>
                <a:gdLst>
                  <a:gd name="T0" fmla="*/ 1330 w 1492"/>
                  <a:gd name="T1" fmla="*/ 1482 h 1483"/>
                  <a:gd name="T2" fmla="*/ 1330 w 1492"/>
                  <a:gd name="T3" fmla="*/ 1482 h 1483"/>
                  <a:gd name="T4" fmla="*/ 161 w 1492"/>
                  <a:gd name="T5" fmla="*/ 1482 h 1483"/>
                  <a:gd name="T6" fmla="*/ 0 w 1492"/>
                  <a:gd name="T7" fmla="*/ 1330 h 1483"/>
                  <a:gd name="T8" fmla="*/ 0 w 1492"/>
                  <a:gd name="T9" fmla="*/ 152 h 1483"/>
                  <a:gd name="T10" fmla="*/ 161 w 1492"/>
                  <a:gd name="T11" fmla="*/ 0 h 1483"/>
                  <a:gd name="T12" fmla="*/ 1330 w 1492"/>
                  <a:gd name="T13" fmla="*/ 0 h 1483"/>
                  <a:gd name="T14" fmla="*/ 1491 w 1492"/>
                  <a:gd name="T15" fmla="*/ 152 h 1483"/>
                  <a:gd name="T16" fmla="*/ 1491 w 1492"/>
                  <a:gd name="T17" fmla="*/ 1330 h 1483"/>
                  <a:gd name="T18" fmla="*/ 1330 w 1492"/>
                  <a:gd name="T19" fmla="*/ 1482 h 1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2" h="1483">
                    <a:moveTo>
                      <a:pt x="1330" y="1482"/>
                    </a:moveTo>
                    <a:lnTo>
                      <a:pt x="1330" y="1482"/>
                    </a:lnTo>
                    <a:cubicBezTo>
                      <a:pt x="161" y="1482"/>
                      <a:pt x="161" y="1482"/>
                      <a:pt x="161" y="1482"/>
                    </a:cubicBezTo>
                    <a:cubicBezTo>
                      <a:pt x="72" y="1482"/>
                      <a:pt x="0" y="1410"/>
                      <a:pt x="0" y="1330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72"/>
                      <a:pt x="72" y="0"/>
                      <a:pt x="161" y="0"/>
                    </a:cubicBezTo>
                    <a:cubicBezTo>
                      <a:pt x="1330" y="0"/>
                      <a:pt x="1330" y="0"/>
                      <a:pt x="1330" y="0"/>
                    </a:cubicBezTo>
                    <a:cubicBezTo>
                      <a:pt x="1419" y="0"/>
                      <a:pt x="1491" y="72"/>
                      <a:pt x="1491" y="152"/>
                    </a:cubicBezTo>
                    <a:cubicBezTo>
                      <a:pt x="1491" y="1330"/>
                      <a:pt x="1491" y="1330"/>
                      <a:pt x="1491" y="1330"/>
                    </a:cubicBezTo>
                    <a:cubicBezTo>
                      <a:pt x="1491" y="1410"/>
                      <a:pt x="1419" y="1482"/>
                      <a:pt x="1330" y="14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" name="Freeform 435">
                <a:extLst>
                  <a:ext uri="{FF2B5EF4-FFF2-40B4-BE49-F238E27FC236}">
                    <a16:creationId xmlns:a16="http://schemas.microsoft.com/office/drawing/2014/main" id="{F5C18558-CFAC-3246-8003-230D24F8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8277" y="10092588"/>
                <a:ext cx="411842" cy="495139"/>
              </a:xfrm>
              <a:custGeom>
                <a:avLst/>
                <a:gdLst>
                  <a:gd name="T0" fmla="*/ 196 w 393"/>
                  <a:gd name="T1" fmla="*/ 473 h 474"/>
                  <a:gd name="T2" fmla="*/ 196 w 393"/>
                  <a:gd name="T3" fmla="*/ 473 h 474"/>
                  <a:gd name="T4" fmla="*/ 0 w 393"/>
                  <a:gd name="T5" fmla="*/ 277 h 474"/>
                  <a:gd name="T6" fmla="*/ 89 w 393"/>
                  <a:gd name="T7" fmla="*/ 27 h 474"/>
                  <a:gd name="T8" fmla="*/ 98 w 393"/>
                  <a:gd name="T9" fmla="*/ 9 h 474"/>
                  <a:gd name="T10" fmla="*/ 134 w 393"/>
                  <a:gd name="T11" fmla="*/ 9 h 474"/>
                  <a:gd name="T12" fmla="*/ 134 w 393"/>
                  <a:gd name="T13" fmla="*/ 45 h 474"/>
                  <a:gd name="T14" fmla="*/ 125 w 393"/>
                  <a:gd name="T15" fmla="*/ 54 h 474"/>
                  <a:gd name="T16" fmla="*/ 44 w 393"/>
                  <a:gd name="T17" fmla="*/ 277 h 474"/>
                  <a:gd name="T18" fmla="*/ 196 w 393"/>
                  <a:gd name="T19" fmla="*/ 429 h 474"/>
                  <a:gd name="T20" fmla="*/ 348 w 393"/>
                  <a:gd name="T21" fmla="*/ 277 h 474"/>
                  <a:gd name="T22" fmla="*/ 267 w 393"/>
                  <a:gd name="T23" fmla="*/ 54 h 474"/>
                  <a:gd name="T24" fmla="*/ 249 w 393"/>
                  <a:gd name="T25" fmla="*/ 45 h 474"/>
                  <a:gd name="T26" fmla="*/ 258 w 393"/>
                  <a:gd name="T27" fmla="*/ 9 h 474"/>
                  <a:gd name="T28" fmla="*/ 285 w 393"/>
                  <a:gd name="T29" fmla="*/ 9 h 474"/>
                  <a:gd name="T30" fmla="*/ 303 w 393"/>
                  <a:gd name="T31" fmla="*/ 27 h 474"/>
                  <a:gd name="T32" fmla="*/ 392 w 393"/>
                  <a:gd name="T33" fmla="*/ 277 h 474"/>
                  <a:gd name="T34" fmla="*/ 196 w 393"/>
                  <a:gd name="T3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3" h="474">
                    <a:moveTo>
                      <a:pt x="196" y="473"/>
                    </a:moveTo>
                    <a:lnTo>
                      <a:pt x="196" y="473"/>
                    </a:lnTo>
                    <a:cubicBezTo>
                      <a:pt x="89" y="473"/>
                      <a:pt x="0" y="384"/>
                      <a:pt x="0" y="277"/>
                    </a:cubicBezTo>
                    <a:cubicBezTo>
                      <a:pt x="0" y="214"/>
                      <a:pt x="26" y="98"/>
                      <a:pt x="89" y="27"/>
                    </a:cubicBezTo>
                    <a:cubicBezTo>
                      <a:pt x="89" y="27"/>
                      <a:pt x="98" y="18"/>
                      <a:pt x="98" y="9"/>
                    </a:cubicBezTo>
                    <a:cubicBezTo>
                      <a:pt x="107" y="0"/>
                      <a:pt x="125" y="0"/>
                      <a:pt x="134" y="9"/>
                    </a:cubicBezTo>
                    <a:cubicBezTo>
                      <a:pt x="142" y="18"/>
                      <a:pt x="142" y="36"/>
                      <a:pt x="134" y="45"/>
                    </a:cubicBezTo>
                    <a:cubicBezTo>
                      <a:pt x="125" y="45"/>
                      <a:pt x="125" y="54"/>
                      <a:pt x="125" y="54"/>
                    </a:cubicBezTo>
                    <a:cubicBezTo>
                      <a:pt x="71" y="116"/>
                      <a:pt x="44" y="223"/>
                      <a:pt x="44" y="277"/>
                    </a:cubicBezTo>
                    <a:cubicBezTo>
                      <a:pt x="44" y="366"/>
                      <a:pt x="107" y="429"/>
                      <a:pt x="196" y="429"/>
                    </a:cubicBezTo>
                    <a:cubicBezTo>
                      <a:pt x="276" y="429"/>
                      <a:pt x="348" y="366"/>
                      <a:pt x="348" y="277"/>
                    </a:cubicBezTo>
                    <a:cubicBezTo>
                      <a:pt x="348" y="223"/>
                      <a:pt x="312" y="116"/>
                      <a:pt x="267" y="54"/>
                    </a:cubicBezTo>
                    <a:cubicBezTo>
                      <a:pt x="258" y="54"/>
                      <a:pt x="258" y="45"/>
                      <a:pt x="249" y="45"/>
                    </a:cubicBezTo>
                    <a:cubicBezTo>
                      <a:pt x="249" y="36"/>
                      <a:pt x="249" y="18"/>
                      <a:pt x="258" y="9"/>
                    </a:cubicBezTo>
                    <a:cubicBezTo>
                      <a:pt x="267" y="0"/>
                      <a:pt x="276" y="0"/>
                      <a:pt x="285" y="9"/>
                    </a:cubicBezTo>
                    <a:cubicBezTo>
                      <a:pt x="294" y="18"/>
                      <a:pt x="294" y="27"/>
                      <a:pt x="303" y="27"/>
                    </a:cubicBezTo>
                    <a:cubicBezTo>
                      <a:pt x="357" y="98"/>
                      <a:pt x="392" y="214"/>
                      <a:pt x="392" y="277"/>
                    </a:cubicBezTo>
                    <a:cubicBezTo>
                      <a:pt x="392" y="384"/>
                      <a:pt x="303" y="473"/>
                      <a:pt x="196" y="47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3" name="Freeform 436">
                <a:extLst>
                  <a:ext uri="{FF2B5EF4-FFF2-40B4-BE49-F238E27FC236}">
                    <a16:creationId xmlns:a16="http://schemas.microsoft.com/office/drawing/2014/main" id="{479E7FCB-EADB-BE4D-B268-B1282EEFA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2316" y="9935255"/>
                <a:ext cx="254508" cy="138823"/>
              </a:xfrm>
              <a:custGeom>
                <a:avLst/>
                <a:gdLst>
                  <a:gd name="T0" fmla="*/ 196 w 242"/>
                  <a:gd name="T1" fmla="*/ 133 h 134"/>
                  <a:gd name="T2" fmla="*/ 196 w 242"/>
                  <a:gd name="T3" fmla="*/ 133 h 134"/>
                  <a:gd name="T4" fmla="*/ 178 w 242"/>
                  <a:gd name="T5" fmla="*/ 125 h 134"/>
                  <a:gd name="T6" fmla="*/ 170 w 242"/>
                  <a:gd name="T7" fmla="*/ 98 h 134"/>
                  <a:gd name="T8" fmla="*/ 196 w 242"/>
                  <a:gd name="T9" fmla="*/ 44 h 134"/>
                  <a:gd name="T10" fmla="*/ 196 w 242"/>
                  <a:gd name="T11" fmla="*/ 44 h 134"/>
                  <a:gd name="T12" fmla="*/ 196 w 242"/>
                  <a:gd name="T13" fmla="*/ 44 h 134"/>
                  <a:gd name="T14" fmla="*/ 45 w 242"/>
                  <a:gd name="T15" fmla="*/ 44 h 134"/>
                  <a:gd name="T16" fmla="*/ 45 w 242"/>
                  <a:gd name="T17" fmla="*/ 44 h 134"/>
                  <a:gd name="T18" fmla="*/ 45 w 242"/>
                  <a:gd name="T19" fmla="*/ 44 h 134"/>
                  <a:gd name="T20" fmla="*/ 71 w 242"/>
                  <a:gd name="T21" fmla="*/ 98 h 134"/>
                  <a:gd name="T22" fmla="*/ 63 w 242"/>
                  <a:gd name="T23" fmla="*/ 125 h 134"/>
                  <a:gd name="T24" fmla="*/ 27 w 242"/>
                  <a:gd name="T25" fmla="*/ 115 h 134"/>
                  <a:gd name="T26" fmla="*/ 9 w 242"/>
                  <a:gd name="T27" fmla="*/ 62 h 134"/>
                  <a:gd name="T28" fmla="*/ 9 w 242"/>
                  <a:gd name="T29" fmla="*/ 18 h 134"/>
                  <a:gd name="T30" fmla="*/ 45 w 242"/>
                  <a:gd name="T31" fmla="*/ 0 h 134"/>
                  <a:gd name="T32" fmla="*/ 196 w 242"/>
                  <a:gd name="T33" fmla="*/ 0 h 134"/>
                  <a:gd name="T34" fmla="*/ 232 w 242"/>
                  <a:gd name="T35" fmla="*/ 18 h 134"/>
                  <a:gd name="T36" fmla="*/ 241 w 242"/>
                  <a:gd name="T37" fmla="*/ 62 h 134"/>
                  <a:gd name="T38" fmla="*/ 214 w 242"/>
                  <a:gd name="T39" fmla="*/ 115 h 134"/>
                  <a:gd name="T40" fmla="*/ 196 w 242"/>
                  <a:gd name="T41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2" h="134">
                    <a:moveTo>
                      <a:pt x="196" y="133"/>
                    </a:moveTo>
                    <a:lnTo>
                      <a:pt x="196" y="133"/>
                    </a:lnTo>
                    <a:cubicBezTo>
                      <a:pt x="187" y="133"/>
                      <a:pt x="187" y="133"/>
                      <a:pt x="178" y="125"/>
                    </a:cubicBezTo>
                    <a:cubicBezTo>
                      <a:pt x="170" y="125"/>
                      <a:pt x="170" y="107"/>
                      <a:pt x="170" y="98"/>
                    </a:cubicBezTo>
                    <a:cubicBezTo>
                      <a:pt x="196" y="44"/>
                      <a:pt x="196" y="44"/>
                      <a:pt x="196" y="44"/>
                    </a:cubicBezTo>
                    <a:lnTo>
                      <a:pt x="196" y="44"/>
                    </a:lnTo>
                    <a:lnTo>
                      <a:pt x="196" y="44"/>
                    </a:lnTo>
                    <a:cubicBezTo>
                      <a:pt x="45" y="44"/>
                      <a:pt x="45" y="44"/>
                      <a:pt x="45" y="44"/>
                    </a:cubicBezTo>
                    <a:lnTo>
                      <a:pt x="45" y="44"/>
                    </a:lnTo>
                    <a:lnTo>
                      <a:pt x="45" y="44"/>
                    </a:lnTo>
                    <a:cubicBezTo>
                      <a:pt x="71" y="98"/>
                      <a:pt x="71" y="98"/>
                      <a:pt x="71" y="98"/>
                    </a:cubicBezTo>
                    <a:cubicBezTo>
                      <a:pt x="80" y="107"/>
                      <a:pt x="71" y="125"/>
                      <a:pt x="63" y="125"/>
                    </a:cubicBezTo>
                    <a:cubicBezTo>
                      <a:pt x="54" y="133"/>
                      <a:pt x="36" y="125"/>
                      <a:pt x="27" y="115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0" y="53"/>
                      <a:pt x="0" y="35"/>
                      <a:pt x="9" y="18"/>
                    </a:cubicBezTo>
                    <a:cubicBezTo>
                      <a:pt x="18" y="8"/>
                      <a:pt x="27" y="0"/>
                      <a:pt x="45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214" y="0"/>
                      <a:pt x="232" y="8"/>
                      <a:pt x="232" y="18"/>
                    </a:cubicBezTo>
                    <a:cubicBezTo>
                      <a:pt x="241" y="35"/>
                      <a:pt x="241" y="53"/>
                      <a:pt x="241" y="62"/>
                    </a:cubicBezTo>
                    <a:cubicBezTo>
                      <a:pt x="214" y="115"/>
                      <a:pt x="214" y="115"/>
                      <a:pt x="214" y="115"/>
                    </a:cubicBezTo>
                    <a:cubicBezTo>
                      <a:pt x="205" y="125"/>
                      <a:pt x="196" y="133"/>
                      <a:pt x="196" y="13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4" name="Freeform 437">
                <a:extLst>
                  <a:ext uri="{FF2B5EF4-FFF2-40B4-BE49-F238E27FC236}">
                    <a16:creationId xmlns:a16="http://schemas.microsoft.com/office/drawing/2014/main" id="{C7119D1F-0C7F-894B-8DC4-B466CD73D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2471" y="10074078"/>
                <a:ext cx="148078" cy="27765"/>
              </a:xfrm>
              <a:custGeom>
                <a:avLst/>
                <a:gdLst>
                  <a:gd name="T0" fmla="*/ 124 w 143"/>
                  <a:gd name="T1" fmla="*/ 27 h 28"/>
                  <a:gd name="T2" fmla="*/ 124 w 143"/>
                  <a:gd name="T3" fmla="*/ 27 h 28"/>
                  <a:gd name="T4" fmla="*/ 9 w 143"/>
                  <a:gd name="T5" fmla="*/ 27 h 28"/>
                  <a:gd name="T6" fmla="*/ 0 w 143"/>
                  <a:gd name="T7" fmla="*/ 9 h 28"/>
                  <a:gd name="T8" fmla="*/ 9 w 143"/>
                  <a:gd name="T9" fmla="*/ 0 h 28"/>
                  <a:gd name="T10" fmla="*/ 124 w 143"/>
                  <a:gd name="T11" fmla="*/ 0 h 28"/>
                  <a:gd name="T12" fmla="*/ 142 w 143"/>
                  <a:gd name="T13" fmla="*/ 9 h 28"/>
                  <a:gd name="T14" fmla="*/ 124 w 143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28">
                    <a:moveTo>
                      <a:pt x="124" y="27"/>
                    </a:moveTo>
                    <a:lnTo>
                      <a:pt x="124" y="27"/>
                    </a:lnTo>
                    <a:cubicBezTo>
                      <a:pt x="9" y="27"/>
                      <a:pt x="9" y="27"/>
                      <a:pt x="9" y="27"/>
                    </a:cubicBezTo>
                    <a:cubicBezTo>
                      <a:pt x="0" y="27"/>
                      <a:pt x="0" y="18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3" y="0"/>
                      <a:pt x="142" y="0"/>
                      <a:pt x="142" y="9"/>
                    </a:cubicBezTo>
                    <a:cubicBezTo>
                      <a:pt x="142" y="18"/>
                      <a:pt x="133" y="27"/>
                      <a:pt x="124" y="2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5" name="Freeform 438">
                <a:extLst>
                  <a:ext uri="{FF2B5EF4-FFF2-40B4-BE49-F238E27FC236}">
                    <a16:creationId xmlns:a16="http://schemas.microsoft.com/office/drawing/2014/main" id="{4325B2E3-6139-4643-BFB3-B99968E49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2471" y="10222157"/>
                <a:ext cx="138824" cy="217492"/>
              </a:xfrm>
              <a:custGeom>
                <a:avLst/>
                <a:gdLst>
                  <a:gd name="T0" fmla="*/ 62 w 134"/>
                  <a:gd name="T1" fmla="*/ 206 h 207"/>
                  <a:gd name="T2" fmla="*/ 62 w 134"/>
                  <a:gd name="T3" fmla="*/ 206 h 207"/>
                  <a:gd name="T4" fmla="*/ 17 w 134"/>
                  <a:gd name="T5" fmla="*/ 196 h 207"/>
                  <a:gd name="T6" fmla="*/ 9 w 134"/>
                  <a:gd name="T7" fmla="*/ 170 h 207"/>
                  <a:gd name="T8" fmla="*/ 26 w 134"/>
                  <a:gd name="T9" fmla="*/ 170 h 207"/>
                  <a:gd name="T10" fmla="*/ 89 w 134"/>
                  <a:gd name="T11" fmla="*/ 170 h 207"/>
                  <a:gd name="T12" fmla="*/ 98 w 134"/>
                  <a:gd name="T13" fmla="*/ 143 h 207"/>
                  <a:gd name="T14" fmla="*/ 62 w 134"/>
                  <a:gd name="T15" fmla="*/ 116 h 207"/>
                  <a:gd name="T16" fmla="*/ 9 w 134"/>
                  <a:gd name="T17" fmla="*/ 63 h 207"/>
                  <a:gd name="T18" fmla="*/ 26 w 134"/>
                  <a:gd name="T19" fmla="*/ 9 h 207"/>
                  <a:gd name="T20" fmla="*/ 124 w 134"/>
                  <a:gd name="T21" fmla="*/ 9 h 207"/>
                  <a:gd name="T22" fmla="*/ 124 w 134"/>
                  <a:gd name="T23" fmla="*/ 27 h 207"/>
                  <a:gd name="T24" fmla="*/ 107 w 134"/>
                  <a:gd name="T25" fmla="*/ 36 h 207"/>
                  <a:gd name="T26" fmla="*/ 44 w 134"/>
                  <a:gd name="T27" fmla="*/ 36 h 207"/>
                  <a:gd name="T28" fmla="*/ 35 w 134"/>
                  <a:gd name="T29" fmla="*/ 63 h 207"/>
                  <a:gd name="T30" fmla="*/ 71 w 134"/>
                  <a:gd name="T31" fmla="*/ 89 h 207"/>
                  <a:gd name="T32" fmla="*/ 133 w 134"/>
                  <a:gd name="T33" fmla="*/ 143 h 207"/>
                  <a:gd name="T34" fmla="*/ 107 w 134"/>
                  <a:gd name="T35" fmla="*/ 188 h 207"/>
                  <a:gd name="T36" fmla="*/ 62 w 134"/>
                  <a:gd name="T37" fmla="*/ 20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" h="207">
                    <a:moveTo>
                      <a:pt x="62" y="206"/>
                    </a:moveTo>
                    <a:lnTo>
                      <a:pt x="62" y="206"/>
                    </a:lnTo>
                    <a:cubicBezTo>
                      <a:pt x="44" y="206"/>
                      <a:pt x="26" y="196"/>
                      <a:pt x="17" y="196"/>
                    </a:cubicBezTo>
                    <a:cubicBezTo>
                      <a:pt x="9" y="188"/>
                      <a:pt x="0" y="179"/>
                      <a:pt x="9" y="170"/>
                    </a:cubicBezTo>
                    <a:cubicBezTo>
                      <a:pt x="9" y="170"/>
                      <a:pt x="17" y="161"/>
                      <a:pt x="26" y="170"/>
                    </a:cubicBezTo>
                    <a:cubicBezTo>
                      <a:pt x="53" y="179"/>
                      <a:pt x="71" y="179"/>
                      <a:pt x="89" y="170"/>
                    </a:cubicBezTo>
                    <a:cubicBezTo>
                      <a:pt x="98" y="161"/>
                      <a:pt x="98" y="152"/>
                      <a:pt x="98" y="143"/>
                    </a:cubicBezTo>
                    <a:cubicBezTo>
                      <a:pt x="98" y="134"/>
                      <a:pt x="80" y="125"/>
                      <a:pt x="62" y="116"/>
                    </a:cubicBezTo>
                    <a:cubicBezTo>
                      <a:pt x="35" y="98"/>
                      <a:pt x="9" y="89"/>
                      <a:pt x="9" y="63"/>
                    </a:cubicBezTo>
                    <a:cubicBezTo>
                      <a:pt x="9" y="36"/>
                      <a:pt x="17" y="27"/>
                      <a:pt x="26" y="9"/>
                    </a:cubicBezTo>
                    <a:cubicBezTo>
                      <a:pt x="53" y="0"/>
                      <a:pt x="89" y="0"/>
                      <a:pt x="124" y="9"/>
                    </a:cubicBezTo>
                    <a:cubicBezTo>
                      <a:pt x="124" y="9"/>
                      <a:pt x="133" y="18"/>
                      <a:pt x="124" y="27"/>
                    </a:cubicBezTo>
                    <a:cubicBezTo>
                      <a:pt x="124" y="36"/>
                      <a:pt x="116" y="36"/>
                      <a:pt x="107" y="36"/>
                    </a:cubicBezTo>
                    <a:cubicBezTo>
                      <a:pt x="89" y="27"/>
                      <a:pt x="62" y="27"/>
                      <a:pt x="44" y="36"/>
                    </a:cubicBezTo>
                    <a:cubicBezTo>
                      <a:pt x="35" y="45"/>
                      <a:pt x="35" y="45"/>
                      <a:pt x="35" y="63"/>
                    </a:cubicBezTo>
                    <a:cubicBezTo>
                      <a:pt x="35" y="72"/>
                      <a:pt x="53" y="81"/>
                      <a:pt x="71" y="89"/>
                    </a:cubicBezTo>
                    <a:cubicBezTo>
                      <a:pt x="98" y="98"/>
                      <a:pt x="133" y="116"/>
                      <a:pt x="133" y="143"/>
                    </a:cubicBezTo>
                    <a:cubicBezTo>
                      <a:pt x="133" y="161"/>
                      <a:pt x="124" y="179"/>
                      <a:pt x="107" y="188"/>
                    </a:cubicBezTo>
                    <a:cubicBezTo>
                      <a:pt x="98" y="196"/>
                      <a:pt x="80" y="206"/>
                      <a:pt x="62" y="20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6" name="Freeform 439">
                <a:extLst>
                  <a:ext uri="{FF2B5EF4-FFF2-40B4-BE49-F238E27FC236}">
                    <a16:creationId xmlns:a16="http://schemas.microsoft.com/office/drawing/2014/main" id="{BFD290C8-D15F-6C47-81CC-A50EC1368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8001" y="10166627"/>
                <a:ext cx="27765" cy="55529"/>
              </a:xfrm>
              <a:custGeom>
                <a:avLst/>
                <a:gdLst>
                  <a:gd name="T0" fmla="*/ 18 w 28"/>
                  <a:gd name="T1" fmla="*/ 53 h 54"/>
                  <a:gd name="T2" fmla="*/ 18 w 28"/>
                  <a:gd name="T3" fmla="*/ 53 h 54"/>
                  <a:gd name="T4" fmla="*/ 0 w 28"/>
                  <a:gd name="T5" fmla="*/ 35 h 54"/>
                  <a:gd name="T6" fmla="*/ 0 w 28"/>
                  <a:gd name="T7" fmla="*/ 18 h 54"/>
                  <a:gd name="T8" fmla="*/ 18 w 28"/>
                  <a:gd name="T9" fmla="*/ 0 h 54"/>
                  <a:gd name="T10" fmla="*/ 27 w 28"/>
                  <a:gd name="T11" fmla="*/ 18 h 54"/>
                  <a:gd name="T12" fmla="*/ 27 w 28"/>
                  <a:gd name="T13" fmla="*/ 35 h 54"/>
                  <a:gd name="T14" fmla="*/ 18 w 28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4">
                    <a:moveTo>
                      <a:pt x="18" y="53"/>
                    </a:moveTo>
                    <a:lnTo>
                      <a:pt x="18" y="53"/>
                    </a:lnTo>
                    <a:cubicBezTo>
                      <a:pt x="9" y="53"/>
                      <a:pt x="0" y="44"/>
                      <a:pt x="0" y="3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8" y="0"/>
                      <a:pt x="27" y="9"/>
                      <a:pt x="27" y="18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7" y="44"/>
                      <a:pt x="18" y="53"/>
                      <a:pt x="18" y="5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7" name="Freeform 440">
                <a:extLst>
                  <a:ext uri="{FF2B5EF4-FFF2-40B4-BE49-F238E27FC236}">
                    <a16:creationId xmlns:a16="http://schemas.microsoft.com/office/drawing/2014/main" id="{A84DD774-04D9-A243-8974-3FB365E9D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8001" y="10439648"/>
                <a:ext cx="27765" cy="46274"/>
              </a:xfrm>
              <a:custGeom>
                <a:avLst/>
                <a:gdLst>
                  <a:gd name="T0" fmla="*/ 18 w 28"/>
                  <a:gd name="T1" fmla="*/ 44 h 45"/>
                  <a:gd name="T2" fmla="*/ 18 w 28"/>
                  <a:gd name="T3" fmla="*/ 44 h 45"/>
                  <a:gd name="T4" fmla="*/ 0 w 28"/>
                  <a:gd name="T5" fmla="*/ 35 h 45"/>
                  <a:gd name="T6" fmla="*/ 0 w 28"/>
                  <a:gd name="T7" fmla="*/ 8 h 45"/>
                  <a:gd name="T8" fmla="*/ 18 w 28"/>
                  <a:gd name="T9" fmla="*/ 0 h 45"/>
                  <a:gd name="T10" fmla="*/ 27 w 28"/>
                  <a:gd name="T11" fmla="*/ 8 h 45"/>
                  <a:gd name="T12" fmla="*/ 27 w 28"/>
                  <a:gd name="T13" fmla="*/ 35 h 45"/>
                  <a:gd name="T14" fmla="*/ 18 w 28"/>
                  <a:gd name="T15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45">
                    <a:moveTo>
                      <a:pt x="18" y="44"/>
                    </a:moveTo>
                    <a:lnTo>
                      <a:pt x="18" y="44"/>
                    </a:lnTo>
                    <a:cubicBezTo>
                      <a:pt x="9" y="44"/>
                      <a:pt x="0" y="44"/>
                      <a:pt x="0" y="3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  <a:lnTo>
                      <a:pt x="27" y="8"/>
                    </a:lnTo>
                    <a:cubicBezTo>
                      <a:pt x="27" y="35"/>
                      <a:pt x="27" y="35"/>
                      <a:pt x="27" y="35"/>
                    </a:cubicBezTo>
                    <a:cubicBezTo>
                      <a:pt x="27" y="44"/>
                      <a:pt x="18" y="44"/>
                      <a:pt x="18" y="4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8" name="Freeform 441">
                <a:extLst>
                  <a:ext uri="{FF2B5EF4-FFF2-40B4-BE49-F238E27FC236}">
                    <a16:creationId xmlns:a16="http://schemas.microsoft.com/office/drawing/2014/main" id="{017951B7-4C78-7C46-A0D5-8145FCA2F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6159" y="9764041"/>
                <a:ext cx="856077" cy="985645"/>
              </a:xfrm>
              <a:custGeom>
                <a:avLst/>
                <a:gdLst>
                  <a:gd name="T0" fmla="*/ 411 w 814"/>
                  <a:gd name="T1" fmla="*/ 937 h 938"/>
                  <a:gd name="T2" fmla="*/ 411 w 814"/>
                  <a:gd name="T3" fmla="*/ 937 h 938"/>
                  <a:gd name="T4" fmla="*/ 402 w 814"/>
                  <a:gd name="T5" fmla="*/ 937 h 938"/>
                  <a:gd name="T6" fmla="*/ 170 w 814"/>
                  <a:gd name="T7" fmla="*/ 759 h 938"/>
                  <a:gd name="T8" fmla="*/ 0 w 814"/>
                  <a:gd name="T9" fmla="*/ 205 h 938"/>
                  <a:gd name="T10" fmla="*/ 18 w 814"/>
                  <a:gd name="T11" fmla="*/ 152 h 938"/>
                  <a:gd name="T12" fmla="*/ 72 w 814"/>
                  <a:gd name="T13" fmla="*/ 125 h 938"/>
                  <a:gd name="T14" fmla="*/ 366 w 814"/>
                  <a:gd name="T15" fmla="*/ 18 h 938"/>
                  <a:gd name="T16" fmla="*/ 456 w 814"/>
                  <a:gd name="T17" fmla="*/ 18 h 938"/>
                  <a:gd name="T18" fmla="*/ 741 w 814"/>
                  <a:gd name="T19" fmla="*/ 125 h 938"/>
                  <a:gd name="T20" fmla="*/ 795 w 814"/>
                  <a:gd name="T21" fmla="*/ 143 h 938"/>
                  <a:gd name="T22" fmla="*/ 813 w 814"/>
                  <a:gd name="T23" fmla="*/ 196 h 938"/>
                  <a:gd name="T24" fmla="*/ 643 w 814"/>
                  <a:gd name="T25" fmla="*/ 759 h 938"/>
                  <a:gd name="T26" fmla="*/ 420 w 814"/>
                  <a:gd name="T27" fmla="*/ 937 h 938"/>
                  <a:gd name="T28" fmla="*/ 411 w 814"/>
                  <a:gd name="T29" fmla="*/ 937 h 938"/>
                  <a:gd name="T30" fmla="*/ 411 w 814"/>
                  <a:gd name="T31" fmla="*/ 53 h 938"/>
                  <a:gd name="T32" fmla="*/ 411 w 814"/>
                  <a:gd name="T33" fmla="*/ 53 h 938"/>
                  <a:gd name="T34" fmla="*/ 393 w 814"/>
                  <a:gd name="T35" fmla="*/ 53 h 938"/>
                  <a:gd name="T36" fmla="*/ 72 w 814"/>
                  <a:gd name="T37" fmla="*/ 169 h 938"/>
                  <a:gd name="T38" fmla="*/ 54 w 814"/>
                  <a:gd name="T39" fmla="*/ 179 h 938"/>
                  <a:gd name="T40" fmla="*/ 45 w 814"/>
                  <a:gd name="T41" fmla="*/ 196 h 938"/>
                  <a:gd name="T42" fmla="*/ 206 w 814"/>
                  <a:gd name="T43" fmla="*/ 741 h 938"/>
                  <a:gd name="T44" fmla="*/ 411 w 814"/>
                  <a:gd name="T45" fmla="*/ 892 h 938"/>
                  <a:gd name="T46" fmla="*/ 607 w 814"/>
                  <a:gd name="T47" fmla="*/ 741 h 938"/>
                  <a:gd name="T48" fmla="*/ 768 w 814"/>
                  <a:gd name="T49" fmla="*/ 196 h 938"/>
                  <a:gd name="T50" fmla="*/ 759 w 814"/>
                  <a:gd name="T51" fmla="*/ 179 h 938"/>
                  <a:gd name="T52" fmla="*/ 741 w 814"/>
                  <a:gd name="T53" fmla="*/ 169 h 938"/>
                  <a:gd name="T54" fmla="*/ 429 w 814"/>
                  <a:gd name="T55" fmla="*/ 53 h 938"/>
                  <a:gd name="T56" fmla="*/ 411 w 814"/>
                  <a:gd name="T57" fmla="*/ 5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4" h="938">
                    <a:moveTo>
                      <a:pt x="411" y="937"/>
                    </a:moveTo>
                    <a:lnTo>
                      <a:pt x="411" y="937"/>
                    </a:lnTo>
                    <a:cubicBezTo>
                      <a:pt x="402" y="937"/>
                      <a:pt x="402" y="937"/>
                      <a:pt x="402" y="937"/>
                    </a:cubicBezTo>
                    <a:cubicBezTo>
                      <a:pt x="393" y="937"/>
                      <a:pt x="241" y="866"/>
                      <a:pt x="170" y="759"/>
                    </a:cubicBezTo>
                    <a:cubicBezTo>
                      <a:pt x="54" y="589"/>
                      <a:pt x="18" y="312"/>
                      <a:pt x="0" y="205"/>
                    </a:cubicBezTo>
                    <a:cubicBezTo>
                      <a:pt x="0" y="179"/>
                      <a:pt x="9" y="161"/>
                      <a:pt x="18" y="152"/>
                    </a:cubicBezTo>
                    <a:cubicBezTo>
                      <a:pt x="36" y="134"/>
                      <a:pt x="54" y="125"/>
                      <a:pt x="72" y="125"/>
                    </a:cubicBezTo>
                    <a:cubicBezTo>
                      <a:pt x="223" y="107"/>
                      <a:pt x="322" y="53"/>
                      <a:pt x="366" y="18"/>
                    </a:cubicBezTo>
                    <a:cubicBezTo>
                      <a:pt x="393" y="0"/>
                      <a:pt x="429" y="0"/>
                      <a:pt x="456" y="18"/>
                    </a:cubicBezTo>
                    <a:cubicBezTo>
                      <a:pt x="500" y="53"/>
                      <a:pt x="590" y="107"/>
                      <a:pt x="741" y="125"/>
                    </a:cubicBezTo>
                    <a:cubicBezTo>
                      <a:pt x="768" y="125"/>
                      <a:pt x="786" y="134"/>
                      <a:pt x="795" y="143"/>
                    </a:cubicBezTo>
                    <a:cubicBezTo>
                      <a:pt x="804" y="161"/>
                      <a:pt x="813" y="179"/>
                      <a:pt x="813" y="196"/>
                    </a:cubicBezTo>
                    <a:cubicBezTo>
                      <a:pt x="804" y="312"/>
                      <a:pt x="759" y="589"/>
                      <a:pt x="643" y="759"/>
                    </a:cubicBezTo>
                    <a:cubicBezTo>
                      <a:pt x="572" y="866"/>
                      <a:pt x="420" y="937"/>
                      <a:pt x="420" y="937"/>
                    </a:cubicBezTo>
                    <a:cubicBezTo>
                      <a:pt x="411" y="937"/>
                      <a:pt x="411" y="937"/>
                      <a:pt x="411" y="937"/>
                    </a:cubicBezTo>
                    <a:close/>
                    <a:moveTo>
                      <a:pt x="411" y="53"/>
                    </a:moveTo>
                    <a:lnTo>
                      <a:pt x="411" y="53"/>
                    </a:lnTo>
                    <a:cubicBezTo>
                      <a:pt x="402" y="53"/>
                      <a:pt x="393" y="53"/>
                      <a:pt x="393" y="53"/>
                    </a:cubicBezTo>
                    <a:cubicBezTo>
                      <a:pt x="340" y="89"/>
                      <a:pt x="233" y="152"/>
                      <a:pt x="72" y="169"/>
                    </a:cubicBezTo>
                    <a:cubicBezTo>
                      <a:pt x="63" y="169"/>
                      <a:pt x="63" y="169"/>
                      <a:pt x="54" y="179"/>
                    </a:cubicBezTo>
                    <a:cubicBezTo>
                      <a:pt x="45" y="179"/>
                      <a:pt x="45" y="187"/>
                      <a:pt x="45" y="196"/>
                    </a:cubicBezTo>
                    <a:cubicBezTo>
                      <a:pt x="63" y="303"/>
                      <a:pt x="99" y="571"/>
                      <a:pt x="206" y="741"/>
                    </a:cubicBezTo>
                    <a:cubicBezTo>
                      <a:pt x="259" y="812"/>
                      <a:pt x="375" y="874"/>
                      <a:pt x="411" y="892"/>
                    </a:cubicBezTo>
                    <a:cubicBezTo>
                      <a:pt x="438" y="874"/>
                      <a:pt x="554" y="812"/>
                      <a:pt x="607" y="741"/>
                    </a:cubicBezTo>
                    <a:cubicBezTo>
                      <a:pt x="723" y="571"/>
                      <a:pt x="759" y="303"/>
                      <a:pt x="768" y="196"/>
                    </a:cubicBezTo>
                    <a:cubicBezTo>
                      <a:pt x="768" y="187"/>
                      <a:pt x="768" y="179"/>
                      <a:pt x="759" y="179"/>
                    </a:cubicBezTo>
                    <a:cubicBezTo>
                      <a:pt x="759" y="169"/>
                      <a:pt x="750" y="169"/>
                      <a:pt x="741" y="169"/>
                    </a:cubicBezTo>
                    <a:cubicBezTo>
                      <a:pt x="580" y="152"/>
                      <a:pt x="473" y="89"/>
                      <a:pt x="429" y="53"/>
                    </a:cubicBezTo>
                    <a:cubicBezTo>
                      <a:pt x="420" y="53"/>
                      <a:pt x="411" y="53"/>
                      <a:pt x="411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9B079F-BEDA-5940-927A-B5B28340CE37}"/>
                </a:ext>
              </a:extLst>
            </p:cNvPr>
            <p:cNvGrpSpPr/>
            <p:nvPr/>
          </p:nvGrpSpPr>
          <p:grpSpPr>
            <a:xfrm>
              <a:off x="18074941" y="9481765"/>
              <a:ext cx="1564078" cy="1554823"/>
              <a:chOff x="17403961" y="9481765"/>
              <a:chExt cx="1564078" cy="1554823"/>
            </a:xfrm>
          </p:grpSpPr>
          <p:sp>
            <p:nvSpPr>
              <p:cNvPr id="247" name="Freeform 180">
                <a:extLst>
                  <a:ext uri="{FF2B5EF4-FFF2-40B4-BE49-F238E27FC236}">
                    <a16:creationId xmlns:a16="http://schemas.microsoft.com/office/drawing/2014/main" id="{220ACF1F-E239-B144-B899-D11C0FD92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3961" y="9481765"/>
                <a:ext cx="1564078" cy="1554823"/>
              </a:xfrm>
              <a:custGeom>
                <a:avLst/>
                <a:gdLst>
                  <a:gd name="T0" fmla="*/ 1329 w 1491"/>
                  <a:gd name="T1" fmla="*/ 1482 h 1483"/>
                  <a:gd name="T2" fmla="*/ 1329 w 1491"/>
                  <a:gd name="T3" fmla="*/ 1482 h 1483"/>
                  <a:gd name="T4" fmla="*/ 160 w 1491"/>
                  <a:gd name="T5" fmla="*/ 1482 h 1483"/>
                  <a:gd name="T6" fmla="*/ 0 w 1491"/>
                  <a:gd name="T7" fmla="*/ 1330 h 1483"/>
                  <a:gd name="T8" fmla="*/ 0 w 1491"/>
                  <a:gd name="T9" fmla="*/ 152 h 1483"/>
                  <a:gd name="T10" fmla="*/ 160 w 1491"/>
                  <a:gd name="T11" fmla="*/ 0 h 1483"/>
                  <a:gd name="T12" fmla="*/ 1329 w 1491"/>
                  <a:gd name="T13" fmla="*/ 0 h 1483"/>
                  <a:gd name="T14" fmla="*/ 1490 w 1491"/>
                  <a:gd name="T15" fmla="*/ 152 h 1483"/>
                  <a:gd name="T16" fmla="*/ 1490 w 1491"/>
                  <a:gd name="T17" fmla="*/ 1330 h 1483"/>
                  <a:gd name="T18" fmla="*/ 1329 w 1491"/>
                  <a:gd name="T19" fmla="*/ 1482 h 1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1" h="1483">
                    <a:moveTo>
                      <a:pt x="1329" y="1482"/>
                    </a:moveTo>
                    <a:lnTo>
                      <a:pt x="1329" y="1482"/>
                    </a:lnTo>
                    <a:cubicBezTo>
                      <a:pt x="160" y="1482"/>
                      <a:pt x="160" y="1482"/>
                      <a:pt x="160" y="1482"/>
                    </a:cubicBezTo>
                    <a:cubicBezTo>
                      <a:pt x="71" y="1482"/>
                      <a:pt x="0" y="1410"/>
                      <a:pt x="0" y="1330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72"/>
                      <a:pt x="71" y="0"/>
                      <a:pt x="160" y="0"/>
                    </a:cubicBezTo>
                    <a:cubicBezTo>
                      <a:pt x="1329" y="0"/>
                      <a:pt x="1329" y="0"/>
                      <a:pt x="1329" y="0"/>
                    </a:cubicBezTo>
                    <a:cubicBezTo>
                      <a:pt x="1419" y="0"/>
                      <a:pt x="1490" y="72"/>
                      <a:pt x="1490" y="152"/>
                    </a:cubicBezTo>
                    <a:cubicBezTo>
                      <a:pt x="1490" y="1330"/>
                      <a:pt x="1490" y="1330"/>
                      <a:pt x="1490" y="1330"/>
                    </a:cubicBezTo>
                    <a:cubicBezTo>
                      <a:pt x="1490" y="1410"/>
                      <a:pt x="1419" y="1482"/>
                      <a:pt x="1329" y="148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9" name="Freeform 442">
                <a:extLst>
                  <a:ext uri="{FF2B5EF4-FFF2-40B4-BE49-F238E27FC236}">
                    <a16:creationId xmlns:a16="http://schemas.microsoft.com/office/drawing/2014/main" id="{9CE20BF2-E80D-2A48-899C-C09B95554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29" y="10009294"/>
                <a:ext cx="666353" cy="509019"/>
              </a:xfrm>
              <a:custGeom>
                <a:avLst/>
                <a:gdLst>
                  <a:gd name="T0" fmla="*/ 589 w 635"/>
                  <a:gd name="T1" fmla="*/ 482 h 483"/>
                  <a:gd name="T2" fmla="*/ 589 w 635"/>
                  <a:gd name="T3" fmla="*/ 482 h 483"/>
                  <a:gd name="T4" fmla="*/ 45 w 635"/>
                  <a:gd name="T5" fmla="*/ 482 h 483"/>
                  <a:gd name="T6" fmla="*/ 0 w 635"/>
                  <a:gd name="T7" fmla="*/ 437 h 483"/>
                  <a:gd name="T8" fmla="*/ 0 w 635"/>
                  <a:gd name="T9" fmla="*/ 44 h 483"/>
                  <a:gd name="T10" fmla="*/ 45 w 635"/>
                  <a:gd name="T11" fmla="*/ 0 h 483"/>
                  <a:gd name="T12" fmla="*/ 589 w 635"/>
                  <a:gd name="T13" fmla="*/ 0 h 483"/>
                  <a:gd name="T14" fmla="*/ 634 w 635"/>
                  <a:gd name="T15" fmla="*/ 44 h 483"/>
                  <a:gd name="T16" fmla="*/ 634 w 635"/>
                  <a:gd name="T17" fmla="*/ 437 h 483"/>
                  <a:gd name="T18" fmla="*/ 589 w 635"/>
                  <a:gd name="T19" fmla="*/ 482 h 483"/>
                  <a:gd name="T20" fmla="*/ 45 w 635"/>
                  <a:gd name="T21" fmla="*/ 36 h 483"/>
                  <a:gd name="T22" fmla="*/ 45 w 635"/>
                  <a:gd name="T23" fmla="*/ 36 h 483"/>
                  <a:gd name="T24" fmla="*/ 36 w 635"/>
                  <a:gd name="T25" fmla="*/ 44 h 483"/>
                  <a:gd name="T26" fmla="*/ 36 w 635"/>
                  <a:gd name="T27" fmla="*/ 437 h 483"/>
                  <a:gd name="T28" fmla="*/ 45 w 635"/>
                  <a:gd name="T29" fmla="*/ 455 h 483"/>
                  <a:gd name="T30" fmla="*/ 589 w 635"/>
                  <a:gd name="T31" fmla="*/ 455 h 483"/>
                  <a:gd name="T32" fmla="*/ 598 w 635"/>
                  <a:gd name="T33" fmla="*/ 437 h 483"/>
                  <a:gd name="T34" fmla="*/ 598 w 635"/>
                  <a:gd name="T35" fmla="*/ 44 h 483"/>
                  <a:gd name="T36" fmla="*/ 589 w 635"/>
                  <a:gd name="T37" fmla="*/ 36 h 483"/>
                  <a:gd name="T38" fmla="*/ 45 w 635"/>
                  <a:gd name="T39" fmla="*/ 36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35" h="483">
                    <a:moveTo>
                      <a:pt x="589" y="482"/>
                    </a:moveTo>
                    <a:lnTo>
                      <a:pt x="589" y="482"/>
                    </a:lnTo>
                    <a:cubicBezTo>
                      <a:pt x="45" y="482"/>
                      <a:pt x="45" y="482"/>
                      <a:pt x="45" y="482"/>
                    </a:cubicBezTo>
                    <a:cubicBezTo>
                      <a:pt x="27" y="482"/>
                      <a:pt x="0" y="464"/>
                      <a:pt x="0" y="43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7"/>
                      <a:pt x="27" y="0"/>
                      <a:pt x="45" y="0"/>
                    </a:cubicBezTo>
                    <a:cubicBezTo>
                      <a:pt x="589" y="0"/>
                      <a:pt x="589" y="0"/>
                      <a:pt x="589" y="0"/>
                    </a:cubicBezTo>
                    <a:cubicBezTo>
                      <a:pt x="607" y="0"/>
                      <a:pt x="634" y="27"/>
                      <a:pt x="634" y="44"/>
                    </a:cubicBezTo>
                    <a:cubicBezTo>
                      <a:pt x="634" y="437"/>
                      <a:pt x="634" y="437"/>
                      <a:pt x="634" y="437"/>
                    </a:cubicBezTo>
                    <a:cubicBezTo>
                      <a:pt x="634" y="464"/>
                      <a:pt x="607" y="482"/>
                      <a:pt x="589" y="482"/>
                    </a:cubicBezTo>
                    <a:close/>
                    <a:moveTo>
                      <a:pt x="45" y="36"/>
                    </a:moveTo>
                    <a:lnTo>
                      <a:pt x="45" y="36"/>
                    </a:lnTo>
                    <a:cubicBezTo>
                      <a:pt x="36" y="36"/>
                      <a:pt x="36" y="36"/>
                      <a:pt x="36" y="44"/>
                    </a:cubicBezTo>
                    <a:cubicBezTo>
                      <a:pt x="36" y="437"/>
                      <a:pt x="36" y="437"/>
                      <a:pt x="36" y="437"/>
                    </a:cubicBezTo>
                    <a:cubicBezTo>
                      <a:pt x="36" y="446"/>
                      <a:pt x="36" y="455"/>
                      <a:pt x="45" y="455"/>
                    </a:cubicBezTo>
                    <a:cubicBezTo>
                      <a:pt x="589" y="455"/>
                      <a:pt x="589" y="455"/>
                      <a:pt x="589" y="455"/>
                    </a:cubicBezTo>
                    <a:cubicBezTo>
                      <a:pt x="598" y="455"/>
                      <a:pt x="598" y="446"/>
                      <a:pt x="598" y="437"/>
                    </a:cubicBezTo>
                    <a:cubicBezTo>
                      <a:pt x="598" y="44"/>
                      <a:pt x="598" y="44"/>
                      <a:pt x="598" y="44"/>
                    </a:cubicBezTo>
                    <a:cubicBezTo>
                      <a:pt x="598" y="36"/>
                      <a:pt x="598" y="36"/>
                      <a:pt x="589" y="36"/>
                    </a:cubicBezTo>
                    <a:lnTo>
                      <a:pt x="45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0" name="Freeform 443">
                <a:extLst>
                  <a:ext uri="{FF2B5EF4-FFF2-40B4-BE49-F238E27FC236}">
                    <a16:creationId xmlns:a16="http://schemas.microsoft.com/office/drawing/2014/main" id="{CA03C55F-3049-AA48-8021-0E597824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29" y="10092588"/>
                <a:ext cx="666353" cy="27765"/>
              </a:xfrm>
              <a:custGeom>
                <a:avLst/>
                <a:gdLst>
                  <a:gd name="T0" fmla="*/ 616 w 635"/>
                  <a:gd name="T1" fmla="*/ 27 h 28"/>
                  <a:gd name="T2" fmla="*/ 616 w 635"/>
                  <a:gd name="T3" fmla="*/ 27 h 28"/>
                  <a:gd name="T4" fmla="*/ 18 w 635"/>
                  <a:gd name="T5" fmla="*/ 27 h 28"/>
                  <a:gd name="T6" fmla="*/ 0 w 635"/>
                  <a:gd name="T7" fmla="*/ 9 h 28"/>
                  <a:gd name="T8" fmla="*/ 18 w 635"/>
                  <a:gd name="T9" fmla="*/ 0 h 28"/>
                  <a:gd name="T10" fmla="*/ 616 w 635"/>
                  <a:gd name="T11" fmla="*/ 0 h 28"/>
                  <a:gd name="T12" fmla="*/ 634 w 635"/>
                  <a:gd name="T13" fmla="*/ 9 h 28"/>
                  <a:gd name="T14" fmla="*/ 616 w 635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5" h="28">
                    <a:moveTo>
                      <a:pt x="616" y="27"/>
                    </a:moveTo>
                    <a:lnTo>
                      <a:pt x="616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9" y="27"/>
                      <a:pt x="0" y="18"/>
                      <a:pt x="0" y="9"/>
                    </a:cubicBezTo>
                    <a:cubicBezTo>
                      <a:pt x="0" y="0"/>
                      <a:pt x="9" y="0"/>
                      <a:pt x="18" y="0"/>
                    </a:cubicBezTo>
                    <a:cubicBezTo>
                      <a:pt x="616" y="0"/>
                      <a:pt x="616" y="0"/>
                      <a:pt x="616" y="0"/>
                    </a:cubicBezTo>
                    <a:cubicBezTo>
                      <a:pt x="625" y="0"/>
                      <a:pt x="634" y="0"/>
                      <a:pt x="634" y="9"/>
                    </a:cubicBezTo>
                    <a:cubicBezTo>
                      <a:pt x="634" y="18"/>
                      <a:pt x="625" y="27"/>
                      <a:pt x="616" y="2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1" name="Freeform 444">
                <a:extLst>
                  <a:ext uri="{FF2B5EF4-FFF2-40B4-BE49-F238E27FC236}">
                    <a16:creationId xmlns:a16="http://schemas.microsoft.com/office/drawing/2014/main" id="{3FA6C67F-6EE9-C34F-9695-24EB12884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29" y="10166627"/>
                <a:ext cx="666353" cy="27765"/>
              </a:xfrm>
              <a:custGeom>
                <a:avLst/>
                <a:gdLst>
                  <a:gd name="T0" fmla="*/ 616 w 635"/>
                  <a:gd name="T1" fmla="*/ 26 h 27"/>
                  <a:gd name="T2" fmla="*/ 616 w 635"/>
                  <a:gd name="T3" fmla="*/ 26 h 27"/>
                  <a:gd name="T4" fmla="*/ 18 w 635"/>
                  <a:gd name="T5" fmla="*/ 26 h 27"/>
                  <a:gd name="T6" fmla="*/ 0 w 635"/>
                  <a:gd name="T7" fmla="*/ 18 h 27"/>
                  <a:gd name="T8" fmla="*/ 18 w 635"/>
                  <a:gd name="T9" fmla="*/ 0 h 27"/>
                  <a:gd name="T10" fmla="*/ 616 w 635"/>
                  <a:gd name="T11" fmla="*/ 0 h 27"/>
                  <a:gd name="T12" fmla="*/ 634 w 635"/>
                  <a:gd name="T13" fmla="*/ 18 h 27"/>
                  <a:gd name="T14" fmla="*/ 616 w 635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5" h="27">
                    <a:moveTo>
                      <a:pt x="616" y="26"/>
                    </a:moveTo>
                    <a:lnTo>
                      <a:pt x="616" y="26"/>
                    </a:lnTo>
                    <a:cubicBezTo>
                      <a:pt x="18" y="26"/>
                      <a:pt x="18" y="26"/>
                      <a:pt x="18" y="26"/>
                    </a:cubicBezTo>
                    <a:cubicBezTo>
                      <a:pt x="9" y="26"/>
                      <a:pt x="0" y="26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616" y="0"/>
                      <a:pt x="616" y="0"/>
                      <a:pt x="616" y="0"/>
                    </a:cubicBezTo>
                    <a:cubicBezTo>
                      <a:pt x="625" y="0"/>
                      <a:pt x="634" y="9"/>
                      <a:pt x="634" y="18"/>
                    </a:cubicBezTo>
                    <a:cubicBezTo>
                      <a:pt x="634" y="26"/>
                      <a:pt x="625" y="26"/>
                      <a:pt x="616" y="2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" name="Freeform 445">
                <a:extLst>
                  <a:ext uri="{FF2B5EF4-FFF2-40B4-BE49-F238E27FC236}">
                    <a16:creationId xmlns:a16="http://schemas.microsoft.com/office/drawing/2014/main" id="{D574D87F-F7EF-9C4B-84FF-DD7ACC41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4981" y="10323961"/>
                <a:ext cx="152707" cy="101804"/>
              </a:xfrm>
              <a:custGeom>
                <a:avLst/>
                <a:gdLst>
                  <a:gd name="T0" fmla="*/ 125 w 144"/>
                  <a:gd name="T1" fmla="*/ 98 h 99"/>
                  <a:gd name="T2" fmla="*/ 125 w 144"/>
                  <a:gd name="T3" fmla="*/ 98 h 99"/>
                  <a:gd name="T4" fmla="*/ 18 w 144"/>
                  <a:gd name="T5" fmla="*/ 98 h 99"/>
                  <a:gd name="T6" fmla="*/ 0 w 144"/>
                  <a:gd name="T7" fmla="*/ 90 h 99"/>
                  <a:gd name="T8" fmla="*/ 0 w 144"/>
                  <a:gd name="T9" fmla="*/ 18 h 99"/>
                  <a:gd name="T10" fmla="*/ 18 w 144"/>
                  <a:gd name="T11" fmla="*/ 0 h 99"/>
                  <a:gd name="T12" fmla="*/ 125 w 144"/>
                  <a:gd name="T13" fmla="*/ 0 h 99"/>
                  <a:gd name="T14" fmla="*/ 143 w 144"/>
                  <a:gd name="T15" fmla="*/ 18 h 99"/>
                  <a:gd name="T16" fmla="*/ 143 w 144"/>
                  <a:gd name="T17" fmla="*/ 90 h 99"/>
                  <a:gd name="T18" fmla="*/ 125 w 144"/>
                  <a:gd name="T19" fmla="*/ 98 h 99"/>
                  <a:gd name="T20" fmla="*/ 35 w 144"/>
                  <a:gd name="T21" fmla="*/ 72 h 99"/>
                  <a:gd name="T22" fmla="*/ 35 w 144"/>
                  <a:gd name="T23" fmla="*/ 72 h 99"/>
                  <a:gd name="T24" fmla="*/ 116 w 144"/>
                  <a:gd name="T25" fmla="*/ 72 h 99"/>
                  <a:gd name="T26" fmla="*/ 116 w 144"/>
                  <a:gd name="T27" fmla="*/ 27 h 99"/>
                  <a:gd name="T28" fmla="*/ 35 w 144"/>
                  <a:gd name="T29" fmla="*/ 27 h 99"/>
                  <a:gd name="T30" fmla="*/ 35 w 144"/>
                  <a:gd name="T31" fmla="*/ 7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99">
                    <a:moveTo>
                      <a:pt x="125" y="98"/>
                    </a:moveTo>
                    <a:lnTo>
                      <a:pt x="125" y="98"/>
                    </a:lnTo>
                    <a:cubicBezTo>
                      <a:pt x="18" y="98"/>
                      <a:pt x="18" y="98"/>
                      <a:pt x="18" y="98"/>
                    </a:cubicBezTo>
                    <a:cubicBezTo>
                      <a:pt x="9" y="98"/>
                      <a:pt x="0" y="98"/>
                      <a:pt x="0" y="9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4" y="0"/>
                      <a:pt x="143" y="9"/>
                      <a:pt x="143" y="18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43" y="98"/>
                      <a:pt x="134" y="98"/>
                      <a:pt x="125" y="98"/>
                    </a:cubicBezTo>
                    <a:close/>
                    <a:moveTo>
                      <a:pt x="35" y="72"/>
                    </a:moveTo>
                    <a:lnTo>
                      <a:pt x="35" y="72"/>
                    </a:ln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35" y="27"/>
                      <a:pt x="35" y="27"/>
                      <a:pt x="35" y="27"/>
                    </a:cubicBezTo>
                    <a:lnTo>
                      <a:pt x="35" y="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" name="Freeform 446">
                <a:extLst>
                  <a:ext uri="{FF2B5EF4-FFF2-40B4-BE49-F238E27FC236}">
                    <a16:creationId xmlns:a16="http://schemas.microsoft.com/office/drawing/2014/main" id="{D7EF1A9C-EB53-2B46-8CA1-B88043F9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7923" y="10323961"/>
                <a:ext cx="111059" cy="27765"/>
              </a:xfrm>
              <a:custGeom>
                <a:avLst/>
                <a:gdLst>
                  <a:gd name="T0" fmla="*/ 89 w 108"/>
                  <a:gd name="T1" fmla="*/ 27 h 28"/>
                  <a:gd name="T2" fmla="*/ 89 w 108"/>
                  <a:gd name="T3" fmla="*/ 27 h 28"/>
                  <a:gd name="T4" fmla="*/ 8 w 108"/>
                  <a:gd name="T5" fmla="*/ 27 h 28"/>
                  <a:gd name="T6" fmla="*/ 0 w 108"/>
                  <a:gd name="T7" fmla="*/ 18 h 28"/>
                  <a:gd name="T8" fmla="*/ 8 w 108"/>
                  <a:gd name="T9" fmla="*/ 0 h 28"/>
                  <a:gd name="T10" fmla="*/ 89 w 108"/>
                  <a:gd name="T11" fmla="*/ 0 h 28"/>
                  <a:gd name="T12" fmla="*/ 107 w 108"/>
                  <a:gd name="T13" fmla="*/ 18 h 28"/>
                  <a:gd name="T14" fmla="*/ 89 w 108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8">
                    <a:moveTo>
                      <a:pt x="89" y="27"/>
                    </a:moveTo>
                    <a:lnTo>
                      <a:pt x="89" y="27"/>
                    </a:lnTo>
                    <a:cubicBezTo>
                      <a:pt x="8" y="27"/>
                      <a:pt x="8" y="27"/>
                      <a:pt x="8" y="27"/>
                    </a:cubicBezTo>
                    <a:lnTo>
                      <a:pt x="0" y="18"/>
                    </a:lnTo>
                    <a:cubicBezTo>
                      <a:pt x="0" y="9"/>
                      <a:pt x="8" y="0"/>
                      <a:pt x="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8" y="0"/>
                      <a:pt x="107" y="9"/>
                      <a:pt x="107" y="18"/>
                    </a:cubicBezTo>
                    <a:cubicBezTo>
                      <a:pt x="107" y="18"/>
                      <a:pt x="98" y="27"/>
                      <a:pt x="89" y="2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" name="Freeform 447">
                <a:extLst>
                  <a:ext uri="{FF2B5EF4-FFF2-40B4-BE49-F238E27FC236}">
                    <a16:creationId xmlns:a16="http://schemas.microsoft.com/office/drawing/2014/main" id="{1D2F38B3-852D-0945-8D01-2ED6B6931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7923" y="10402629"/>
                <a:ext cx="189724" cy="27765"/>
              </a:xfrm>
              <a:custGeom>
                <a:avLst/>
                <a:gdLst>
                  <a:gd name="T0" fmla="*/ 160 w 179"/>
                  <a:gd name="T1" fmla="*/ 26 h 27"/>
                  <a:gd name="T2" fmla="*/ 160 w 179"/>
                  <a:gd name="T3" fmla="*/ 26 h 27"/>
                  <a:gd name="T4" fmla="*/ 8 w 179"/>
                  <a:gd name="T5" fmla="*/ 26 h 27"/>
                  <a:gd name="T6" fmla="*/ 0 w 179"/>
                  <a:gd name="T7" fmla="*/ 18 h 27"/>
                  <a:gd name="T8" fmla="*/ 8 w 179"/>
                  <a:gd name="T9" fmla="*/ 0 h 27"/>
                  <a:gd name="T10" fmla="*/ 160 w 179"/>
                  <a:gd name="T11" fmla="*/ 0 h 27"/>
                  <a:gd name="T12" fmla="*/ 178 w 179"/>
                  <a:gd name="T13" fmla="*/ 18 h 27"/>
                  <a:gd name="T14" fmla="*/ 160 w 179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7">
                    <a:moveTo>
                      <a:pt x="160" y="26"/>
                    </a:moveTo>
                    <a:lnTo>
                      <a:pt x="160" y="26"/>
                    </a:ln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0" y="26"/>
                      <a:pt x="0" y="18"/>
                    </a:cubicBezTo>
                    <a:cubicBezTo>
                      <a:pt x="0" y="9"/>
                      <a:pt x="8" y="0"/>
                      <a:pt x="8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9" y="0"/>
                      <a:pt x="178" y="9"/>
                      <a:pt x="178" y="18"/>
                    </a:cubicBezTo>
                    <a:cubicBezTo>
                      <a:pt x="178" y="26"/>
                      <a:pt x="169" y="26"/>
                      <a:pt x="160" y="2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" name="Freeform 448">
                <a:extLst>
                  <a:ext uri="{FF2B5EF4-FFF2-40B4-BE49-F238E27FC236}">
                    <a16:creationId xmlns:a16="http://schemas.microsoft.com/office/drawing/2014/main" id="{65447FF0-D8A8-3F40-9578-B3946D252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0276" y="9782550"/>
                <a:ext cx="536784" cy="957881"/>
              </a:xfrm>
              <a:custGeom>
                <a:avLst/>
                <a:gdLst>
                  <a:gd name="T0" fmla="*/ 428 w 510"/>
                  <a:gd name="T1" fmla="*/ 910 h 911"/>
                  <a:gd name="T2" fmla="*/ 428 w 510"/>
                  <a:gd name="T3" fmla="*/ 910 h 911"/>
                  <a:gd name="T4" fmla="*/ 80 w 510"/>
                  <a:gd name="T5" fmla="*/ 910 h 911"/>
                  <a:gd name="T6" fmla="*/ 0 w 510"/>
                  <a:gd name="T7" fmla="*/ 830 h 911"/>
                  <a:gd name="T8" fmla="*/ 0 w 510"/>
                  <a:gd name="T9" fmla="*/ 80 h 911"/>
                  <a:gd name="T10" fmla="*/ 80 w 510"/>
                  <a:gd name="T11" fmla="*/ 0 h 911"/>
                  <a:gd name="T12" fmla="*/ 428 w 510"/>
                  <a:gd name="T13" fmla="*/ 0 h 911"/>
                  <a:gd name="T14" fmla="*/ 509 w 510"/>
                  <a:gd name="T15" fmla="*/ 80 h 911"/>
                  <a:gd name="T16" fmla="*/ 509 w 510"/>
                  <a:gd name="T17" fmla="*/ 178 h 911"/>
                  <a:gd name="T18" fmla="*/ 500 w 510"/>
                  <a:gd name="T19" fmla="*/ 187 h 911"/>
                  <a:gd name="T20" fmla="*/ 482 w 510"/>
                  <a:gd name="T21" fmla="*/ 178 h 911"/>
                  <a:gd name="T22" fmla="*/ 482 w 510"/>
                  <a:gd name="T23" fmla="*/ 80 h 911"/>
                  <a:gd name="T24" fmla="*/ 428 w 510"/>
                  <a:gd name="T25" fmla="*/ 27 h 911"/>
                  <a:gd name="T26" fmla="*/ 80 w 510"/>
                  <a:gd name="T27" fmla="*/ 27 h 911"/>
                  <a:gd name="T28" fmla="*/ 36 w 510"/>
                  <a:gd name="T29" fmla="*/ 80 h 911"/>
                  <a:gd name="T30" fmla="*/ 36 w 510"/>
                  <a:gd name="T31" fmla="*/ 830 h 911"/>
                  <a:gd name="T32" fmla="*/ 80 w 510"/>
                  <a:gd name="T33" fmla="*/ 883 h 911"/>
                  <a:gd name="T34" fmla="*/ 428 w 510"/>
                  <a:gd name="T35" fmla="*/ 883 h 911"/>
                  <a:gd name="T36" fmla="*/ 482 w 510"/>
                  <a:gd name="T37" fmla="*/ 830 h 911"/>
                  <a:gd name="T38" fmla="*/ 482 w 510"/>
                  <a:gd name="T39" fmla="*/ 741 h 911"/>
                  <a:gd name="T40" fmla="*/ 500 w 510"/>
                  <a:gd name="T41" fmla="*/ 723 h 911"/>
                  <a:gd name="T42" fmla="*/ 509 w 510"/>
                  <a:gd name="T43" fmla="*/ 741 h 911"/>
                  <a:gd name="T44" fmla="*/ 509 w 510"/>
                  <a:gd name="T45" fmla="*/ 830 h 911"/>
                  <a:gd name="T46" fmla="*/ 428 w 510"/>
                  <a:gd name="T47" fmla="*/ 91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0" h="911">
                    <a:moveTo>
                      <a:pt x="428" y="910"/>
                    </a:moveTo>
                    <a:lnTo>
                      <a:pt x="428" y="910"/>
                    </a:lnTo>
                    <a:cubicBezTo>
                      <a:pt x="80" y="910"/>
                      <a:pt x="80" y="910"/>
                      <a:pt x="80" y="910"/>
                    </a:cubicBezTo>
                    <a:cubicBezTo>
                      <a:pt x="36" y="910"/>
                      <a:pt x="0" y="874"/>
                      <a:pt x="0" y="83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5"/>
                      <a:pt x="36" y="0"/>
                      <a:pt x="80" y="0"/>
                    </a:cubicBezTo>
                    <a:cubicBezTo>
                      <a:pt x="428" y="0"/>
                      <a:pt x="428" y="0"/>
                      <a:pt x="428" y="0"/>
                    </a:cubicBezTo>
                    <a:cubicBezTo>
                      <a:pt x="473" y="0"/>
                      <a:pt x="509" y="35"/>
                      <a:pt x="509" y="80"/>
                    </a:cubicBezTo>
                    <a:cubicBezTo>
                      <a:pt x="509" y="178"/>
                      <a:pt x="509" y="178"/>
                      <a:pt x="509" y="178"/>
                    </a:cubicBezTo>
                    <a:cubicBezTo>
                      <a:pt x="509" y="187"/>
                      <a:pt x="509" y="187"/>
                      <a:pt x="500" y="187"/>
                    </a:cubicBezTo>
                    <a:cubicBezTo>
                      <a:pt x="482" y="187"/>
                      <a:pt x="482" y="187"/>
                      <a:pt x="482" y="178"/>
                    </a:cubicBezTo>
                    <a:cubicBezTo>
                      <a:pt x="482" y="80"/>
                      <a:pt x="482" y="80"/>
                      <a:pt x="482" y="80"/>
                    </a:cubicBezTo>
                    <a:cubicBezTo>
                      <a:pt x="482" y="53"/>
                      <a:pt x="455" y="27"/>
                      <a:pt x="428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53" y="27"/>
                      <a:pt x="36" y="53"/>
                      <a:pt x="36" y="80"/>
                    </a:cubicBezTo>
                    <a:cubicBezTo>
                      <a:pt x="36" y="830"/>
                      <a:pt x="36" y="830"/>
                      <a:pt x="36" y="830"/>
                    </a:cubicBezTo>
                    <a:cubicBezTo>
                      <a:pt x="36" y="856"/>
                      <a:pt x="53" y="883"/>
                      <a:pt x="80" y="883"/>
                    </a:cubicBezTo>
                    <a:cubicBezTo>
                      <a:pt x="428" y="883"/>
                      <a:pt x="428" y="883"/>
                      <a:pt x="428" y="883"/>
                    </a:cubicBezTo>
                    <a:cubicBezTo>
                      <a:pt x="455" y="883"/>
                      <a:pt x="482" y="856"/>
                      <a:pt x="482" y="830"/>
                    </a:cubicBezTo>
                    <a:cubicBezTo>
                      <a:pt x="482" y="741"/>
                      <a:pt x="482" y="741"/>
                      <a:pt x="482" y="741"/>
                    </a:cubicBezTo>
                    <a:cubicBezTo>
                      <a:pt x="482" y="732"/>
                      <a:pt x="482" y="723"/>
                      <a:pt x="500" y="723"/>
                    </a:cubicBezTo>
                    <a:cubicBezTo>
                      <a:pt x="509" y="723"/>
                      <a:pt x="509" y="732"/>
                      <a:pt x="509" y="741"/>
                    </a:cubicBezTo>
                    <a:cubicBezTo>
                      <a:pt x="509" y="830"/>
                      <a:pt x="509" y="830"/>
                      <a:pt x="509" y="830"/>
                    </a:cubicBezTo>
                    <a:cubicBezTo>
                      <a:pt x="509" y="874"/>
                      <a:pt x="473" y="910"/>
                      <a:pt x="428" y="91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6" name="Freeform 449">
                <a:extLst>
                  <a:ext uri="{FF2B5EF4-FFF2-40B4-BE49-F238E27FC236}">
                    <a16:creationId xmlns:a16="http://schemas.microsoft.com/office/drawing/2014/main" id="{769660F7-AF6E-8E45-AABB-0E7B1EC94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0904" y="10569217"/>
                <a:ext cx="46275" cy="46274"/>
              </a:xfrm>
              <a:custGeom>
                <a:avLst/>
                <a:gdLst>
                  <a:gd name="T0" fmla="*/ 27 w 45"/>
                  <a:gd name="T1" fmla="*/ 45 h 46"/>
                  <a:gd name="T2" fmla="*/ 27 w 45"/>
                  <a:gd name="T3" fmla="*/ 45 h 46"/>
                  <a:gd name="T4" fmla="*/ 0 w 45"/>
                  <a:gd name="T5" fmla="*/ 18 h 46"/>
                  <a:gd name="T6" fmla="*/ 27 w 45"/>
                  <a:gd name="T7" fmla="*/ 0 h 46"/>
                  <a:gd name="T8" fmla="*/ 44 w 45"/>
                  <a:gd name="T9" fmla="*/ 18 h 46"/>
                  <a:gd name="T10" fmla="*/ 27 w 45"/>
                  <a:gd name="T11" fmla="*/ 45 h 46"/>
                  <a:gd name="T12" fmla="*/ 27 w 45"/>
                  <a:gd name="T13" fmla="*/ 9 h 46"/>
                  <a:gd name="T14" fmla="*/ 27 w 45"/>
                  <a:gd name="T15" fmla="*/ 9 h 46"/>
                  <a:gd name="T16" fmla="*/ 9 w 45"/>
                  <a:gd name="T17" fmla="*/ 18 h 46"/>
                  <a:gd name="T18" fmla="*/ 27 w 45"/>
                  <a:gd name="T19" fmla="*/ 27 h 46"/>
                  <a:gd name="T20" fmla="*/ 36 w 45"/>
                  <a:gd name="T21" fmla="*/ 18 h 46"/>
                  <a:gd name="T22" fmla="*/ 27 w 45"/>
                  <a:gd name="T23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46">
                    <a:moveTo>
                      <a:pt x="27" y="45"/>
                    </a:moveTo>
                    <a:lnTo>
                      <a:pt x="27" y="45"/>
                    </a:lnTo>
                    <a:cubicBezTo>
                      <a:pt x="9" y="45"/>
                      <a:pt x="0" y="36"/>
                      <a:pt x="0" y="18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36" y="0"/>
                      <a:pt x="44" y="9"/>
                      <a:pt x="44" y="18"/>
                    </a:cubicBezTo>
                    <a:cubicBezTo>
                      <a:pt x="44" y="36"/>
                      <a:pt x="36" y="45"/>
                      <a:pt x="27" y="45"/>
                    </a:cubicBezTo>
                    <a:close/>
                    <a:moveTo>
                      <a:pt x="27" y="9"/>
                    </a:moveTo>
                    <a:lnTo>
                      <a:pt x="27" y="9"/>
                    </a:lnTo>
                    <a:cubicBezTo>
                      <a:pt x="18" y="9"/>
                      <a:pt x="9" y="9"/>
                      <a:pt x="9" y="18"/>
                    </a:cubicBezTo>
                    <a:cubicBezTo>
                      <a:pt x="9" y="27"/>
                      <a:pt x="18" y="27"/>
                      <a:pt x="27" y="27"/>
                    </a:cubicBezTo>
                    <a:cubicBezTo>
                      <a:pt x="27" y="27"/>
                      <a:pt x="36" y="27"/>
                      <a:pt x="36" y="18"/>
                    </a:cubicBezTo>
                    <a:cubicBezTo>
                      <a:pt x="36" y="9"/>
                      <a:pt x="27" y="9"/>
                      <a:pt x="27" y="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7" name="Freeform 450">
                <a:extLst>
                  <a:ext uri="{FF2B5EF4-FFF2-40B4-BE49-F238E27FC236}">
                    <a16:creationId xmlns:a16="http://schemas.microsoft.com/office/drawing/2014/main" id="{E6F0C571-B767-744F-B3DB-EB4671E8F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5374" y="9884354"/>
                <a:ext cx="161959" cy="37020"/>
              </a:xfrm>
              <a:custGeom>
                <a:avLst/>
                <a:gdLst>
                  <a:gd name="T0" fmla="*/ 134 w 153"/>
                  <a:gd name="T1" fmla="*/ 36 h 37"/>
                  <a:gd name="T2" fmla="*/ 134 w 153"/>
                  <a:gd name="T3" fmla="*/ 36 h 37"/>
                  <a:gd name="T4" fmla="*/ 18 w 153"/>
                  <a:gd name="T5" fmla="*/ 36 h 37"/>
                  <a:gd name="T6" fmla="*/ 0 w 153"/>
                  <a:gd name="T7" fmla="*/ 18 h 37"/>
                  <a:gd name="T8" fmla="*/ 18 w 153"/>
                  <a:gd name="T9" fmla="*/ 0 h 37"/>
                  <a:gd name="T10" fmla="*/ 134 w 153"/>
                  <a:gd name="T11" fmla="*/ 0 h 37"/>
                  <a:gd name="T12" fmla="*/ 152 w 153"/>
                  <a:gd name="T13" fmla="*/ 18 h 37"/>
                  <a:gd name="T14" fmla="*/ 134 w 153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37">
                    <a:moveTo>
                      <a:pt x="134" y="36"/>
                    </a:moveTo>
                    <a:lnTo>
                      <a:pt x="13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43" y="0"/>
                      <a:pt x="152" y="9"/>
                      <a:pt x="152" y="18"/>
                    </a:cubicBezTo>
                    <a:cubicBezTo>
                      <a:pt x="152" y="27"/>
                      <a:pt x="143" y="36"/>
                      <a:pt x="134" y="3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B8CC71-3FEB-584B-AC30-9DEF0F237AB8}"/>
                </a:ext>
              </a:extLst>
            </p:cNvPr>
            <p:cNvGrpSpPr/>
            <p:nvPr/>
          </p:nvGrpSpPr>
          <p:grpSpPr>
            <a:xfrm>
              <a:off x="21798506" y="9481765"/>
              <a:ext cx="1554823" cy="1554823"/>
              <a:chOff x="20462707" y="9481765"/>
              <a:chExt cx="1554823" cy="1554823"/>
            </a:xfrm>
          </p:grpSpPr>
          <p:sp>
            <p:nvSpPr>
              <p:cNvPr id="248" name="Freeform 181">
                <a:extLst>
                  <a:ext uri="{FF2B5EF4-FFF2-40B4-BE49-F238E27FC236}">
                    <a16:creationId xmlns:a16="http://schemas.microsoft.com/office/drawing/2014/main" id="{87A45490-A28C-4847-BC6E-45D7CB1BC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62707" y="9481765"/>
                <a:ext cx="1554823" cy="1554823"/>
              </a:xfrm>
              <a:custGeom>
                <a:avLst/>
                <a:gdLst>
                  <a:gd name="T0" fmla="*/ 1330 w 1482"/>
                  <a:gd name="T1" fmla="*/ 1482 h 1483"/>
                  <a:gd name="T2" fmla="*/ 1330 w 1482"/>
                  <a:gd name="T3" fmla="*/ 1482 h 1483"/>
                  <a:gd name="T4" fmla="*/ 152 w 1482"/>
                  <a:gd name="T5" fmla="*/ 1482 h 1483"/>
                  <a:gd name="T6" fmla="*/ 0 w 1482"/>
                  <a:gd name="T7" fmla="*/ 1330 h 1483"/>
                  <a:gd name="T8" fmla="*/ 0 w 1482"/>
                  <a:gd name="T9" fmla="*/ 152 h 1483"/>
                  <a:gd name="T10" fmla="*/ 152 w 1482"/>
                  <a:gd name="T11" fmla="*/ 0 h 1483"/>
                  <a:gd name="T12" fmla="*/ 1330 w 1482"/>
                  <a:gd name="T13" fmla="*/ 0 h 1483"/>
                  <a:gd name="T14" fmla="*/ 1481 w 1482"/>
                  <a:gd name="T15" fmla="*/ 152 h 1483"/>
                  <a:gd name="T16" fmla="*/ 1481 w 1482"/>
                  <a:gd name="T17" fmla="*/ 1330 h 1483"/>
                  <a:gd name="T18" fmla="*/ 1330 w 1482"/>
                  <a:gd name="T19" fmla="*/ 1482 h 1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2" h="1483">
                    <a:moveTo>
                      <a:pt x="1330" y="1482"/>
                    </a:moveTo>
                    <a:lnTo>
                      <a:pt x="1330" y="1482"/>
                    </a:lnTo>
                    <a:cubicBezTo>
                      <a:pt x="152" y="1482"/>
                      <a:pt x="152" y="1482"/>
                      <a:pt x="152" y="1482"/>
                    </a:cubicBezTo>
                    <a:cubicBezTo>
                      <a:pt x="63" y="1482"/>
                      <a:pt x="0" y="1410"/>
                      <a:pt x="0" y="1330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72"/>
                      <a:pt x="63" y="0"/>
                      <a:pt x="152" y="0"/>
                    </a:cubicBezTo>
                    <a:cubicBezTo>
                      <a:pt x="1330" y="0"/>
                      <a:pt x="1330" y="0"/>
                      <a:pt x="1330" y="0"/>
                    </a:cubicBezTo>
                    <a:cubicBezTo>
                      <a:pt x="1410" y="0"/>
                      <a:pt x="1481" y="72"/>
                      <a:pt x="1481" y="152"/>
                    </a:cubicBezTo>
                    <a:cubicBezTo>
                      <a:pt x="1481" y="1330"/>
                      <a:pt x="1481" y="1330"/>
                      <a:pt x="1481" y="1330"/>
                    </a:cubicBezTo>
                    <a:cubicBezTo>
                      <a:pt x="1481" y="1410"/>
                      <a:pt x="1410" y="1482"/>
                      <a:pt x="1330" y="148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8" name="Freeform 451">
                <a:extLst>
                  <a:ext uri="{FF2B5EF4-FFF2-40B4-BE49-F238E27FC236}">
                    <a16:creationId xmlns:a16="http://schemas.microsoft.com/office/drawing/2014/main" id="{8DA47A67-5623-D443-BF2B-350399380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04903" y="10333215"/>
                <a:ext cx="402587" cy="393335"/>
              </a:xfrm>
              <a:custGeom>
                <a:avLst/>
                <a:gdLst>
                  <a:gd name="T0" fmla="*/ 277 w 385"/>
                  <a:gd name="T1" fmla="*/ 375 h 376"/>
                  <a:gd name="T2" fmla="*/ 277 w 385"/>
                  <a:gd name="T3" fmla="*/ 375 h 376"/>
                  <a:gd name="T4" fmla="*/ 259 w 385"/>
                  <a:gd name="T5" fmla="*/ 366 h 376"/>
                  <a:gd name="T6" fmla="*/ 36 w 385"/>
                  <a:gd name="T7" fmla="*/ 143 h 376"/>
                  <a:gd name="T8" fmla="*/ 36 w 385"/>
                  <a:gd name="T9" fmla="*/ 27 h 376"/>
                  <a:gd name="T10" fmla="*/ 90 w 385"/>
                  <a:gd name="T11" fmla="*/ 0 h 376"/>
                  <a:gd name="T12" fmla="*/ 90 w 385"/>
                  <a:gd name="T13" fmla="*/ 0 h 376"/>
                  <a:gd name="T14" fmla="*/ 152 w 385"/>
                  <a:gd name="T15" fmla="*/ 27 h 376"/>
                  <a:gd name="T16" fmla="*/ 375 w 385"/>
                  <a:gd name="T17" fmla="*/ 259 h 376"/>
                  <a:gd name="T18" fmla="*/ 384 w 385"/>
                  <a:gd name="T19" fmla="*/ 268 h 376"/>
                  <a:gd name="T20" fmla="*/ 375 w 385"/>
                  <a:gd name="T21" fmla="*/ 277 h 376"/>
                  <a:gd name="T22" fmla="*/ 286 w 385"/>
                  <a:gd name="T23" fmla="*/ 366 h 376"/>
                  <a:gd name="T24" fmla="*/ 277 w 385"/>
                  <a:gd name="T25" fmla="*/ 375 h 376"/>
                  <a:gd name="T26" fmla="*/ 90 w 385"/>
                  <a:gd name="T27" fmla="*/ 36 h 376"/>
                  <a:gd name="T28" fmla="*/ 90 w 385"/>
                  <a:gd name="T29" fmla="*/ 36 h 376"/>
                  <a:gd name="T30" fmla="*/ 90 w 385"/>
                  <a:gd name="T31" fmla="*/ 36 h 376"/>
                  <a:gd name="T32" fmla="*/ 54 w 385"/>
                  <a:gd name="T33" fmla="*/ 54 h 376"/>
                  <a:gd name="T34" fmla="*/ 54 w 385"/>
                  <a:gd name="T35" fmla="*/ 116 h 376"/>
                  <a:gd name="T36" fmla="*/ 277 w 385"/>
                  <a:gd name="T37" fmla="*/ 330 h 376"/>
                  <a:gd name="T38" fmla="*/ 339 w 385"/>
                  <a:gd name="T39" fmla="*/ 268 h 376"/>
                  <a:gd name="T40" fmla="*/ 125 w 385"/>
                  <a:gd name="T41" fmla="*/ 45 h 376"/>
                  <a:gd name="T42" fmla="*/ 90 w 385"/>
                  <a:gd name="T43" fmla="*/ 3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5" h="376">
                    <a:moveTo>
                      <a:pt x="277" y="375"/>
                    </a:moveTo>
                    <a:lnTo>
                      <a:pt x="277" y="375"/>
                    </a:lnTo>
                    <a:cubicBezTo>
                      <a:pt x="268" y="375"/>
                      <a:pt x="268" y="366"/>
                      <a:pt x="259" y="366"/>
                    </a:cubicBezTo>
                    <a:cubicBezTo>
                      <a:pt x="36" y="143"/>
                      <a:pt x="36" y="143"/>
                      <a:pt x="36" y="143"/>
                    </a:cubicBezTo>
                    <a:cubicBezTo>
                      <a:pt x="0" y="107"/>
                      <a:pt x="0" y="63"/>
                      <a:pt x="36" y="27"/>
                    </a:cubicBezTo>
                    <a:cubicBezTo>
                      <a:pt x="45" y="9"/>
                      <a:pt x="72" y="0"/>
                      <a:pt x="90" y="0"/>
                    </a:cubicBezTo>
                    <a:lnTo>
                      <a:pt x="90" y="0"/>
                    </a:lnTo>
                    <a:cubicBezTo>
                      <a:pt x="116" y="0"/>
                      <a:pt x="134" y="9"/>
                      <a:pt x="152" y="27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84" y="259"/>
                      <a:pt x="384" y="259"/>
                      <a:pt x="384" y="268"/>
                    </a:cubicBezTo>
                    <a:cubicBezTo>
                      <a:pt x="384" y="268"/>
                      <a:pt x="384" y="277"/>
                      <a:pt x="375" y="277"/>
                    </a:cubicBezTo>
                    <a:cubicBezTo>
                      <a:pt x="286" y="366"/>
                      <a:pt x="286" y="366"/>
                      <a:pt x="286" y="366"/>
                    </a:cubicBezTo>
                    <a:lnTo>
                      <a:pt x="277" y="375"/>
                    </a:lnTo>
                    <a:close/>
                    <a:moveTo>
                      <a:pt x="90" y="36"/>
                    </a:moveTo>
                    <a:lnTo>
                      <a:pt x="90" y="36"/>
                    </a:lnTo>
                    <a:lnTo>
                      <a:pt x="90" y="36"/>
                    </a:lnTo>
                    <a:cubicBezTo>
                      <a:pt x="81" y="36"/>
                      <a:pt x="63" y="36"/>
                      <a:pt x="54" y="54"/>
                    </a:cubicBezTo>
                    <a:cubicBezTo>
                      <a:pt x="36" y="72"/>
                      <a:pt x="36" y="99"/>
                      <a:pt x="54" y="116"/>
                    </a:cubicBezTo>
                    <a:cubicBezTo>
                      <a:pt x="277" y="330"/>
                      <a:pt x="277" y="330"/>
                      <a:pt x="277" y="330"/>
                    </a:cubicBezTo>
                    <a:cubicBezTo>
                      <a:pt x="339" y="268"/>
                      <a:pt x="339" y="268"/>
                      <a:pt x="339" y="26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16" y="36"/>
                      <a:pt x="107" y="36"/>
                      <a:pt x="90" y="3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9" name="Freeform 452">
                <a:extLst>
                  <a:ext uri="{FF2B5EF4-FFF2-40B4-BE49-F238E27FC236}">
                    <a16:creationId xmlns:a16="http://schemas.microsoft.com/office/drawing/2014/main" id="{EAB8C9F3-8EAF-4547-91E2-1B954EB3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2745" y="9801060"/>
                <a:ext cx="620078" cy="610823"/>
              </a:xfrm>
              <a:custGeom>
                <a:avLst/>
                <a:gdLst>
                  <a:gd name="T0" fmla="*/ 294 w 590"/>
                  <a:gd name="T1" fmla="*/ 580 h 581"/>
                  <a:gd name="T2" fmla="*/ 294 w 590"/>
                  <a:gd name="T3" fmla="*/ 580 h 581"/>
                  <a:gd name="T4" fmla="*/ 0 w 590"/>
                  <a:gd name="T5" fmla="*/ 285 h 581"/>
                  <a:gd name="T6" fmla="*/ 294 w 590"/>
                  <a:gd name="T7" fmla="*/ 0 h 581"/>
                  <a:gd name="T8" fmla="*/ 589 w 590"/>
                  <a:gd name="T9" fmla="*/ 285 h 581"/>
                  <a:gd name="T10" fmla="*/ 294 w 590"/>
                  <a:gd name="T11" fmla="*/ 580 h 581"/>
                  <a:gd name="T12" fmla="*/ 294 w 590"/>
                  <a:gd name="T13" fmla="*/ 26 h 581"/>
                  <a:gd name="T14" fmla="*/ 294 w 590"/>
                  <a:gd name="T15" fmla="*/ 26 h 581"/>
                  <a:gd name="T16" fmla="*/ 35 w 590"/>
                  <a:gd name="T17" fmla="*/ 285 h 581"/>
                  <a:gd name="T18" fmla="*/ 294 w 590"/>
                  <a:gd name="T19" fmla="*/ 544 h 581"/>
                  <a:gd name="T20" fmla="*/ 553 w 590"/>
                  <a:gd name="T21" fmla="*/ 285 h 581"/>
                  <a:gd name="T22" fmla="*/ 294 w 590"/>
                  <a:gd name="T23" fmla="*/ 26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0" h="581">
                    <a:moveTo>
                      <a:pt x="294" y="580"/>
                    </a:moveTo>
                    <a:lnTo>
                      <a:pt x="294" y="580"/>
                    </a:lnTo>
                    <a:cubicBezTo>
                      <a:pt x="134" y="580"/>
                      <a:pt x="0" y="446"/>
                      <a:pt x="0" y="285"/>
                    </a:cubicBezTo>
                    <a:cubicBezTo>
                      <a:pt x="0" y="125"/>
                      <a:pt x="134" y="0"/>
                      <a:pt x="294" y="0"/>
                    </a:cubicBezTo>
                    <a:cubicBezTo>
                      <a:pt x="455" y="0"/>
                      <a:pt x="589" y="125"/>
                      <a:pt x="589" y="285"/>
                    </a:cubicBezTo>
                    <a:cubicBezTo>
                      <a:pt x="589" y="446"/>
                      <a:pt x="455" y="580"/>
                      <a:pt x="294" y="580"/>
                    </a:cubicBezTo>
                    <a:close/>
                    <a:moveTo>
                      <a:pt x="294" y="26"/>
                    </a:moveTo>
                    <a:lnTo>
                      <a:pt x="294" y="26"/>
                    </a:lnTo>
                    <a:cubicBezTo>
                      <a:pt x="151" y="26"/>
                      <a:pt x="35" y="143"/>
                      <a:pt x="35" y="285"/>
                    </a:cubicBezTo>
                    <a:cubicBezTo>
                      <a:pt x="35" y="428"/>
                      <a:pt x="151" y="544"/>
                      <a:pt x="294" y="544"/>
                    </a:cubicBezTo>
                    <a:cubicBezTo>
                      <a:pt x="437" y="544"/>
                      <a:pt x="553" y="428"/>
                      <a:pt x="553" y="285"/>
                    </a:cubicBezTo>
                    <a:cubicBezTo>
                      <a:pt x="553" y="143"/>
                      <a:pt x="437" y="26"/>
                      <a:pt x="294" y="2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0" name="Freeform 453">
                <a:extLst>
                  <a:ext uri="{FF2B5EF4-FFF2-40B4-BE49-F238E27FC236}">
                    <a16:creationId xmlns:a16="http://schemas.microsoft.com/office/drawing/2014/main" id="{37B7466C-5E23-E54F-BCDB-1AE6D29D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8433" y="9902864"/>
                <a:ext cx="393332" cy="393332"/>
              </a:xfrm>
              <a:custGeom>
                <a:avLst/>
                <a:gdLst>
                  <a:gd name="T0" fmla="*/ 187 w 376"/>
                  <a:gd name="T1" fmla="*/ 375 h 376"/>
                  <a:gd name="T2" fmla="*/ 187 w 376"/>
                  <a:gd name="T3" fmla="*/ 375 h 376"/>
                  <a:gd name="T4" fmla="*/ 53 w 376"/>
                  <a:gd name="T5" fmla="*/ 321 h 376"/>
                  <a:gd name="T6" fmla="*/ 0 w 376"/>
                  <a:gd name="T7" fmla="*/ 187 h 376"/>
                  <a:gd name="T8" fmla="*/ 53 w 376"/>
                  <a:gd name="T9" fmla="*/ 53 h 376"/>
                  <a:gd name="T10" fmla="*/ 187 w 376"/>
                  <a:gd name="T11" fmla="*/ 0 h 376"/>
                  <a:gd name="T12" fmla="*/ 321 w 376"/>
                  <a:gd name="T13" fmla="*/ 53 h 376"/>
                  <a:gd name="T14" fmla="*/ 375 w 376"/>
                  <a:gd name="T15" fmla="*/ 187 h 376"/>
                  <a:gd name="T16" fmla="*/ 321 w 376"/>
                  <a:gd name="T17" fmla="*/ 321 h 376"/>
                  <a:gd name="T18" fmla="*/ 187 w 376"/>
                  <a:gd name="T19" fmla="*/ 375 h 376"/>
                  <a:gd name="T20" fmla="*/ 187 w 376"/>
                  <a:gd name="T21" fmla="*/ 18 h 376"/>
                  <a:gd name="T22" fmla="*/ 187 w 376"/>
                  <a:gd name="T23" fmla="*/ 18 h 376"/>
                  <a:gd name="T24" fmla="*/ 18 w 376"/>
                  <a:gd name="T25" fmla="*/ 187 h 376"/>
                  <a:gd name="T26" fmla="*/ 187 w 376"/>
                  <a:gd name="T27" fmla="*/ 357 h 376"/>
                  <a:gd name="T28" fmla="*/ 357 w 376"/>
                  <a:gd name="T29" fmla="*/ 187 h 376"/>
                  <a:gd name="T30" fmla="*/ 187 w 376"/>
                  <a:gd name="T31" fmla="*/ 1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6" h="376">
                    <a:moveTo>
                      <a:pt x="187" y="375"/>
                    </a:moveTo>
                    <a:lnTo>
                      <a:pt x="187" y="375"/>
                    </a:lnTo>
                    <a:cubicBezTo>
                      <a:pt x="134" y="375"/>
                      <a:pt x="89" y="357"/>
                      <a:pt x="53" y="321"/>
                    </a:cubicBezTo>
                    <a:cubicBezTo>
                      <a:pt x="18" y="285"/>
                      <a:pt x="0" y="241"/>
                      <a:pt x="0" y="187"/>
                    </a:cubicBezTo>
                    <a:cubicBezTo>
                      <a:pt x="0" y="134"/>
                      <a:pt x="18" y="89"/>
                      <a:pt x="53" y="53"/>
                    </a:cubicBezTo>
                    <a:cubicBezTo>
                      <a:pt x="89" y="18"/>
                      <a:pt x="134" y="0"/>
                      <a:pt x="187" y="0"/>
                    </a:cubicBezTo>
                    <a:cubicBezTo>
                      <a:pt x="241" y="0"/>
                      <a:pt x="285" y="18"/>
                      <a:pt x="321" y="53"/>
                    </a:cubicBezTo>
                    <a:cubicBezTo>
                      <a:pt x="357" y="89"/>
                      <a:pt x="375" y="134"/>
                      <a:pt x="375" y="187"/>
                    </a:cubicBezTo>
                    <a:cubicBezTo>
                      <a:pt x="375" y="241"/>
                      <a:pt x="357" y="285"/>
                      <a:pt x="321" y="321"/>
                    </a:cubicBezTo>
                    <a:cubicBezTo>
                      <a:pt x="285" y="357"/>
                      <a:pt x="241" y="375"/>
                      <a:pt x="187" y="375"/>
                    </a:cubicBezTo>
                    <a:close/>
                    <a:moveTo>
                      <a:pt x="187" y="18"/>
                    </a:moveTo>
                    <a:lnTo>
                      <a:pt x="187" y="18"/>
                    </a:lnTo>
                    <a:cubicBezTo>
                      <a:pt x="98" y="18"/>
                      <a:pt x="18" y="98"/>
                      <a:pt x="18" y="187"/>
                    </a:cubicBezTo>
                    <a:cubicBezTo>
                      <a:pt x="18" y="276"/>
                      <a:pt x="98" y="357"/>
                      <a:pt x="187" y="357"/>
                    </a:cubicBezTo>
                    <a:cubicBezTo>
                      <a:pt x="276" y="357"/>
                      <a:pt x="357" y="276"/>
                      <a:pt x="357" y="187"/>
                    </a:cubicBezTo>
                    <a:cubicBezTo>
                      <a:pt x="357" y="98"/>
                      <a:pt x="276" y="18"/>
                      <a:pt x="187" y="1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1" name="Freeform 454">
                <a:extLst>
                  <a:ext uri="{FF2B5EF4-FFF2-40B4-BE49-F238E27FC236}">
                    <a16:creationId xmlns:a16="http://schemas.microsoft.com/office/drawing/2014/main" id="{180E86B2-6156-ED4C-B996-183B29D07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0078" y="9953765"/>
                <a:ext cx="300786" cy="300786"/>
              </a:xfrm>
              <a:custGeom>
                <a:avLst/>
                <a:gdLst>
                  <a:gd name="T0" fmla="*/ 143 w 287"/>
                  <a:gd name="T1" fmla="*/ 285 h 286"/>
                  <a:gd name="T2" fmla="*/ 143 w 287"/>
                  <a:gd name="T3" fmla="*/ 285 h 286"/>
                  <a:gd name="T4" fmla="*/ 0 w 287"/>
                  <a:gd name="T5" fmla="*/ 142 h 286"/>
                  <a:gd name="T6" fmla="*/ 143 w 287"/>
                  <a:gd name="T7" fmla="*/ 0 h 286"/>
                  <a:gd name="T8" fmla="*/ 286 w 287"/>
                  <a:gd name="T9" fmla="*/ 142 h 286"/>
                  <a:gd name="T10" fmla="*/ 143 w 287"/>
                  <a:gd name="T11" fmla="*/ 285 h 286"/>
                  <a:gd name="T12" fmla="*/ 143 w 287"/>
                  <a:gd name="T13" fmla="*/ 17 h 286"/>
                  <a:gd name="T14" fmla="*/ 143 w 287"/>
                  <a:gd name="T15" fmla="*/ 17 h 286"/>
                  <a:gd name="T16" fmla="*/ 18 w 287"/>
                  <a:gd name="T17" fmla="*/ 142 h 286"/>
                  <a:gd name="T18" fmla="*/ 143 w 287"/>
                  <a:gd name="T19" fmla="*/ 267 h 286"/>
                  <a:gd name="T20" fmla="*/ 268 w 287"/>
                  <a:gd name="T21" fmla="*/ 142 h 286"/>
                  <a:gd name="T22" fmla="*/ 143 w 287"/>
                  <a:gd name="T23" fmla="*/ 17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7" h="286">
                    <a:moveTo>
                      <a:pt x="143" y="285"/>
                    </a:moveTo>
                    <a:lnTo>
                      <a:pt x="143" y="285"/>
                    </a:lnTo>
                    <a:cubicBezTo>
                      <a:pt x="63" y="285"/>
                      <a:pt x="0" y="223"/>
                      <a:pt x="0" y="142"/>
                    </a:cubicBezTo>
                    <a:cubicBezTo>
                      <a:pt x="0" y="62"/>
                      <a:pt x="63" y="0"/>
                      <a:pt x="143" y="0"/>
                    </a:cubicBezTo>
                    <a:cubicBezTo>
                      <a:pt x="224" y="0"/>
                      <a:pt x="286" y="62"/>
                      <a:pt x="286" y="142"/>
                    </a:cubicBezTo>
                    <a:cubicBezTo>
                      <a:pt x="286" y="223"/>
                      <a:pt x="224" y="285"/>
                      <a:pt x="143" y="285"/>
                    </a:cubicBezTo>
                    <a:close/>
                    <a:moveTo>
                      <a:pt x="143" y="17"/>
                    </a:moveTo>
                    <a:lnTo>
                      <a:pt x="143" y="17"/>
                    </a:lnTo>
                    <a:cubicBezTo>
                      <a:pt x="72" y="17"/>
                      <a:pt x="18" y="71"/>
                      <a:pt x="18" y="142"/>
                    </a:cubicBezTo>
                    <a:cubicBezTo>
                      <a:pt x="18" y="214"/>
                      <a:pt x="72" y="267"/>
                      <a:pt x="143" y="267"/>
                    </a:cubicBezTo>
                    <a:cubicBezTo>
                      <a:pt x="214" y="267"/>
                      <a:pt x="268" y="214"/>
                      <a:pt x="268" y="142"/>
                    </a:cubicBezTo>
                    <a:cubicBezTo>
                      <a:pt x="268" y="71"/>
                      <a:pt x="214" y="17"/>
                      <a:pt x="143" y="1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2" name="Freeform 455">
                <a:extLst>
                  <a:ext uri="{FF2B5EF4-FFF2-40B4-BE49-F238E27FC236}">
                    <a16:creationId xmlns:a16="http://schemas.microsoft.com/office/drawing/2014/main" id="{A939528C-4047-8044-BFC0-DAFFD0C6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6511" y="10027804"/>
                <a:ext cx="97175" cy="152707"/>
              </a:xfrm>
              <a:custGeom>
                <a:avLst/>
                <a:gdLst>
                  <a:gd name="T0" fmla="*/ 45 w 91"/>
                  <a:gd name="T1" fmla="*/ 143 h 144"/>
                  <a:gd name="T2" fmla="*/ 45 w 91"/>
                  <a:gd name="T3" fmla="*/ 143 h 144"/>
                  <a:gd name="T4" fmla="*/ 9 w 91"/>
                  <a:gd name="T5" fmla="*/ 134 h 144"/>
                  <a:gd name="T6" fmla="*/ 0 w 91"/>
                  <a:gd name="T7" fmla="*/ 125 h 144"/>
                  <a:gd name="T8" fmla="*/ 18 w 91"/>
                  <a:gd name="T9" fmla="*/ 116 h 144"/>
                  <a:gd name="T10" fmla="*/ 63 w 91"/>
                  <a:gd name="T11" fmla="*/ 116 h 144"/>
                  <a:gd name="T12" fmla="*/ 72 w 91"/>
                  <a:gd name="T13" fmla="*/ 98 h 144"/>
                  <a:gd name="T14" fmla="*/ 45 w 91"/>
                  <a:gd name="T15" fmla="*/ 80 h 144"/>
                  <a:gd name="T16" fmla="*/ 18 w 91"/>
                  <a:gd name="T17" fmla="*/ 62 h 144"/>
                  <a:gd name="T18" fmla="*/ 0 w 91"/>
                  <a:gd name="T19" fmla="*/ 36 h 144"/>
                  <a:gd name="T20" fmla="*/ 18 w 91"/>
                  <a:gd name="T21" fmla="*/ 9 h 144"/>
                  <a:gd name="T22" fmla="*/ 81 w 91"/>
                  <a:gd name="T23" fmla="*/ 9 h 144"/>
                  <a:gd name="T24" fmla="*/ 90 w 91"/>
                  <a:gd name="T25" fmla="*/ 18 h 144"/>
                  <a:gd name="T26" fmla="*/ 72 w 91"/>
                  <a:gd name="T27" fmla="*/ 26 h 144"/>
                  <a:gd name="T28" fmla="*/ 27 w 91"/>
                  <a:gd name="T29" fmla="*/ 26 h 144"/>
                  <a:gd name="T30" fmla="*/ 18 w 91"/>
                  <a:gd name="T31" fmla="*/ 36 h 144"/>
                  <a:gd name="T32" fmla="*/ 45 w 91"/>
                  <a:gd name="T33" fmla="*/ 62 h 144"/>
                  <a:gd name="T34" fmla="*/ 72 w 91"/>
                  <a:gd name="T35" fmla="*/ 80 h 144"/>
                  <a:gd name="T36" fmla="*/ 90 w 91"/>
                  <a:gd name="T37" fmla="*/ 98 h 144"/>
                  <a:gd name="T38" fmla="*/ 72 w 91"/>
                  <a:gd name="T39" fmla="*/ 134 h 144"/>
                  <a:gd name="T40" fmla="*/ 45 w 91"/>
                  <a:gd name="T41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" h="144">
                    <a:moveTo>
                      <a:pt x="45" y="143"/>
                    </a:moveTo>
                    <a:lnTo>
                      <a:pt x="45" y="143"/>
                    </a:lnTo>
                    <a:cubicBezTo>
                      <a:pt x="27" y="143"/>
                      <a:pt x="18" y="134"/>
                      <a:pt x="9" y="134"/>
                    </a:cubicBezTo>
                    <a:cubicBezTo>
                      <a:pt x="0" y="134"/>
                      <a:pt x="0" y="125"/>
                      <a:pt x="0" y="125"/>
                    </a:cubicBezTo>
                    <a:cubicBezTo>
                      <a:pt x="9" y="116"/>
                      <a:pt x="9" y="116"/>
                      <a:pt x="18" y="116"/>
                    </a:cubicBezTo>
                    <a:cubicBezTo>
                      <a:pt x="36" y="125"/>
                      <a:pt x="54" y="125"/>
                      <a:pt x="63" y="116"/>
                    </a:cubicBezTo>
                    <a:cubicBezTo>
                      <a:pt x="72" y="116"/>
                      <a:pt x="72" y="107"/>
                      <a:pt x="72" y="98"/>
                    </a:cubicBezTo>
                    <a:cubicBezTo>
                      <a:pt x="72" y="89"/>
                      <a:pt x="54" y="89"/>
                      <a:pt x="45" y="80"/>
                    </a:cubicBezTo>
                    <a:cubicBezTo>
                      <a:pt x="36" y="71"/>
                      <a:pt x="27" y="71"/>
                      <a:pt x="18" y="62"/>
                    </a:cubicBezTo>
                    <a:cubicBezTo>
                      <a:pt x="9" y="53"/>
                      <a:pt x="0" y="44"/>
                      <a:pt x="0" y="36"/>
                    </a:cubicBezTo>
                    <a:cubicBezTo>
                      <a:pt x="0" y="26"/>
                      <a:pt x="9" y="18"/>
                      <a:pt x="18" y="9"/>
                    </a:cubicBezTo>
                    <a:cubicBezTo>
                      <a:pt x="36" y="0"/>
                      <a:pt x="63" y="0"/>
                      <a:pt x="81" y="9"/>
                    </a:cubicBezTo>
                    <a:cubicBezTo>
                      <a:pt x="90" y="9"/>
                      <a:pt x="90" y="18"/>
                      <a:pt x="90" y="18"/>
                    </a:cubicBezTo>
                    <a:cubicBezTo>
                      <a:pt x="90" y="26"/>
                      <a:pt x="81" y="26"/>
                      <a:pt x="72" y="26"/>
                    </a:cubicBezTo>
                    <a:cubicBezTo>
                      <a:pt x="54" y="18"/>
                      <a:pt x="36" y="18"/>
                      <a:pt x="27" y="26"/>
                    </a:cubicBezTo>
                    <a:lnTo>
                      <a:pt x="18" y="36"/>
                    </a:lnTo>
                    <a:cubicBezTo>
                      <a:pt x="18" y="44"/>
                      <a:pt x="36" y="53"/>
                      <a:pt x="45" y="62"/>
                    </a:cubicBezTo>
                    <a:cubicBezTo>
                      <a:pt x="54" y="62"/>
                      <a:pt x="63" y="71"/>
                      <a:pt x="72" y="80"/>
                    </a:cubicBezTo>
                    <a:cubicBezTo>
                      <a:pt x="81" y="80"/>
                      <a:pt x="90" y="89"/>
                      <a:pt x="90" y="98"/>
                    </a:cubicBezTo>
                    <a:cubicBezTo>
                      <a:pt x="90" y="116"/>
                      <a:pt x="81" y="125"/>
                      <a:pt x="72" y="134"/>
                    </a:cubicBezTo>
                    <a:cubicBezTo>
                      <a:pt x="63" y="134"/>
                      <a:pt x="54" y="143"/>
                      <a:pt x="45" y="14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9" name="Freeform 456">
                <a:extLst>
                  <a:ext uri="{FF2B5EF4-FFF2-40B4-BE49-F238E27FC236}">
                    <a16:creationId xmlns:a16="http://schemas.microsoft.com/office/drawing/2014/main" id="{4C0A9804-43D0-364B-AAB2-757B4FB2D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3531" y="9990784"/>
                <a:ext cx="18510" cy="37020"/>
              </a:xfrm>
              <a:custGeom>
                <a:avLst/>
                <a:gdLst>
                  <a:gd name="T0" fmla="*/ 9 w 19"/>
                  <a:gd name="T1" fmla="*/ 36 h 37"/>
                  <a:gd name="T2" fmla="*/ 9 w 19"/>
                  <a:gd name="T3" fmla="*/ 36 h 37"/>
                  <a:gd name="T4" fmla="*/ 0 w 19"/>
                  <a:gd name="T5" fmla="*/ 27 h 37"/>
                  <a:gd name="T6" fmla="*/ 0 w 19"/>
                  <a:gd name="T7" fmla="*/ 9 h 37"/>
                  <a:gd name="T8" fmla="*/ 9 w 19"/>
                  <a:gd name="T9" fmla="*/ 0 h 37"/>
                  <a:gd name="T10" fmla="*/ 18 w 19"/>
                  <a:gd name="T11" fmla="*/ 9 h 37"/>
                  <a:gd name="T12" fmla="*/ 18 w 19"/>
                  <a:gd name="T13" fmla="*/ 27 h 37"/>
                  <a:gd name="T14" fmla="*/ 9 w 19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7">
                    <a:moveTo>
                      <a:pt x="9" y="36"/>
                    </a:moveTo>
                    <a:lnTo>
                      <a:pt x="9" y="36"/>
                    </a:lnTo>
                    <a:cubicBezTo>
                      <a:pt x="0" y="36"/>
                      <a:pt x="0" y="27"/>
                      <a:pt x="0" y="2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8" y="0"/>
                      <a:pt x="18" y="9"/>
                      <a:pt x="18" y="9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36"/>
                      <a:pt x="9" y="3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0" name="Freeform 457">
                <a:extLst>
                  <a:ext uri="{FF2B5EF4-FFF2-40B4-BE49-F238E27FC236}">
                    <a16:creationId xmlns:a16="http://schemas.microsoft.com/office/drawing/2014/main" id="{A648CA8C-B0B5-A54A-87E9-776126086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3531" y="10175882"/>
                <a:ext cx="18510" cy="37020"/>
              </a:xfrm>
              <a:custGeom>
                <a:avLst/>
                <a:gdLst>
                  <a:gd name="T0" fmla="*/ 9 w 19"/>
                  <a:gd name="T1" fmla="*/ 35 h 36"/>
                  <a:gd name="T2" fmla="*/ 9 w 19"/>
                  <a:gd name="T3" fmla="*/ 35 h 36"/>
                  <a:gd name="T4" fmla="*/ 0 w 19"/>
                  <a:gd name="T5" fmla="*/ 26 h 36"/>
                  <a:gd name="T6" fmla="*/ 0 w 19"/>
                  <a:gd name="T7" fmla="*/ 9 h 36"/>
                  <a:gd name="T8" fmla="*/ 9 w 19"/>
                  <a:gd name="T9" fmla="*/ 0 h 36"/>
                  <a:gd name="T10" fmla="*/ 18 w 19"/>
                  <a:gd name="T11" fmla="*/ 9 h 36"/>
                  <a:gd name="T12" fmla="*/ 18 w 19"/>
                  <a:gd name="T13" fmla="*/ 26 h 36"/>
                  <a:gd name="T14" fmla="*/ 9 w 19"/>
                  <a:gd name="T1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6">
                    <a:moveTo>
                      <a:pt x="9" y="35"/>
                    </a:moveTo>
                    <a:lnTo>
                      <a:pt x="9" y="35"/>
                    </a:lnTo>
                    <a:cubicBezTo>
                      <a:pt x="0" y="35"/>
                      <a:pt x="0" y="26"/>
                      <a:pt x="0" y="2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8" y="0"/>
                      <a:pt x="18" y="9"/>
                      <a:pt x="18" y="9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35"/>
                      <a:pt x="9" y="3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409FC9-26D7-6D46-9022-06236C9D0A2D}"/>
              </a:ext>
            </a:extLst>
          </p:cNvPr>
          <p:cNvGrpSpPr/>
          <p:nvPr/>
        </p:nvGrpSpPr>
        <p:grpSpPr>
          <a:xfrm>
            <a:off x="1471111" y="4443835"/>
            <a:ext cx="6010344" cy="4775334"/>
            <a:chOff x="1471111" y="4594711"/>
            <a:chExt cx="6010344" cy="4775334"/>
          </a:xfrm>
        </p:grpSpPr>
        <p:sp>
          <p:nvSpPr>
            <p:cNvPr id="69" name="CuadroTexto 568">
              <a:extLst>
                <a:ext uri="{FF2B5EF4-FFF2-40B4-BE49-F238E27FC236}">
                  <a16:creationId xmlns:a16="http://schemas.microsoft.com/office/drawing/2014/main" id="{8DFAC749-58ED-6444-AB9D-F9DACF7F6F57}"/>
                </a:ext>
              </a:extLst>
            </p:cNvPr>
            <p:cNvSpPr txBox="1"/>
            <p:nvPr/>
          </p:nvSpPr>
          <p:spPr>
            <a:xfrm>
              <a:off x="1471111" y="4594711"/>
              <a:ext cx="3767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Finance</a:t>
              </a:r>
            </a:p>
          </p:txBody>
        </p:sp>
        <p:sp>
          <p:nvSpPr>
            <p:cNvPr id="70" name="CuadroTexto 569">
              <a:extLst>
                <a:ext uri="{FF2B5EF4-FFF2-40B4-BE49-F238E27FC236}">
                  <a16:creationId xmlns:a16="http://schemas.microsoft.com/office/drawing/2014/main" id="{0E23395F-4DE9-964B-B338-61469615B1D4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7D855A-4007-884C-9DF9-10CDA8104880}"/>
              </a:ext>
            </a:extLst>
          </p:cNvPr>
          <p:cNvGrpSpPr/>
          <p:nvPr/>
        </p:nvGrpSpPr>
        <p:grpSpPr>
          <a:xfrm>
            <a:off x="8291424" y="10887288"/>
            <a:ext cx="3654770" cy="2023796"/>
            <a:chOff x="10241399" y="11350030"/>
            <a:chExt cx="3654770" cy="2023796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BDABF6C4-6401-BC4C-97AA-91CAFB2072A3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435CE22D-D380-4D43-846F-F9D379BD0FFB}"/>
                </a:ext>
              </a:extLst>
            </p:cNvPr>
            <p:cNvSpPr/>
            <p:nvPr/>
          </p:nvSpPr>
          <p:spPr>
            <a:xfrm>
              <a:off x="10241399" y="11988831"/>
              <a:ext cx="365477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A35ABA7-BD69-864C-9E21-B6BBFF5518D5}"/>
              </a:ext>
            </a:extLst>
          </p:cNvPr>
          <p:cNvGrpSpPr/>
          <p:nvPr/>
        </p:nvGrpSpPr>
        <p:grpSpPr>
          <a:xfrm>
            <a:off x="12025776" y="10887288"/>
            <a:ext cx="3654770" cy="2023796"/>
            <a:chOff x="10241399" y="11350030"/>
            <a:chExt cx="3654770" cy="2023796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C2D7C847-3AFD-BA40-9E0A-3EC9DFDDF35A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5CC32359-959B-7D41-9A20-ADEFC642101B}"/>
                </a:ext>
              </a:extLst>
            </p:cNvPr>
            <p:cNvSpPr/>
            <p:nvPr/>
          </p:nvSpPr>
          <p:spPr>
            <a:xfrm>
              <a:off x="10241399" y="11988831"/>
              <a:ext cx="365477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35ABA8-CC4E-404E-8C26-D6946DB19F29}"/>
              </a:ext>
            </a:extLst>
          </p:cNvPr>
          <p:cNvGrpSpPr/>
          <p:nvPr/>
        </p:nvGrpSpPr>
        <p:grpSpPr>
          <a:xfrm>
            <a:off x="15760128" y="10887288"/>
            <a:ext cx="3654770" cy="2023796"/>
            <a:chOff x="10241399" y="11350030"/>
            <a:chExt cx="3654770" cy="2023796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044DA10D-DF43-014C-ABF6-6515A5B7538B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CF726EF4-3DE8-D94D-A0B8-E0CB492AF914}"/>
                </a:ext>
              </a:extLst>
            </p:cNvPr>
            <p:cNvSpPr/>
            <p:nvPr/>
          </p:nvSpPr>
          <p:spPr>
            <a:xfrm>
              <a:off x="10241399" y="11988831"/>
              <a:ext cx="365477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AD43B4-CC30-E649-8995-1E2D02D4BA27}"/>
              </a:ext>
            </a:extLst>
          </p:cNvPr>
          <p:cNvGrpSpPr/>
          <p:nvPr/>
        </p:nvGrpSpPr>
        <p:grpSpPr>
          <a:xfrm>
            <a:off x="19474438" y="10887288"/>
            <a:ext cx="3654770" cy="2023796"/>
            <a:chOff x="10241399" y="11350030"/>
            <a:chExt cx="3654770" cy="2023796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6E67761A-A0ED-6049-BB01-F8D44F707C00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27A5741E-BB9E-8B41-90CF-AF4298BC7D43}"/>
                </a:ext>
              </a:extLst>
            </p:cNvPr>
            <p:cNvSpPr/>
            <p:nvPr/>
          </p:nvSpPr>
          <p:spPr>
            <a:xfrm>
              <a:off x="10241399" y="11988831"/>
              <a:ext cx="365477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42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92CCD8"/>
      </a:accent1>
      <a:accent2>
        <a:srgbClr val="89CB9A"/>
      </a:accent2>
      <a:accent3>
        <a:srgbClr val="7B9FAC"/>
      </a:accent3>
      <a:accent4>
        <a:srgbClr val="C5D84A"/>
      </a:accent4>
      <a:accent5>
        <a:srgbClr val="71A24F"/>
      </a:accent5>
      <a:accent6>
        <a:srgbClr val="D2D2D2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91475</TotalTime>
  <Words>592</Words>
  <Application>Microsoft Macintosh PowerPoint</Application>
  <PresentationFormat>Custom</PresentationFormat>
  <Paragraphs>141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16298</cp:revision>
  <dcterms:created xsi:type="dcterms:W3CDTF">2014-11-12T21:47:38Z</dcterms:created>
  <dcterms:modified xsi:type="dcterms:W3CDTF">2019-09-25T20:51:04Z</dcterms:modified>
  <cp:category/>
</cp:coreProperties>
</file>