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12" r:id="rId7"/>
    <p:sldId id="313" r:id="rId8"/>
    <p:sldId id="31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6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2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4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>
            <a:extLst>
              <a:ext uri="{FF2B5EF4-FFF2-40B4-BE49-F238E27FC236}">
                <a16:creationId xmlns:a16="http://schemas.microsoft.com/office/drawing/2014/main" id="{99B4A549-ED55-7C43-B207-4EDDD6AF2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071" y="4534001"/>
            <a:ext cx="7942969" cy="7952703"/>
          </a:xfrm>
          <a:custGeom>
            <a:avLst/>
            <a:gdLst>
              <a:gd name="T0" fmla="*/ 7195 w 7196"/>
              <a:gd name="T1" fmla="*/ 7203 h 7204"/>
              <a:gd name="T2" fmla="*/ 0 w 7196"/>
              <a:gd name="T3" fmla="*/ 7203 h 7204"/>
              <a:gd name="T4" fmla="*/ 0 w 7196"/>
              <a:gd name="T5" fmla="*/ 0 h 7204"/>
              <a:gd name="T6" fmla="*/ 7195 w 7196"/>
              <a:gd name="T7" fmla="*/ 0 h 7204"/>
              <a:gd name="T8" fmla="*/ 7195 w 7196"/>
              <a:gd name="T9" fmla="*/ 7203 h 7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6" h="7204">
                <a:moveTo>
                  <a:pt x="7195" y="7203"/>
                </a:moveTo>
                <a:lnTo>
                  <a:pt x="0" y="7203"/>
                </a:lnTo>
                <a:lnTo>
                  <a:pt x="0" y="0"/>
                </a:lnTo>
                <a:lnTo>
                  <a:pt x="7195" y="0"/>
                </a:lnTo>
                <a:lnTo>
                  <a:pt x="7195" y="7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5">
            <a:extLst>
              <a:ext uri="{FF2B5EF4-FFF2-40B4-BE49-F238E27FC236}">
                <a16:creationId xmlns:a16="http://schemas.microsoft.com/office/drawing/2014/main" id="{44DFBCDD-EBEA-4846-9E87-F48C5031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273" y="4563204"/>
            <a:ext cx="3903346" cy="3908212"/>
          </a:xfrm>
          <a:custGeom>
            <a:avLst/>
            <a:gdLst>
              <a:gd name="T0" fmla="*/ 3139 w 3536"/>
              <a:gd name="T1" fmla="*/ 2103 h 3543"/>
              <a:gd name="T2" fmla="*/ 3139 w 3536"/>
              <a:gd name="T3" fmla="*/ 2103 h 3543"/>
              <a:gd name="T4" fmla="*/ 2986 w 3536"/>
              <a:gd name="T5" fmla="*/ 2445 h 3543"/>
              <a:gd name="T6" fmla="*/ 3391 w 3536"/>
              <a:gd name="T7" fmla="*/ 2994 h 3543"/>
              <a:gd name="T8" fmla="*/ 3391 w 3536"/>
              <a:gd name="T9" fmla="*/ 2256 h 3543"/>
              <a:gd name="T10" fmla="*/ 3139 w 3536"/>
              <a:gd name="T11" fmla="*/ 2103 h 3543"/>
              <a:gd name="T12" fmla="*/ 3535 w 3536"/>
              <a:gd name="T13" fmla="*/ 0 h 3543"/>
              <a:gd name="T14" fmla="*/ 3535 w 3536"/>
              <a:gd name="T15" fmla="*/ 0 h 3543"/>
              <a:gd name="T16" fmla="*/ 0 w 3536"/>
              <a:gd name="T17" fmla="*/ 0 h 3543"/>
              <a:gd name="T18" fmla="*/ 0 w 3536"/>
              <a:gd name="T19" fmla="*/ 3542 h 3543"/>
              <a:gd name="T20" fmla="*/ 1187 w 3536"/>
              <a:gd name="T21" fmla="*/ 3542 h 3543"/>
              <a:gd name="T22" fmla="*/ 1772 w 3536"/>
              <a:gd name="T23" fmla="*/ 2994 h 3543"/>
              <a:gd name="T24" fmla="*/ 1772 w 3536"/>
              <a:gd name="T25" fmla="*/ 2994 h 3543"/>
              <a:gd name="T26" fmla="*/ 1781 w 3536"/>
              <a:gd name="T27" fmla="*/ 2994 h 3543"/>
              <a:gd name="T28" fmla="*/ 1799 w 3536"/>
              <a:gd name="T29" fmla="*/ 2994 h 3543"/>
              <a:gd name="T30" fmla="*/ 1736 w 3536"/>
              <a:gd name="T31" fmla="*/ 2544 h 3543"/>
              <a:gd name="T32" fmla="*/ 2213 w 3536"/>
              <a:gd name="T33" fmla="*/ 1493 h 3543"/>
              <a:gd name="T34" fmla="*/ 3391 w 3536"/>
              <a:gd name="T35" fmla="*/ 1016 h 3543"/>
              <a:gd name="T36" fmla="*/ 3391 w 3536"/>
              <a:gd name="T37" fmla="*/ 441 h 3543"/>
              <a:gd name="T38" fmla="*/ 3535 w 3536"/>
              <a:gd name="T39" fmla="*/ 441 h 3543"/>
              <a:gd name="T40" fmla="*/ 3535 w 3536"/>
              <a:gd name="T41" fmla="*/ 0 h 3543"/>
              <a:gd name="T42" fmla="*/ 3139 w 3536"/>
              <a:gd name="T43" fmla="*/ 2103 h 3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36" h="3543">
                <a:moveTo>
                  <a:pt x="3139" y="2103"/>
                </a:moveTo>
                <a:lnTo>
                  <a:pt x="3139" y="2103"/>
                </a:lnTo>
                <a:cubicBezTo>
                  <a:pt x="3040" y="2175"/>
                  <a:pt x="2986" y="2292"/>
                  <a:pt x="2986" y="2445"/>
                </a:cubicBezTo>
                <a:cubicBezTo>
                  <a:pt x="2986" y="2688"/>
                  <a:pt x="3121" y="2868"/>
                  <a:pt x="3391" y="2994"/>
                </a:cubicBezTo>
                <a:cubicBezTo>
                  <a:pt x="3391" y="2256"/>
                  <a:pt x="3391" y="2256"/>
                  <a:pt x="3391" y="2256"/>
                </a:cubicBezTo>
                <a:cubicBezTo>
                  <a:pt x="3292" y="2229"/>
                  <a:pt x="3202" y="2175"/>
                  <a:pt x="3139" y="2103"/>
                </a:cubicBezTo>
                <a:lnTo>
                  <a:pt x="3535" y="0"/>
                </a:lnTo>
                <a:lnTo>
                  <a:pt x="3535" y="0"/>
                </a:lnTo>
                <a:cubicBezTo>
                  <a:pt x="0" y="0"/>
                  <a:pt x="0" y="0"/>
                  <a:pt x="0" y="0"/>
                </a:cubicBezTo>
                <a:cubicBezTo>
                  <a:pt x="0" y="3542"/>
                  <a:pt x="0" y="3542"/>
                  <a:pt x="0" y="3542"/>
                </a:cubicBezTo>
                <a:cubicBezTo>
                  <a:pt x="1187" y="3542"/>
                  <a:pt x="1187" y="3542"/>
                  <a:pt x="1187" y="3542"/>
                </a:cubicBezTo>
                <a:cubicBezTo>
                  <a:pt x="1205" y="3236"/>
                  <a:pt x="1457" y="2994"/>
                  <a:pt x="1772" y="2994"/>
                </a:cubicBezTo>
                <a:lnTo>
                  <a:pt x="1772" y="2994"/>
                </a:lnTo>
                <a:lnTo>
                  <a:pt x="1781" y="2994"/>
                </a:lnTo>
                <a:cubicBezTo>
                  <a:pt x="1790" y="2994"/>
                  <a:pt x="1790" y="2994"/>
                  <a:pt x="1799" y="2994"/>
                </a:cubicBezTo>
                <a:cubicBezTo>
                  <a:pt x="1763" y="2868"/>
                  <a:pt x="1736" y="2724"/>
                  <a:pt x="1736" y="2544"/>
                </a:cubicBezTo>
                <a:cubicBezTo>
                  <a:pt x="1736" y="2112"/>
                  <a:pt x="1898" y="1762"/>
                  <a:pt x="2213" y="1493"/>
                </a:cubicBezTo>
                <a:cubicBezTo>
                  <a:pt x="2527" y="1214"/>
                  <a:pt x="2923" y="1061"/>
                  <a:pt x="3391" y="1016"/>
                </a:cubicBezTo>
                <a:cubicBezTo>
                  <a:pt x="3391" y="441"/>
                  <a:pt x="3391" y="441"/>
                  <a:pt x="3391" y="441"/>
                </a:cubicBezTo>
                <a:cubicBezTo>
                  <a:pt x="3535" y="441"/>
                  <a:pt x="3535" y="441"/>
                  <a:pt x="3535" y="441"/>
                </a:cubicBezTo>
                <a:cubicBezTo>
                  <a:pt x="3535" y="0"/>
                  <a:pt x="3535" y="0"/>
                  <a:pt x="3535" y="0"/>
                </a:cubicBezTo>
                <a:lnTo>
                  <a:pt x="3139" y="210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6">
            <a:extLst>
              <a:ext uri="{FF2B5EF4-FFF2-40B4-BE49-F238E27FC236}">
                <a16:creationId xmlns:a16="http://schemas.microsoft.com/office/drawing/2014/main" id="{50BE3C00-3F12-0640-9F9A-5D978C010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877" y="5049905"/>
            <a:ext cx="1985742" cy="3421510"/>
          </a:xfrm>
          <a:custGeom>
            <a:avLst/>
            <a:gdLst>
              <a:gd name="T0" fmla="*/ 1799 w 1800"/>
              <a:gd name="T1" fmla="*/ 0 h 3102"/>
              <a:gd name="T2" fmla="*/ 1799 w 1800"/>
              <a:gd name="T3" fmla="*/ 0 h 3102"/>
              <a:gd name="T4" fmla="*/ 1655 w 1800"/>
              <a:gd name="T5" fmla="*/ 0 h 3102"/>
              <a:gd name="T6" fmla="*/ 1655 w 1800"/>
              <a:gd name="T7" fmla="*/ 575 h 3102"/>
              <a:gd name="T8" fmla="*/ 477 w 1800"/>
              <a:gd name="T9" fmla="*/ 1052 h 3102"/>
              <a:gd name="T10" fmla="*/ 0 w 1800"/>
              <a:gd name="T11" fmla="*/ 2103 h 3102"/>
              <a:gd name="T12" fmla="*/ 63 w 1800"/>
              <a:gd name="T13" fmla="*/ 2553 h 3102"/>
              <a:gd name="T14" fmla="*/ 63 w 1800"/>
              <a:gd name="T15" fmla="*/ 2553 h 3102"/>
              <a:gd name="T16" fmla="*/ 63 w 1800"/>
              <a:gd name="T17" fmla="*/ 2553 h 3102"/>
              <a:gd name="T18" fmla="*/ 81 w 1800"/>
              <a:gd name="T19" fmla="*/ 2553 h 3102"/>
              <a:gd name="T20" fmla="*/ 81 w 1800"/>
              <a:gd name="T21" fmla="*/ 2553 h 3102"/>
              <a:gd name="T22" fmla="*/ 612 w 1800"/>
              <a:gd name="T23" fmla="*/ 3101 h 3102"/>
              <a:gd name="T24" fmla="*/ 1799 w 1800"/>
              <a:gd name="T25" fmla="*/ 3101 h 3102"/>
              <a:gd name="T26" fmla="*/ 1799 w 1800"/>
              <a:gd name="T27" fmla="*/ 1842 h 3102"/>
              <a:gd name="T28" fmla="*/ 1655 w 1800"/>
              <a:gd name="T29" fmla="*/ 1815 h 3102"/>
              <a:gd name="T30" fmla="*/ 1655 w 1800"/>
              <a:gd name="T31" fmla="*/ 2553 h 3102"/>
              <a:gd name="T32" fmla="*/ 1250 w 1800"/>
              <a:gd name="T33" fmla="*/ 2004 h 3102"/>
              <a:gd name="T34" fmla="*/ 1403 w 1800"/>
              <a:gd name="T35" fmla="*/ 1662 h 3102"/>
              <a:gd name="T36" fmla="*/ 1241 w 1800"/>
              <a:gd name="T37" fmla="*/ 1268 h 3102"/>
              <a:gd name="T38" fmla="*/ 1241 w 1800"/>
              <a:gd name="T39" fmla="*/ 1268 h 3102"/>
              <a:gd name="T40" fmla="*/ 1241 w 1800"/>
              <a:gd name="T41" fmla="*/ 1268 h 3102"/>
              <a:gd name="T42" fmla="*/ 1799 w 1800"/>
              <a:gd name="T43" fmla="*/ 683 h 3102"/>
              <a:gd name="T44" fmla="*/ 1799 w 1800"/>
              <a:gd name="T45" fmla="*/ 0 h 3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00" h="3102">
                <a:moveTo>
                  <a:pt x="1799" y="0"/>
                </a:moveTo>
                <a:lnTo>
                  <a:pt x="1799" y="0"/>
                </a:lnTo>
                <a:cubicBezTo>
                  <a:pt x="1655" y="0"/>
                  <a:pt x="1655" y="0"/>
                  <a:pt x="1655" y="0"/>
                </a:cubicBezTo>
                <a:cubicBezTo>
                  <a:pt x="1655" y="575"/>
                  <a:pt x="1655" y="575"/>
                  <a:pt x="1655" y="575"/>
                </a:cubicBezTo>
                <a:cubicBezTo>
                  <a:pt x="1187" y="620"/>
                  <a:pt x="791" y="773"/>
                  <a:pt x="477" y="1052"/>
                </a:cubicBezTo>
                <a:cubicBezTo>
                  <a:pt x="162" y="1321"/>
                  <a:pt x="0" y="1671"/>
                  <a:pt x="0" y="2103"/>
                </a:cubicBezTo>
                <a:cubicBezTo>
                  <a:pt x="0" y="2283"/>
                  <a:pt x="27" y="2427"/>
                  <a:pt x="63" y="2553"/>
                </a:cubicBezTo>
                <a:lnTo>
                  <a:pt x="63" y="2553"/>
                </a:lnTo>
                <a:lnTo>
                  <a:pt x="63" y="2553"/>
                </a:lnTo>
                <a:cubicBezTo>
                  <a:pt x="72" y="2553"/>
                  <a:pt x="72" y="2553"/>
                  <a:pt x="81" y="2553"/>
                </a:cubicBezTo>
                <a:lnTo>
                  <a:pt x="81" y="2553"/>
                </a:lnTo>
                <a:cubicBezTo>
                  <a:pt x="369" y="2580"/>
                  <a:pt x="603" y="2814"/>
                  <a:pt x="612" y="3101"/>
                </a:cubicBezTo>
                <a:cubicBezTo>
                  <a:pt x="1799" y="3101"/>
                  <a:pt x="1799" y="3101"/>
                  <a:pt x="1799" y="3101"/>
                </a:cubicBezTo>
                <a:cubicBezTo>
                  <a:pt x="1799" y="1842"/>
                  <a:pt x="1799" y="1842"/>
                  <a:pt x="1799" y="1842"/>
                </a:cubicBezTo>
                <a:cubicBezTo>
                  <a:pt x="1754" y="1842"/>
                  <a:pt x="1700" y="1833"/>
                  <a:pt x="1655" y="1815"/>
                </a:cubicBezTo>
                <a:cubicBezTo>
                  <a:pt x="1655" y="2553"/>
                  <a:pt x="1655" y="2553"/>
                  <a:pt x="1655" y="2553"/>
                </a:cubicBezTo>
                <a:cubicBezTo>
                  <a:pt x="1385" y="2427"/>
                  <a:pt x="1250" y="2247"/>
                  <a:pt x="1250" y="2004"/>
                </a:cubicBezTo>
                <a:cubicBezTo>
                  <a:pt x="1250" y="1851"/>
                  <a:pt x="1304" y="1734"/>
                  <a:pt x="1403" y="1662"/>
                </a:cubicBezTo>
                <a:cubicBezTo>
                  <a:pt x="1304" y="1555"/>
                  <a:pt x="1241" y="1420"/>
                  <a:pt x="1241" y="1268"/>
                </a:cubicBezTo>
                <a:lnTo>
                  <a:pt x="1241" y="1268"/>
                </a:lnTo>
                <a:lnTo>
                  <a:pt x="1241" y="1268"/>
                </a:lnTo>
                <a:cubicBezTo>
                  <a:pt x="1241" y="953"/>
                  <a:pt x="1493" y="692"/>
                  <a:pt x="1799" y="683"/>
                </a:cubicBezTo>
                <a:cubicBezTo>
                  <a:pt x="1799" y="0"/>
                  <a:pt x="1799" y="0"/>
                  <a:pt x="1799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7">
            <a:extLst>
              <a:ext uri="{FF2B5EF4-FFF2-40B4-BE49-F238E27FC236}">
                <a16:creationId xmlns:a16="http://schemas.microsoft.com/office/drawing/2014/main" id="{837BAFAD-9E13-0B45-96B5-FE93DE47F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135" y="4499931"/>
            <a:ext cx="4010421" cy="4039623"/>
          </a:xfrm>
          <a:custGeom>
            <a:avLst/>
            <a:gdLst>
              <a:gd name="T0" fmla="*/ 3598 w 3635"/>
              <a:gd name="T1" fmla="*/ 0 h 3660"/>
              <a:gd name="T2" fmla="*/ 0 w 3635"/>
              <a:gd name="T3" fmla="*/ 0 h 3660"/>
              <a:gd name="T4" fmla="*/ 0 w 3635"/>
              <a:gd name="T5" fmla="*/ 3659 h 3660"/>
              <a:gd name="T6" fmla="*/ 0 w 3635"/>
              <a:gd name="T7" fmla="*/ 3596 h 3660"/>
              <a:gd name="T8" fmla="*/ 36 w 3635"/>
              <a:gd name="T9" fmla="*/ 3596 h 3660"/>
              <a:gd name="T10" fmla="*/ 36 w 3635"/>
              <a:gd name="T11" fmla="*/ 27 h 3660"/>
              <a:gd name="T12" fmla="*/ 3598 w 3635"/>
              <a:gd name="T13" fmla="*/ 27 h 3660"/>
              <a:gd name="T14" fmla="*/ 3634 w 3635"/>
              <a:gd name="T15" fmla="*/ 27 h 3660"/>
              <a:gd name="T16" fmla="*/ 3598 w 3635"/>
              <a:gd name="T17" fmla="*/ 27 h 3660"/>
              <a:gd name="T18" fmla="*/ 3598 w 3635"/>
              <a:gd name="T19" fmla="*/ 0 h 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3660">
                <a:moveTo>
                  <a:pt x="3598" y="0"/>
                </a:moveTo>
                <a:lnTo>
                  <a:pt x="0" y="0"/>
                </a:lnTo>
                <a:lnTo>
                  <a:pt x="0" y="3659"/>
                </a:lnTo>
                <a:lnTo>
                  <a:pt x="0" y="3596"/>
                </a:lnTo>
                <a:lnTo>
                  <a:pt x="36" y="3596"/>
                </a:lnTo>
                <a:lnTo>
                  <a:pt x="36" y="27"/>
                </a:lnTo>
                <a:lnTo>
                  <a:pt x="3598" y="27"/>
                </a:lnTo>
                <a:lnTo>
                  <a:pt x="3634" y="27"/>
                </a:lnTo>
                <a:lnTo>
                  <a:pt x="3598" y="27"/>
                </a:lnTo>
                <a:lnTo>
                  <a:pt x="359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8">
            <a:extLst>
              <a:ext uri="{FF2B5EF4-FFF2-40B4-BE49-F238E27FC236}">
                <a16:creationId xmlns:a16="http://schemas.microsoft.com/office/drawing/2014/main" id="{9878FB16-3C2F-594B-B578-2A65919D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135" y="4499931"/>
            <a:ext cx="4010421" cy="4039623"/>
          </a:xfrm>
          <a:custGeom>
            <a:avLst/>
            <a:gdLst>
              <a:gd name="T0" fmla="*/ 3598 w 3635"/>
              <a:gd name="T1" fmla="*/ 0 h 3660"/>
              <a:gd name="T2" fmla="*/ 0 w 3635"/>
              <a:gd name="T3" fmla="*/ 0 h 3660"/>
              <a:gd name="T4" fmla="*/ 0 w 3635"/>
              <a:gd name="T5" fmla="*/ 3659 h 3660"/>
              <a:gd name="T6" fmla="*/ 0 w 3635"/>
              <a:gd name="T7" fmla="*/ 3596 h 3660"/>
              <a:gd name="T8" fmla="*/ 36 w 3635"/>
              <a:gd name="T9" fmla="*/ 3596 h 3660"/>
              <a:gd name="T10" fmla="*/ 36 w 3635"/>
              <a:gd name="T11" fmla="*/ 27 h 3660"/>
              <a:gd name="T12" fmla="*/ 3598 w 3635"/>
              <a:gd name="T13" fmla="*/ 27 h 3660"/>
              <a:gd name="T14" fmla="*/ 3634 w 3635"/>
              <a:gd name="T15" fmla="*/ 27 h 3660"/>
              <a:gd name="T16" fmla="*/ 3598 w 3635"/>
              <a:gd name="T17" fmla="*/ 27 h 3660"/>
              <a:gd name="T18" fmla="*/ 3598 w 3635"/>
              <a:gd name="T19" fmla="*/ 0 h 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5" h="3660">
                <a:moveTo>
                  <a:pt x="3598" y="0"/>
                </a:moveTo>
                <a:lnTo>
                  <a:pt x="0" y="0"/>
                </a:lnTo>
                <a:lnTo>
                  <a:pt x="0" y="3659"/>
                </a:lnTo>
                <a:lnTo>
                  <a:pt x="0" y="3596"/>
                </a:lnTo>
                <a:lnTo>
                  <a:pt x="36" y="3596"/>
                </a:lnTo>
                <a:lnTo>
                  <a:pt x="36" y="27"/>
                </a:lnTo>
                <a:lnTo>
                  <a:pt x="3598" y="27"/>
                </a:lnTo>
                <a:lnTo>
                  <a:pt x="3634" y="27"/>
                </a:lnTo>
                <a:lnTo>
                  <a:pt x="3598" y="27"/>
                </a:lnTo>
                <a:lnTo>
                  <a:pt x="359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9">
            <a:extLst>
              <a:ext uri="{FF2B5EF4-FFF2-40B4-BE49-F238E27FC236}">
                <a16:creationId xmlns:a16="http://schemas.microsoft.com/office/drawing/2014/main" id="{1FE582EA-26AB-9143-9A6D-EA2A9267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071" y="4534001"/>
            <a:ext cx="3932548" cy="3942282"/>
          </a:xfrm>
          <a:custGeom>
            <a:avLst/>
            <a:gdLst>
              <a:gd name="T0" fmla="*/ 3562 w 3563"/>
              <a:gd name="T1" fmla="*/ 0 h 3570"/>
              <a:gd name="T2" fmla="*/ 0 w 3563"/>
              <a:gd name="T3" fmla="*/ 0 h 3570"/>
              <a:gd name="T4" fmla="*/ 0 w 3563"/>
              <a:gd name="T5" fmla="*/ 3569 h 3570"/>
              <a:gd name="T6" fmla="*/ 27 w 3563"/>
              <a:gd name="T7" fmla="*/ 3569 h 3570"/>
              <a:gd name="T8" fmla="*/ 27 w 3563"/>
              <a:gd name="T9" fmla="*/ 27 h 3570"/>
              <a:gd name="T10" fmla="*/ 3562 w 3563"/>
              <a:gd name="T11" fmla="*/ 27 h 3570"/>
              <a:gd name="T12" fmla="*/ 3562 w 3563"/>
              <a:gd name="T13" fmla="*/ 468 h 3570"/>
              <a:gd name="T14" fmla="*/ 3562 w 3563"/>
              <a:gd name="T15" fmla="*/ 0 h 3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3" h="3570">
                <a:moveTo>
                  <a:pt x="3562" y="0"/>
                </a:moveTo>
                <a:lnTo>
                  <a:pt x="0" y="0"/>
                </a:lnTo>
                <a:lnTo>
                  <a:pt x="0" y="3569"/>
                </a:lnTo>
                <a:lnTo>
                  <a:pt x="27" y="3569"/>
                </a:lnTo>
                <a:lnTo>
                  <a:pt x="27" y="27"/>
                </a:lnTo>
                <a:lnTo>
                  <a:pt x="3562" y="27"/>
                </a:lnTo>
                <a:lnTo>
                  <a:pt x="3562" y="468"/>
                </a:lnTo>
                <a:lnTo>
                  <a:pt x="3562" y="0"/>
                </a:lnTo>
              </a:path>
            </a:pathLst>
          </a:custGeom>
          <a:solidFill>
            <a:srgbClr val="467B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0">
            <a:extLst>
              <a:ext uri="{FF2B5EF4-FFF2-40B4-BE49-F238E27FC236}">
                <a16:creationId xmlns:a16="http://schemas.microsoft.com/office/drawing/2014/main" id="{934BCE22-4090-D348-9608-B69AD02B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071" y="4534001"/>
            <a:ext cx="3932548" cy="3942282"/>
          </a:xfrm>
          <a:custGeom>
            <a:avLst/>
            <a:gdLst>
              <a:gd name="T0" fmla="*/ 3562 w 3563"/>
              <a:gd name="T1" fmla="*/ 0 h 3570"/>
              <a:gd name="T2" fmla="*/ 0 w 3563"/>
              <a:gd name="T3" fmla="*/ 0 h 3570"/>
              <a:gd name="T4" fmla="*/ 0 w 3563"/>
              <a:gd name="T5" fmla="*/ 3569 h 3570"/>
              <a:gd name="T6" fmla="*/ 27 w 3563"/>
              <a:gd name="T7" fmla="*/ 3569 h 3570"/>
              <a:gd name="T8" fmla="*/ 27 w 3563"/>
              <a:gd name="T9" fmla="*/ 27 h 3570"/>
              <a:gd name="T10" fmla="*/ 3562 w 3563"/>
              <a:gd name="T11" fmla="*/ 27 h 3570"/>
              <a:gd name="T12" fmla="*/ 3562 w 3563"/>
              <a:gd name="T13" fmla="*/ 468 h 3570"/>
              <a:gd name="T14" fmla="*/ 3562 w 3563"/>
              <a:gd name="T15" fmla="*/ 0 h 3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3" h="3570">
                <a:moveTo>
                  <a:pt x="3562" y="0"/>
                </a:moveTo>
                <a:lnTo>
                  <a:pt x="0" y="0"/>
                </a:lnTo>
                <a:lnTo>
                  <a:pt x="0" y="3569"/>
                </a:lnTo>
                <a:lnTo>
                  <a:pt x="27" y="3569"/>
                </a:lnTo>
                <a:lnTo>
                  <a:pt x="27" y="27"/>
                </a:lnTo>
                <a:lnTo>
                  <a:pt x="3562" y="27"/>
                </a:lnTo>
                <a:lnTo>
                  <a:pt x="3562" y="468"/>
                </a:lnTo>
                <a:lnTo>
                  <a:pt x="3562" y="0"/>
                </a:lnTo>
              </a:path>
            </a:pathLst>
          </a:custGeom>
          <a:solidFill>
            <a:srgbClr val="467B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1">
            <a:extLst>
              <a:ext uri="{FF2B5EF4-FFF2-40B4-BE49-F238E27FC236}">
                <a16:creationId xmlns:a16="http://schemas.microsoft.com/office/drawing/2014/main" id="{B19DE543-5336-0D45-810F-51794F512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4757" y="8539554"/>
            <a:ext cx="3908212" cy="3903346"/>
          </a:xfrm>
          <a:custGeom>
            <a:avLst/>
            <a:gdLst>
              <a:gd name="T0" fmla="*/ 206 w 3543"/>
              <a:gd name="T1" fmla="*/ 576 h 3536"/>
              <a:gd name="T2" fmla="*/ 206 w 3543"/>
              <a:gd name="T3" fmla="*/ 576 h 3536"/>
              <a:gd name="T4" fmla="*/ 206 w 3543"/>
              <a:gd name="T5" fmla="*/ 1304 h 3536"/>
              <a:gd name="T6" fmla="*/ 377 w 3543"/>
              <a:gd name="T7" fmla="*/ 1430 h 3536"/>
              <a:gd name="T8" fmla="*/ 395 w 3543"/>
              <a:gd name="T9" fmla="*/ 1448 h 3536"/>
              <a:gd name="T10" fmla="*/ 547 w 3543"/>
              <a:gd name="T11" fmla="*/ 1097 h 3536"/>
              <a:gd name="T12" fmla="*/ 206 w 3543"/>
              <a:gd name="T13" fmla="*/ 576 h 3536"/>
              <a:gd name="T14" fmla="*/ 3542 w 3543"/>
              <a:gd name="T15" fmla="*/ 0 h 3536"/>
              <a:gd name="T16" fmla="*/ 3542 w 3543"/>
              <a:gd name="T17" fmla="*/ 0 h 3536"/>
              <a:gd name="T18" fmla="*/ 2490 w 3543"/>
              <a:gd name="T19" fmla="*/ 0 h 3536"/>
              <a:gd name="T20" fmla="*/ 1906 w 3543"/>
              <a:gd name="T21" fmla="*/ 549 h 3536"/>
              <a:gd name="T22" fmla="*/ 1906 w 3543"/>
              <a:gd name="T23" fmla="*/ 549 h 3536"/>
              <a:gd name="T24" fmla="*/ 1726 w 3543"/>
              <a:gd name="T25" fmla="*/ 522 h 3536"/>
              <a:gd name="T26" fmla="*/ 1798 w 3543"/>
              <a:gd name="T27" fmla="*/ 989 h 3536"/>
              <a:gd name="T28" fmla="*/ 1357 w 3543"/>
              <a:gd name="T29" fmla="*/ 2024 h 3536"/>
              <a:gd name="T30" fmla="*/ 206 w 3543"/>
              <a:gd name="T31" fmla="*/ 2527 h 3536"/>
              <a:gd name="T32" fmla="*/ 206 w 3543"/>
              <a:gd name="T33" fmla="*/ 3103 h 3536"/>
              <a:gd name="T34" fmla="*/ 0 w 3543"/>
              <a:gd name="T35" fmla="*/ 3103 h 3536"/>
              <a:gd name="T36" fmla="*/ 0 w 3543"/>
              <a:gd name="T37" fmla="*/ 3535 h 3536"/>
              <a:gd name="T38" fmla="*/ 3542 w 3543"/>
              <a:gd name="T39" fmla="*/ 3535 h 3536"/>
              <a:gd name="T40" fmla="*/ 3542 w 3543"/>
              <a:gd name="T41" fmla="*/ 0 h 3536"/>
              <a:gd name="T42" fmla="*/ 206 w 3543"/>
              <a:gd name="T43" fmla="*/ 576 h 3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43" h="3536">
                <a:moveTo>
                  <a:pt x="206" y="576"/>
                </a:moveTo>
                <a:lnTo>
                  <a:pt x="206" y="576"/>
                </a:lnTo>
                <a:cubicBezTo>
                  <a:pt x="206" y="1304"/>
                  <a:pt x="206" y="1304"/>
                  <a:pt x="206" y="1304"/>
                </a:cubicBezTo>
                <a:cubicBezTo>
                  <a:pt x="269" y="1340"/>
                  <a:pt x="323" y="1376"/>
                  <a:pt x="377" y="1430"/>
                </a:cubicBezTo>
                <a:cubicBezTo>
                  <a:pt x="377" y="1439"/>
                  <a:pt x="386" y="1439"/>
                  <a:pt x="395" y="1448"/>
                </a:cubicBezTo>
                <a:cubicBezTo>
                  <a:pt x="494" y="1367"/>
                  <a:pt x="547" y="1250"/>
                  <a:pt x="547" y="1097"/>
                </a:cubicBezTo>
                <a:cubicBezTo>
                  <a:pt x="547" y="873"/>
                  <a:pt x="431" y="693"/>
                  <a:pt x="206" y="576"/>
                </a:cubicBezTo>
                <a:lnTo>
                  <a:pt x="3542" y="0"/>
                </a:lnTo>
                <a:lnTo>
                  <a:pt x="3542" y="0"/>
                </a:lnTo>
                <a:cubicBezTo>
                  <a:pt x="2490" y="0"/>
                  <a:pt x="2490" y="0"/>
                  <a:pt x="2490" y="0"/>
                </a:cubicBezTo>
                <a:cubicBezTo>
                  <a:pt x="2472" y="306"/>
                  <a:pt x="2221" y="549"/>
                  <a:pt x="1906" y="549"/>
                </a:cubicBezTo>
                <a:lnTo>
                  <a:pt x="1906" y="549"/>
                </a:lnTo>
                <a:cubicBezTo>
                  <a:pt x="1843" y="549"/>
                  <a:pt x="1780" y="540"/>
                  <a:pt x="1726" y="522"/>
                </a:cubicBezTo>
                <a:cubicBezTo>
                  <a:pt x="1771" y="657"/>
                  <a:pt x="1798" y="819"/>
                  <a:pt x="1798" y="989"/>
                </a:cubicBezTo>
                <a:cubicBezTo>
                  <a:pt x="1798" y="1385"/>
                  <a:pt x="1654" y="1727"/>
                  <a:pt x="1357" y="2024"/>
                </a:cubicBezTo>
                <a:cubicBezTo>
                  <a:pt x="1060" y="2312"/>
                  <a:pt x="674" y="2483"/>
                  <a:pt x="206" y="2527"/>
                </a:cubicBezTo>
                <a:cubicBezTo>
                  <a:pt x="206" y="3103"/>
                  <a:pt x="206" y="3103"/>
                  <a:pt x="206" y="3103"/>
                </a:cubicBezTo>
                <a:cubicBezTo>
                  <a:pt x="0" y="3103"/>
                  <a:pt x="0" y="3103"/>
                  <a:pt x="0" y="3103"/>
                </a:cubicBezTo>
                <a:cubicBezTo>
                  <a:pt x="0" y="3535"/>
                  <a:pt x="0" y="3535"/>
                  <a:pt x="0" y="3535"/>
                </a:cubicBezTo>
                <a:cubicBezTo>
                  <a:pt x="3542" y="3535"/>
                  <a:pt x="3542" y="3535"/>
                  <a:pt x="3542" y="3535"/>
                </a:cubicBezTo>
                <a:cubicBezTo>
                  <a:pt x="3542" y="0"/>
                  <a:pt x="3542" y="0"/>
                  <a:pt x="3542" y="0"/>
                </a:cubicBezTo>
                <a:lnTo>
                  <a:pt x="206" y="576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2">
            <a:extLst>
              <a:ext uri="{FF2B5EF4-FFF2-40B4-BE49-F238E27FC236}">
                <a16:creationId xmlns:a16="http://schemas.microsoft.com/office/drawing/2014/main" id="{39523645-919E-8240-82BD-E0246D61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4757" y="8539554"/>
            <a:ext cx="1985742" cy="3426379"/>
          </a:xfrm>
          <a:custGeom>
            <a:avLst/>
            <a:gdLst>
              <a:gd name="T0" fmla="*/ 1330 w 1799"/>
              <a:gd name="T1" fmla="*/ 0 h 3104"/>
              <a:gd name="T2" fmla="*/ 1330 w 1799"/>
              <a:gd name="T3" fmla="*/ 0 h 3104"/>
              <a:gd name="T4" fmla="*/ 0 w 1799"/>
              <a:gd name="T5" fmla="*/ 0 h 3104"/>
              <a:gd name="T6" fmla="*/ 0 w 1799"/>
              <a:gd name="T7" fmla="*/ 1259 h 3104"/>
              <a:gd name="T8" fmla="*/ 206 w 1799"/>
              <a:gd name="T9" fmla="*/ 1304 h 3104"/>
              <a:gd name="T10" fmla="*/ 206 w 1799"/>
              <a:gd name="T11" fmla="*/ 576 h 3104"/>
              <a:gd name="T12" fmla="*/ 547 w 1799"/>
              <a:gd name="T13" fmla="*/ 1097 h 3104"/>
              <a:gd name="T14" fmla="*/ 395 w 1799"/>
              <a:gd name="T15" fmla="*/ 1448 h 3104"/>
              <a:gd name="T16" fmla="*/ 539 w 1799"/>
              <a:gd name="T17" fmla="*/ 1835 h 3104"/>
              <a:gd name="T18" fmla="*/ 539 w 1799"/>
              <a:gd name="T19" fmla="*/ 1835 h 3104"/>
              <a:gd name="T20" fmla="*/ 539 w 1799"/>
              <a:gd name="T21" fmla="*/ 1835 h 3104"/>
              <a:gd name="T22" fmla="*/ 377 w 1799"/>
              <a:gd name="T23" fmla="*/ 2240 h 3104"/>
              <a:gd name="T24" fmla="*/ 0 w 1799"/>
              <a:gd name="T25" fmla="*/ 2411 h 3104"/>
              <a:gd name="T26" fmla="*/ 0 w 1799"/>
              <a:gd name="T27" fmla="*/ 3103 h 3104"/>
              <a:gd name="T28" fmla="*/ 206 w 1799"/>
              <a:gd name="T29" fmla="*/ 3103 h 3104"/>
              <a:gd name="T30" fmla="*/ 206 w 1799"/>
              <a:gd name="T31" fmla="*/ 2527 h 3104"/>
              <a:gd name="T32" fmla="*/ 1357 w 1799"/>
              <a:gd name="T33" fmla="*/ 2024 h 3104"/>
              <a:gd name="T34" fmla="*/ 1798 w 1799"/>
              <a:gd name="T35" fmla="*/ 989 h 3104"/>
              <a:gd name="T36" fmla="*/ 1726 w 1799"/>
              <a:gd name="T37" fmla="*/ 522 h 3104"/>
              <a:gd name="T38" fmla="*/ 1330 w 1799"/>
              <a:gd name="T39" fmla="*/ 0 h 3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99" h="3104">
                <a:moveTo>
                  <a:pt x="1330" y="0"/>
                </a:moveTo>
                <a:lnTo>
                  <a:pt x="1330" y="0"/>
                </a:lnTo>
                <a:cubicBezTo>
                  <a:pt x="0" y="0"/>
                  <a:pt x="0" y="0"/>
                  <a:pt x="0" y="0"/>
                </a:cubicBezTo>
                <a:cubicBezTo>
                  <a:pt x="0" y="1259"/>
                  <a:pt x="0" y="1259"/>
                  <a:pt x="0" y="1259"/>
                </a:cubicBezTo>
                <a:cubicBezTo>
                  <a:pt x="71" y="1259"/>
                  <a:pt x="143" y="1277"/>
                  <a:pt x="206" y="1304"/>
                </a:cubicBezTo>
                <a:cubicBezTo>
                  <a:pt x="206" y="576"/>
                  <a:pt x="206" y="576"/>
                  <a:pt x="206" y="576"/>
                </a:cubicBezTo>
                <a:cubicBezTo>
                  <a:pt x="431" y="693"/>
                  <a:pt x="547" y="873"/>
                  <a:pt x="547" y="1097"/>
                </a:cubicBezTo>
                <a:cubicBezTo>
                  <a:pt x="547" y="1250"/>
                  <a:pt x="494" y="1367"/>
                  <a:pt x="395" y="1448"/>
                </a:cubicBezTo>
                <a:cubicBezTo>
                  <a:pt x="484" y="1547"/>
                  <a:pt x="539" y="1691"/>
                  <a:pt x="539" y="1835"/>
                </a:cubicBezTo>
                <a:lnTo>
                  <a:pt x="539" y="1835"/>
                </a:lnTo>
                <a:lnTo>
                  <a:pt x="539" y="1835"/>
                </a:lnTo>
                <a:cubicBezTo>
                  <a:pt x="539" y="1997"/>
                  <a:pt x="476" y="2141"/>
                  <a:pt x="377" y="2240"/>
                </a:cubicBezTo>
                <a:cubicBezTo>
                  <a:pt x="278" y="2339"/>
                  <a:pt x="143" y="2401"/>
                  <a:pt x="0" y="2411"/>
                </a:cubicBezTo>
                <a:cubicBezTo>
                  <a:pt x="0" y="3103"/>
                  <a:pt x="0" y="3103"/>
                  <a:pt x="0" y="3103"/>
                </a:cubicBezTo>
                <a:cubicBezTo>
                  <a:pt x="206" y="3103"/>
                  <a:pt x="206" y="3103"/>
                  <a:pt x="206" y="3103"/>
                </a:cubicBezTo>
                <a:cubicBezTo>
                  <a:pt x="206" y="2527"/>
                  <a:pt x="206" y="2527"/>
                  <a:pt x="206" y="2527"/>
                </a:cubicBezTo>
                <a:cubicBezTo>
                  <a:pt x="674" y="2483"/>
                  <a:pt x="1060" y="2312"/>
                  <a:pt x="1357" y="2024"/>
                </a:cubicBezTo>
                <a:cubicBezTo>
                  <a:pt x="1654" y="1727"/>
                  <a:pt x="1798" y="1385"/>
                  <a:pt x="1798" y="989"/>
                </a:cubicBezTo>
                <a:cubicBezTo>
                  <a:pt x="1798" y="819"/>
                  <a:pt x="1771" y="657"/>
                  <a:pt x="1726" y="522"/>
                </a:cubicBezTo>
                <a:cubicBezTo>
                  <a:pt x="1501" y="450"/>
                  <a:pt x="1339" y="243"/>
                  <a:pt x="1330" y="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3">
            <a:extLst>
              <a:ext uri="{FF2B5EF4-FFF2-40B4-BE49-F238E27FC236}">
                <a16:creationId xmlns:a16="http://schemas.microsoft.com/office/drawing/2014/main" id="{2143F650-C419-B64E-9225-BA6A0B9A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619" y="8539554"/>
            <a:ext cx="4039623" cy="3971484"/>
          </a:xfrm>
          <a:custGeom>
            <a:avLst/>
            <a:gdLst>
              <a:gd name="T0" fmla="*/ 3660 w 3661"/>
              <a:gd name="T1" fmla="*/ 0 h 3599"/>
              <a:gd name="T2" fmla="*/ 3633 w 3661"/>
              <a:gd name="T3" fmla="*/ 0 h 3599"/>
              <a:gd name="T4" fmla="*/ 3633 w 3661"/>
              <a:gd name="T5" fmla="*/ 3571 h 3599"/>
              <a:gd name="T6" fmla="*/ 63 w 3661"/>
              <a:gd name="T7" fmla="*/ 3571 h 3599"/>
              <a:gd name="T8" fmla="*/ 63 w 3661"/>
              <a:gd name="T9" fmla="*/ 3598 h 3599"/>
              <a:gd name="T10" fmla="*/ 0 w 3661"/>
              <a:gd name="T11" fmla="*/ 3598 h 3599"/>
              <a:gd name="T12" fmla="*/ 3660 w 3661"/>
              <a:gd name="T13" fmla="*/ 3598 h 3599"/>
              <a:gd name="T14" fmla="*/ 3660 w 3661"/>
              <a:gd name="T15" fmla="*/ 0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61" h="3599">
                <a:moveTo>
                  <a:pt x="3660" y="0"/>
                </a:moveTo>
                <a:lnTo>
                  <a:pt x="3633" y="0"/>
                </a:lnTo>
                <a:lnTo>
                  <a:pt x="3633" y="3571"/>
                </a:lnTo>
                <a:lnTo>
                  <a:pt x="63" y="3571"/>
                </a:lnTo>
                <a:lnTo>
                  <a:pt x="63" y="3598"/>
                </a:lnTo>
                <a:lnTo>
                  <a:pt x="0" y="3598"/>
                </a:lnTo>
                <a:lnTo>
                  <a:pt x="3660" y="3598"/>
                </a:lnTo>
                <a:lnTo>
                  <a:pt x="366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4">
            <a:extLst>
              <a:ext uri="{FF2B5EF4-FFF2-40B4-BE49-F238E27FC236}">
                <a16:creationId xmlns:a16="http://schemas.microsoft.com/office/drawing/2014/main" id="{11EC5F01-5A17-D54B-AB49-49817C80B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619" y="8539554"/>
            <a:ext cx="4039623" cy="3971484"/>
          </a:xfrm>
          <a:custGeom>
            <a:avLst/>
            <a:gdLst>
              <a:gd name="T0" fmla="*/ 3660 w 3661"/>
              <a:gd name="T1" fmla="*/ 0 h 3599"/>
              <a:gd name="T2" fmla="*/ 3633 w 3661"/>
              <a:gd name="T3" fmla="*/ 0 h 3599"/>
              <a:gd name="T4" fmla="*/ 3633 w 3661"/>
              <a:gd name="T5" fmla="*/ 3571 h 3599"/>
              <a:gd name="T6" fmla="*/ 63 w 3661"/>
              <a:gd name="T7" fmla="*/ 3571 h 3599"/>
              <a:gd name="T8" fmla="*/ 63 w 3661"/>
              <a:gd name="T9" fmla="*/ 3598 h 3599"/>
              <a:gd name="T10" fmla="*/ 0 w 3661"/>
              <a:gd name="T11" fmla="*/ 3598 h 3599"/>
              <a:gd name="T12" fmla="*/ 3660 w 3661"/>
              <a:gd name="T13" fmla="*/ 3598 h 3599"/>
              <a:gd name="T14" fmla="*/ 3660 w 3661"/>
              <a:gd name="T15" fmla="*/ 0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61" h="3599">
                <a:moveTo>
                  <a:pt x="3660" y="0"/>
                </a:moveTo>
                <a:lnTo>
                  <a:pt x="3633" y="0"/>
                </a:lnTo>
                <a:lnTo>
                  <a:pt x="3633" y="3571"/>
                </a:lnTo>
                <a:lnTo>
                  <a:pt x="63" y="3571"/>
                </a:lnTo>
                <a:lnTo>
                  <a:pt x="63" y="3598"/>
                </a:lnTo>
                <a:lnTo>
                  <a:pt x="0" y="3598"/>
                </a:lnTo>
                <a:lnTo>
                  <a:pt x="3660" y="3598"/>
                </a:lnTo>
                <a:lnTo>
                  <a:pt x="366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5">
            <a:extLst>
              <a:ext uri="{FF2B5EF4-FFF2-40B4-BE49-F238E27FC236}">
                <a16:creationId xmlns:a16="http://schemas.microsoft.com/office/drawing/2014/main" id="{48A63E77-6E0D-E045-AC36-D41CC100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4757" y="8539554"/>
            <a:ext cx="3942282" cy="3942282"/>
          </a:xfrm>
          <a:custGeom>
            <a:avLst/>
            <a:gdLst>
              <a:gd name="T0" fmla="*/ 3570 w 3571"/>
              <a:gd name="T1" fmla="*/ 0 h 3572"/>
              <a:gd name="T2" fmla="*/ 3570 w 3571"/>
              <a:gd name="T3" fmla="*/ 0 h 3572"/>
              <a:gd name="T4" fmla="*/ 2490 w 3571"/>
              <a:gd name="T5" fmla="*/ 0 h 3572"/>
              <a:gd name="T6" fmla="*/ 1906 w 3571"/>
              <a:gd name="T7" fmla="*/ 549 h 3572"/>
              <a:gd name="T8" fmla="*/ 1726 w 3571"/>
              <a:gd name="T9" fmla="*/ 522 h 3572"/>
              <a:gd name="T10" fmla="*/ 1726 w 3571"/>
              <a:gd name="T11" fmla="*/ 522 h 3572"/>
              <a:gd name="T12" fmla="*/ 1906 w 3571"/>
              <a:gd name="T13" fmla="*/ 549 h 3572"/>
              <a:gd name="T14" fmla="*/ 1906 w 3571"/>
              <a:gd name="T15" fmla="*/ 549 h 3572"/>
              <a:gd name="T16" fmla="*/ 2490 w 3571"/>
              <a:gd name="T17" fmla="*/ 0 h 3572"/>
              <a:gd name="T18" fmla="*/ 3542 w 3571"/>
              <a:gd name="T19" fmla="*/ 0 h 3572"/>
              <a:gd name="T20" fmla="*/ 3542 w 3571"/>
              <a:gd name="T21" fmla="*/ 3535 h 3572"/>
              <a:gd name="T22" fmla="*/ 0 w 3571"/>
              <a:gd name="T23" fmla="*/ 3535 h 3572"/>
              <a:gd name="T24" fmla="*/ 0 w 3571"/>
              <a:gd name="T25" fmla="*/ 3571 h 3572"/>
              <a:gd name="T26" fmla="*/ 3570 w 3571"/>
              <a:gd name="T27" fmla="*/ 3571 h 3572"/>
              <a:gd name="T28" fmla="*/ 3570 w 3571"/>
              <a:gd name="T29" fmla="*/ 0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71" h="3572">
                <a:moveTo>
                  <a:pt x="3570" y="0"/>
                </a:moveTo>
                <a:lnTo>
                  <a:pt x="3570" y="0"/>
                </a:lnTo>
                <a:cubicBezTo>
                  <a:pt x="2490" y="0"/>
                  <a:pt x="2490" y="0"/>
                  <a:pt x="2490" y="0"/>
                </a:cubicBezTo>
                <a:cubicBezTo>
                  <a:pt x="2472" y="306"/>
                  <a:pt x="2221" y="549"/>
                  <a:pt x="1906" y="549"/>
                </a:cubicBezTo>
                <a:cubicBezTo>
                  <a:pt x="1843" y="549"/>
                  <a:pt x="1780" y="540"/>
                  <a:pt x="1726" y="522"/>
                </a:cubicBezTo>
                <a:lnTo>
                  <a:pt x="1726" y="522"/>
                </a:lnTo>
                <a:cubicBezTo>
                  <a:pt x="1780" y="540"/>
                  <a:pt x="1843" y="549"/>
                  <a:pt x="1906" y="549"/>
                </a:cubicBezTo>
                <a:lnTo>
                  <a:pt x="1906" y="549"/>
                </a:lnTo>
                <a:cubicBezTo>
                  <a:pt x="2221" y="549"/>
                  <a:pt x="2472" y="306"/>
                  <a:pt x="2490" y="0"/>
                </a:cubicBezTo>
                <a:cubicBezTo>
                  <a:pt x="3542" y="0"/>
                  <a:pt x="3542" y="0"/>
                  <a:pt x="3542" y="0"/>
                </a:cubicBezTo>
                <a:cubicBezTo>
                  <a:pt x="3542" y="3535"/>
                  <a:pt x="3542" y="3535"/>
                  <a:pt x="3542" y="3535"/>
                </a:cubicBezTo>
                <a:cubicBezTo>
                  <a:pt x="0" y="3535"/>
                  <a:pt x="0" y="3535"/>
                  <a:pt x="0" y="3535"/>
                </a:cubicBezTo>
                <a:cubicBezTo>
                  <a:pt x="0" y="3571"/>
                  <a:pt x="0" y="3571"/>
                  <a:pt x="0" y="3571"/>
                </a:cubicBezTo>
                <a:cubicBezTo>
                  <a:pt x="3570" y="3571"/>
                  <a:pt x="3570" y="3571"/>
                  <a:pt x="3570" y="3571"/>
                </a:cubicBezTo>
                <a:cubicBezTo>
                  <a:pt x="3570" y="0"/>
                  <a:pt x="3570" y="0"/>
                  <a:pt x="3570" y="0"/>
                </a:cubicBezTo>
              </a:path>
            </a:pathLst>
          </a:custGeom>
          <a:solidFill>
            <a:srgbClr val="467B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6">
            <a:extLst>
              <a:ext uri="{FF2B5EF4-FFF2-40B4-BE49-F238E27FC236}">
                <a16:creationId xmlns:a16="http://schemas.microsoft.com/office/drawing/2014/main" id="{5CA1267B-47A5-554C-B6E1-8DD27793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7258" y="4563204"/>
            <a:ext cx="4365711" cy="4516590"/>
          </a:xfrm>
          <a:custGeom>
            <a:avLst/>
            <a:gdLst>
              <a:gd name="T0" fmla="*/ 207 w 3957"/>
              <a:gd name="T1" fmla="*/ 1996 h 4092"/>
              <a:gd name="T2" fmla="*/ 207 w 3957"/>
              <a:gd name="T3" fmla="*/ 1996 h 4092"/>
              <a:gd name="T4" fmla="*/ 0 w 3957"/>
              <a:gd name="T5" fmla="*/ 2067 h 4092"/>
              <a:gd name="T6" fmla="*/ 9 w 3957"/>
              <a:gd name="T7" fmla="*/ 2067 h 4092"/>
              <a:gd name="T8" fmla="*/ 207 w 3957"/>
              <a:gd name="T9" fmla="*/ 2193 h 4092"/>
              <a:gd name="T10" fmla="*/ 207 w 3957"/>
              <a:gd name="T11" fmla="*/ 1996 h 4092"/>
              <a:gd name="T12" fmla="*/ 3956 w 3957"/>
              <a:gd name="T13" fmla="*/ 0 h 4092"/>
              <a:gd name="T14" fmla="*/ 3956 w 3957"/>
              <a:gd name="T15" fmla="*/ 0 h 4092"/>
              <a:gd name="T16" fmla="*/ 414 w 3957"/>
              <a:gd name="T17" fmla="*/ 0 h 4092"/>
              <a:gd name="T18" fmla="*/ 414 w 3957"/>
              <a:gd name="T19" fmla="*/ 441 h 4092"/>
              <a:gd name="T20" fmla="*/ 620 w 3957"/>
              <a:gd name="T21" fmla="*/ 441 h 4092"/>
              <a:gd name="T22" fmla="*/ 620 w 3957"/>
              <a:gd name="T23" fmla="*/ 1016 h 4092"/>
              <a:gd name="T24" fmla="*/ 1771 w 3957"/>
              <a:gd name="T25" fmla="*/ 1421 h 4092"/>
              <a:gd name="T26" fmla="*/ 2212 w 3957"/>
              <a:gd name="T27" fmla="*/ 2535 h 4092"/>
              <a:gd name="T28" fmla="*/ 989 w 3957"/>
              <a:gd name="T29" fmla="*/ 2535 h 4092"/>
              <a:gd name="T30" fmla="*/ 620 w 3957"/>
              <a:gd name="T31" fmla="*/ 2005 h 4092"/>
              <a:gd name="T32" fmla="*/ 620 w 3957"/>
              <a:gd name="T33" fmla="*/ 3138 h 4092"/>
              <a:gd name="T34" fmla="*/ 1528 w 3957"/>
              <a:gd name="T35" fmla="*/ 3443 h 4092"/>
              <a:gd name="T36" fmla="*/ 1699 w 3957"/>
              <a:gd name="T37" fmla="*/ 3542 h 4092"/>
              <a:gd name="T38" fmla="*/ 1798 w 3957"/>
              <a:gd name="T39" fmla="*/ 3542 h 4092"/>
              <a:gd name="T40" fmla="*/ 1798 w 3957"/>
              <a:gd name="T41" fmla="*/ 3569 h 4092"/>
              <a:gd name="T42" fmla="*/ 1807 w 3957"/>
              <a:gd name="T43" fmla="*/ 3623 h 4092"/>
              <a:gd name="T44" fmla="*/ 2113 w 3957"/>
              <a:gd name="T45" fmla="*/ 4046 h 4092"/>
              <a:gd name="T46" fmla="*/ 2320 w 3957"/>
              <a:gd name="T47" fmla="*/ 4091 h 4092"/>
              <a:gd name="T48" fmla="*/ 2688 w 3957"/>
              <a:gd name="T49" fmla="*/ 3938 h 4092"/>
              <a:gd name="T50" fmla="*/ 2841 w 3957"/>
              <a:gd name="T51" fmla="*/ 3569 h 4092"/>
              <a:gd name="T52" fmla="*/ 2841 w 3957"/>
              <a:gd name="T53" fmla="*/ 3542 h 4092"/>
              <a:gd name="T54" fmla="*/ 3956 w 3957"/>
              <a:gd name="T55" fmla="*/ 3542 h 4092"/>
              <a:gd name="T56" fmla="*/ 3956 w 3957"/>
              <a:gd name="T57" fmla="*/ 0 h 4092"/>
              <a:gd name="T58" fmla="*/ 207 w 3957"/>
              <a:gd name="T59" fmla="*/ 1996 h 4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57" h="4092">
                <a:moveTo>
                  <a:pt x="207" y="1996"/>
                </a:moveTo>
                <a:lnTo>
                  <a:pt x="207" y="1996"/>
                </a:lnTo>
                <a:cubicBezTo>
                  <a:pt x="126" y="2005"/>
                  <a:pt x="54" y="2032"/>
                  <a:pt x="0" y="2067"/>
                </a:cubicBezTo>
                <a:lnTo>
                  <a:pt x="9" y="2067"/>
                </a:lnTo>
                <a:cubicBezTo>
                  <a:pt x="63" y="2130"/>
                  <a:pt x="135" y="2166"/>
                  <a:pt x="207" y="2193"/>
                </a:cubicBezTo>
                <a:cubicBezTo>
                  <a:pt x="207" y="1996"/>
                  <a:pt x="207" y="1996"/>
                  <a:pt x="207" y="1996"/>
                </a:cubicBezTo>
                <a:lnTo>
                  <a:pt x="3956" y="0"/>
                </a:lnTo>
                <a:lnTo>
                  <a:pt x="3956" y="0"/>
                </a:lnTo>
                <a:cubicBezTo>
                  <a:pt x="414" y="0"/>
                  <a:pt x="414" y="0"/>
                  <a:pt x="414" y="0"/>
                </a:cubicBezTo>
                <a:cubicBezTo>
                  <a:pt x="414" y="441"/>
                  <a:pt x="414" y="441"/>
                  <a:pt x="414" y="441"/>
                </a:cubicBezTo>
                <a:cubicBezTo>
                  <a:pt x="620" y="441"/>
                  <a:pt x="620" y="441"/>
                  <a:pt x="620" y="441"/>
                </a:cubicBezTo>
                <a:cubicBezTo>
                  <a:pt x="620" y="1016"/>
                  <a:pt x="620" y="1016"/>
                  <a:pt x="620" y="1016"/>
                </a:cubicBezTo>
                <a:cubicBezTo>
                  <a:pt x="1105" y="1043"/>
                  <a:pt x="1483" y="1178"/>
                  <a:pt x="1771" y="1421"/>
                </a:cubicBezTo>
                <a:cubicBezTo>
                  <a:pt x="2050" y="1673"/>
                  <a:pt x="2203" y="2041"/>
                  <a:pt x="2212" y="2535"/>
                </a:cubicBezTo>
                <a:cubicBezTo>
                  <a:pt x="989" y="2535"/>
                  <a:pt x="989" y="2535"/>
                  <a:pt x="989" y="2535"/>
                </a:cubicBezTo>
                <a:cubicBezTo>
                  <a:pt x="961" y="2274"/>
                  <a:pt x="836" y="2094"/>
                  <a:pt x="620" y="2005"/>
                </a:cubicBezTo>
                <a:cubicBezTo>
                  <a:pt x="620" y="3138"/>
                  <a:pt x="620" y="3138"/>
                  <a:pt x="620" y="3138"/>
                </a:cubicBezTo>
                <a:cubicBezTo>
                  <a:pt x="1078" y="3263"/>
                  <a:pt x="1384" y="3371"/>
                  <a:pt x="1528" y="3443"/>
                </a:cubicBezTo>
                <a:cubicBezTo>
                  <a:pt x="1582" y="3470"/>
                  <a:pt x="1645" y="3506"/>
                  <a:pt x="1699" y="3542"/>
                </a:cubicBezTo>
                <a:cubicBezTo>
                  <a:pt x="1798" y="3542"/>
                  <a:pt x="1798" y="3542"/>
                  <a:pt x="1798" y="3542"/>
                </a:cubicBezTo>
                <a:cubicBezTo>
                  <a:pt x="1798" y="3569"/>
                  <a:pt x="1798" y="3569"/>
                  <a:pt x="1798" y="3569"/>
                </a:cubicBezTo>
                <a:cubicBezTo>
                  <a:pt x="1798" y="3587"/>
                  <a:pt x="1798" y="3605"/>
                  <a:pt x="1807" y="3623"/>
                </a:cubicBezTo>
                <a:cubicBezTo>
                  <a:pt x="1942" y="3740"/>
                  <a:pt x="2041" y="3884"/>
                  <a:pt x="2113" y="4046"/>
                </a:cubicBezTo>
                <a:cubicBezTo>
                  <a:pt x="2176" y="4073"/>
                  <a:pt x="2248" y="4091"/>
                  <a:pt x="2320" y="4091"/>
                </a:cubicBezTo>
                <a:cubicBezTo>
                  <a:pt x="2464" y="4091"/>
                  <a:pt x="2599" y="4037"/>
                  <a:pt x="2688" y="3938"/>
                </a:cubicBezTo>
                <a:cubicBezTo>
                  <a:pt x="2787" y="3848"/>
                  <a:pt x="2841" y="3713"/>
                  <a:pt x="2841" y="3569"/>
                </a:cubicBezTo>
                <a:cubicBezTo>
                  <a:pt x="2841" y="3542"/>
                  <a:pt x="2841" y="3542"/>
                  <a:pt x="2841" y="3542"/>
                </a:cubicBezTo>
                <a:cubicBezTo>
                  <a:pt x="3956" y="3542"/>
                  <a:pt x="3956" y="3542"/>
                  <a:pt x="3956" y="3542"/>
                </a:cubicBezTo>
                <a:cubicBezTo>
                  <a:pt x="3956" y="0"/>
                  <a:pt x="3956" y="0"/>
                  <a:pt x="3956" y="0"/>
                </a:cubicBezTo>
                <a:lnTo>
                  <a:pt x="207" y="1996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7">
            <a:extLst>
              <a:ext uri="{FF2B5EF4-FFF2-40B4-BE49-F238E27FC236}">
                <a16:creationId xmlns:a16="http://schemas.microsoft.com/office/drawing/2014/main" id="{FA231921-86FB-294E-95BF-43E48004E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513" y="5049905"/>
            <a:ext cx="2603852" cy="3981219"/>
          </a:xfrm>
          <a:custGeom>
            <a:avLst/>
            <a:gdLst>
              <a:gd name="T0" fmla="*/ 1951 w 2357"/>
              <a:gd name="T1" fmla="*/ 3182 h 3606"/>
              <a:gd name="T2" fmla="*/ 1951 w 2357"/>
              <a:gd name="T3" fmla="*/ 3182 h 3606"/>
              <a:gd name="T4" fmla="*/ 2095 w 2357"/>
              <a:gd name="T5" fmla="*/ 3497 h 3606"/>
              <a:gd name="T6" fmla="*/ 2257 w 2357"/>
              <a:gd name="T7" fmla="*/ 3605 h 3606"/>
              <a:gd name="T8" fmla="*/ 1951 w 2357"/>
              <a:gd name="T9" fmla="*/ 3182 h 3606"/>
              <a:gd name="T10" fmla="*/ 764 w 2357"/>
              <a:gd name="T11" fmla="*/ 0 h 3606"/>
              <a:gd name="T12" fmla="*/ 764 w 2357"/>
              <a:gd name="T13" fmla="*/ 0 h 3606"/>
              <a:gd name="T14" fmla="*/ 558 w 2357"/>
              <a:gd name="T15" fmla="*/ 0 h 3606"/>
              <a:gd name="T16" fmla="*/ 558 w 2357"/>
              <a:gd name="T17" fmla="*/ 746 h 3606"/>
              <a:gd name="T18" fmla="*/ 531 w 2357"/>
              <a:gd name="T19" fmla="*/ 746 h 3606"/>
              <a:gd name="T20" fmla="*/ 522 w 2357"/>
              <a:gd name="T21" fmla="*/ 746 h 3606"/>
              <a:gd name="T22" fmla="*/ 522 w 2357"/>
              <a:gd name="T23" fmla="*/ 746 h 3606"/>
              <a:gd name="T24" fmla="*/ 153 w 2357"/>
              <a:gd name="T25" fmla="*/ 899 h 3606"/>
              <a:gd name="T26" fmla="*/ 0 w 2357"/>
              <a:gd name="T27" fmla="*/ 1268 h 3606"/>
              <a:gd name="T28" fmla="*/ 144 w 2357"/>
              <a:gd name="T29" fmla="*/ 1626 h 3606"/>
              <a:gd name="T30" fmla="*/ 351 w 2357"/>
              <a:gd name="T31" fmla="*/ 1555 h 3606"/>
              <a:gd name="T32" fmla="*/ 351 w 2357"/>
              <a:gd name="T33" fmla="*/ 1752 h 3606"/>
              <a:gd name="T34" fmla="*/ 522 w 2357"/>
              <a:gd name="T35" fmla="*/ 1779 h 3606"/>
              <a:gd name="T36" fmla="*/ 522 w 2357"/>
              <a:gd name="T37" fmla="*/ 1779 h 3606"/>
              <a:gd name="T38" fmla="*/ 531 w 2357"/>
              <a:gd name="T39" fmla="*/ 1779 h 3606"/>
              <a:gd name="T40" fmla="*/ 558 w 2357"/>
              <a:gd name="T41" fmla="*/ 1779 h 3606"/>
              <a:gd name="T42" fmla="*/ 558 w 2357"/>
              <a:gd name="T43" fmla="*/ 3101 h 3606"/>
              <a:gd name="T44" fmla="*/ 1843 w 2357"/>
              <a:gd name="T45" fmla="*/ 3101 h 3606"/>
              <a:gd name="T46" fmla="*/ 1672 w 2357"/>
              <a:gd name="T47" fmla="*/ 3002 h 3606"/>
              <a:gd name="T48" fmla="*/ 764 w 2357"/>
              <a:gd name="T49" fmla="*/ 2697 h 3606"/>
              <a:gd name="T50" fmla="*/ 764 w 2357"/>
              <a:gd name="T51" fmla="*/ 1564 h 3606"/>
              <a:gd name="T52" fmla="*/ 1133 w 2357"/>
              <a:gd name="T53" fmla="*/ 2094 h 3606"/>
              <a:gd name="T54" fmla="*/ 2356 w 2357"/>
              <a:gd name="T55" fmla="*/ 2094 h 3606"/>
              <a:gd name="T56" fmla="*/ 1915 w 2357"/>
              <a:gd name="T57" fmla="*/ 980 h 3606"/>
              <a:gd name="T58" fmla="*/ 764 w 2357"/>
              <a:gd name="T59" fmla="*/ 575 h 3606"/>
              <a:gd name="T60" fmla="*/ 764 w 2357"/>
              <a:gd name="T61" fmla="*/ 0 h 3606"/>
              <a:gd name="T62" fmla="*/ 1951 w 2357"/>
              <a:gd name="T63" fmla="*/ 3182 h 3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57" h="3606">
                <a:moveTo>
                  <a:pt x="1951" y="3182"/>
                </a:moveTo>
                <a:lnTo>
                  <a:pt x="1951" y="3182"/>
                </a:lnTo>
                <a:cubicBezTo>
                  <a:pt x="1960" y="3308"/>
                  <a:pt x="2014" y="3416"/>
                  <a:pt x="2095" y="3497"/>
                </a:cubicBezTo>
                <a:cubicBezTo>
                  <a:pt x="2140" y="3542"/>
                  <a:pt x="2194" y="3578"/>
                  <a:pt x="2257" y="3605"/>
                </a:cubicBezTo>
                <a:cubicBezTo>
                  <a:pt x="2185" y="3443"/>
                  <a:pt x="2086" y="3299"/>
                  <a:pt x="1951" y="3182"/>
                </a:cubicBezTo>
                <a:lnTo>
                  <a:pt x="764" y="0"/>
                </a:lnTo>
                <a:lnTo>
                  <a:pt x="764" y="0"/>
                </a:lnTo>
                <a:cubicBezTo>
                  <a:pt x="558" y="0"/>
                  <a:pt x="558" y="0"/>
                  <a:pt x="558" y="0"/>
                </a:cubicBezTo>
                <a:cubicBezTo>
                  <a:pt x="558" y="746"/>
                  <a:pt x="558" y="746"/>
                  <a:pt x="558" y="746"/>
                </a:cubicBezTo>
                <a:cubicBezTo>
                  <a:pt x="531" y="746"/>
                  <a:pt x="531" y="746"/>
                  <a:pt x="531" y="746"/>
                </a:cubicBezTo>
                <a:cubicBezTo>
                  <a:pt x="522" y="746"/>
                  <a:pt x="522" y="746"/>
                  <a:pt x="522" y="746"/>
                </a:cubicBezTo>
                <a:lnTo>
                  <a:pt x="522" y="746"/>
                </a:lnTo>
                <a:cubicBezTo>
                  <a:pt x="378" y="746"/>
                  <a:pt x="243" y="800"/>
                  <a:pt x="153" y="899"/>
                </a:cubicBezTo>
                <a:cubicBezTo>
                  <a:pt x="54" y="989"/>
                  <a:pt x="0" y="1124"/>
                  <a:pt x="0" y="1268"/>
                </a:cubicBezTo>
                <a:cubicBezTo>
                  <a:pt x="0" y="1403"/>
                  <a:pt x="54" y="1528"/>
                  <a:pt x="144" y="1626"/>
                </a:cubicBezTo>
                <a:cubicBezTo>
                  <a:pt x="198" y="1591"/>
                  <a:pt x="270" y="1564"/>
                  <a:pt x="351" y="1555"/>
                </a:cubicBezTo>
                <a:cubicBezTo>
                  <a:pt x="351" y="1752"/>
                  <a:pt x="351" y="1752"/>
                  <a:pt x="351" y="1752"/>
                </a:cubicBezTo>
                <a:cubicBezTo>
                  <a:pt x="405" y="1770"/>
                  <a:pt x="459" y="1779"/>
                  <a:pt x="522" y="1779"/>
                </a:cubicBezTo>
                <a:lnTo>
                  <a:pt x="522" y="1779"/>
                </a:lnTo>
                <a:cubicBezTo>
                  <a:pt x="522" y="1779"/>
                  <a:pt x="522" y="1779"/>
                  <a:pt x="531" y="1779"/>
                </a:cubicBezTo>
                <a:cubicBezTo>
                  <a:pt x="558" y="1779"/>
                  <a:pt x="558" y="1779"/>
                  <a:pt x="558" y="1779"/>
                </a:cubicBezTo>
                <a:cubicBezTo>
                  <a:pt x="558" y="3101"/>
                  <a:pt x="558" y="3101"/>
                  <a:pt x="558" y="3101"/>
                </a:cubicBezTo>
                <a:cubicBezTo>
                  <a:pt x="1843" y="3101"/>
                  <a:pt x="1843" y="3101"/>
                  <a:pt x="1843" y="3101"/>
                </a:cubicBezTo>
                <a:cubicBezTo>
                  <a:pt x="1789" y="3065"/>
                  <a:pt x="1726" y="3029"/>
                  <a:pt x="1672" y="3002"/>
                </a:cubicBezTo>
                <a:cubicBezTo>
                  <a:pt x="1528" y="2930"/>
                  <a:pt x="1222" y="2822"/>
                  <a:pt x="764" y="2697"/>
                </a:cubicBezTo>
                <a:cubicBezTo>
                  <a:pt x="764" y="1564"/>
                  <a:pt x="764" y="1564"/>
                  <a:pt x="764" y="1564"/>
                </a:cubicBezTo>
                <a:cubicBezTo>
                  <a:pt x="980" y="1653"/>
                  <a:pt x="1105" y="1833"/>
                  <a:pt x="1133" y="2094"/>
                </a:cubicBezTo>
                <a:cubicBezTo>
                  <a:pt x="2356" y="2094"/>
                  <a:pt x="2356" y="2094"/>
                  <a:pt x="2356" y="2094"/>
                </a:cubicBezTo>
                <a:cubicBezTo>
                  <a:pt x="2347" y="1600"/>
                  <a:pt x="2194" y="1232"/>
                  <a:pt x="1915" y="980"/>
                </a:cubicBezTo>
                <a:cubicBezTo>
                  <a:pt x="1627" y="737"/>
                  <a:pt x="1249" y="602"/>
                  <a:pt x="764" y="575"/>
                </a:cubicBezTo>
                <a:cubicBezTo>
                  <a:pt x="764" y="0"/>
                  <a:pt x="764" y="0"/>
                  <a:pt x="764" y="0"/>
                </a:cubicBezTo>
                <a:lnTo>
                  <a:pt x="1951" y="318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8">
            <a:extLst>
              <a:ext uri="{FF2B5EF4-FFF2-40B4-BE49-F238E27FC236}">
                <a16:creationId xmlns:a16="http://schemas.microsoft.com/office/drawing/2014/main" id="{45A8DCAB-C2D5-4C4E-BBC5-8F13035B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619" y="4499931"/>
            <a:ext cx="4039623" cy="4039623"/>
          </a:xfrm>
          <a:custGeom>
            <a:avLst/>
            <a:gdLst>
              <a:gd name="T0" fmla="*/ 3660 w 3661"/>
              <a:gd name="T1" fmla="*/ 0 h 3660"/>
              <a:gd name="T2" fmla="*/ 0 w 3661"/>
              <a:gd name="T3" fmla="*/ 0 h 3660"/>
              <a:gd name="T4" fmla="*/ 0 w 3661"/>
              <a:gd name="T5" fmla="*/ 27 h 3660"/>
              <a:gd name="T6" fmla="*/ 36 w 3661"/>
              <a:gd name="T7" fmla="*/ 27 h 3660"/>
              <a:gd name="T8" fmla="*/ 0 w 3661"/>
              <a:gd name="T9" fmla="*/ 27 h 3660"/>
              <a:gd name="T10" fmla="*/ 3633 w 3661"/>
              <a:gd name="T11" fmla="*/ 27 h 3660"/>
              <a:gd name="T12" fmla="*/ 3633 w 3661"/>
              <a:gd name="T13" fmla="*/ 3659 h 3660"/>
              <a:gd name="T14" fmla="*/ 3660 w 3661"/>
              <a:gd name="T15" fmla="*/ 3659 h 3660"/>
              <a:gd name="T16" fmla="*/ 3660 w 3661"/>
              <a:gd name="T17" fmla="*/ 0 h 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61" h="3660">
                <a:moveTo>
                  <a:pt x="3660" y="0"/>
                </a:moveTo>
                <a:lnTo>
                  <a:pt x="0" y="0"/>
                </a:lnTo>
                <a:lnTo>
                  <a:pt x="0" y="27"/>
                </a:lnTo>
                <a:lnTo>
                  <a:pt x="36" y="27"/>
                </a:lnTo>
                <a:lnTo>
                  <a:pt x="0" y="27"/>
                </a:lnTo>
                <a:lnTo>
                  <a:pt x="3633" y="27"/>
                </a:lnTo>
                <a:lnTo>
                  <a:pt x="3633" y="3659"/>
                </a:lnTo>
                <a:lnTo>
                  <a:pt x="3660" y="3659"/>
                </a:lnTo>
                <a:lnTo>
                  <a:pt x="366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9">
            <a:extLst>
              <a:ext uri="{FF2B5EF4-FFF2-40B4-BE49-F238E27FC236}">
                <a16:creationId xmlns:a16="http://schemas.microsoft.com/office/drawing/2014/main" id="{206CBC5B-327D-844B-AD4F-2384BC168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619" y="4499931"/>
            <a:ext cx="4039623" cy="4039623"/>
          </a:xfrm>
          <a:custGeom>
            <a:avLst/>
            <a:gdLst>
              <a:gd name="T0" fmla="*/ 3660 w 3661"/>
              <a:gd name="T1" fmla="*/ 0 h 3660"/>
              <a:gd name="T2" fmla="*/ 0 w 3661"/>
              <a:gd name="T3" fmla="*/ 0 h 3660"/>
              <a:gd name="T4" fmla="*/ 0 w 3661"/>
              <a:gd name="T5" fmla="*/ 27 h 3660"/>
              <a:gd name="T6" fmla="*/ 36 w 3661"/>
              <a:gd name="T7" fmla="*/ 27 h 3660"/>
              <a:gd name="T8" fmla="*/ 0 w 3661"/>
              <a:gd name="T9" fmla="*/ 27 h 3660"/>
              <a:gd name="T10" fmla="*/ 3633 w 3661"/>
              <a:gd name="T11" fmla="*/ 27 h 3660"/>
              <a:gd name="T12" fmla="*/ 3633 w 3661"/>
              <a:gd name="T13" fmla="*/ 3659 h 3660"/>
              <a:gd name="T14" fmla="*/ 3660 w 3661"/>
              <a:gd name="T15" fmla="*/ 3659 h 3660"/>
              <a:gd name="T16" fmla="*/ 3660 w 3661"/>
              <a:gd name="T17" fmla="*/ 0 h 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61" h="3660">
                <a:moveTo>
                  <a:pt x="3660" y="0"/>
                </a:moveTo>
                <a:lnTo>
                  <a:pt x="0" y="0"/>
                </a:lnTo>
                <a:lnTo>
                  <a:pt x="0" y="27"/>
                </a:lnTo>
                <a:lnTo>
                  <a:pt x="36" y="27"/>
                </a:lnTo>
                <a:lnTo>
                  <a:pt x="0" y="27"/>
                </a:lnTo>
                <a:lnTo>
                  <a:pt x="3633" y="27"/>
                </a:lnTo>
                <a:lnTo>
                  <a:pt x="3633" y="3659"/>
                </a:lnTo>
                <a:lnTo>
                  <a:pt x="3660" y="3659"/>
                </a:lnTo>
                <a:lnTo>
                  <a:pt x="366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2">
            <a:extLst>
              <a:ext uri="{FF2B5EF4-FFF2-40B4-BE49-F238E27FC236}">
                <a16:creationId xmlns:a16="http://schemas.microsoft.com/office/drawing/2014/main" id="{5086B3E0-1ABC-8A40-8614-3E207977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273" y="7926310"/>
            <a:ext cx="3903346" cy="4516590"/>
          </a:xfrm>
          <a:custGeom>
            <a:avLst/>
            <a:gdLst>
              <a:gd name="T0" fmla="*/ 1772 w 3536"/>
              <a:gd name="T1" fmla="*/ 0 h 4093"/>
              <a:gd name="T2" fmla="*/ 1772 w 3536"/>
              <a:gd name="T3" fmla="*/ 0 h 4093"/>
              <a:gd name="T4" fmla="*/ 1403 w 3536"/>
              <a:gd name="T5" fmla="*/ 152 h 4093"/>
              <a:gd name="T6" fmla="*/ 1250 w 3536"/>
              <a:gd name="T7" fmla="*/ 521 h 4093"/>
              <a:gd name="T8" fmla="*/ 1250 w 3536"/>
              <a:gd name="T9" fmla="*/ 557 h 4093"/>
              <a:gd name="T10" fmla="*/ 0 w 3536"/>
              <a:gd name="T11" fmla="*/ 557 h 4093"/>
              <a:gd name="T12" fmla="*/ 0 w 3536"/>
              <a:gd name="T13" fmla="*/ 4092 h 4093"/>
              <a:gd name="T14" fmla="*/ 3535 w 3536"/>
              <a:gd name="T15" fmla="*/ 4092 h 4093"/>
              <a:gd name="T16" fmla="*/ 3535 w 3536"/>
              <a:gd name="T17" fmla="*/ 3660 h 4093"/>
              <a:gd name="T18" fmla="*/ 3391 w 3536"/>
              <a:gd name="T19" fmla="*/ 3660 h 4093"/>
              <a:gd name="T20" fmla="*/ 3391 w 3536"/>
              <a:gd name="T21" fmla="*/ 3084 h 4093"/>
              <a:gd name="T22" fmla="*/ 2186 w 3536"/>
              <a:gd name="T23" fmla="*/ 2626 h 4093"/>
              <a:gd name="T24" fmla="*/ 1736 w 3536"/>
              <a:gd name="T25" fmla="*/ 1529 h 4093"/>
              <a:gd name="T26" fmla="*/ 3004 w 3536"/>
              <a:gd name="T27" fmla="*/ 1529 h 4093"/>
              <a:gd name="T28" fmla="*/ 3391 w 3536"/>
              <a:gd name="T29" fmla="*/ 2095 h 4093"/>
              <a:gd name="T30" fmla="*/ 3391 w 3536"/>
              <a:gd name="T31" fmla="*/ 980 h 4093"/>
              <a:gd name="T32" fmla="*/ 2779 w 3536"/>
              <a:gd name="T33" fmla="*/ 791 h 4093"/>
              <a:gd name="T34" fmla="*/ 2411 w 3536"/>
              <a:gd name="T35" fmla="*/ 638 h 4093"/>
              <a:gd name="T36" fmla="*/ 2204 w 3536"/>
              <a:gd name="T37" fmla="*/ 503 h 4093"/>
              <a:gd name="T38" fmla="*/ 2006 w 3536"/>
              <a:gd name="T39" fmla="*/ 323 h 4093"/>
              <a:gd name="T40" fmla="*/ 1862 w 3536"/>
              <a:gd name="T41" fmla="*/ 108 h 4093"/>
              <a:gd name="T42" fmla="*/ 1817 w 3536"/>
              <a:gd name="T43" fmla="*/ 9 h 4093"/>
              <a:gd name="T44" fmla="*/ 1772 w 3536"/>
              <a:gd name="T45" fmla="*/ 0 h 4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36" h="4093">
                <a:moveTo>
                  <a:pt x="1772" y="0"/>
                </a:moveTo>
                <a:lnTo>
                  <a:pt x="1772" y="0"/>
                </a:lnTo>
                <a:cubicBezTo>
                  <a:pt x="1628" y="0"/>
                  <a:pt x="1493" y="63"/>
                  <a:pt x="1403" y="152"/>
                </a:cubicBezTo>
                <a:cubicBezTo>
                  <a:pt x="1304" y="251"/>
                  <a:pt x="1250" y="377"/>
                  <a:pt x="1250" y="521"/>
                </a:cubicBezTo>
                <a:cubicBezTo>
                  <a:pt x="1250" y="557"/>
                  <a:pt x="1250" y="557"/>
                  <a:pt x="1250" y="557"/>
                </a:cubicBezTo>
                <a:cubicBezTo>
                  <a:pt x="0" y="557"/>
                  <a:pt x="0" y="557"/>
                  <a:pt x="0" y="557"/>
                </a:cubicBezTo>
                <a:cubicBezTo>
                  <a:pt x="0" y="4092"/>
                  <a:pt x="0" y="4092"/>
                  <a:pt x="0" y="4092"/>
                </a:cubicBezTo>
                <a:cubicBezTo>
                  <a:pt x="3535" y="4092"/>
                  <a:pt x="3535" y="4092"/>
                  <a:pt x="3535" y="4092"/>
                </a:cubicBezTo>
                <a:cubicBezTo>
                  <a:pt x="3535" y="3660"/>
                  <a:pt x="3535" y="3660"/>
                  <a:pt x="3535" y="3660"/>
                </a:cubicBezTo>
                <a:cubicBezTo>
                  <a:pt x="3391" y="3660"/>
                  <a:pt x="3391" y="3660"/>
                  <a:pt x="3391" y="3660"/>
                </a:cubicBezTo>
                <a:cubicBezTo>
                  <a:pt x="3391" y="3084"/>
                  <a:pt x="3391" y="3084"/>
                  <a:pt x="3391" y="3084"/>
                </a:cubicBezTo>
                <a:cubicBezTo>
                  <a:pt x="2887" y="3048"/>
                  <a:pt x="2483" y="2896"/>
                  <a:pt x="2186" y="2626"/>
                </a:cubicBezTo>
                <a:cubicBezTo>
                  <a:pt x="1889" y="2365"/>
                  <a:pt x="1736" y="1996"/>
                  <a:pt x="1736" y="1529"/>
                </a:cubicBezTo>
                <a:cubicBezTo>
                  <a:pt x="3004" y="1529"/>
                  <a:pt x="3004" y="1529"/>
                  <a:pt x="3004" y="1529"/>
                </a:cubicBezTo>
                <a:cubicBezTo>
                  <a:pt x="3031" y="1843"/>
                  <a:pt x="3157" y="2032"/>
                  <a:pt x="3391" y="2095"/>
                </a:cubicBezTo>
                <a:cubicBezTo>
                  <a:pt x="3391" y="980"/>
                  <a:pt x="3391" y="980"/>
                  <a:pt x="3391" y="980"/>
                </a:cubicBezTo>
                <a:cubicBezTo>
                  <a:pt x="3175" y="926"/>
                  <a:pt x="2977" y="863"/>
                  <a:pt x="2779" y="791"/>
                </a:cubicBezTo>
                <a:cubicBezTo>
                  <a:pt x="2582" y="719"/>
                  <a:pt x="2456" y="665"/>
                  <a:pt x="2411" y="638"/>
                </a:cubicBezTo>
                <a:cubicBezTo>
                  <a:pt x="2357" y="602"/>
                  <a:pt x="2285" y="557"/>
                  <a:pt x="2204" y="503"/>
                </a:cubicBezTo>
                <a:cubicBezTo>
                  <a:pt x="2114" y="440"/>
                  <a:pt x="2051" y="386"/>
                  <a:pt x="2006" y="323"/>
                </a:cubicBezTo>
                <a:cubicBezTo>
                  <a:pt x="1961" y="260"/>
                  <a:pt x="1916" y="188"/>
                  <a:pt x="1862" y="108"/>
                </a:cubicBezTo>
                <a:cubicBezTo>
                  <a:pt x="1844" y="72"/>
                  <a:pt x="1835" y="44"/>
                  <a:pt x="1817" y="9"/>
                </a:cubicBezTo>
                <a:cubicBezTo>
                  <a:pt x="1799" y="9"/>
                  <a:pt x="1790" y="0"/>
                  <a:pt x="1772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3">
            <a:extLst>
              <a:ext uri="{FF2B5EF4-FFF2-40B4-BE49-F238E27FC236}">
                <a16:creationId xmlns:a16="http://schemas.microsoft.com/office/drawing/2014/main" id="{269BA3C2-06E1-4143-B780-573C0E59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877" y="7936044"/>
            <a:ext cx="2589252" cy="4029889"/>
          </a:xfrm>
          <a:custGeom>
            <a:avLst/>
            <a:gdLst>
              <a:gd name="T0" fmla="*/ 81 w 2347"/>
              <a:gd name="T1" fmla="*/ 0 h 3652"/>
              <a:gd name="T2" fmla="*/ 81 w 2347"/>
              <a:gd name="T3" fmla="*/ 0 h 3652"/>
              <a:gd name="T4" fmla="*/ 126 w 2347"/>
              <a:gd name="T5" fmla="*/ 99 h 3652"/>
              <a:gd name="T6" fmla="*/ 270 w 2347"/>
              <a:gd name="T7" fmla="*/ 314 h 3652"/>
              <a:gd name="T8" fmla="*/ 468 w 2347"/>
              <a:gd name="T9" fmla="*/ 494 h 3652"/>
              <a:gd name="T10" fmla="*/ 675 w 2347"/>
              <a:gd name="T11" fmla="*/ 629 h 3652"/>
              <a:gd name="T12" fmla="*/ 1043 w 2347"/>
              <a:gd name="T13" fmla="*/ 782 h 3652"/>
              <a:gd name="T14" fmla="*/ 1655 w 2347"/>
              <a:gd name="T15" fmla="*/ 971 h 3652"/>
              <a:gd name="T16" fmla="*/ 1655 w 2347"/>
              <a:gd name="T17" fmla="*/ 2086 h 3652"/>
              <a:gd name="T18" fmla="*/ 1268 w 2347"/>
              <a:gd name="T19" fmla="*/ 1520 h 3652"/>
              <a:gd name="T20" fmla="*/ 0 w 2347"/>
              <a:gd name="T21" fmla="*/ 1520 h 3652"/>
              <a:gd name="T22" fmla="*/ 450 w 2347"/>
              <a:gd name="T23" fmla="*/ 2617 h 3652"/>
              <a:gd name="T24" fmla="*/ 1655 w 2347"/>
              <a:gd name="T25" fmla="*/ 3075 h 3652"/>
              <a:gd name="T26" fmla="*/ 1655 w 2347"/>
              <a:gd name="T27" fmla="*/ 3651 h 3652"/>
              <a:gd name="T28" fmla="*/ 1799 w 2347"/>
              <a:gd name="T29" fmla="*/ 3651 h 3652"/>
              <a:gd name="T30" fmla="*/ 1799 w 2347"/>
              <a:gd name="T31" fmla="*/ 2904 h 3652"/>
              <a:gd name="T32" fmla="*/ 1835 w 2347"/>
              <a:gd name="T33" fmla="*/ 2904 h 3652"/>
              <a:gd name="T34" fmla="*/ 2194 w 2347"/>
              <a:gd name="T35" fmla="*/ 2752 h 3652"/>
              <a:gd name="T36" fmla="*/ 2346 w 2347"/>
              <a:gd name="T37" fmla="*/ 2383 h 3652"/>
              <a:gd name="T38" fmla="*/ 2203 w 2347"/>
              <a:gd name="T39" fmla="*/ 2032 h 3652"/>
              <a:gd name="T40" fmla="*/ 2068 w 2347"/>
              <a:gd name="T41" fmla="*/ 2086 h 3652"/>
              <a:gd name="T42" fmla="*/ 2068 w 2347"/>
              <a:gd name="T43" fmla="*/ 1924 h 3652"/>
              <a:gd name="T44" fmla="*/ 1835 w 2347"/>
              <a:gd name="T45" fmla="*/ 1861 h 3652"/>
              <a:gd name="T46" fmla="*/ 1835 w 2347"/>
              <a:gd name="T47" fmla="*/ 1834 h 3652"/>
              <a:gd name="T48" fmla="*/ 1835 w 2347"/>
              <a:gd name="T49" fmla="*/ 1861 h 3652"/>
              <a:gd name="T50" fmla="*/ 1799 w 2347"/>
              <a:gd name="T51" fmla="*/ 1861 h 3652"/>
              <a:gd name="T52" fmla="*/ 1799 w 2347"/>
              <a:gd name="T53" fmla="*/ 548 h 3652"/>
              <a:gd name="T54" fmla="*/ 558 w 2347"/>
              <a:gd name="T55" fmla="*/ 548 h 3652"/>
              <a:gd name="T56" fmla="*/ 558 w 2347"/>
              <a:gd name="T57" fmla="*/ 512 h 3652"/>
              <a:gd name="T58" fmla="*/ 405 w 2347"/>
              <a:gd name="T59" fmla="*/ 143 h 3652"/>
              <a:gd name="T60" fmla="*/ 81 w 2347"/>
              <a:gd name="T61" fmla="*/ 0 h 3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47" h="3652">
                <a:moveTo>
                  <a:pt x="81" y="0"/>
                </a:moveTo>
                <a:lnTo>
                  <a:pt x="81" y="0"/>
                </a:lnTo>
                <a:cubicBezTo>
                  <a:pt x="99" y="35"/>
                  <a:pt x="108" y="63"/>
                  <a:pt x="126" y="99"/>
                </a:cubicBezTo>
                <a:cubicBezTo>
                  <a:pt x="180" y="179"/>
                  <a:pt x="225" y="251"/>
                  <a:pt x="270" y="314"/>
                </a:cubicBezTo>
                <a:cubicBezTo>
                  <a:pt x="315" y="377"/>
                  <a:pt x="378" y="431"/>
                  <a:pt x="468" y="494"/>
                </a:cubicBezTo>
                <a:cubicBezTo>
                  <a:pt x="549" y="548"/>
                  <a:pt x="621" y="593"/>
                  <a:pt x="675" y="629"/>
                </a:cubicBezTo>
                <a:cubicBezTo>
                  <a:pt x="720" y="656"/>
                  <a:pt x="846" y="710"/>
                  <a:pt x="1043" y="782"/>
                </a:cubicBezTo>
                <a:cubicBezTo>
                  <a:pt x="1241" y="854"/>
                  <a:pt x="1439" y="917"/>
                  <a:pt x="1655" y="971"/>
                </a:cubicBezTo>
                <a:cubicBezTo>
                  <a:pt x="1655" y="2086"/>
                  <a:pt x="1655" y="2086"/>
                  <a:pt x="1655" y="2086"/>
                </a:cubicBezTo>
                <a:cubicBezTo>
                  <a:pt x="1421" y="2023"/>
                  <a:pt x="1295" y="1834"/>
                  <a:pt x="1268" y="1520"/>
                </a:cubicBezTo>
                <a:cubicBezTo>
                  <a:pt x="0" y="1520"/>
                  <a:pt x="0" y="1520"/>
                  <a:pt x="0" y="1520"/>
                </a:cubicBezTo>
                <a:cubicBezTo>
                  <a:pt x="0" y="1987"/>
                  <a:pt x="153" y="2356"/>
                  <a:pt x="450" y="2617"/>
                </a:cubicBezTo>
                <a:cubicBezTo>
                  <a:pt x="747" y="2887"/>
                  <a:pt x="1151" y="3039"/>
                  <a:pt x="1655" y="3075"/>
                </a:cubicBezTo>
                <a:cubicBezTo>
                  <a:pt x="1655" y="3651"/>
                  <a:pt x="1655" y="3651"/>
                  <a:pt x="1655" y="3651"/>
                </a:cubicBezTo>
                <a:cubicBezTo>
                  <a:pt x="1799" y="3651"/>
                  <a:pt x="1799" y="3651"/>
                  <a:pt x="1799" y="3651"/>
                </a:cubicBezTo>
                <a:cubicBezTo>
                  <a:pt x="1799" y="2904"/>
                  <a:pt x="1799" y="2904"/>
                  <a:pt x="1799" y="2904"/>
                </a:cubicBezTo>
                <a:cubicBezTo>
                  <a:pt x="1835" y="2904"/>
                  <a:pt x="1835" y="2904"/>
                  <a:pt x="1835" y="2904"/>
                </a:cubicBezTo>
                <a:cubicBezTo>
                  <a:pt x="1978" y="2904"/>
                  <a:pt x="2104" y="2841"/>
                  <a:pt x="2194" y="2752"/>
                </a:cubicBezTo>
                <a:cubicBezTo>
                  <a:pt x="2284" y="2653"/>
                  <a:pt x="2346" y="2527"/>
                  <a:pt x="2346" y="2383"/>
                </a:cubicBezTo>
                <a:cubicBezTo>
                  <a:pt x="2346" y="2248"/>
                  <a:pt x="2293" y="2122"/>
                  <a:pt x="2203" y="2032"/>
                </a:cubicBezTo>
                <a:cubicBezTo>
                  <a:pt x="2167" y="2050"/>
                  <a:pt x="2122" y="2077"/>
                  <a:pt x="2068" y="2086"/>
                </a:cubicBezTo>
                <a:cubicBezTo>
                  <a:pt x="2068" y="1924"/>
                  <a:pt x="2068" y="1924"/>
                  <a:pt x="2068" y="1924"/>
                </a:cubicBezTo>
                <a:cubicBezTo>
                  <a:pt x="1996" y="1888"/>
                  <a:pt x="1916" y="1861"/>
                  <a:pt x="1835" y="1861"/>
                </a:cubicBezTo>
                <a:cubicBezTo>
                  <a:pt x="1835" y="1834"/>
                  <a:pt x="1835" y="1834"/>
                  <a:pt x="1835" y="1834"/>
                </a:cubicBezTo>
                <a:cubicBezTo>
                  <a:pt x="1835" y="1861"/>
                  <a:pt x="1835" y="1861"/>
                  <a:pt x="1835" y="1861"/>
                </a:cubicBezTo>
                <a:cubicBezTo>
                  <a:pt x="1799" y="1861"/>
                  <a:pt x="1799" y="1861"/>
                  <a:pt x="1799" y="1861"/>
                </a:cubicBezTo>
                <a:cubicBezTo>
                  <a:pt x="1799" y="548"/>
                  <a:pt x="1799" y="548"/>
                  <a:pt x="1799" y="548"/>
                </a:cubicBezTo>
                <a:cubicBezTo>
                  <a:pt x="558" y="548"/>
                  <a:pt x="558" y="548"/>
                  <a:pt x="558" y="548"/>
                </a:cubicBezTo>
                <a:cubicBezTo>
                  <a:pt x="558" y="512"/>
                  <a:pt x="558" y="512"/>
                  <a:pt x="558" y="512"/>
                </a:cubicBezTo>
                <a:cubicBezTo>
                  <a:pt x="558" y="368"/>
                  <a:pt x="495" y="242"/>
                  <a:pt x="405" y="143"/>
                </a:cubicBezTo>
                <a:cubicBezTo>
                  <a:pt x="315" y="63"/>
                  <a:pt x="207" y="9"/>
                  <a:pt x="81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4">
            <a:extLst>
              <a:ext uri="{FF2B5EF4-FFF2-40B4-BE49-F238E27FC236}">
                <a16:creationId xmlns:a16="http://schemas.microsoft.com/office/drawing/2014/main" id="{CC14200F-CAF4-AD4A-8A8B-0C433E53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3506" y="10058062"/>
            <a:ext cx="150879" cy="180081"/>
          </a:xfrm>
          <a:custGeom>
            <a:avLst/>
            <a:gdLst>
              <a:gd name="T0" fmla="*/ 0 w 136"/>
              <a:gd name="T1" fmla="*/ 0 h 163"/>
              <a:gd name="T2" fmla="*/ 0 w 136"/>
              <a:gd name="T3" fmla="*/ 0 h 163"/>
              <a:gd name="T4" fmla="*/ 0 w 136"/>
              <a:gd name="T5" fmla="*/ 162 h 163"/>
              <a:gd name="T6" fmla="*/ 135 w 136"/>
              <a:gd name="T7" fmla="*/ 108 h 163"/>
              <a:gd name="T8" fmla="*/ 126 w 136"/>
              <a:gd name="T9" fmla="*/ 90 h 163"/>
              <a:gd name="T10" fmla="*/ 0 w 136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63">
                <a:moveTo>
                  <a:pt x="0" y="0"/>
                </a:moveTo>
                <a:lnTo>
                  <a:pt x="0" y="0"/>
                </a:lnTo>
                <a:cubicBezTo>
                  <a:pt x="0" y="162"/>
                  <a:pt x="0" y="162"/>
                  <a:pt x="0" y="162"/>
                </a:cubicBezTo>
                <a:cubicBezTo>
                  <a:pt x="54" y="153"/>
                  <a:pt x="99" y="126"/>
                  <a:pt x="135" y="108"/>
                </a:cubicBezTo>
                <a:cubicBezTo>
                  <a:pt x="135" y="99"/>
                  <a:pt x="126" y="99"/>
                  <a:pt x="126" y="90"/>
                </a:cubicBezTo>
                <a:cubicBezTo>
                  <a:pt x="90" y="54"/>
                  <a:pt x="45" y="27"/>
                  <a:pt x="0" y="0"/>
                </a:cubicBezTo>
              </a:path>
            </a:pathLst>
          </a:custGeom>
          <a:solidFill>
            <a:srgbClr val="2C5B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5">
            <a:extLst>
              <a:ext uri="{FF2B5EF4-FFF2-40B4-BE49-F238E27FC236}">
                <a16:creationId xmlns:a16="http://schemas.microsoft.com/office/drawing/2014/main" id="{DB63103E-36FF-2F4C-A3C8-254659FDF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071" y="7867905"/>
            <a:ext cx="4000687" cy="4618799"/>
          </a:xfrm>
          <a:custGeom>
            <a:avLst/>
            <a:gdLst>
              <a:gd name="T0" fmla="*/ 1799 w 3626"/>
              <a:gd name="T1" fmla="*/ 0 h 4183"/>
              <a:gd name="T2" fmla="*/ 1799 w 3626"/>
              <a:gd name="T3" fmla="*/ 0 h 4183"/>
              <a:gd name="T4" fmla="*/ 1214 w 3626"/>
              <a:gd name="T5" fmla="*/ 548 h 4183"/>
              <a:gd name="T6" fmla="*/ 27 w 3626"/>
              <a:gd name="T7" fmla="*/ 548 h 4183"/>
              <a:gd name="T8" fmla="*/ 0 w 3626"/>
              <a:gd name="T9" fmla="*/ 548 h 4183"/>
              <a:gd name="T10" fmla="*/ 0 w 3626"/>
              <a:gd name="T11" fmla="*/ 4182 h 4183"/>
              <a:gd name="T12" fmla="*/ 3625 w 3626"/>
              <a:gd name="T13" fmla="*/ 4182 h 4183"/>
              <a:gd name="T14" fmla="*/ 3625 w 3626"/>
              <a:gd name="T15" fmla="*/ 4146 h 4183"/>
              <a:gd name="T16" fmla="*/ 3625 w 3626"/>
              <a:gd name="T17" fmla="*/ 3714 h 4183"/>
              <a:gd name="T18" fmla="*/ 3562 w 3626"/>
              <a:gd name="T19" fmla="*/ 3714 h 4183"/>
              <a:gd name="T20" fmla="*/ 3562 w 3626"/>
              <a:gd name="T21" fmla="*/ 4146 h 4183"/>
              <a:gd name="T22" fmla="*/ 27 w 3626"/>
              <a:gd name="T23" fmla="*/ 4146 h 4183"/>
              <a:gd name="T24" fmla="*/ 27 w 3626"/>
              <a:gd name="T25" fmla="*/ 611 h 4183"/>
              <a:gd name="T26" fmla="*/ 1277 w 3626"/>
              <a:gd name="T27" fmla="*/ 611 h 4183"/>
              <a:gd name="T28" fmla="*/ 1277 w 3626"/>
              <a:gd name="T29" fmla="*/ 575 h 4183"/>
              <a:gd name="T30" fmla="*/ 1430 w 3626"/>
              <a:gd name="T31" fmla="*/ 206 h 4183"/>
              <a:gd name="T32" fmla="*/ 1799 w 3626"/>
              <a:gd name="T33" fmla="*/ 54 h 4183"/>
              <a:gd name="T34" fmla="*/ 1844 w 3626"/>
              <a:gd name="T35" fmla="*/ 63 h 4183"/>
              <a:gd name="T36" fmla="*/ 1826 w 3626"/>
              <a:gd name="T37" fmla="*/ 0 h 4183"/>
              <a:gd name="T38" fmla="*/ 1808 w 3626"/>
              <a:gd name="T39" fmla="*/ 0 h 4183"/>
              <a:gd name="T40" fmla="*/ 1799 w 3626"/>
              <a:gd name="T41" fmla="*/ 0 h 4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26" h="4183">
                <a:moveTo>
                  <a:pt x="1799" y="0"/>
                </a:moveTo>
                <a:lnTo>
                  <a:pt x="1799" y="0"/>
                </a:lnTo>
                <a:cubicBezTo>
                  <a:pt x="1484" y="0"/>
                  <a:pt x="1232" y="242"/>
                  <a:pt x="1214" y="548"/>
                </a:cubicBezTo>
                <a:cubicBezTo>
                  <a:pt x="27" y="548"/>
                  <a:pt x="27" y="548"/>
                  <a:pt x="27" y="548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4182"/>
                  <a:pt x="0" y="4182"/>
                  <a:pt x="0" y="4182"/>
                </a:cubicBezTo>
                <a:cubicBezTo>
                  <a:pt x="3625" y="4182"/>
                  <a:pt x="3625" y="4182"/>
                  <a:pt x="3625" y="4182"/>
                </a:cubicBezTo>
                <a:cubicBezTo>
                  <a:pt x="3625" y="4146"/>
                  <a:pt x="3625" y="4146"/>
                  <a:pt x="3625" y="4146"/>
                </a:cubicBezTo>
                <a:cubicBezTo>
                  <a:pt x="3625" y="3714"/>
                  <a:pt x="3625" y="3714"/>
                  <a:pt x="3625" y="3714"/>
                </a:cubicBezTo>
                <a:cubicBezTo>
                  <a:pt x="3562" y="3714"/>
                  <a:pt x="3562" y="3714"/>
                  <a:pt x="3562" y="3714"/>
                </a:cubicBezTo>
                <a:cubicBezTo>
                  <a:pt x="3562" y="4146"/>
                  <a:pt x="3562" y="4146"/>
                  <a:pt x="3562" y="4146"/>
                </a:cubicBezTo>
                <a:cubicBezTo>
                  <a:pt x="27" y="4146"/>
                  <a:pt x="27" y="4146"/>
                  <a:pt x="27" y="4146"/>
                </a:cubicBezTo>
                <a:cubicBezTo>
                  <a:pt x="27" y="611"/>
                  <a:pt x="27" y="611"/>
                  <a:pt x="27" y="611"/>
                </a:cubicBezTo>
                <a:cubicBezTo>
                  <a:pt x="1277" y="611"/>
                  <a:pt x="1277" y="611"/>
                  <a:pt x="1277" y="611"/>
                </a:cubicBezTo>
                <a:cubicBezTo>
                  <a:pt x="1277" y="575"/>
                  <a:pt x="1277" y="575"/>
                  <a:pt x="1277" y="575"/>
                </a:cubicBezTo>
                <a:cubicBezTo>
                  <a:pt x="1277" y="431"/>
                  <a:pt x="1331" y="305"/>
                  <a:pt x="1430" y="206"/>
                </a:cubicBezTo>
                <a:cubicBezTo>
                  <a:pt x="1520" y="117"/>
                  <a:pt x="1655" y="54"/>
                  <a:pt x="1799" y="54"/>
                </a:cubicBezTo>
                <a:cubicBezTo>
                  <a:pt x="1817" y="54"/>
                  <a:pt x="1826" y="63"/>
                  <a:pt x="1844" y="63"/>
                </a:cubicBezTo>
                <a:cubicBezTo>
                  <a:pt x="1835" y="45"/>
                  <a:pt x="1826" y="18"/>
                  <a:pt x="1826" y="0"/>
                </a:cubicBezTo>
                <a:cubicBezTo>
                  <a:pt x="1817" y="0"/>
                  <a:pt x="1817" y="0"/>
                  <a:pt x="1808" y="0"/>
                </a:cubicBezTo>
                <a:lnTo>
                  <a:pt x="179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86">
            <a:extLst>
              <a:ext uri="{FF2B5EF4-FFF2-40B4-BE49-F238E27FC236}">
                <a16:creationId xmlns:a16="http://schemas.microsoft.com/office/drawing/2014/main" id="{A648EC31-1C17-524B-8EF2-FE2E43B47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015" y="7867905"/>
            <a:ext cx="2214490" cy="2195025"/>
          </a:xfrm>
          <a:custGeom>
            <a:avLst/>
            <a:gdLst>
              <a:gd name="T0" fmla="*/ 0 w 2006"/>
              <a:gd name="T1" fmla="*/ 0 h 1988"/>
              <a:gd name="T2" fmla="*/ 0 w 2006"/>
              <a:gd name="T3" fmla="*/ 0 h 1988"/>
              <a:gd name="T4" fmla="*/ 18 w 2006"/>
              <a:gd name="T5" fmla="*/ 63 h 1988"/>
              <a:gd name="T6" fmla="*/ 342 w 2006"/>
              <a:gd name="T7" fmla="*/ 206 h 1988"/>
              <a:gd name="T8" fmla="*/ 495 w 2006"/>
              <a:gd name="T9" fmla="*/ 575 h 1988"/>
              <a:gd name="T10" fmla="*/ 495 w 2006"/>
              <a:gd name="T11" fmla="*/ 611 h 1988"/>
              <a:gd name="T12" fmla="*/ 1736 w 2006"/>
              <a:gd name="T13" fmla="*/ 611 h 1988"/>
              <a:gd name="T14" fmla="*/ 1736 w 2006"/>
              <a:gd name="T15" fmla="*/ 1924 h 1988"/>
              <a:gd name="T16" fmla="*/ 1772 w 2006"/>
              <a:gd name="T17" fmla="*/ 1924 h 1988"/>
              <a:gd name="T18" fmla="*/ 1772 w 2006"/>
              <a:gd name="T19" fmla="*/ 1897 h 1988"/>
              <a:gd name="T20" fmla="*/ 1772 w 2006"/>
              <a:gd name="T21" fmla="*/ 1924 h 1988"/>
              <a:gd name="T22" fmla="*/ 2005 w 2006"/>
              <a:gd name="T23" fmla="*/ 1987 h 1988"/>
              <a:gd name="T24" fmla="*/ 2005 w 2006"/>
              <a:gd name="T25" fmla="*/ 1915 h 1988"/>
              <a:gd name="T26" fmla="*/ 1799 w 2006"/>
              <a:gd name="T27" fmla="*/ 1870 h 1988"/>
              <a:gd name="T28" fmla="*/ 1799 w 2006"/>
              <a:gd name="T29" fmla="*/ 611 h 1988"/>
              <a:gd name="T30" fmla="*/ 1799 w 2006"/>
              <a:gd name="T31" fmla="*/ 548 h 1988"/>
              <a:gd name="T32" fmla="*/ 1736 w 2006"/>
              <a:gd name="T33" fmla="*/ 548 h 1988"/>
              <a:gd name="T34" fmla="*/ 549 w 2006"/>
              <a:gd name="T35" fmla="*/ 548 h 1988"/>
              <a:gd name="T36" fmla="*/ 18 w 2006"/>
              <a:gd name="T37" fmla="*/ 0 h 1988"/>
              <a:gd name="T38" fmla="*/ 18 w 2006"/>
              <a:gd name="T39" fmla="*/ 0 h 1988"/>
              <a:gd name="T40" fmla="*/ 0 w 2006"/>
              <a:gd name="T41" fmla="*/ 0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06" h="1988">
                <a:moveTo>
                  <a:pt x="0" y="0"/>
                </a:moveTo>
                <a:lnTo>
                  <a:pt x="0" y="0"/>
                </a:lnTo>
                <a:cubicBezTo>
                  <a:pt x="0" y="18"/>
                  <a:pt x="9" y="45"/>
                  <a:pt x="18" y="63"/>
                </a:cubicBezTo>
                <a:cubicBezTo>
                  <a:pt x="144" y="72"/>
                  <a:pt x="252" y="126"/>
                  <a:pt x="342" y="206"/>
                </a:cubicBezTo>
                <a:cubicBezTo>
                  <a:pt x="432" y="305"/>
                  <a:pt x="495" y="431"/>
                  <a:pt x="495" y="575"/>
                </a:cubicBezTo>
                <a:cubicBezTo>
                  <a:pt x="495" y="611"/>
                  <a:pt x="495" y="611"/>
                  <a:pt x="495" y="611"/>
                </a:cubicBezTo>
                <a:cubicBezTo>
                  <a:pt x="1736" y="611"/>
                  <a:pt x="1736" y="611"/>
                  <a:pt x="1736" y="611"/>
                </a:cubicBezTo>
                <a:cubicBezTo>
                  <a:pt x="1736" y="1924"/>
                  <a:pt x="1736" y="1924"/>
                  <a:pt x="1736" y="1924"/>
                </a:cubicBezTo>
                <a:cubicBezTo>
                  <a:pt x="1772" y="1924"/>
                  <a:pt x="1772" y="1924"/>
                  <a:pt x="1772" y="1924"/>
                </a:cubicBezTo>
                <a:cubicBezTo>
                  <a:pt x="1772" y="1897"/>
                  <a:pt x="1772" y="1897"/>
                  <a:pt x="1772" y="1897"/>
                </a:cubicBezTo>
                <a:cubicBezTo>
                  <a:pt x="1772" y="1924"/>
                  <a:pt x="1772" y="1924"/>
                  <a:pt x="1772" y="1924"/>
                </a:cubicBezTo>
                <a:cubicBezTo>
                  <a:pt x="1853" y="1924"/>
                  <a:pt x="1933" y="1951"/>
                  <a:pt x="2005" y="1987"/>
                </a:cubicBezTo>
                <a:cubicBezTo>
                  <a:pt x="2005" y="1915"/>
                  <a:pt x="2005" y="1915"/>
                  <a:pt x="2005" y="1915"/>
                </a:cubicBezTo>
                <a:cubicBezTo>
                  <a:pt x="1942" y="1888"/>
                  <a:pt x="1870" y="1870"/>
                  <a:pt x="1799" y="1870"/>
                </a:cubicBezTo>
                <a:cubicBezTo>
                  <a:pt x="1799" y="611"/>
                  <a:pt x="1799" y="611"/>
                  <a:pt x="1799" y="611"/>
                </a:cubicBezTo>
                <a:cubicBezTo>
                  <a:pt x="1799" y="548"/>
                  <a:pt x="1799" y="548"/>
                  <a:pt x="1799" y="548"/>
                </a:cubicBezTo>
                <a:cubicBezTo>
                  <a:pt x="1736" y="548"/>
                  <a:pt x="1736" y="548"/>
                  <a:pt x="1736" y="548"/>
                </a:cubicBezTo>
                <a:cubicBezTo>
                  <a:pt x="549" y="548"/>
                  <a:pt x="549" y="548"/>
                  <a:pt x="549" y="548"/>
                </a:cubicBezTo>
                <a:cubicBezTo>
                  <a:pt x="540" y="261"/>
                  <a:pt x="306" y="27"/>
                  <a:pt x="18" y="0"/>
                </a:cubicBezTo>
                <a:lnTo>
                  <a:pt x="18" y="0"/>
                </a:lnTo>
                <a:cubicBezTo>
                  <a:pt x="9" y="0"/>
                  <a:pt x="9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87">
            <a:extLst>
              <a:ext uri="{FF2B5EF4-FFF2-40B4-BE49-F238E27FC236}">
                <a16:creationId xmlns:a16="http://schemas.microsoft.com/office/drawing/2014/main" id="{B6294A42-939C-D148-AF62-9C176DD5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135" y="8471415"/>
            <a:ext cx="4039623" cy="4039623"/>
          </a:xfrm>
          <a:custGeom>
            <a:avLst/>
            <a:gdLst>
              <a:gd name="T0" fmla="*/ 36 w 3662"/>
              <a:gd name="T1" fmla="*/ 0 h 3662"/>
              <a:gd name="T2" fmla="*/ 0 w 3662"/>
              <a:gd name="T3" fmla="*/ 0 h 3662"/>
              <a:gd name="T4" fmla="*/ 0 w 3662"/>
              <a:gd name="T5" fmla="*/ 63 h 3662"/>
              <a:gd name="T6" fmla="*/ 0 w 3662"/>
              <a:gd name="T7" fmla="*/ 3661 h 3662"/>
              <a:gd name="T8" fmla="*/ 3598 w 3662"/>
              <a:gd name="T9" fmla="*/ 3661 h 3662"/>
              <a:gd name="T10" fmla="*/ 3661 w 3662"/>
              <a:gd name="T11" fmla="*/ 3661 h 3662"/>
              <a:gd name="T12" fmla="*/ 3661 w 3662"/>
              <a:gd name="T13" fmla="*/ 3634 h 3662"/>
              <a:gd name="T14" fmla="*/ 36 w 3662"/>
              <a:gd name="T15" fmla="*/ 3634 h 3662"/>
              <a:gd name="T16" fmla="*/ 36 w 3662"/>
              <a:gd name="T17" fmla="*/ 0 h 3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62" h="3662">
                <a:moveTo>
                  <a:pt x="36" y="0"/>
                </a:moveTo>
                <a:lnTo>
                  <a:pt x="0" y="0"/>
                </a:lnTo>
                <a:lnTo>
                  <a:pt x="0" y="63"/>
                </a:lnTo>
                <a:lnTo>
                  <a:pt x="0" y="3661"/>
                </a:lnTo>
                <a:lnTo>
                  <a:pt x="3598" y="3661"/>
                </a:lnTo>
                <a:lnTo>
                  <a:pt x="3661" y="3661"/>
                </a:lnTo>
                <a:lnTo>
                  <a:pt x="3661" y="3634"/>
                </a:lnTo>
                <a:lnTo>
                  <a:pt x="36" y="3634"/>
                </a:ln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88">
            <a:extLst>
              <a:ext uri="{FF2B5EF4-FFF2-40B4-BE49-F238E27FC236}">
                <a16:creationId xmlns:a16="http://schemas.microsoft.com/office/drawing/2014/main" id="{D5C3B4C6-BC26-D948-9019-2399660B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135" y="8471415"/>
            <a:ext cx="4039623" cy="4039623"/>
          </a:xfrm>
          <a:custGeom>
            <a:avLst/>
            <a:gdLst>
              <a:gd name="T0" fmla="*/ 36 w 3662"/>
              <a:gd name="T1" fmla="*/ 0 h 3662"/>
              <a:gd name="T2" fmla="*/ 0 w 3662"/>
              <a:gd name="T3" fmla="*/ 0 h 3662"/>
              <a:gd name="T4" fmla="*/ 0 w 3662"/>
              <a:gd name="T5" fmla="*/ 63 h 3662"/>
              <a:gd name="T6" fmla="*/ 0 w 3662"/>
              <a:gd name="T7" fmla="*/ 3661 h 3662"/>
              <a:gd name="T8" fmla="*/ 3598 w 3662"/>
              <a:gd name="T9" fmla="*/ 3661 h 3662"/>
              <a:gd name="T10" fmla="*/ 3661 w 3662"/>
              <a:gd name="T11" fmla="*/ 3661 h 3662"/>
              <a:gd name="T12" fmla="*/ 3661 w 3662"/>
              <a:gd name="T13" fmla="*/ 3634 h 3662"/>
              <a:gd name="T14" fmla="*/ 36 w 3662"/>
              <a:gd name="T15" fmla="*/ 3634 h 3662"/>
              <a:gd name="T16" fmla="*/ 36 w 3662"/>
              <a:gd name="T17" fmla="*/ 0 h 3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62" h="3662">
                <a:moveTo>
                  <a:pt x="36" y="0"/>
                </a:moveTo>
                <a:lnTo>
                  <a:pt x="0" y="0"/>
                </a:lnTo>
                <a:lnTo>
                  <a:pt x="0" y="63"/>
                </a:lnTo>
                <a:lnTo>
                  <a:pt x="0" y="3661"/>
                </a:lnTo>
                <a:lnTo>
                  <a:pt x="3598" y="3661"/>
                </a:lnTo>
                <a:lnTo>
                  <a:pt x="3661" y="3661"/>
                </a:lnTo>
                <a:lnTo>
                  <a:pt x="3661" y="3634"/>
                </a:lnTo>
                <a:lnTo>
                  <a:pt x="36" y="3634"/>
                </a:ln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89">
            <a:extLst>
              <a:ext uri="{FF2B5EF4-FFF2-40B4-BE49-F238E27FC236}">
                <a16:creationId xmlns:a16="http://schemas.microsoft.com/office/drawing/2014/main" id="{2ED7E90A-5FF0-9645-84E6-487DCE9F6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3506" y="9980190"/>
            <a:ext cx="209283" cy="199549"/>
          </a:xfrm>
          <a:custGeom>
            <a:avLst/>
            <a:gdLst>
              <a:gd name="T0" fmla="*/ 0 w 190"/>
              <a:gd name="T1" fmla="*/ 0 h 181"/>
              <a:gd name="T2" fmla="*/ 0 w 190"/>
              <a:gd name="T3" fmla="*/ 0 h 181"/>
              <a:gd name="T4" fmla="*/ 0 w 190"/>
              <a:gd name="T5" fmla="*/ 72 h 181"/>
              <a:gd name="T6" fmla="*/ 126 w 190"/>
              <a:gd name="T7" fmla="*/ 162 h 181"/>
              <a:gd name="T8" fmla="*/ 135 w 190"/>
              <a:gd name="T9" fmla="*/ 180 h 181"/>
              <a:gd name="T10" fmla="*/ 189 w 190"/>
              <a:gd name="T11" fmla="*/ 144 h 181"/>
              <a:gd name="T12" fmla="*/ 171 w 190"/>
              <a:gd name="T13" fmla="*/ 126 h 181"/>
              <a:gd name="T14" fmla="*/ 0 w 190"/>
              <a:gd name="T1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181">
                <a:moveTo>
                  <a:pt x="0" y="0"/>
                </a:moveTo>
                <a:lnTo>
                  <a:pt x="0" y="0"/>
                </a:lnTo>
                <a:cubicBezTo>
                  <a:pt x="0" y="72"/>
                  <a:pt x="0" y="72"/>
                  <a:pt x="0" y="72"/>
                </a:cubicBezTo>
                <a:cubicBezTo>
                  <a:pt x="45" y="99"/>
                  <a:pt x="90" y="126"/>
                  <a:pt x="126" y="162"/>
                </a:cubicBezTo>
                <a:cubicBezTo>
                  <a:pt x="126" y="171"/>
                  <a:pt x="135" y="171"/>
                  <a:pt x="135" y="180"/>
                </a:cubicBezTo>
                <a:cubicBezTo>
                  <a:pt x="153" y="171"/>
                  <a:pt x="171" y="153"/>
                  <a:pt x="189" y="144"/>
                </a:cubicBezTo>
                <a:cubicBezTo>
                  <a:pt x="180" y="135"/>
                  <a:pt x="171" y="135"/>
                  <a:pt x="171" y="126"/>
                </a:cubicBezTo>
                <a:cubicBezTo>
                  <a:pt x="117" y="72"/>
                  <a:pt x="63" y="36"/>
                  <a:pt x="0" y="0"/>
                </a:cubicBezTo>
              </a:path>
            </a:pathLst>
          </a:custGeom>
          <a:solidFill>
            <a:srgbClr val="467B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0">
            <a:extLst>
              <a:ext uri="{FF2B5EF4-FFF2-40B4-BE49-F238E27FC236}">
                <a16:creationId xmlns:a16="http://schemas.microsoft.com/office/drawing/2014/main" id="{9BE1F5AA-B5BC-3A47-859B-3E90FAE2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619" y="10140803"/>
            <a:ext cx="666780" cy="1829998"/>
          </a:xfrm>
          <a:custGeom>
            <a:avLst/>
            <a:gdLst>
              <a:gd name="T0" fmla="*/ 458 w 603"/>
              <a:gd name="T1" fmla="*/ 0 h 1656"/>
              <a:gd name="T2" fmla="*/ 458 w 603"/>
              <a:gd name="T3" fmla="*/ 0 h 1656"/>
              <a:gd name="T4" fmla="*/ 404 w 603"/>
              <a:gd name="T5" fmla="*/ 36 h 1656"/>
              <a:gd name="T6" fmla="*/ 547 w 603"/>
              <a:gd name="T7" fmla="*/ 387 h 1656"/>
              <a:gd name="T8" fmla="*/ 395 w 603"/>
              <a:gd name="T9" fmla="*/ 756 h 1656"/>
              <a:gd name="T10" fmla="*/ 36 w 603"/>
              <a:gd name="T11" fmla="*/ 908 h 1656"/>
              <a:gd name="T12" fmla="*/ 0 w 603"/>
              <a:gd name="T13" fmla="*/ 908 h 1656"/>
              <a:gd name="T14" fmla="*/ 0 w 603"/>
              <a:gd name="T15" fmla="*/ 1655 h 1656"/>
              <a:gd name="T16" fmla="*/ 63 w 603"/>
              <a:gd name="T17" fmla="*/ 1655 h 1656"/>
              <a:gd name="T18" fmla="*/ 63 w 603"/>
              <a:gd name="T19" fmla="*/ 963 h 1656"/>
              <a:gd name="T20" fmla="*/ 440 w 603"/>
              <a:gd name="T21" fmla="*/ 792 h 1656"/>
              <a:gd name="T22" fmla="*/ 602 w 603"/>
              <a:gd name="T23" fmla="*/ 387 h 1656"/>
              <a:gd name="T24" fmla="*/ 602 w 603"/>
              <a:gd name="T25" fmla="*/ 387 h 1656"/>
              <a:gd name="T26" fmla="*/ 458 w 603"/>
              <a:gd name="T27" fmla="*/ 0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3" h="1656">
                <a:moveTo>
                  <a:pt x="458" y="0"/>
                </a:moveTo>
                <a:lnTo>
                  <a:pt x="458" y="0"/>
                </a:lnTo>
                <a:cubicBezTo>
                  <a:pt x="440" y="9"/>
                  <a:pt x="422" y="27"/>
                  <a:pt x="404" y="36"/>
                </a:cubicBezTo>
                <a:cubicBezTo>
                  <a:pt x="494" y="126"/>
                  <a:pt x="547" y="252"/>
                  <a:pt x="547" y="387"/>
                </a:cubicBezTo>
                <a:cubicBezTo>
                  <a:pt x="547" y="531"/>
                  <a:pt x="485" y="657"/>
                  <a:pt x="395" y="756"/>
                </a:cubicBezTo>
                <a:cubicBezTo>
                  <a:pt x="305" y="845"/>
                  <a:pt x="179" y="908"/>
                  <a:pt x="36" y="908"/>
                </a:cubicBezTo>
                <a:cubicBezTo>
                  <a:pt x="0" y="908"/>
                  <a:pt x="0" y="908"/>
                  <a:pt x="0" y="908"/>
                </a:cubicBezTo>
                <a:cubicBezTo>
                  <a:pt x="0" y="1655"/>
                  <a:pt x="0" y="1655"/>
                  <a:pt x="0" y="1655"/>
                </a:cubicBezTo>
                <a:cubicBezTo>
                  <a:pt x="63" y="1655"/>
                  <a:pt x="63" y="1655"/>
                  <a:pt x="63" y="1655"/>
                </a:cubicBezTo>
                <a:cubicBezTo>
                  <a:pt x="63" y="963"/>
                  <a:pt x="63" y="963"/>
                  <a:pt x="63" y="963"/>
                </a:cubicBezTo>
                <a:cubicBezTo>
                  <a:pt x="206" y="953"/>
                  <a:pt x="341" y="891"/>
                  <a:pt x="440" y="792"/>
                </a:cubicBezTo>
                <a:cubicBezTo>
                  <a:pt x="539" y="693"/>
                  <a:pt x="602" y="549"/>
                  <a:pt x="602" y="387"/>
                </a:cubicBezTo>
                <a:lnTo>
                  <a:pt x="602" y="387"/>
                </a:lnTo>
                <a:cubicBezTo>
                  <a:pt x="602" y="243"/>
                  <a:pt x="547" y="99"/>
                  <a:pt x="45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1">
            <a:extLst>
              <a:ext uri="{FF2B5EF4-FFF2-40B4-BE49-F238E27FC236}">
                <a16:creationId xmlns:a16="http://schemas.microsoft.com/office/drawing/2014/main" id="{ED504B16-4449-3E4C-9465-4A1ECB576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339" y="5492802"/>
            <a:ext cx="2053881" cy="2044146"/>
          </a:xfrm>
          <a:custGeom>
            <a:avLst/>
            <a:gdLst>
              <a:gd name="T0" fmla="*/ 1862 w 1863"/>
              <a:gd name="T1" fmla="*/ 927 h 1853"/>
              <a:gd name="T2" fmla="*/ 1862 w 1863"/>
              <a:gd name="T3" fmla="*/ 927 h 1853"/>
              <a:gd name="T4" fmla="*/ 936 w 1863"/>
              <a:gd name="T5" fmla="*/ 1852 h 1853"/>
              <a:gd name="T6" fmla="*/ 0 w 1863"/>
              <a:gd name="T7" fmla="*/ 927 h 1853"/>
              <a:gd name="T8" fmla="*/ 936 w 1863"/>
              <a:gd name="T9" fmla="*/ 0 h 1853"/>
              <a:gd name="T10" fmla="*/ 1862 w 1863"/>
              <a:gd name="T11" fmla="*/ 927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3" h="1853">
                <a:moveTo>
                  <a:pt x="1862" y="927"/>
                </a:moveTo>
                <a:lnTo>
                  <a:pt x="1862" y="927"/>
                </a:lnTo>
                <a:cubicBezTo>
                  <a:pt x="1862" y="1438"/>
                  <a:pt x="1448" y="1852"/>
                  <a:pt x="936" y="1852"/>
                </a:cubicBezTo>
                <a:cubicBezTo>
                  <a:pt x="423" y="1852"/>
                  <a:pt x="0" y="1438"/>
                  <a:pt x="0" y="927"/>
                </a:cubicBezTo>
                <a:cubicBezTo>
                  <a:pt x="0" y="414"/>
                  <a:pt x="423" y="0"/>
                  <a:pt x="936" y="0"/>
                </a:cubicBezTo>
                <a:cubicBezTo>
                  <a:pt x="1448" y="0"/>
                  <a:pt x="1862" y="414"/>
                  <a:pt x="1862" y="9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92">
            <a:extLst>
              <a:ext uri="{FF2B5EF4-FFF2-40B4-BE49-F238E27FC236}">
                <a16:creationId xmlns:a16="http://schemas.microsoft.com/office/drawing/2014/main" id="{BA5E1A87-7724-F043-A165-F6B8943A9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6137" y="5463600"/>
            <a:ext cx="2117150" cy="2112285"/>
          </a:xfrm>
          <a:custGeom>
            <a:avLst/>
            <a:gdLst>
              <a:gd name="T0" fmla="*/ 1889 w 1917"/>
              <a:gd name="T1" fmla="*/ 954 h 1916"/>
              <a:gd name="T2" fmla="*/ 1889 w 1917"/>
              <a:gd name="T3" fmla="*/ 954 h 1916"/>
              <a:gd name="T4" fmla="*/ 1862 w 1917"/>
              <a:gd name="T5" fmla="*/ 954 h 1916"/>
              <a:gd name="T6" fmla="*/ 1592 w 1917"/>
              <a:gd name="T7" fmla="*/ 1591 h 1916"/>
              <a:gd name="T8" fmla="*/ 963 w 1917"/>
              <a:gd name="T9" fmla="*/ 1852 h 1916"/>
              <a:gd name="T10" fmla="*/ 324 w 1917"/>
              <a:gd name="T11" fmla="*/ 1591 h 1916"/>
              <a:gd name="T12" fmla="*/ 63 w 1917"/>
              <a:gd name="T13" fmla="*/ 954 h 1916"/>
              <a:gd name="T14" fmla="*/ 324 w 1917"/>
              <a:gd name="T15" fmla="*/ 324 h 1916"/>
              <a:gd name="T16" fmla="*/ 963 w 1917"/>
              <a:gd name="T17" fmla="*/ 54 h 1916"/>
              <a:gd name="T18" fmla="*/ 1592 w 1917"/>
              <a:gd name="T19" fmla="*/ 324 h 1916"/>
              <a:gd name="T20" fmla="*/ 1862 w 1917"/>
              <a:gd name="T21" fmla="*/ 954 h 1916"/>
              <a:gd name="T22" fmla="*/ 1889 w 1917"/>
              <a:gd name="T23" fmla="*/ 954 h 1916"/>
              <a:gd name="T24" fmla="*/ 1916 w 1917"/>
              <a:gd name="T25" fmla="*/ 954 h 1916"/>
              <a:gd name="T26" fmla="*/ 963 w 1917"/>
              <a:gd name="T27" fmla="*/ 0 h 1916"/>
              <a:gd name="T28" fmla="*/ 0 w 1917"/>
              <a:gd name="T29" fmla="*/ 954 h 1916"/>
              <a:gd name="T30" fmla="*/ 963 w 1917"/>
              <a:gd name="T31" fmla="*/ 1915 h 1916"/>
              <a:gd name="T32" fmla="*/ 1916 w 1917"/>
              <a:gd name="T33" fmla="*/ 954 h 1916"/>
              <a:gd name="T34" fmla="*/ 1889 w 1917"/>
              <a:gd name="T35" fmla="*/ 954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7" h="1916">
                <a:moveTo>
                  <a:pt x="1889" y="954"/>
                </a:moveTo>
                <a:lnTo>
                  <a:pt x="1889" y="954"/>
                </a:lnTo>
                <a:cubicBezTo>
                  <a:pt x="1862" y="954"/>
                  <a:pt x="1862" y="954"/>
                  <a:pt x="1862" y="954"/>
                </a:cubicBezTo>
                <a:cubicBezTo>
                  <a:pt x="1862" y="1205"/>
                  <a:pt x="1754" y="1429"/>
                  <a:pt x="1592" y="1591"/>
                </a:cubicBezTo>
                <a:cubicBezTo>
                  <a:pt x="1431" y="1753"/>
                  <a:pt x="1206" y="1852"/>
                  <a:pt x="963" y="1852"/>
                </a:cubicBezTo>
                <a:cubicBezTo>
                  <a:pt x="711" y="1852"/>
                  <a:pt x="486" y="1753"/>
                  <a:pt x="324" y="1591"/>
                </a:cubicBezTo>
                <a:cubicBezTo>
                  <a:pt x="162" y="1429"/>
                  <a:pt x="63" y="1205"/>
                  <a:pt x="63" y="954"/>
                </a:cubicBezTo>
                <a:cubicBezTo>
                  <a:pt x="63" y="711"/>
                  <a:pt x="162" y="486"/>
                  <a:pt x="324" y="324"/>
                </a:cubicBezTo>
                <a:cubicBezTo>
                  <a:pt x="486" y="153"/>
                  <a:pt x="711" y="54"/>
                  <a:pt x="963" y="54"/>
                </a:cubicBezTo>
                <a:cubicBezTo>
                  <a:pt x="1206" y="54"/>
                  <a:pt x="1431" y="153"/>
                  <a:pt x="1592" y="324"/>
                </a:cubicBezTo>
                <a:cubicBezTo>
                  <a:pt x="1754" y="486"/>
                  <a:pt x="1862" y="711"/>
                  <a:pt x="1862" y="954"/>
                </a:cubicBezTo>
                <a:cubicBezTo>
                  <a:pt x="1889" y="954"/>
                  <a:pt x="1889" y="954"/>
                  <a:pt x="1889" y="954"/>
                </a:cubicBezTo>
                <a:cubicBezTo>
                  <a:pt x="1916" y="954"/>
                  <a:pt x="1916" y="954"/>
                  <a:pt x="1916" y="954"/>
                </a:cubicBezTo>
                <a:cubicBezTo>
                  <a:pt x="1916" y="423"/>
                  <a:pt x="1494" y="0"/>
                  <a:pt x="963" y="0"/>
                </a:cubicBezTo>
                <a:cubicBezTo>
                  <a:pt x="432" y="0"/>
                  <a:pt x="0" y="423"/>
                  <a:pt x="0" y="954"/>
                </a:cubicBezTo>
                <a:cubicBezTo>
                  <a:pt x="0" y="1483"/>
                  <a:pt x="432" y="1915"/>
                  <a:pt x="963" y="1915"/>
                </a:cubicBezTo>
                <a:cubicBezTo>
                  <a:pt x="1494" y="1915"/>
                  <a:pt x="1916" y="1483"/>
                  <a:pt x="1916" y="954"/>
                </a:cubicBezTo>
                <a:lnTo>
                  <a:pt x="1889" y="9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93">
            <a:extLst>
              <a:ext uri="{FF2B5EF4-FFF2-40B4-BE49-F238E27FC236}">
                <a16:creationId xmlns:a16="http://schemas.microsoft.com/office/drawing/2014/main" id="{28B5235B-3FBA-A347-AFFB-887EE15B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339" y="9712506"/>
            <a:ext cx="2053881" cy="2044146"/>
          </a:xfrm>
          <a:custGeom>
            <a:avLst/>
            <a:gdLst>
              <a:gd name="T0" fmla="*/ 1862 w 1863"/>
              <a:gd name="T1" fmla="*/ 927 h 1854"/>
              <a:gd name="T2" fmla="*/ 1862 w 1863"/>
              <a:gd name="T3" fmla="*/ 927 h 1854"/>
              <a:gd name="T4" fmla="*/ 936 w 1863"/>
              <a:gd name="T5" fmla="*/ 1853 h 1854"/>
              <a:gd name="T6" fmla="*/ 0 w 1863"/>
              <a:gd name="T7" fmla="*/ 927 h 1854"/>
              <a:gd name="T8" fmla="*/ 936 w 1863"/>
              <a:gd name="T9" fmla="*/ 0 h 1854"/>
              <a:gd name="T10" fmla="*/ 1862 w 1863"/>
              <a:gd name="T11" fmla="*/ 927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3" h="1854">
                <a:moveTo>
                  <a:pt x="1862" y="927"/>
                </a:moveTo>
                <a:lnTo>
                  <a:pt x="1862" y="927"/>
                </a:lnTo>
                <a:cubicBezTo>
                  <a:pt x="1862" y="1439"/>
                  <a:pt x="1448" y="1853"/>
                  <a:pt x="936" y="1853"/>
                </a:cubicBezTo>
                <a:cubicBezTo>
                  <a:pt x="423" y="1853"/>
                  <a:pt x="0" y="1439"/>
                  <a:pt x="0" y="927"/>
                </a:cubicBezTo>
                <a:cubicBezTo>
                  <a:pt x="0" y="414"/>
                  <a:pt x="423" y="0"/>
                  <a:pt x="936" y="0"/>
                </a:cubicBezTo>
                <a:cubicBezTo>
                  <a:pt x="1448" y="0"/>
                  <a:pt x="1862" y="414"/>
                  <a:pt x="1862" y="9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94">
            <a:extLst>
              <a:ext uri="{FF2B5EF4-FFF2-40B4-BE49-F238E27FC236}">
                <a16:creationId xmlns:a16="http://schemas.microsoft.com/office/drawing/2014/main" id="{E0AD4436-1B8C-874E-9473-C18BA48E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6137" y="9673570"/>
            <a:ext cx="2117150" cy="2126884"/>
          </a:xfrm>
          <a:custGeom>
            <a:avLst/>
            <a:gdLst>
              <a:gd name="T0" fmla="*/ 1889 w 1917"/>
              <a:gd name="T1" fmla="*/ 963 h 1926"/>
              <a:gd name="T2" fmla="*/ 1889 w 1917"/>
              <a:gd name="T3" fmla="*/ 963 h 1926"/>
              <a:gd name="T4" fmla="*/ 1862 w 1917"/>
              <a:gd name="T5" fmla="*/ 963 h 1926"/>
              <a:gd name="T6" fmla="*/ 1592 w 1917"/>
              <a:gd name="T7" fmla="*/ 1601 h 1926"/>
              <a:gd name="T8" fmla="*/ 963 w 1917"/>
              <a:gd name="T9" fmla="*/ 1862 h 1926"/>
              <a:gd name="T10" fmla="*/ 324 w 1917"/>
              <a:gd name="T11" fmla="*/ 1601 h 1926"/>
              <a:gd name="T12" fmla="*/ 63 w 1917"/>
              <a:gd name="T13" fmla="*/ 963 h 1926"/>
              <a:gd name="T14" fmla="*/ 324 w 1917"/>
              <a:gd name="T15" fmla="*/ 324 h 1926"/>
              <a:gd name="T16" fmla="*/ 963 w 1917"/>
              <a:gd name="T17" fmla="*/ 63 h 1926"/>
              <a:gd name="T18" fmla="*/ 1592 w 1917"/>
              <a:gd name="T19" fmla="*/ 324 h 1926"/>
              <a:gd name="T20" fmla="*/ 1862 w 1917"/>
              <a:gd name="T21" fmla="*/ 963 h 1926"/>
              <a:gd name="T22" fmla="*/ 1889 w 1917"/>
              <a:gd name="T23" fmla="*/ 963 h 1926"/>
              <a:gd name="T24" fmla="*/ 1916 w 1917"/>
              <a:gd name="T25" fmla="*/ 963 h 1926"/>
              <a:gd name="T26" fmla="*/ 963 w 1917"/>
              <a:gd name="T27" fmla="*/ 0 h 1926"/>
              <a:gd name="T28" fmla="*/ 0 w 1917"/>
              <a:gd name="T29" fmla="*/ 963 h 1926"/>
              <a:gd name="T30" fmla="*/ 963 w 1917"/>
              <a:gd name="T31" fmla="*/ 1925 h 1926"/>
              <a:gd name="T32" fmla="*/ 1916 w 1917"/>
              <a:gd name="T33" fmla="*/ 963 h 1926"/>
              <a:gd name="T34" fmla="*/ 1889 w 1917"/>
              <a:gd name="T35" fmla="*/ 96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7" h="1926">
                <a:moveTo>
                  <a:pt x="1889" y="963"/>
                </a:moveTo>
                <a:lnTo>
                  <a:pt x="1889" y="963"/>
                </a:lnTo>
                <a:cubicBezTo>
                  <a:pt x="1862" y="963"/>
                  <a:pt x="1862" y="963"/>
                  <a:pt x="1862" y="963"/>
                </a:cubicBezTo>
                <a:cubicBezTo>
                  <a:pt x="1862" y="1215"/>
                  <a:pt x="1754" y="1439"/>
                  <a:pt x="1592" y="1601"/>
                </a:cubicBezTo>
                <a:cubicBezTo>
                  <a:pt x="1431" y="1763"/>
                  <a:pt x="1206" y="1862"/>
                  <a:pt x="963" y="1862"/>
                </a:cubicBezTo>
                <a:cubicBezTo>
                  <a:pt x="711" y="1862"/>
                  <a:pt x="486" y="1763"/>
                  <a:pt x="324" y="1601"/>
                </a:cubicBezTo>
                <a:cubicBezTo>
                  <a:pt x="162" y="1439"/>
                  <a:pt x="63" y="1215"/>
                  <a:pt x="63" y="963"/>
                </a:cubicBezTo>
                <a:cubicBezTo>
                  <a:pt x="63" y="711"/>
                  <a:pt x="162" y="486"/>
                  <a:pt x="324" y="324"/>
                </a:cubicBezTo>
                <a:cubicBezTo>
                  <a:pt x="486" y="162"/>
                  <a:pt x="711" y="63"/>
                  <a:pt x="963" y="63"/>
                </a:cubicBezTo>
                <a:cubicBezTo>
                  <a:pt x="1206" y="63"/>
                  <a:pt x="1431" y="162"/>
                  <a:pt x="1592" y="324"/>
                </a:cubicBezTo>
                <a:cubicBezTo>
                  <a:pt x="1754" y="486"/>
                  <a:pt x="1862" y="711"/>
                  <a:pt x="1862" y="963"/>
                </a:cubicBezTo>
                <a:cubicBezTo>
                  <a:pt x="1889" y="963"/>
                  <a:pt x="1889" y="963"/>
                  <a:pt x="1889" y="963"/>
                </a:cubicBezTo>
                <a:cubicBezTo>
                  <a:pt x="1916" y="963"/>
                  <a:pt x="1916" y="963"/>
                  <a:pt x="1916" y="963"/>
                </a:cubicBezTo>
                <a:cubicBezTo>
                  <a:pt x="1916" y="432"/>
                  <a:pt x="1494" y="0"/>
                  <a:pt x="963" y="0"/>
                </a:cubicBezTo>
                <a:cubicBezTo>
                  <a:pt x="432" y="0"/>
                  <a:pt x="0" y="432"/>
                  <a:pt x="0" y="963"/>
                </a:cubicBezTo>
                <a:cubicBezTo>
                  <a:pt x="0" y="1493"/>
                  <a:pt x="432" y="1925"/>
                  <a:pt x="963" y="1925"/>
                </a:cubicBezTo>
                <a:cubicBezTo>
                  <a:pt x="1494" y="1925"/>
                  <a:pt x="1916" y="1493"/>
                  <a:pt x="1916" y="963"/>
                </a:cubicBezTo>
                <a:lnTo>
                  <a:pt x="1889" y="9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95">
            <a:extLst>
              <a:ext uri="{FF2B5EF4-FFF2-40B4-BE49-F238E27FC236}">
                <a16:creationId xmlns:a16="http://schemas.microsoft.com/office/drawing/2014/main" id="{BC900AD2-B8A8-5149-817C-8A4A185A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763" y="5492802"/>
            <a:ext cx="2053881" cy="2044146"/>
          </a:xfrm>
          <a:custGeom>
            <a:avLst/>
            <a:gdLst>
              <a:gd name="T0" fmla="*/ 1861 w 1862"/>
              <a:gd name="T1" fmla="*/ 927 h 1853"/>
              <a:gd name="T2" fmla="*/ 1861 w 1862"/>
              <a:gd name="T3" fmla="*/ 927 h 1853"/>
              <a:gd name="T4" fmla="*/ 935 w 1862"/>
              <a:gd name="T5" fmla="*/ 1852 h 1853"/>
              <a:gd name="T6" fmla="*/ 0 w 1862"/>
              <a:gd name="T7" fmla="*/ 927 h 1853"/>
              <a:gd name="T8" fmla="*/ 935 w 1862"/>
              <a:gd name="T9" fmla="*/ 0 h 1853"/>
              <a:gd name="T10" fmla="*/ 1861 w 1862"/>
              <a:gd name="T11" fmla="*/ 927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2" h="1853">
                <a:moveTo>
                  <a:pt x="1861" y="927"/>
                </a:moveTo>
                <a:lnTo>
                  <a:pt x="1861" y="927"/>
                </a:lnTo>
                <a:cubicBezTo>
                  <a:pt x="1861" y="1438"/>
                  <a:pt x="1448" y="1852"/>
                  <a:pt x="935" y="1852"/>
                </a:cubicBezTo>
                <a:cubicBezTo>
                  <a:pt x="422" y="1852"/>
                  <a:pt x="0" y="1438"/>
                  <a:pt x="0" y="927"/>
                </a:cubicBezTo>
                <a:cubicBezTo>
                  <a:pt x="0" y="414"/>
                  <a:pt x="422" y="0"/>
                  <a:pt x="935" y="0"/>
                </a:cubicBezTo>
                <a:cubicBezTo>
                  <a:pt x="1448" y="0"/>
                  <a:pt x="1861" y="414"/>
                  <a:pt x="1861" y="9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96">
            <a:extLst>
              <a:ext uri="{FF2B5EF4-FFF2-40B4-BE49-F238E27FC236}">
                <a16:creationId xmlns:a16="http://schemas.microsoft.com/office/drawing/2014/main" id="{C82BAE42-00F2-944A-9D0D-91C4124BC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561" y="5463600"/>
            <a:ext cx="2112285" cy="2112285"/>
          </a:xfrm>
          <a:custGeom>
            <a:avLst/>
            <a:gdLst>
              <a:gd name="T0" fmla="*/ 1888 w 1916"/>
              <a:gd name="T1" fmla="*/ 954 h 1916"/>
              <a:gd name="T2" fmla="*/ 1888 w 1916"/>
              <a:gd name="T3" fmla="*/ 954 h 1916"/>
              <a:gd name="T4" fmla="*/ 1861 w 1916"/>
              <a:gd name="T5" fmla="*/ 954 h 1916"/>
              <a:gd name="T6" fmla="*/ 1591 w 1916"/>
              <a:gd name="T7" fmla="*/ 1591 h 1916"/>
              <a:gd name="T8" fmla="*/ 962 w 1916"/>
              <a:gd name="T9" fmla="*/ 1852 h 1916"/>
              <a:gd name="T10" fmla="*/ 323 w 1916"/>
              <a:gd name="T11" fmla="*/ 1591 h 1916"/>
              <a:gd name="T12" fmla="*/ 63 w 1916"/>
              <a:gd name="T13" fmla="*/ 954 h 1916"/>
              <a:gd name="T14" fmla="*/ 323 w 1916"/>
              <a:gd name="T15" fmla="*/ 324 h 1916"/>
              <a:gd name="T16" fmla="*/ 962 w 1916"/>
              <a:gd name="T17" fmla="*/ 54 h 1916"/>
              <a:gd name="T18" fmla="*/ 1591 w 1916"/>
              <a:gd name="T19" fmla="*/ 324 h 1916"/>
              <a:gd name="T20" fmla="*/ 1861 w 1916"/>
              <a:gd name="T21" fmla="*/ 954 h 1916"/>
              <a:gd name="T22" fmla="*/ 1888 w 1916"/>
              <a:gd name="T23" fmla="*/ 954 h 1916"/>
              <a:gd name="T24" fmla="*/ 1915 w 1916"/>
              <a:gd name="T25" fmla="*/ 954 h 1916"/>
              <a:gd name="T26" fmla="*/ 962 w 1916"/>
              <a:gd name="T27" fmla="*/ 0 h 1916"/>
              <a:gd name="T28" fmla="*/ 0 w 1916"/>
              <a:gd name="T29" fmla="*/ 954 h 1916"/>
              <a:gd name="T30" fmla="*/ 962 w 1916"/>
              <a:gd name="T31" fmla="*/ 1915 h 1916"/>
              <a:gd name="T32" fmla="*/ 1915 w 1916"/>
              <a:gd name="T33" fmla="*/ 954 h 1916"/>
              <a:gd name="T34" fmla="*/ 1888 w 1916"/>
              <a:gd name="T35" fmla="*/ 954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6" h="1916">
                <a:moveTo>
                  <a:pt x="1888" y="954"/>
                </a:moveTo>
                <a:lnTo>
                  <a:pt x="1888" y="954"/>
                </a:lnTo>
                <a:cubicBezTo>
                  <a:pt x="1861" y="954"/>
                  <a:pt x="1861" y="954"/>
                  <a:pt x="1861" y="954"/>
                </a:cubicBezTo>
                <a:cubicBezTo>
                  <a:pt x="1861" y="1205"/>
                  <a:pt x="1753" y="1429"/>
                  <a:pt x="1591" y="1591"/>
                </a:cubicBezTo>
                <a:cubicBezTo>
                  <a:pt x="1430" y="1753"/>
                  <a:pt x="1205" y="1852"/>
                  <a:pt x="962" y="1852"/>
                </a:cubicBezTo>
                <a:cubicBezTo>
                  <a:pt x="710" y="1852"/>
                  <a:pt x="485" y="1753"/>
                  <a:pt x="323" y="1591"/>
                </a:cubicBezTo>
                <a:cubicBezTo>
                  <a:pt x="161" y="1429"/>
                  <a:pt x="63" y="1205"/>
                  <a:pt x="63" y="954"/>
                </a:cubicBezTo>
                <a:cubicBezTo>
                  <a:pt x="63" y="711"/>
                  <a:pt x="161" y="486"/>
                  <a:pt x="323" y="324"/>
                </a:cubicBezTo>
                <a:cubicBezTo>
                  <a:pt x="485" y="153"/>
                  <a:pt x="710" y="54"/>
                  <a:pt x="962" y="54"/>
                </a:cubicBezTo>
                <a:cubicBezTo>
                  <a:pt x="1205" y="54"/>
                  <a:pt x="1430" y="153"/>
                  <a:pt x="1591" y="324"/>
                </a:cubicBezTo>
                <a:cubicBezTo>
                  <a:pt x="1753" y="486"/>
                  <a:pt x="1861" y="711"/>
                  <a:pt x="1861" y="954"/>
                </a:cubicBezTo>
                <a:cubicBezTo>
                  <a:pt x="1888" y="954"/>
                  <a:pt x="1888" y="954"/>
                  <a:pt x="1888" y="954"/>
                </a:cubicBezTo>
                <a:cubicBezTo>
                  <a:pt x="1915" y="954"/>
                  <a:pt x="1915" y="954"/>
                  <a:pt x="1915" y="954"/>
                </a:cubicBezTo>
                <a:cubicBezTo>
                  <a:pt x="1915" y="423"/>
                  <a:pt x="1492" y="0"/>
                  <a:pt x="962" y="0"/>
                </a:cubicBezTo>
                <a:cubicBezTo>
                  <a:pt x="431" y="0"/>
                  <a:pt x="0" y="423"/>
                  <a:pt x="0" y="954"/>
                </a:cubicBezTo>
                <a:cubicBezTo>
                  <a:pt x="0" y="1483"/>
                  <a:pt x="431" y="1915"/>
                  <a:pt x="962" y="1915"/>
                </a:cubicBezTo>
                <a:cubicBezTo>
                  <a:pt x="1492" y="1915"/>
                  <a:pt x="1915" y="1483"/>
                  <a:pt x="1915" y="954"/>
                </a:cubicBezTo>
                <a:lnTo>
                  <a:pt x="1888" y="9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7">
            <a:extLst>
              <a:ext uri="{FF2B5EF4-FFF2-40B4-BE49-F238E27FC236}">
                <a16:creationId xmlns:a16="http://schemas.microsoft.com/office/drawing/2014/main" id="{3246D559-D10F-9D4B-AD6B-552BC8B1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763" y="9712506"/>
            <a:ext cx="2053881" cy="2044146"/>
          </a:xfrm>
          <a:custGeom>
            <a:avLst/>
            <a:gdLst>
              <a:gd name="T0" fmla="*/ 1861 w 1862"/>
              <a:gd name="T1" fmla="*/ 927 h 1854"/>
              <a:gd name="T2" fmla="*/ 1861 w 1862"/>
              <a:gd name="T3" fmla="*/ 927 h 1854"/>
              <a:gd name="T4" fmla="*/ 935 w 1862"/>
              <a:gd name="T5" fmla="*/ 1853 h 1854"/>
              <a:gd name="T6" fmla="*/ 0 w 1862"/>
              <a:gd name="T7" fmla="*/ 927 h 1854"/>
              <a:gd name="T8" fmla="*/ 935 w 1862"/>
              <a:gd name="T9" fmla="*/ 0 h 1854"/>
              <a:gd name="T10" fmla="*/ 1861 w 1862"/>
              <a:gd name="T11" fmla="*/ 927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2" h="1854">
                <a:moveTo>
                  <a:pt x="1861" y="927"/>
                </a:moveTo>
                <a:lnTo>
                  <a:pt x="1861" y="927"/>
                </a:lnTo>
                <a:cubicBezTo>
                  <a:pt x="1861" y="1439"/>
                  <a:pt x="1448" y="1853"/>
                  <a:pt x="935" y="1853"/>
                </a:cubicBezTo>
                <a:cubicBezTo>
                  <a:pt x="422" y="1853"/>
                  <a:pt x="0" y="1439"/>
                  <a:pt x="0" y="927"/>
                </a:cubicBezTo>
                <a:cubicBezTo>
                  <a:pt x="0" y="414"/>
                  <a:pt x="422" y="0"/>
                  <a:pt x="935" y="0"/>
                </a:cubicBezTo>
                <a:cubicBezTo>
                  <a:pt x="1448" y="0"/>
                  <a:pt x="1861" y="414"/>
                  <a:pt x="1861" y="9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8">
            <a:extLst>
              <a:ext uri="{FF2B5EF4-FFF2-40B4-BE49-F238E27FC236}">
                <a16:creationId xmlns:a16="http://schemas.microsoft.com/office/drawing/2014/main" id="{4AA24FEF-D11E-E54B-8401-6DA8F1F77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561" y="9673570"/>
            <a:ext cx="2112285" cy="2126884"/>
          </a:xfrm>
          <a:custGeom>
            <a:avLst/>
            <a:gdLst>
              <a:gd name="T0" fmla="*/ 1888 w 1916"/>
              <a:gd name="T1" fmla="*/ 963 h 1926"/>
              <a:gd name="T2" fmla="*/ 1888 w 1916"/>
              <a:gd name="T3" fmla="*/ 963 h 1926"/>
              <a:gd name="T4" fmla="*/ 1861 w 1916"/>
              <a:gd name="T5" fmla="*/ 963 h 1926"/>
              <a:gd name="T6" fmla="*/ 1591 w 1916"/>
              <a:gd name="T7" fmla="*/ 1601 h 1926"/>
              <a:gd name="T8" fmla="*/ 962 w 1916"/>
              <a:gd name="T9" fmla="*/ 1862 h 1926"/>
              <a:gd name="T10" fmla="*/ 323 w 1916"/>
              <a:gd name="T11" fmla="*/ 1601 h 1926"/>
              <a:gd name="T12" fmla="*/ 63 w 1916"/>
              <a:gd name="T13" fmla="*/ 963 h 1926"/>
              <a:gd name="T14" fmla="*/ 323 w 1916"/>
              <a:gd name="T15" fmla="*/ 324 h 1926"/>
              <a:gd name="T16" fmla="*/ 962 w 1916"/>
              <a:gd name="T17" fmla="*/ 63 h 1926"/>
              <a:gd name="T18" fmla="*/ 1591 w 1916"/>
              <a:gd name="T19" fmla="*/ 324 h 1926"/>
              <a:gd name="T20" fmla="*/ 1861 w 1916"/>
              <a:gd name="T21" fmla="*/ 963 h 1926"/>
              <a:gd name="T22" fmla="*/ 1888 w 1916"/>
              <a:gd name="T23" fmla="*/ 963 h 1926"/>
              <a:gd name="T24" fmla="*/ 1915 w 1916"/>
              <a:gd name="T25" fmla="*/ 963 h 1926"/>
              <a:gd name="T26" fmla="*/ 962 w 1916"/>
              <a:gd name="T27" fmla="*/ 0 h 1926"/>
              <a:gd name="T28" fmla="*/ 0 w 1916"/>
              <a:gd name="T29" fmla="*/ 963 h 1926"/>
              <a:gd name="T30" fmla="*/ 962 w 1916"/>
              <a:gd name="T31" fmla="*/ 1925 h 1926"/>
              <a:gd name="T32" fmla="*/ 1915 w 1916"/>
              <a:gd name="T33" fmla="*/ 963 h 1926"/>
              <a:gd name="T34" fmla="*/ 1888 w 1916"/>
              <a:gd name="T35" fmla="*/ 96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6" h="1926">
                <a:moveTo>
                  <a:pt x="1888" y="963"/>
                </a:moveTo>
                <a:lnTo>
                  <a:pt x="1888" y="963"/>
                </a:lnTo>
                <a:cubicBezTo>
                  <a:pt x="1861" y="963"/>
                  <a:pt x="1861" y="963"/>
                  <a:pt x="1861" y="963"/>
                </a:cubicBezTo>
                <a:cubicBezTo>
                  <a:pt x="1861" y="1215"/>
                  <a:pt x="1753" y="1439"/>
                  <a:pt x="1591" y="1601"/>
                </a:cubicBezTo>
                <a:cubicBezTo>
                  <a:pt x="1430" y="1763"/>
                  <a:pt x="1205" y="1862"/>
                  <a:pt x="962" y="1862"/>
                </a:cubicBezTo>
                <a:cubicBezTo>
                  <a:pt x="710" y="1862"/>
                  <a:pt x="485" y="1763"/>
                  <a:pt x="323" y="1601"/>
                </a:cubicBezTo>
                <a:cubicBezTo>
                  <a:pt x="161" y="1439"/>
                  <a:pt x="63" y="1215"/>
                  <a:pt x="63" y="963"/>
                </a:cubicBezTo>
                <a:cubicBezTo>
                  <a:pt x="63" y="711"/>
                  <a:pt x="161" y="486"/>
                  <a:pt x="323" y="324"/>
                </a:cubicBezTo>
                <a:cubicBezTo>
                  <a:pt x="485" y="162"/>
                  <a:pt x="710" y="63"/>
                  <a:pt x="962" y="63"/>
                </a:cubicBezTo>
                <a:cubicBezTo>
                  <a:pt x="1205" y="63"/>
                  <a:pt x="1430" y="162"/>
                  <a:pt x="1591" y="324"/>
                </a:cubicBezTo>
                <a:cubicBezTo>
                  <a:pt x="1753" y="486"/>
                  <a:pt x="1861" y="711"/>
                  <a:pt x="1861" y="963"/>
                </a:cubicBezTo>
                <a:cubicBezTo>
                  <a:pt x="1888" y="963"/>
                  <a:pt x="1888" y="963"/>
                  <a:pt x="1888" y="963"/>
                </a:cubicBezTo>
                <a:cubicBezTo>
                  <a:pt x="1915" y="963"/>
                  <a:pt x="1915" y="963"/>
                  <a:pt x="1915" y="963"/>
                </a:cubicBezTo>
                <a:cubicBezTo>
                  <a:pt x="1915" y="432"/>
                  <a:pt x="1492" y="0"/>
                  <a:pt x="962" y="0"/>
                </a:cubicBezTo>
                <a:cubicBezTo>
                  <a:pt x="431" y="0"/>
                  <a:pt x="0" y="432"/>
                  <a:pt x="0" y="963"/>
                </a:cubicBezTo>
                <a:cubicBezTo>
                  <a:pt x="0" y="1493"/>
                  <a:pt x="431" y="1925"/>
                  <a:pt x="962" y="1925"/>
                </a:cubicBezTo>
                <a:cubicBezTo>
                  <a:pt x="1492" y="1925"/>
                  <a:pt x="1915" y="1493"/>
                  <a:pt x="1915" y="963"/>
                </a:cubicBezTo>
                <a:lnTo>
                  <a:pt x="1888" y="9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45">
            <a:extLst>
              <a:ext uri="{FF2B5EF4-FFF2-40B4-BE49-F238E27FC236}">
                <a16:creationId xmlns:a16="http://schemas.microsoft.com/office/drawing/2014/main" id="{96C34A7A-04EF-754B-A02A-699D07A7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2307" y="6130382"/>
            <a:ext cx="963669" cy="783588"/>
          </a:xfrm>
          <a:custGeom>
            <a:avLst/>
            <a:gdLst>
              <a:gd name="T0" fmla="*/ 675 w 874"/>
              <a:gd name="T1" fmla="*/ 709 h 710"/>
              <a:gd name="T2" fmla="*/ 603 w 874"/>
              <a:gd name="T3" fmla="*/ 646 h 710"/>
              <a:gd name="T4" fmla="*/ 585 w 874"/>
              <a:gd name="T5" fmla="*/ 567 h 710"/>
              <a:gd name="T6" fmla="*/ 468 w 874"/>
              <a:gd name="T7" fmla="*/ 575 h 710"/>
              <a:gd name="T8" fmla="*/ 351 w 874"/>
              <a:gd name="T9" fmla="*/ 637 h 710"/>
              <a:gd name="T10" fmla="*/ 216 w 874"/>
              <a:gd name="T11" fmla="*/ 655 h 710"/>
              <a:gd name="T12" fmla="*/ 153 w 874"/>
              <a:gd name="T13" fmla="*/ 476 h 710"/>
              <a:gd name="T14" fmla="*/ 45 w 874"/>
              <a:gd name="T15" fmla="*/ 413 h 710"/>
              <a:gd name="T16" fmla="*/ 0 w 874"/>
              <a:gd name="T17" fmla="*/ 360 h 710"/>
              <a:gd name="T18" fmla="*/ 45 w 874"/>
              <a:gd name="T19" fmla="*/ 234 h 710"/>
              <a:gd name="T20" fmla="*/ 153 w 874"/>
              <a:gd name="T21" fmla="*/ 117 h 710"/>
              <a:gd name="T22" fmla="*/ 99 w 874"/>
              <a:gd name="T23" fmla="*/ 18 h 710"/>
              <a:gd name="T24" fmla="*/ 270 w 874"/>
              <a:gd name="T25" fmla="*/ 27 h 710"/>
              <a:gd name="T26" fmla="*/ 468 w 874"/>
              <a:gd name="T27" fmla="*/ 36 h 710"/>
              <a:gd name="T28" fmla="*/ 873 w 874"/>
              <a:gd name="T29" fmla="*/ 315 h 710"/>
              <a:gd name="T30" fmla="*/ 809 w 874"/>
              <a:gd name="T31" fmla="*/ 468 h 710"/>
              <a:gd name="T32" fmla="*/ 747 w 874"/>
              <a:gd name="T33" fmla="*/ 602 h 710"/>
              <a:gd name="T34" fmla="*/ 675 w 874"/>
              <a:gd name="T35" fmla="*/ 709 h 710"/>
              <a:gd name="T36" fmla="*/ 648 w 874"/>
              <a:gd name="T37" fmla="*/ 646 h 710"/>
              <a:gd name="T38" fmla="*/ 702 w 874"/>
              <a:gd name="T39" fmla="*/ 637 h 710"/>
              <a:gd name="T40" fmla="*/ 720 w 874"/>
              <a:gd name="T41" fmla="*/ 548 h 710"/>
              <a:gd name="T42" fmla="*/ 792 w 874"/>
              <a:gd name="T43" fmla="*/ 423 h 710"/>
              <a:gd name="T44" fmla="*/ 729 w 874"/>
              <a:gd name="T45" fmla="*/ 153 h 710"/>
              <a:gd name="T46" fmla="*/ 414 w 874"/>
              <a:gd name="T47" fmla="*/ 81 h 710"/>
              <a:gd name="T48" fmla="*/ 252 w 874"/>
              <a:gd name="T49" fmla="*/ 72 h 710"/>
              <a:gd name="T50" fmla="*/ 207 w 874"/>
              <a:gd name="T51" fmla="*/ 108 h 710"/>
              <a:gd name="T52" fmla="*/ 198 w 874"/>
              <a:gd name="T53" fmla="*/ 144 h 710"/>
              <a:gd name="T54" fmla="*/ 45 w 874"/>
              <a:gd name="T55" fmla="*/ 279 h 710"/>
              <a:gd name="T56" fmla="*/ 45 w 874"/>
              <a:gd name="T57" fmla="*/ 369 h 710"/>
              <a:gd name="T58" fmla="*/ 63 w 874"/>
              <a:gd name="T59" fmla="*/ 369 h 710"/>
              <a:gd name="T60" fmla="*/ 162 w 874"/>
              <a:gd name="T61" fmla="*/ 432 h 710"/>
              <a:gd name="T62" fmla="*/ 261 w 874"/>
              <a:gd name="T63" fmla="*/ 637 h 710"/>
              <a:gd name="T64" fmla="*/ 306 w 874"/>
              <a:gd name="T65" fmla="*/ 637 h 710"/>
              <a:gd name="T66" fmla="*/ 315 w 874"/>
              <a:gd name="T67" fmla="*/ 521 h 710"/>
              <a:gd name="T68" fmla="*/ 468 w 874"/>
              <a:gd name="T69" fmla="*/ 531 h 710"/>
              <a:gd name="T70" fmla="*/ 612 w 874"/>
              <a:gd name="T71" fmla="*/ 521 h 710"/>
              <a:gd name="T72" fmla="*/ 639 w 874"/>
              <a:gd name="T73" fmla="*/ 584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4" h="710">
                <a:moveTo>
                  <a:pt x="675" y="709"/>
                </a:moveTo>
                <a:lnTo>
                  <a:pt x="675" y="709"/>
                </a:lnTo>
                <a:cubicBezTo>
                  <a:pt x="639" y="709"/>
                  <a:pt x="612" y="682"/>
                  <a:pt x="603" y="655"/>
                </a:cubicBezTo>
                <a:cubicBezTo>
                  <a:pt x="603" y="655"/>
                  <a:pt x="603" y="655"/>
                  <a:pt x="603" y="646"/>
                </a:cubicBezTo>
                <a:cubicBezTo>
                  <a:pt x="594" y="584"/>
                  <a:pt x="594" y="584"/>
                  <a:pt x="594" y="584"/>
                </a:cubicBezTo>
                <a:cubicBezTo>
                  <a:pt x="594" y="584"/>
                  <a:pt x="594" y="575"/>
                  <a:pt x="585" y="567"/>
                </a:cubicBezTo>
                <a:lnTo>
                  <a:pt x="585" y="567"/>
                </a:lnTo>
                <a:cubicBezTo>
                  <a:pt x="549" y="575"/>
                  <a:pt x="504" y="575"/>
                  <a:pt x="468" y="575"/>
                </a:cubicBezTo>
                <a:cubicBezTo>
                  <a:pt x="423" y="575"/>
                  <a:pt x="387" y="575"/>
                  <a:pt x="351" y="567"/>
                </a:cubicBezTo>
                <a:cubicBezTo>
                  <a:pt x="351" y="637"/>
                  <a:pt x="351" y="637"/>
                  <a:pt x="351" y="637"/>
                </a:cubicBezTo>
                <a:cubicBezTo>
                  <a:pt x="351" y="673"/>
                  <a:pt x="324" y="709"/>
                  <a:pt x="288" y="709"/>
                </a:cubicBezTo>
                <a:cubicBezTo>
                  <a:pt x="252" y="709"/>
                  <a:pt x="225" y="682"/>
                  <a:pt x="216" y="655"/>
                </a:cubicBezTo>
                <a:cubicBezTo>
                  <a:pt x="180" y="495"/>
                  <a:pt x="180" y="495"/>
                  <a:pt x="180" y="495"/>
                </a:cubicBezTo>
                <a:cubicBezTo>
                  <a:pt x="180" y="485"/>
                  <a:pt x="162" y="485"/>
                  <a:pt x="153" y="476"/>
                </a:cubicBezTo>
                <a:cubicBezTo>
                  <a:pt x="126" y="468"/>
                  <a:pt x="108" y="468"/>
                  <a:pt x="99" y="449"/>
                </a:cubicBezTo>
                <a:cubicBezTo>
                  <a:pt x="81" y="432"/>
                  <a:pt x="63" y="423"/>
                  <a:pt x="45" y="413"/>
                </a:cubicBezTo>
                <a:cubicBezTo>
                  <a:pt x="36" y="413"/>
                  <a:pt x="36" y="413"/>
                  <a:pt x="27" y="404"/>
                </a:cubicBezTo>
                <a:cubicBezTo>
                  <a:pt x="9" y="404"/>
                  <a:pt x="0" y="387"/>
                  <a:pt x="0" y="360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61"/>
                  <a:pt x="18" y="234"/>
                  <a:pt x="45" y="234"/>
                </a:cubicBezTo>
                <a:cubicBezTo>
                  <a:pt x="54" y="234"/>
                  <a:pt x="72" y="216"/>
                  <a:pt x="90" y="198"/>
                </a:cubicBezTo>
                <a:cubicBezTo>
                  <a:pt x="99" y="171"/>
                  <a:pt x="117" y="144"/>
                  <a:pt x="153" y="117"/>
                </a:cubicBezTo>
                <a:cubicBezTo>
                  <a:pt x="99" y="63"/>
                  <a:pt x="99" y="63"/>
                  <a:pt x="99" y="63"/>
                </a:cubicBezTo>
                <a:cubicBezTo>
                  <a:pt x="90" y="45"/>
                  <a:pt x="90" y="27"/>
                  <a:pt x="99" y="18"/>
                </a:cubicBezTo>
                <a:cubicBezTo>
                  <a:pt x="108" y="0"/>
                  <a:pt x="126" y="0"/>
                  <a:pt x="144" y="0"/>
                </a:cubicBezTo>
                <a:cubicBezTo>
                  <a:pt x="180" y="0"/>
                  <a:pt x="252" y="27"/>
                  <a:pt x="270" y="27"/>
                </a:cubicBezTo>
                <a:cubicBezTo>
                  <a:pt x="288" y="36"/>
                  <a:pt x="369" y="36"/>
                  <a:pt x="414" y="36"/>
                </a:cubicBezTo>
                <a:cubicBezTo>
                  <a:pt x="432" y="36"/>
                  <a:pt x="450" y="36"/>
                  <a:pt x="468" y="36"/>
                </a:cubicBezTo>
                <a:cubicBezTo>
                  <a:pt x="576" y="36"/>
                  <a:pt x="675" y="63"/>
                  <a:pt x="747" y="117"/>
                </a:cubicBezTo>
                <a:cubicBezTo>
                  <a:pt x="828" y="171"/>
                  <a:pt x="873" y="243"/>
                  <a:pt x="873" y="315"/>
                </a:cubicBezTo>
                <a:cubicBezTo>
                  <a:pt x="873" y="369"/>
                  <a:pt x="855" y="413"/>
                  <a:pt x="828" y="449"/>
                </a:cubicBezTo>
                <a:cubicBezTo>
                  <a:pt x="819" y="459"/>
                  <a:pt x="819" y="468"/>
                  <a:pt x="809" y="468"/>
                </a:cubicBezTo>
                <a:cubicBezTo>
                  <a:pt x="792" y="503"/>
                  <a:pt x="774" y="521"/>
                  <a:pt x="765" y="557"/>
                </a:cubicBezTo>
                <a:cubicBezTo>
                  <a:pt x="756" y="575"/>
                  <a:pt x="756" y="593"/>
                  <a:pt x="747" y="602"/>
                </a:cubicBezTo>
                <a:cubicBezTo>
                  <a:pt x="747" y="611"/>
                  <a:pt x="747" y="620"/>
                  <a:pt x="747" y="637"/>
                </a:cubicBezTo>
                <a:cubicBezTo>
                  <a:pt x="747" y="673"/>
                  <a:pt x="711" y="709"/>
                  <a:pt x="675" y="709"/>
                </a:cubicBezTo>
                <a:close/>
                <a:moveTo>
                  <a:pt x="648" y="646"/>
                </a:moveTo>
                <a:lnTo>
                  <a:pt x="648" y="646"/>
                </a:lnTo>
                <a:cubicBezTo>
                  <a:pt x="657" y="655"/>
                  <a:pt x="666" y="655"/>
                  <a:pt x="675" y="655"/>
                </a:cubicBezTo>
                <a:cubicBezTo>
                  <a:pt x="693" y="655"/>
                  <a:pt x="702" y="646"/>
                  <a:pt x="702" y="637"/>
                </a:cubicBezTo>
                <a:cubicBezTo>
                  <a:pt x="702" y="620"/>
                  <a:pt x="702" y="602"/>
                  <a:pt x="702" y="593"/>
                </a:cubicBezTo>
                <a:cubicBezTo>
                  <a:pt x="711" y="575"/>
                  <a:pt x="711" y="567"/>
                  <a:pt x="720" y="548"/>
                </a:cubicBezTo>
                <a:cubicBezTo>
                  <a:pt x="729" y="503"/>
                  <a:pt x="747" y="476"/>
                  <a:pt x="774" y="440"/>
                </a:cubicBezTo>
                <a:cubicBezTo>
                  <a:pt x="783" y="440"/>
                  <a:pt x="783" y="432"/>
                  <a:pt x="792" y="423"/>
                </a:cubicBezTo>
                <a:cubicBezTo>
                  <a:pt x="819" y="387"/>
                  <a:pt x="828" y="351"/>
                  <a:pt x="828" y="315"/>
                </a:cubicBezTo>
                <a:cubicBezTo>
                  <a:pt x="828" y="261"/>
                  <a:pt x="792" y="198"/>
                  <a:pt x="729" y="153"/>
                </a:cubicBezTo>
                <a:cubicBezTo>
                  <a:pt x="657" y="108"/>
                  <a:pt x="567" y="81"/>
                  <a:pt x="468" y="81"/>
                </a:cubicBezTo>
                <a:cubicBezTo>
                  <a:pt x="450" y="81"/>
                  <a:pt x="432" y="81"/>
                  <a:pt x="414" y="81"/>
                </a:cubicBezTo>
                <a:lnTo>
                  <a:pt x="414" y="81"/>
                </a:lnTo>
                <a:cubicBezTo>
                  <a:pt x="405" y="90"/>
                  <a:pt x="288" y="90"/>
                  <a:pt x="252" y="72"/>
                </a:cubicBezTo>
                <a:cubicBezTo>
                  <a:pt x="234" y="72"/>
                  <a:pt x="189" y="54"/>
                  <a:pt x="153" y="45"/>
                </a:cubicBezTo>
                <a:cubicBezTo>
                  <a:pt x="207" y="108"/>
                  <a:pt x="207" y="108"/>
                  <a:pt x="207" y="108"/>
                </a:cubicBezTo>
                <a:cubicBezTo>
                  <a:pt x="207" y="108"/>
                  <a:pt x="207" y="117"/>
                  <a:pt x="207" y="126"/>
                </a:cubicBezTo>
                <a:cubicBezTo>
                  <a:pt x="207" y="135"/>
                  <a:pt x="207" y="135"/>
                  <a:pt x="198" y="144"/>
                </a:cubicBezTo>
                <a:cubicBezTo>
                  <a:pt x="162" y="171"/>
                  <a:pt x="144" y="198"/>
                  <a:pt x="126" y="225"/>
                </a:cubicBezTo>
                <a:cubicBezTo>
                  <a:pt x="108" y="252"/>
                  <a:pt x="81" y="279"/>
                  <a:pt x="45" y="279"/>
                </a:cubicBezTo>
                <a:lnTo>
                  <a:pt x="45" y="279"/>
                </a:lnTo>
                <a:cubicBezTo>
                  <a:pt x="45" y="369"/>
                  <a:pt x="45" y="369"/>
                  <a:pt x="45" y="369"/>
                </a:cubicBezTo>
                <a:lnTo>
                  <a:pt x="45" y="369"/>
                </a:lnTo>
                <a:cubicBezTo>
                  <a:pt x="54" y="369"/>
                  <a:pt x="54" y="369"/>
                  <a:pt x="63" y="369"/>
                </a:cubicBezTo>
                <a:cubicBezTo>
                  <a:pt x="81" y="377"/>
                  <a:pt x="108" y="396"/>
                  <a:pt x="135" y="423"/>
                </a:cubicBezTo>
                <a:cubicBezTo>
                  <a:pt x="135" y="423"/>
                  <a:pt x="153" y="432"/>
                  <a:pt x="162" y="432"/>
                </a:cubicBezTo>
                <a:cubicBezTo>
                  <a:pt x="189" y="440"/>
                  <a:pt x="216" y="449"/>
                  <a:pt x="225" y="476"/>
                </a:cubicBezTo>
                <a:cubicBezTo>
                  <a:pt x="261" y="637"/>
                  <a:pt x="261" y="637"/>
                  <a:pt x="261" y="637"/>
                </a:cubicBezTo>
                <a:cubicBezTo>
                  <a:pt x="261" y="655"/>
                  <a:pt x="270" y="655"/>
                  <a:pt x="288" y="655"/>
                </a:cubicBezTo>
                <a:cubicBezTo>
                  <a:pt x="297" y="655"/>
                  <a:pt x="306" y="646"/>
                  <a:pt x="306" y="637"/>
                </a:cubicBezTo>
                <a:cubicBezTo>
                  <a:pt x="306" y="539"/>
                  <a:pt x="306" y="539"/>
                  <a:pt x="306" y="539"/>
                </a:cubicBezTo>
                <a:cubicBezTo>
                  <a:pt x="306" y="531"/>
                  <a:pt x="315" y="521"/>
                  <a:pt x="315" y="521"/>
                </a:cubicBezTo>
                <a:cubicBezTo>
                  <a:pt x="324" y="512"/>
                  <a:pt x="333" y="512"/>
                  <a:pt x="333" y="512"/>
                </a:cubicBezTo>
                <a:cubicBezTo>
                  <a:pt x="378" y="521"/>
                  <a:pt x="423" y="531"/>
                  <a:pt x="468" y="531"/>
                </a:cubicBezTo>
                <a:cubicBezTo>
                  <a:pt x="504" y="531"/>
                  <a:pt x="549" y="521"/>
                  <a:pt x="585" y="512"/>
                </a:cubicBezTo>
                <a:cubicBezTo>
                  <a:pt x="594" y="512"/>
                  <a:pt x="603" y="512"/>
                  <a:pt x="612" y="521"/>
                </a:cubicBezTo>
                <a:cubicBezTo>
                  <a:pt x="621" y="539"/>
                  <a:pt x="621" y="539"/>
                  <a:pt x="621" y="539"/>
                </a:cubicBezTo>
                <a:cubicBezTo>
                  <a:pt x="630" y="548"/>
                  <a:pt x="639" y="567"/>
                  <a:pt x="639" y="584"/>
                </a:cubicBezTo>
                <a:lnTo>
                  <a:pt x="648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6">
            <a:extLst>
              <a:ext uri="{FF2B5EF4-FFF2-40B4-BE49-F238E27FC236}">
                <a16:creationId xmlns:a16="http://schemas.microsoft.com/office/drawing/2014/main" id="{4FB85D8C-6886-9B45-AA56-6CA40243C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969" y="6256925"/>
            <a:ext cx="219017" cy="150876"/>
          </a:xfrm>
          <a:custGeom>
            <a:avLst/>
            <a:gdLst>
              <a:gd name="T0" fmla="*/ 19 w 200"/>
              <a:gd name="T1" fmla="*/ 135 h 136"/>
              <a:gd name="T2" fmla="*/ 19 w 200"/>
              <a:gd name="T3" fmla="*/ 135 h 136"/>
              <a:gd name="T4" fmla="*/ 0 w 200"/>
              <a:gd name="T5" fmla="*/ 126 h 136"/>
              <a:gd name="T6" fmla="*/ 10 w 200"/>
              <a:gd name="T7" fmla="*/ 108 h 136"/>
              <a:gd name="T8" fmla="*/ 64 w 200"/>
              <a:gd name="T9" fmla="*/ 81 h 136"/>
              <a:gd name="T10" fmla="*/ 55 w 200"/>
              <a:gd name="T11" fmla="*/ 72 h 136"/>
              <a:gd name="T12" fmla="*/ 46 w 200"/>
              <a:gd name="T13" fmla="*/ 27 h 136"/>
              <a:gd name="T14" fmla="*/ 91 w 200"/>
              <a:gd name="T15" fmla="*/ 0 h 136"/>
              <a:gd name="T16" fmla="*/ 127 w 200"/>
              <a:gd name="T17" fmla="*/ 27 h 136"/>
              <a:gd name="T18" fmla="*/ 127 w 200"/>
              <a:gd name="T19" fmla="*/ 63 h 136"/>
              <a:gd name="T20" fmla="*/ 180 w 200"/>
              <a:gd name="T21" fmla="*/ 54 h 136"/>
              <a:gd name="T22" fmla="*/ 199 w 200"/>
              <a:gd name="T23" fmla="*/ 72 h 136"/>
              <a:gd name="T24" fmla="*/ 180 w 200"/>
              <a:gd name="T25" fmla="*/ 81 h 136"/>
              <a:gd name="T26" fmla="*/ 127 w 200"/>
              <a:gd name="T27" fmla="*/ 90 h 136"/>
              <a:gd name="T28" fmla="*/ 108 w 200"/>
              <a:gd name="T29" fmla="*/ 90 h 136"/>
              <a:gd name="T30" fmla="*/ 64 w 200"/>
              <a:gd name="T31" fmla="*/ 117 h 136"/>
              <a:gd name="T32" fmla="*/ 19 w 200"/>
              <a:gd name="T33" fmla="*/ 135 h 136"/>
              <a:gd name="T34" fmla="*/ 91 w 200"/>
              <a:gd name="T35" fmla="*/ 27 h 136"/>
              <a:gd name="T36" fmla="*/ 91 w 200"/>
              <a:gd name="T37" fmla="*/ 27 h 136"/>
              <a:gd name="T38" fmla="*/ 82 w 200"/>
              <a:gd name="T39" fmla="*/ 27 h 136"/>
              <a:gd name="T40" fmla="*/ 72 w 200"/>
              <a:gd name="T41" fmla="*/ 36 h 136"/>
              <a:gd name="T42" fmla="*/ 72 w 200"/>
              <a:gd name="T43" fmla="*/ 54 h 136"/>
              <a:gd name="T44" fmla="*/ 91 w 200"/>
              <a:gd name="T45" fmla="*/ 63 h 136"/>
              <a:gd name="T46" fmla="*/ 100 w 200"/>
              <a:gd name="T47" fmla="*/ 54 h 136"/>
              <a:gd name="T48" fmla="*/ 100 w 200"/>
              <a:gd name="T49" fmla="*/ 36 h 136"/>
              <a:gd name="T50" fmla="*/ 91 w 200"/>
              <a:gd name="T51" fmla="*/ 27 h 136"/>
              <a:gd name="T52" fmla="*/ 100 w 200"/>
              <a:gd name="T53" fmla="*/ 36 h 136"/>
              <a:gd name="T54" fmla="*/ 100 w 200"/>
              <a:gd name="T55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0" h="136">
                <a:moveTo>
                  <a:pt x="19" y="135"/>
                </a:moveTo>
                <a:lnTo>
                  <a:pt x="19" y="135"/>
                </a:lnTo>
                <a:cubicBezTo>
                  <a:pt x="10" y="135"/>
                  <a:pt x="0" y="126"/>
                  <a:pt x="0" y="126"/>
                </a:cubicBezTo>
                <a:cubicBezTo>
                  <a:pt x="0" y="117"/>
                  <a:pt x="0" y="108"/>
                  <a:pt x="10" y="108"/>
                </a:cubicBezTo>
                <a:cubicBezTo>
                  <a:pt x="19" y="99"/>
                  <a:pt x="46" y="90"/>
                  <a:pt x="64" y="81"/>
                </a:cubicBezTo>
                <a:cubicBezTo>
                  <a:pt x="55" y="81"/>
                  <a:pt x="55" y="72"/>
                  <a:pt x="55" y="72"/>
                </a:cubicBezTo>
                <a:cubicBezTo>
                  <a:pt x="46" y="63"/>
                  <a:pt x="36" y="45"/>
                  <a:pt x="46" y="27"/>
                </a:cubicBezTo>
                <a:cubicBezTo>
                  <a:pt x="55" y="9"/>
                  <a:pt x="72" y="0"/>
                  <a:pt x="91" y="0"/>
                </a:cubicBezTo>
                <a:cubicBezTo>
                  <a:pt x="108" y="0"/>
                  <a:pt x="127" y="9"/>
                  <a:pt x="127" y="27"/>
                </a:cubicBezTo>
                <a:cubicBezTo>
                  <a:pt x="135" y="36"/>
                  <a:pt x="135" y="45"/>
                  <a:pt x="127" y="63"/>
                </a:cubicBezTo>
                <a:cubicBezTo>
                  <a:pt x="144" y="63"/>
                  <a:pt x="163" y="63"/>
                  <a:pt x="180" y="54"/>
                </a:cubicBezTo>
                <a:cubicBezTo>
                  <a:pt x="180" y="54"/>
                  <a:pt x="190" y="63"/>
                  <a:pt x="199" y="72"/>
                </a:cubicBezTo>
                <a:cubicBezTo>
                  <a:pt x="199" y="72"/>
                  <a:pt x="190" y="81"/>
                  <a:pt x="180" y="81"/>
                </a:cubicBezTo>
                <a:cubicBezTo>
                  <a:pt x="180" y="90"/>
                  <a:pt x="154" y="90"/>
                  <a:pt x="127" y="90"/>
                </a:cubicBezTo>
                <a:cubicBezTo>
                  <a:pt x="118" y="90"/>
                  <a:pt x="108" y="90"/>
                  <a:pt x="108" y="90"/>
                </a:cubicBezTo>
                <a:cubicBezTo>
                  <a:pt x="91" y="99"/>
                  <a:pt x="82" y="108"/>
                  <a:pt x="64" y="117"/>
                </a:cubicBezTo>
                <a:cubicBezTo>
                  <a:pt x="36" y="126"/>
                  <a:pt x="19" y="135"/>
                  <a:pt x="19" y="135"/>
                </a:cubicBezTo>
                <a:close/>
                <a:moveTo>
                  <a:pt x="91" y="27"/>
                </a:moveTo>
                <a:lnTo>
                  <a:pt x="91" y="27"/>
                </a:lnTo>
                <a:cubicBezTo>
                  <a:pt x="82" y="27"/>
                  <a:pt x="82" y="27"/>
                  <a:pt x="82" y="27"/>
                </a:cubicBezTo>
                <a:lnTo>
                  <a:pt x="72" y="36"/>
                </a:lnTo>
                <a:cubicBezTo>
                  <a:pt x="72" y="45"/>
                  <a:pt x="72" y="45"/>
                  <a:pt x="72" y="54"/>
                </a:cubicBezTo>
                <a:cubicBezTo>
                  <a:pt x="72" y="54"/>
                  <a:pt x="82" y="63"/>
                  <a:pt x="91" y="63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45"/>
                  <a:pt x="100" y="36"/>
                  <a:pt x="100" y="36"/>
                </a:cubicBezTo>
                <a:lnTo>
                  <a:pt x="91" y="27"/>
                </a:lnTo>
                <a:close/>
                <a:moveTo>
                  <a:pt x="100" y="36"/>
                </a:moveTo>
                <a:lnTo>
                  <a:pt x="10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47">
            <a:extLst>
              <a:ext uri="{FF2B5EF4-FFF2-40B4-BE49-F238E27FC236}">
                <a16:creationId xmlns:a16="http://schemas.microsoft.com/office/drawing/2014/main" id="{A042A872-2F9D-6044-BE06-2C3CD20E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1853" y="6378599"/>
            <a:ext cx="48670" cy="48670"/>
          </a:xfrm>
          <a:custGeom>
            <a:avLst/>
            <a:gdLst>
              <a:gd name="T0" fmla="*/ 0 w 46"/>
              <a:gd name="T1" fmla="*/ 27 h 46"/>
              <a:gd name="T2" fmla="*/ 0 w 46"/>
              <a:gd name="T3" fmla="*/ 27 h 46"/>
              <a:gd name="T4" fmla="*/ 18 w 46"/>
              <a:gd name="T5" fmla="*/ 0 h 46"/>
              <a:gd name="T6" fmla="*/ 45 w 46"/>
              <a:gd name="T7" fmla="*/ 27 h 46"/>
              <a:gd name="T8" fmla="*/ 18 w 46"/>
              <a:gd name="T9" fmla="*/ 45 h 46"/>
              <a:gd name="T10" fmla="*/ 0 w 46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48">
            <a:extLst>
              <a:ext uri="{FF2B5EF4-FFF2-40B4-BE49-F238E27FC236}">
                <a16:creationId xmlns:a16="http://schemas.microsoft.com/office/drawing/2014/main" id="{074FD91E-40C0-694B-BCDF-DF4383AC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0338" y="6271524"/>
            <a:ext cx="238482" cy="82741"/>
          </a:xfrm>
          <a:custGeom>
            <a:avLst/>
            <a:gdLst>
              <a:gd name="T0" fmla="*/ 189 w 217"/>
              <a:gd name="T1" fmla="*/ 72 h 73"/>
              <a:gd name="T2" fmla="*/ 189 w 217"/>
              <a:gd name="T3" fmla="*/ 72 h 73"/>
              <a:gd name="T4" fmla="*/ 180 w 217"/>
              <a:gd name="T5" fmla="*/ 72 h 73"/>
              <a:gd name="T6" fmla="*/ 99 w 217"/>
              <a:gd name="T7" fmla="*/ 54 h 73"/>
              <a:gd name="T8" fmla="*/ 27 w 217"/>
              <a:gd name="T9" fmla="*/ 54 h 73"/>
              <a:gd name="T10" fmla="*/ 0 w 217"/>
              <a:gd name="T11" fmla="*/ 36 h 73"/>
              <a:gd name="T12" fmla="*/ 18 w 217"/>
              <a:gd name="T13" fmla="*/ 9 h 73"/>
              <a:gd name="T14" fmla="*/ 99 w 217"/>
              <a:gd name="T15" fmla="*/ 9 h 73"/>
              <a:gd name="T16" fmla="*/ 198 w 217"/>
              <a:gd name="T17" fmla="*/ 27 h 73"/>
              <a:gd name="T18" fmla="*/ 216 w 217"/>
              <a:gd name="T19" fmla="*/ 54 h 73"/>
              <a:gd name="T20" fmla="*/ 189 w 217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" h="73">
                <a:moveTo>
                  <a:pt x="189" y="72"/>
                </a:moveTo>
                <a:lnTo>
                  <a:pt x="189" y="72"/>
                </a:lnTo>
                <a:cubicBezTo>
                  <a:pt x="189" y="72"/>
                  <a:pt x="189" y="72"/>
                  <a:pt x="180" y="72"/>
                </a:cubicBezTo>
                <a:cubicBezTo>
                  <a:pt x="153" y="63"/>
                  <a:pt x="135" y="54"/>
                  <a:pt x="99" y="54"/>
                </a:cubicBezTo>
                <a:cubicBezTo>
                  <a:pt x="81" y="54"/>
                  <a:pt x="45" y="54"/>
                  <a:pt x="27" y="54"/>
                </a:cubicBezTo>
                <a:cubicBezTo>
                  <a:pt x="9" y="54"/>
                  <a:pt x="0" y="45"/>
                  <a:pt x="0" y="36"/>
                </a:cubicBezTo>
                <a:cubicBezTo>
                  <a:pt x="0" y="27"/>
                  <a:pt x="9" y="9"/>
                  <a:pt x="18" y="9"/>
                </a:cubicBezTo>
                <a:cubicBezTo>
                  <a:pt x="36" y="9"/>
                  <a:pt x="81" y="0"/>
                  <a:pt x="99" y="9"/>
                </a:cubicBezTo>
                <a:cubicBezTo>
                  <a:pt x="144" y="9"/>
                  <a:pt x="162" y="18"/>
                  <a:pt x="198" y="27"/>
                </a:cubicBezTo>
                <a:cubicBezTo>
                  <a:pt x="207" y="27"/>
                  <a:pt x="216" y="45"/>
                  <a:pt x="216" y="54"/>
                </a:cubicBezTo>
                <a:cubicBezTo>
                  <a:pt x="207" y="63"/>
                  <a:pt x="198" y="72"/>
                  <a:pt x="189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49">
            <a:extLst>
              <a:ext uri="{FF2B5EF4-FFF2-40B4-BE49-F238E27FC236}">
                <a16:creationId xmlns:a16="http://schemas.microsoft.com/office/drawing/2014/main" id="{CE4809DC-9342-C042-8420-F6B08612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8583" y="10247877"/>
            <a:ext cx="832258" cy="963669"/>
          </a:xfrm>
          <a:custGeom>
            <a:avLst/>
            <a:gdLst>
              <a:gd name="T0" fmla="*/ 378 w 756"/>
              <a:gd name="T1" fmla="*/ 872 h 873"/>
              <a:gd name="T2" fmla="*/ 378 w 756"/>
              <a:gd name="T3" fmla="*/ 872 h 873"/>
              <a:gd name="T4" fmla="*/ 369 w 756"/>
              <a:gd name="T5" fmla="*/ 872 h 873"/>
              <a:gd name="T6" fmla="*/ 153 w 756"/>
              <a:gd name="T7" fmla="*/ 710 h 873"/>
              <a:gd name="T8" fmla="*/ 0 w 756"/>
              <a:gd name="T9" fmla="*/ 189 h 873"/>
              <a:gd name="T10" fmla="*/ 18 w 756"/>
              <a:gd name="T11" fmla="*/ 135 h 873"/>
              <a:gd name="T12" fmla="*/ 63 w 756"/>
              <a:gd name="T13" fmla="*/ 117 h 873"/>
              <a:gd name="T14" fmla="*/ 333 w 756"/>
              <a:gd name="T15" fmla="*/ 18 h 873"/>
              <a:gd name="T16" fmla="*/ 414 w 756"/>
              <a:gd name="T17" fmla="*/ 18 h 873"/>
              <a:gd name="T18" fmla="*/ 683 w 756"/>
              <a:gd name="T19" fmla="*/ 108 h 873"/>
              <a:gd name="T20" fmla="*/ 738 w 756"/>
              <a:gd name="T21" fmla="*/ 135 h 873"/>
              <a:gd name="T22" fmla="*/ 755 w 756"/>
              <a:gd name="T23" fmla="*/ 189 h 873"/>
              <a:gd name="T24" fmla="*/ 594 w 756"/>
              <a:gd name="T25" fmla="*/ 710 h 873"/>
              <a:gd name="T26" fmla="*/ 387 w 756"/>
              <a:gd name="T27" fmla="*/ 872 h 873"/>
              <a:gd name="T28" fmla="*/ 378 w 756"/>
              <a:gd name="T29" fmla="*/ 872 h 873"/>
              <a:gd name="T30" fmla="*/ 369 w 756"/>
              <a:gd name="T31" fmla="*/ 828 h 873"/>
              <a:gd name="T32" fmla="*/ 369 w 756"/>
              <a:gd name="T33" fmla="*/ 828 h 873"/>
              <a:gd name="T34" fmla="*/ 369 w 756"/>
              <a:gd name="T35" fmla="*/ 828 h 873"/>
              <a:gd name="T36" fmla="*/ 378 w 756"/>
              <a:gd name="T37" fmla="*/ 54 h 873"/>
              <a:gd name="T38" fmla="*/ 378 w 756"/>
              <a:gd name="T39" fmla="*/ 54 h 873"/>
              <a:gd name="T40" fmla="*/ 360 w 756"/>
              <a:gd name="T41" fmla="*/ 54 h 873"/>
              <a:gd name="T42" fmla="*/ 63 w 756"/>
              <a:gd name="T43" fmla="*/ 162 h 873"/>
              <a:gd name="T44" fmla="*/ 45 w 756"/>
              <a:gd name="T45" fmla="*/ 171 h 873"/>
              <a:gd name="T46" fmla="*/ 45 w 756"/>
              <a:gd name="T47" fmla="*/ 189 h 873"/>
              <a:gd name="T48" fmla="*/ 189 w 756"/>
              <a:gd name="T49" fmla="*/ 684 h 873"/>
              <a:gd name="T50" fmla="*/ 378 w 756"/>
              <a:gd name="T51" fmla="*/ 828 h 873"/>
              <a:gd name="T52" fmla="*/ 558 w 756"/>
              <a:gd name="T53" fmla="*/ 684 h 873"/>
              <a:gd name="T54" fmla="*/ 711 w 756"/>
              <a:gd name="T55" fmla="*/ 180 h 873"/>
              <a:gd name="T56" fmla="*/ 702 w 756"/>
              <a:gd name="T57" fmla="*/ 162 h 873"/>
              <a:gd name="T58" fmla="*/ 683 w 756"/>
              <a:gd name="T59" fmla="*/ 162 h 873"/>
              <a:gd name="T60" fmla="*/ 387 w 756"/>
              <a:gd name="T61" fmla="*/ 54 h 873"/>
              <a:gd name="T62" fmla="*/ 378 w 756"/>
              <a:gd name="T63" fmla="*/ 54 h 873"/>
              <a:gd name="T64" fmla="*/ 369 w 756"/>
              <a:gd name="T65" fmla="*/ 828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6" h="873">
                <a:moveTo>
                  <a:pt x="378" y="872"/>
                </a:moveTo>
                <a:lnTo>
                  <a:pt x="378" y="872"/>
                </a:lnTo>
                <a:cubicBezTo>
                  <a:pt x="369" y="872"/>
                  <a:pt x="369" y="872"/>
                  <a:pt x="369" y="872"/>
                </a:cubicBezTo>
                <a:cubicBezTo>
                  <a:pt x="360" y="872"/>
                  <a:pt x="216" y="801"/>
                  <a:pt x="153" y="710"/>
                </a:cubicBezTo>
                <a:cubicBezTo>
                  <a:pt x="45" y="549"/>
                  <a:pt x="9" y="288"/>
                  <a:pt x="0" y="189"/>
                </a:cubicBezTo>
                <a:cubicBezTo>
                  <a:pt x="0" y="171"/>
                  <a:pt x="0" y="153"/>
                  <a:pt x="18" y="135"/>
                </a:cubicBezTo>
                <a:cubicBezTo>
                  <a:pt x="27" y="126"/>
                  <a:pt x="45" y="117"/>
                  <a:pt x="63" y="117"/>
                </a:cubicBezTo>
                <a:cubicBezTo>
                  <a:pt x="198" y="99"/>
                  <a:pt x="297" y="45"/>
                  <a:pt x="333" y="18"/>
                </a:cubicBezTo>
                <a:cubicBezTo>
                  <a:pt x="360" y="0"/>
                  <a:pt x="396" y="0"/>
                  <a:pt x="414" y="18"/>
                </a:cubicBezTo>
                <a:cubicBezTo>
                  <a:pt x="459" y="45"/>
                  <a:pt x="549" y="99"/>
                  <a:pt x="683" y="108"/>
                </a:cubicBezTo>
                <a:cubicBezTo>
                  <a:pt x="711" y="117"/>
                  <a:pt x="729" y="117"/>
                  <a:pt x="738" y="135"/>
                </a:cubicBezTo>
                <a:cubicBezTo>
                  <a:pt x="747" y="153"/>
                  <a:pt x="755" y="171"/>
                  <a:pt x="755" y="189"/>
                </a:cubicBezTo>
                <a:cubicBezTo>
                  <a:pt x="747" y="288"/>
                  <a:pt x="711" y="549"/>
                  <a:pt x="594" y="710"/>
                </a:cubicBezTo>
                <a:cubicBezTo>
                  <a:pt x="531" y="801"/>
                  <a:pt x="396" y="872"/>
                  <a:pt x="387" y="872"/>
                </a:cubicBezTo>
                <a:cubicBezTo>
                  <a:pt x="378" y="872"/>
                  <a:pt x="378" y="872"/>
                  <a:pt x="378" y="872"/>
                </a:cubicBezTo>
                <a:close/>
                <a:moveTo>
                  <a:pt x="369" y="828"/>
                </a:moveTo>
                <a:lnTo>
                  <a:pt x="369" y="828"/>
                </a:lnTo>
                <a:lnTo>
                  <a:pt x="369" y="828"/>
                </a:lnTo>
                <a:lnTo>
                  <a:pt x="378" y="54"/>
                </a:lnTo>
                <a:lnTo>
                  <a:pt x="378" y="54"/>
                </a:lnTo>
                <a:cubicBezTo>
                  <a:pt x="369" y="54"/>
                  <a:pt x="369" y="54"/>
                  <a:pt x="360" y="54"/>
                </a:cubicBezTo>
                <a:cubicBezTo>
                  <a:pt x="315" y="90"/>
                  <a:pt x="216" y="144"/>
                  <a:pt x="63" y="162"/>
                </a:cubicBezTo>
                <a:cubicBezTo>
                  <a:pt x="63" y="162"/>
                  <a:pt x="54" y="162"/>
                  <a:pt x="45" y="171"/>
                </a:cubicBezTo>
                <a:cubicBezTo>
                  <a:pt x="45" y="171"/>
                  <a:pt x="45" y="180"/>
                  <a:pt x="45" y="189"/>
                </a:cubicBezTo>
                <a:cubicBezTo>
                  <a:pt x="54" y="288"/>
                  <a:pt x="90" y="531"/>
                  <a:pt x="189" y="684"/>
                </a:cubicBezTo>
                <a:cubicBezTo>
                  <a:pt x="243" y="756"/>
                  <a:pt x="342" y="809"/>
                  <a:pt x="378" y="828"/>
                </a:cubicBezTo>
                <a:cubicBezTo>
                  <a:pt x="405" y="809"/>
                  <a:pt x="513" y="756"/>
                  <a:pt x="558" y="684"/>
                </a:cubicBezTo>
                <a:cubicBezTo>
                  <a:pt x="666" y="531"/>
                  <a:pt x="693" y="279"/>
                  <a:pt x="711" y="180"/>
                </a:cubicBezTo>
                <a:cubicBezTo>
                  <a:pt x="711" y="180"/>
                  <a:pt x="702" y="171"/>
                  <a:pt x="702" y="162"/>
                </a:cubicBezTo>
                <a:cubicBezTo>
                  <a:pt x="693" y="162"/>
                  <a:pt x="693" y="162"/>
                  <a:pt x="683" y="162"/>
                </a:cubicBezTo>
                <a:cubicBezTo>
                  <a:pt x="531" y="144"/>
                  <a:pt x="432" y="90"/>
                  <a:pt x="387" y="54"/>
                </a:cubicBezTo>
                <a:lnTo>
                  <a:pt x="378" y="54"/>
                </a:lnTo>
                <a:lnTo>
                  <a:pt x="369" y="8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50">
            <a:extLst>
              <a:ext uri="{FF2B5EF4-FFF2-40B4-BE49-F238E27FC236}">
                <a16:creationId xmlns:a16="http://schemas.microsoft.com/office/drawing/2014/main" id="{D4CCCBEC-4123-4D40-B2B5-33E575A77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402" y="10705377"/>
            <a:ext cx="321223" cy="228748"/>
          </a:xfrm>
          <a:custGeom>
            <a:avLst/>
            <a:gdLst>
              <a:gd name="T0" fmla="*/ 243 w 289"/>
              <a:gd name="T1" fmla="*/ 207 h 208"/>
              <a:gd name="T2" fmla="*/ 243 w 289"/>
              <a:gd name="T3" fmla="*/ 207 h 208"/>
              <a:gd name="T4" fmla="*/ 36 w 289"/>
              <a:gd name="T5" fmla="*/ 207 h 208"/>
              <a:gd name="T6" fmla="*/ 0 w 289"/>
              <a:gd name="T7" fmla="*/ 171 h 208"/>
              <a:gd name="T8" fmla="*/ 0 w 289"/>
              <a:gd name="T9" fmla="*/ 36 h 208"/>
              <a:gd name="T10" fmla="*/ 36 w 289"/>
              <a:gd name="T11" fmla="*/ 0 h 208"/>
              <a:gd name="T12" fmla="*/ 243 w 289"/>
              <a:gd name="T13" fmla="*/ 0 h 208"/>
              <a:gd name="T14" fmla="*/ 288 w 289"/>
              <a:gd name="T15" fmla="*/ 36 h 208"/>
              <a:gd name="T16" fmla="*/ 288 w 289"/>
              <a:gd name="T17" fmla="*/ 171 h 208"/>
              <a:gd name="T18" fmla="*/ 243 w 289"/>
              <a:gd name="T19" fmla="*/ 207 h 208"/>
              <a:gd name="T20" fmla="*/ 45 w 289"/>
              <a:gd name="T21" fmla="*/ 162 h 208"/>
              <a:gd name="T22" fmla="*/ 45 w 289"/>
              <a:gd name="T23" fmla="*/ 162 h 208"/>
              <a:gd name="T24" fmla="*/ 234 w 289"/>
              <a:gd name="T25" fmla="*/ 162 h 208"/>
              <a:gd name="T26" fmla="*/ 234 w 289"/>
              <a:gd name="T27" fmla="*/ 54 h 208"/>
              <a:gd name="T28" fmla="*/ 45 w 289"/>
              <a:gd name="T29" fmla="*/ 54 h 208"/>
              <a:gd name="T30" fmla="*/ 45 w 289"/>
              <a:gd name="T31" fmla="*/ 16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9" h="208">
                <a:moveTo>
                  <a:pt x="243" y="207"/>
                </a:moveTo>
                <a:lnTo>
                  <a:pt x="243" y="207"/>
                </a:lnTo>
                <a:cubicBezTo>
                  <a:pt x="36" y="207"/>
                  <a:pt x="36" y="207"/>
                  <a:pt x="36" y="207"/>
                </a:cubicBezTo>
                <a:cubicBezTo>
                  <a:pt x="18" y="207"/>
                  <a:pt x="0" y="189"/>
                  <a:pt x="0" y="17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70" y="0"/>
                  <a:pt x="288" y="18"/>
                  <a:pt x="288" y="36"/>
                </a:cubicBezTo>
                <a:cubicBezTo>
                  <a:pt x="288" y="171"/>
                  <a:pt x="288" y="171"/>
                  <a:pt x="288" y="171"/>
                </a:cubicBezTo>
                <a:cubicBezTo>
                  <a:pt x="288" y="189"/>
                  <a:pt x="270" y="207"/>
                  <a:pt x="243" y="207"/>
                </a:cubicBezTo>
                <a:close/>
                <a:moveTo>
                  <a:pt x="45" y="162"/>
                </a:moveTo>
                <a:lnTo>
                  <a:pt x="45" y="162"/>
                </a:lnTo>
                <a:cubicBezTo>
                  <a:pt x="234" y="162"/>
                  <a:pt x="234" y="162"/>
                  <a:pt x="234" y="162"/>
                </a:cubicBezTo>
                <a:cubicBezTo>
                  <a:pt x="234" y="54"/>
                  <a:pt x="234" y="54"/>
                  <a:pt x="234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1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51">
            <a:extLst>
              <a:ext uri="{FF2B5EF4-FFF2-40B4-BE49-F238E27FC236}">
                <a16:creationId xmlns:a16="http://schemas.microsoft.com/office/drawing/2014/main" id="{C659BD6D-9232-6E4D-9E18-C70E57BA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0870" y="10535030"/>
            <a:ext cx="267684" cy="228751"/>
          </a:xfrm>
          <a:custGeom>
            <a:avLst/>
            <a:gdLst>
              <a:gd name="T0" fmla="*/ 216 w 244"/>
              <a:gd name="T1" fmla="*/ 207 h 208"/>
              <a:gd name="T2" fmla="*/ 216 w 244"/>
              <a:gd name="T3" fmla="*/ 207 h 208"/>
              <a:gd name="T4" fmla="*/ 198 w 244"/>
              <a:gd name="T5" fmla="*/ 180 h 208"/>
              <a:gd name="T6" fmla="*/ 198 w 244"/>
              <a:gd name="T7" fmla="*/ 117 h 208"/>
              <a:gd name="T8" fmla="*/ 126 w 244"/>
              <a:gd name="T9" fmla="*/ 45 h 208"/>
              <a:gd name="T10" fmla="*/ 45 w 244"/>
              <a:gd name="T11" fmla="*/ 117 h 208"/>
              <a:gd name="T12" fmla="*/ 54 w 244"/>
              <a:gd name="T13" fmla="*/ 180 h 208"/>
              <a:gd name="T14" fmla="*/ 27 w 244"/>
              <a:gd name="T15" fmla="*/ 207 h 208"/>
              <a:gd name="T16" fmla="*/ 27 w 244"/>
              <a:gd name="T17" fmla="*/ 207 h 208"/>
              <a:gd name="T18" fmla="*/ 0 w 244"/>
              <a:gd name="T19" fmla="*/ 180 h 208"/>
              <a:gd name="T20" fmla="*/ 0 w 244"/>
              <a:gd name="T21" fmla="*/ 117 h 208"/>
              <a:gd name="T22" fmla="*/ 126 w 244"/>
              <a:gd name="T23" fmla="*/ 0 h 208"/>
              <a:gd name="T24" fmla="*/ 243 w 244"/>
              <a:gd name="T25" fmla="*/ 117 h 208"/>
              <a:gd name="T26" fmla="*/ 243 w 244"/>
              <a:gd name="T27" fmla="*/ 180 h 208"/>
              <a:gd name="T28" fmla="*/ 216 w 244"/>
              <a:gd name="T29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208">
                <a:moveTo>
                  <a:pt x="216" y="207"/>
                </a:moveTo>
                <a:lnTo>
                  <a:pt x="216" y="207"/>
                </a:lnTo>
                <a:cubicBezTo>
                  <a:pt x="207" y="207"/>
                  <a:pt x="198" y="189"/>
                  <a:pt x="198" y="180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8" y="72"/>
                  <a:pt x="162" y="45"/>
                  <a:pt x="126" y="45"/>
                </a:cubicBezTo>
                <a:cubicBezTo>
                  <a:pt x="81" y="45"/>
                  <a:pt x="45" y="72"/>
                  <a:pt x="45" y="117"/>
                </a:cubicBezTo>
                <a:cubicBezTo>
                  <a:pt x="54" y="180"/>
                  <a:pt x="54" y="180"/>
                  <a:pt x="54" y="180"/>
                </a:cubicBezTo>
                <a:cubicBezTo>
                  <a:pt x="54" y="189"/>
                  <a:pt x="36" y="207"/>
                  <a:pt x="27" y="207"/>
                </a:cubicBezTo>
                <a:lnTo>
                  <a:pt x="27" y="207"/>
                </a:lnTo>
                <a:cubicBezTo>
                  <a:pt x="18" y="207"/>
                  <a:pt x="0" y="189"/>
                  <a:pt x="0" y="180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26" y="0"/>
                </a:cubicBezTo>
                <a:cubicBezTo>
                  <a:pt x="189" y="0"/>
                  <a:pt x="243" y="54"/>
                  <a:pt x="243" y="117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43" y="189"/>
                  <a:pt x="234" y="207"/>
                  <a:pt x="216" y="2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52">
            <a:extLst>
              <a:ext uri="{FF2B5EF4-FFF2-40B4-BE49-F238E27FC236}">
                <a16:creationId xmlns:a16="http://schemas.microsoft.com/office/drawing/2014/main" id="{23EA0682-F9C3-8945-BC90-6357115A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996" y="11211546"/>
            <a:ext cx="1134013" cy="73004"/>
          </a:xfrm>
          <a:custGeom>
            <a:avLst/>
            <a:gdLst>
              <a:gd name="T0" fmla="*/ 990 w 1027"/>
              <a:gd name="T1" fmla="*/ 64 h 65"/>
              <a:gd name="T2" fmla="*/ 990 w 1027"/>
              <a:gd name="T3" fmla="*/ 64 h 65"/>
              <a:gd name="T4" fmla="*/ 36 w 1027"/>
              <a:gd name="T5" fmla="*/ 64 h 65"/>
              <a:gd name="T6" fmla="*/ 0 w 1027"/>
              <a:gd name="T7" fmla="*/ 28 h 65"/>
              <a:gd name="T8" fmla="*/ 36 w 1027"/>
              <a:gd name="T9" fmla="*/ 0 h 65"/>
              <a:gd name="T10" fmla="*/ 990 w 1027"/>
              <a:gd name="T11" fmla="*/ 0 h 65"/>
              <a:gd name="T12" fmla="*/ 1026 w 1027"/>
              <a:gd name="T13" fmla="*/ 28 h 65"/>
              <a:gd name="T14" fmla="*/ 990 w 102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7" h="65">
                <a:moveTo>
                  <a:pt x="990" y="64"/>
                </a:moveTo>
                <a:lnTo>
                  <a:pt x="990" y="64"/>
                </a:lnTo>
                <a:cubicBezTo>
                  <a:pt x="36" y="64"/>
                  <a:pt x="36" y="64"/>
                  <a:pt x="36" y="64"/>
                </a:cubicBezTo>
                <a:cubicBezTo>
                  <a:pt x="18" y="64"/>
                  <a:pt x="0" y="45"/>
                  <a:pt x="0" y="28"/>
                </a:cubicBezTo>
                <a:cubicBezTo>
                  <a:pt x="0" y="9"/>
                  <a:pt x="18" y="0"/>
                  <a:pt x="36" y="0"/>
                </a:cubicBezTo>
                <a:cubicBezTo>
                  <a:pt x="990" y="0"/>
                  <a:pt x="990" y="0"/>
                  <a:pt x="990" y="0"/>
                </a:cubicBezTo>
                <a:cubicBezTo>
                  <a:pt x="1007" y="0"/>
                  <a:pt x="1026" y="9"/>
                  <a:pt x="1026" y="28"/>
                </a:cubicBezTo>
                <a:cubicBezTo>
                  <a:pt x="1026" y="45"/>
                  <a:pt x="1007" y="64"/>
                  <a:pt x="990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53">
            <a:extLst>
              <a:ext uri="{FF2B5EF4-FFF2-40B4-BE49-F238E27FC236}">
                <a16:creationId xmlns:a16="http://schemas.microsoft.com/office/drawing/2014/main" id="{C0DDBBD1-6AE5-9044-B708-109CE11D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539" y="11070401"/>
            <a:ext cx="866329" cy="82741"/>
          </a:xfrm>
          <a:custGeom>
            <a:avLst/>
            <a:gdLst>
              <a:gd name="T0" fmla="*/ 747 w 784"/>
              <a:gd name="T1" fmla="*/ 72 h 73"/>
              <a:gd name="T2" fmla="*/ 747 w 784"/>
              <a:gd name="T3" fmla="*/ 72 h 73"/>
              <a:gd name="T4" fmla="*/ 36 w 784"/>
              <a:gd name="T5" fmla="*/ 72 h 73"/>
              <a:gd name="T6" fmla="*/ 0 w 784"/>
              <a:gd name="T7" fmla="*/ 36 h 73"/>
              <a:gd name="T8" fmla="*/ 36 w 784"/>
              <a:gd name="T9" fmla="*/ 0 h 73"/>
              <a:gd name="T10" fmla="*/ 747 w 784"/>
              <a:gd name="T11" fmla="*/ 0 h 73"/>
              <a:gd name="T12" fmla="*/ 783 w 784"/>
              <a:gd name="T13" fmla="*/ 36 h 73"/>
              <a:gd name="T14" fmla="*/ 747 w 784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4" h="73">
                <a:moveTo>
                  <a:pt x="747" y="72"/>
                </a:moveTo>
                <a:lnTo>
                  <a:pt x="747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5"/>
                  <a:pt x="0" y="36"/>
                </a:cubicBezTo>
                <a:cubicBezTo>
                  <a:pt x="0" y="19"/>
                  <a:pt x="18" y="0"/>
                  <a:pt x="36" y="0"/>
                </a:cubicBezTo>
                <a:cubicBezTo>
                  <a:pt x="747" y="0"/>
                  <a:pt x="747" y="0"/>
                  <a:pt x="747" y="0"/>
                </a:cubicBezTo>
                <a:cubicBezTo>
                  <a:pt x="765" y="0"/>
                  <a:pt x="783" y="19"/>
                  <a:pt x="783" y="36"/>
                </a:cubicBezTo>
                <a:cubicBezTo>
                  <a:pt x="783" y="55"/>
                  <a:pt x="765" y="72"/>
                  <a:pt x="747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54">
            <a:extLst>
              <a:ext uri="{FF2B5EF4-FFF2-40B4-BE49-F238E27FC236}">
                <a16:creationId xmlns:a16="http://schemas.microsoft.com/office/drawing/2014/main" id="{375DEF8A-54EC-554C-82D5-5B3B61DB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539" y="10418221"/>
            <a:ext cx="866329" cy="73007"/>
          </a:xfrm>
          <a:custGeom>
            <a:avLst/>
            <a:gdLst>
              <a:gd name="T0" fmla="*/ 756 w 784"/>
              <a:gd name="T1" fmla="*/ 63 h 64"/>
              <a:gd name="T2" fmla="*/ 756 w 784"/>
              <a:gd name="T3" fmla="*/ 63 h 64"/>
              <a:gd name="T4" fmla="*/ 36 w 784"/>
              <a:gd name="T5" fmla="*/ 63 h 64"/>
              <a:gd name="T6" fmla="*/ 0 w 784"/>
              <a:gd name="T7" fmla="*/ 27 h 64"/>
              <a:gd name="T8" fmla="*/ 36 w 784"/>
              <a:gd name="T9" fmla="*/ 0 h 64"/>
              <a:gd name="T10" fmla="*/ 756 w 784"/>
              <a:gd name="T11" fmla="*/ 0 h 64"/>
              <a:gd name="T12" fmla="*/ 783 w 784"/>
              <a:gd name="T13" fmla="*/ 27 h 64"/>
              <a:gd name="T14" fmla="*/ 756 w 78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4" h="64">
                <a:moveTo>
                  <a:pt x="756" y="63"/>
                </a:moveTo>
                <a:lnTo>
                  <a:pt x="756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756" y="0"/>
                  <a:pt x="756" y="0"/>
                  <a:pt x="756" y="0"/>
                </a:cubicBezTo>
                <a:cubicBezTo>
                  <a:pt x="774" y="0"/>
                  <a:pt x="783" y="9"/>
                  <a:pt x="783" y="27"/>
                </a:cubicBezTo>
                <a:cubicBezTo>
                  <a:pt x="783" y="45"/>
                  <a:pt x="774" y="63"/>
                  <a:pt x="756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55">
            <a:extLst>
              <a:ext uri="{FF2B5EF4-FFF2-40B4-BE49-F238E27FC236}">
                <a16:creationId xmlns:a16="http://schemas.microsoft.com/office/drawing/2014/main" id="{6BCEE494-1FB1-7F44-9A8D-0CA057437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947" y="10544764"/>
            <a:ext cx="82741" cy="467233"/>
          </a:xfrm>
          <a:custGeom>
            <a:avLst/>
            <a:gdLst>
              <a:gd name="T0" fmla="*/ 36 w 73"/>
              <a:gd name="T1" fmla="*/ 423 h 424"/>
              <a:gd name="T2" fmla="*/ 36 w 73"/>
              <a:gd name="T3" fmla="*/ 423 h 424"/>
              <a:gd name="T4" fmla="*/ 36 w 73"/>
              <a:gd name="T5" fmla="*/ 423 h 424"/>
              <a:gd name="T6" fmla="*/ 0 w 73"/>
              <a:gd name="T7" fmla="*/ 396 h 424"/>
              <a:gd name="T8" fmla="*/ 0 w 73"/>
              <a:gd name="T9" fmla="*/ 36 h 424"/>
              <a:gd name="T10" fmla="*/ 36 w 73"/>
              <a:gd name="T11" fmla="*/ 0 h 424"/>
              <a:gd name="T12" fmla="*/ 36 w 73"/>
              <a:gd name="T13" fmla="*/ 0 h 424"/>
              <a:gd name="T14" fmla="*/ 72 w 73"/>
              <a:gd name="T15" fmla="*/ 36 h 424"/>
              <a:gd name="T16" fmla="*/ 72 w 73"/>
              <a:gd name="T17" fmla="*/ 396 h 424"/>
              <a:gd name="T18" fmla="*/ 36 w 73"/>
              <a:gd name="T1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424">
                <a:moveTo>
                  <a:pt x="36" y="423"/>
                </a:moveTo>
                <a:lnTo>
                  <a:pt x="36" y="423"/>
                </a:lnTo>
                <a:lnTo>
                  <a:pt x="36" y="423"/>
                </a:lnTo>
                <a:cubicBezTo>
                  <a:pt x="18" y="423"/>
                  <a:pt x="0" y="414"/>
                  <a:pt x="0" y="39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6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72" y="414"/>
                  <a:pt x="54" y="423"/>
                  <a:pt x="36" y="4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56">
            <a:extLst>
              <a:ext uri="{FF2B5EF4-FFF2-40B4-BE49-F238E27FC236}">
                <a16:creationId xmlns:a16="http://schemas.microsoft.com/office/drawing/2014/main" id="{F082E19A-D451-9D4D-9E64-E207862B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634" y="10544764"/>
            <a:ext cx="73004" cy="467233"/>
          </a:xfrm>
          <a:custGeom>
            <a:avLst/>
            <a:gdLst>
              <a:gd name="T0" fmla="*/ 27 w 64"/>
              <a:gd name="T1" fmla="*/ 423 h 424"/>
              <a:gd name="T2" fmla="*/ 27 w 64"/>
              <a:gd name="T3" fmla="*/ 423 h 424"/>
              <a:gd name="T4" fmla="*/ 27 w 64"/>
              <a:gd name="T5" fmla="*/ 423 h 424"/>
              <a:gd name="T6" fmla="*/ 0 w 64"/>
              <a:gd name="T7" fmla="*/ 396 h 424"/>
              <a:gd name="T8" fmla="*/ 0 w 64"/>
              <a:gd name="T9" fmla="*/ 36 h 424"/>
              <a:gd name="T10" fmla="*/ 36 w 64"/>
              <a:gd name="T11" fmla="*/ 0 h 424"/>
              <a:gd name="T12" fmla="*/ 36 w 64"/>
              <a:gd name="T13" fmla="*/ 0 h 424"/>
              <a:gd name="T14" fmla="*/ 63 w 64"/>
              <a:gd name="T15" fmla="*/ 36 h 424"/>
              <a:gd name="T16" fmla="*/ 63 w 64"/>
              <a:gd name="T17" fmla="*/ 396 h 424"/>
              <a:gd name="T18" fmla="*/ 27 w 64"/>
              <a:gd name="T1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424">
                <a:moveTo>
                  <a:pt x="27" y="423"/>
                </a:moveTo>
                <a:lnTo>
                  <a:pt x="27" y="423"/>
                </a:lnTo>
                <a:lnTo>
                  <a:pt x="27" y="423"/>
                </a:lnTo>
                <a:cubicBezTo>
                  <a:pt x="9" y="423"/>
                  <a:pt x="0" y="414"/>
                  <a:pt x="0" y="39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3" y="18"/>
                  <a:pt x="63" y="36"/>
                </a:cubicBezTo>
                <a:cubicBezTo>
                  <a:pt x="63" y="396"/>
                  <a:pt x="63" y="396"/>
                  <a:pt x="63" y="396"/>
                </a:cubicBezTo>
                <a:cubicBezTo>
                  <a:pt x="63" y="414"/>
                  <a:pt x="54" y="423"/>
                  <a:pt x="27" y="4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57">
            <a:extLst>
              <a:ext uri="{FF2B5EF4-FFF2-40B4-BE49-F238E27FC236}">
                <a16:creationId xmlns:a16="http://schemas.microsoft.com/office/drawing/2014/main" id="{43D4FEE6-AA23-1949-B587-8C9B3D53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318" y="10544764"/>
            <a:ext cx="73007" cy="476967"/>
          </a:xfrm>
          <a:custGeom>
            <a:avLst/>
            <a:gdLst>
              <a:gd name="T0" fmla="*/ 27 w 64"/>
              <a:gd name="T1" fmla="*/ 432 h 433"/>
              <a:gd name="T2" fmla="*/ 27 w 64"/>
              <a:gd name="T3" fmla="*/ 432 h 433"/>
              <a:gd name="T4" fmla="*/ 27 w 64"/>
              <a:gd name="T5" fmla="*/ 432 h 433"/>
              <a:gd name="T6" fmla="*/ 0 w 64"/>
              <a:gd name="T7" fmla="*/ 396 h 433"/>
              <a:gd name="T8" fmla="*/ 0 w 64"/>
              <a:gd name="T9" fmla="*/ 36 h 433"/>
              <a:gd name="T10" fmla="*/ 27 w 64"/>
              <a:gd name="T11" fmla="*/ 0 h 433"/>
              <a:gd name="T12" fmla="*/ 27 w 64"/>
              <a:gd name="T13" fmla="*/ 0 h 433"/>
              <a:gd name="T14" fmla="*/ 63 w 64"/>
              <a:gd name="T15" fmla="*/ 36 h 433"/>
              <a:gd name="T16" fmla="*/ 63 w 64"/>
              <a:gd name="T17" fmla="*/ 396 h 433"/>
              <a:gd name="T18" fmla="*/ 27 w 64"/>
              <a:gd name="T19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433">
                <a:moveTo>
                  <a:pt x="27" y="432"/>
                </a:moveTo>
                <a:lnTo>
                  <a:pt x="27" y="432"/>
                </a:lnTo>
                <a:lnTo>
                  <a:pt x="27" y="432"/>
                </a:lnTo>
                <a:cubicBezTo>
                  <a:pt x="9" y="432"/>
                  <a:pt x="0" y="414"/>
                  <a:pt x="0" y="39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63" y="18"/>
                  <a:pt x="63" y="36"/>
                </a:cubicBezTo>
                <a:cubicBezTo>
                  <a:pt x="63" y="396"/>
                  <a:pt x="63" y="396"/>
                  <a:pt x="63" y="396"/>
                </a:cubicBezTo>
                <a:cubicBezTo>
                  <a:pt x="63" y="414"/>
                  <a:pt x="45" y="432"/>
                  <a:pt x="27" y="4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58">
            <a:extLst>
              <a:ext uri="{FF2B5EF4-FFF2-40B4-BE49-F238E27FC236}">
                <a16:creationId xmlns:a16="http://schemas.microsoft.com/office/drawing/2014/main" id="{D53F7692-E41D-BB44-B8B3-E4F24C270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262" y="10189473"/>
            <a:ext cx="1143747" cy="228748"/>
          </a:xfrm>
          <a:custGeom>
            <a:avLst/>
            <a:gdLst>
              <a:gd name="T0" fmla="*/ 45 w 1036"/>
              <a:gd name="T1" fmla="*/ 207 h 208"/>
              <a:gd name="T2" fmla="*/ 45 w 1036"/>
              <a:gd name="T3" fmla="*/ 207 h 208"/>
              <a:gd name="T4" fmla="*/ 9 w 1036"/>
              <a:gd name="T5" fmla="*/ 189 h 208"/>
              <a:gd name="T6" fmla="*/ 36 w 1036"/>
              <a:gd name="T7" fmla="*/ 144 h 208"/>
              <a:gd name="T8" fmla="*/ 513 w 1036"/>
              <a:gd name="T9" fmla="*/ 0 h 208"/>
              <a:gd name="T10" fmla="*/ 531 w 1036"/>
              <a:gd name="T11" fmla="*/ 0 h 208"/>
              <a:gd name="T12" fmla="*/ 1008 w 1036"/>
              <a:gd name="T13" fmla="*/ 144 h 208"/>
              <a:gd name="T14" fmla="*/ 1026 w 1036"/>
              <a:gd name="T15" fmla="*/ 180 h 208"/>
              <a:gd name="T16" fmla="*/ 990 w 1036"/>
              <a:gd name="T17" fmla="*/ 207 h 208"/>
              <a:gd name="T18" fmla="*/ 522 w 1036"/>
              <a:gd name="T19" fmla="*/ 72 h 208"/>
              <a:gd name="T20" fmla="*/ 54 w 1036"/>
              <a:gd name="T21" fmla="*/ 207 h 208"/>
              <a:gd name="T22" fmla="*/ 45 w 1036"/>
              <a:gd name="T2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6" h="208">
                <a:moveTo>
                  <a:pt x="45" y="207"/>
                </a:moveTo>
                <a:lnTo>
                  <a:pt x="45" y="207"/>
                </a:lnTo>
                <a:cubicBezTo>
                  <a:pt x="27" y="207"/>
                  <a:pt x="9" y="198"/>
                  <a:pt x="9" y="189"/>
                </a:cubicBezTo>
                <a:cubicBezTo>
                  <a:pt x="0" y="171"/>
                  <a:pt x="18" y="153"/>
                  <a:pt x="36" y="144"/>
                </a:cubicBezTo>
                <a:cubicBezTo>
                  <a:pt x="513" y="0"/>
                  <a:pt x="513" y="0"/>
                  <a:pt x="513" y="0"/>
                </a:cubicBezTo>
                <a:cubicBezTo>
                  <a:pt x="522" y="0"/>
                  <a:pt x="522" y="0"/>
                  <a:pt x="531" y="0"/>
                </a:cubicBezTo>
                <a:cubicBezTo>
                  <a:pt x="1008" y="144"/>
                  <a:pt x="1008" y="144"/>
                  <a:pt x="1008" y="144"/>
                </a:cubicBezTo>
                <a:cubicBezTo>
                  <a:pt x="1026" y="144"/>
                  <a:pt x="1035" y="162"/>
                  <a:pt x="1026" y="180"/>
                </a:cubicBezTo>
                <a:cubicBezTo>
                  <a:pt x="1026" y="198"/>
                  <a:pt x="1008" y="207"/>
                  <a:pt x="990" y="207"/>
                </a:cubicBezTo>
                <a:cubicBezTo>
                  <a:pt x="522" y="72"/>
                  <a:pt x="522" y="72"/>
                  <a:pt x="522" y="72"/>
                </a:cubicBezTo>
                <a:cubicBezTo>
                  <a:pt x="54" y="207"/>
                  <a:pt x="54" y="207"/>
                  <a:pt x="54" y="207"/>
                </a:cubicBezTo>
                <a:cubicBezTo>
                  <a:pt x="45" y="207"/>
                  <a:pt x="45" y="207"/>
                  <a:pt x="45" y="2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59">
            <a:extLst>
              <a:ext uri="{FF2B5EF4-FFF2-40B4-BE49-F238E27FC236}">
                <a16:creationId xmlns:a16="http://schemas.microsoft.com/office/drawing/2014/main" id="{F159A55D-5CD7-1E45-BD5F-CB1D96E9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011" y="6247191"/>
            <a:ext cx="686251" cy="822524"/>
          </a:xfrm>
          <a:custGeom>
            <a:avLst/>
            <a:gdLst>
              <a:gd name="T0" fmla="*/ 315 w 622"/>
              <a:gd name="T1" fmla="*/ 745 h 746"/>
              <a:gd name="T2" fmla="*/ 315 w 622"/>
              <a:gd name="T3" fmla="*/ 745 h 746"/>
              <a:gd name="T4" fmla="*/ 0 w 622"/>
              <a:gd name="T5" fmla="*/ 440 h 746"/>
              <a:gd name="T6" fmla="*/ 45 w 622"/>
              <a:gd name="T7" fmla="*/ 233 h 746"/>
              <a:gd name="T8" fmla="*/ 144 w 622"/>
              <a:gd name="T9" fmla="*/ 36 h 746"/>
              <a:gd name="T10" fmla="*/ 171 w 622"/>
              <a:gd name="T11" fmla="*/ 9 h 746"/>
              <a:gd name="T12" fmla="*/ 198 w 622"/>
              <a:gd name="T13" fmla="*/ 9 h 746"/>
              <a:gd name="T14" fmla="*/ 207 w 622"/>
              <a:gd name="T15" fmla="*/ 45 h 746"/>
              <a:gd name="T16" fmla="*/ 180 w 622"/>
              <a:gd name="T17" fmla="*/ 63 h 746"/>
              <a:gd name="T18" fmla="*/ 90 w 622"/>
              <a:gd name="T19" fmla="*/ 252 h 746"/>
              <a:gd name="T20" fmla="*/ 45 w 622"/>
              <a:gd name="T21" fmla="*/ 440 h 746"/>
              <a:gd name="T22" fmla="*/ 315 w 622"/>
              <a:gd name="T23" fmla="*/ 700 h 746"/>
              <a:gd name="T24" fmla="*/ 576 w 622"/>
              <a:gd name="T25" fmla="*/ 440 h 746"/>
              <a:gd name="T26" fmla="*/ 540 w 622"/>
              <a:gd name="T27" fmla="*/ 252 h 746"/>
              <a:gd name="T28" fmla="*/ 441 w 622"/>
              <a:gd name="T29" fmla="*/ 63 h 746"/>
              <a:gd name="T30" fmla="*/ 423 w 622"/>
              <a:gd name="T31" fmla="*/ 45 h 746"/>
              <a:gd name="T32" fmla="*/ 423 w 622"/>
              <a:gd name="T33" fmla="*/ 9 h 746"/>
              <a:gd name="T34" fmla="*/ 459 w 622"/>
              <a:gd name="T35" fmla="*/ 9 h 746"/>
              <a:gd name="T36" fmla="*/ 477 w 622"/>
              <a:gd name="T37" fmla="*/ 36 h 746"/>
              <a:gd name="T38" fmla="*/ 585 w 622"/>
              <a:gd name="T39" fmla="*/ 233 h 746"/>
              <a:gd name="T40" fmla="*/ 621 w 622"/>
              <a:gd name="T41" fmla="*/ 440 h 746"/>
              <a:gd name="T42" fmla="*/ 315 w 622"/>
              <a:gd name="T43" fmla="*/ 745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2" h="746">
                <a:moveTo>
                  <a:pt x="315" y="745"/>
                </a:moveTo>
                <a:lnTo>
                  <a:pt x="315" y="745"/>
                </a:lnTo>
                <a:cubicBezTo>
                  <a:pt x="144" y="745"/>
                  <a:pt x="0" y="610"/>
                  <a:pt x="0" y="440"/>
                </a:cubicBezTo>
                <a:cubicBezTo>
                  <a:pt x="0" y="387"/>
                  <a:pt x="18" y="305"/>
                  <a:pt x="45" y="233"/>
                </a:cubicBezTo>
                <a:cubicBezTo>
                  <a:pt x="72" y="162"/>
                  <a:pt x="108" y="90"/>
                  <a:pt x="144" y="36"/>
                </a:cubicBezTo>
                <a:cubicBezTo>
                  <a:pt x="153" y="27"/>
                  <a:pt x="162" y="18"/>
                  <a:pt x="171" y="9"/>
                </a:cubicBezTo>
                <a:cubicBezTo>
                  <a:pt x="180" y="0"/>
                  <a:pt x="189" y="0"/>
                  <a:pt x="198" y="9"/>
                </a:cubicBezTo>
                <a:cubicBezTo>
                  <a:pt x="207" y="18"/>
                  <a:pt x="207" y="27"/>
                  <a:pt x="207" y="45"/>
                </a:cubicBezTo>
                <a:cubicBezTo>
                  <a:pt x="198" y="45"/>
                  <a:pt x="189" y="54"/>
                  <a:pt x="180" y="63"/>
                </a:cubicBezTo>
                <a:cubicBezTo>
                  <a:pt x="144" y="117"/>
                  <a:pt x="108" y="180"/>
                  <a:pt x="90" y="252"/>
                </a:cubicBezTo>
                <a:cubicBezTo>
                  <a:pt x="63" y="324"/>
                  <a:pt x="45" y="387"/>
                  <a:pt x="45" y="440"/>
                </a:cubicBezTo>
                <a:cubicBezTo>
                  <a:pt x="45" y="583"/>
                  <a:pt x="171" y="700"/>
                  <a:pt x="315" y="700"/>
                </a:cubicBezTo>
                <a:cubicBezTo>
                  <a:pt x="459" y="700"/>
                  <a:pt x="576" y="583"/>
                  <a:pt x="576" y="440"/>
                </a:cubicBezTo>
                <a:cubicBezTo>
                  <a:pt x="576" y="387"/>
                  <a:pt x="567" y="324"/>
                  <a:pt x="540" y="252"/>
                </a:cubicBezTo>
                <a:cubicBezTo>
                  <a:pt x="513" y="180"/>
                  <a:pt x="477" y="108"/>
                  <a:pt x="441" y="63"/>
                </a:cubicBezTo>
                <a:cubicBezTo>
                  <a:pt x="432" y="54"/>
                  <a:pt x="432" y="45"/>
                  <a:pt x="423" y="45"/>
                </a:cubicBezTo>
                <a:cubicBezTo>
                  <a:pt x="414" y="36"/>
                  <a:pt x="414" y="18"/>
                  <a:pt x="423" y="9"/>
                </a:cubicBezTo>
                <a:cubicBezTo>
                  <a:pt x="432" y="0"/>
                  <a:pt x="450" y="0"/>
                  <a:pt x="459" y="9"/>
                </a:cubicBezTo>
                <a:cubicBezTo>
                  <a:pt x="468" y="18"/>
                  <a:pt x="468" y="27"/>
                  <a:pt x="477" y="36"/>
                </a:cubicBezTo>
                <a:cubicBezTo>
                  <a:pt x="522" y="90"/>
                  <a:pt x="558" y="162"/>
                  <a:pt x="585" y="233"/>
                </a:cubicBezTo>
                <a:cubicBezTo>
                  <a:pt x="612" y="305"/>
                  <a:pt x="621" y="387"/>
                  <a:pt x="621" y="440"/>
                </a:cubicBezTo>
                <a:cubicBezTo>
                  <a:pt x="621" y="610"/>
                  <a:pt x="486" y="745"/>
                  <a:pt x="315" y="7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60">
            <a:extLst>
              <a:ext uri="{FF2B5EF4-FFF2-40B4-BE49-F238E27FC236}">
                <a16:creationId xmlns:a16="http://schemas.microsoft.com/office/drawing/2014/main" id="{92DCAE18-2D62-054E-A0CD-BF593F4D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287" y="5960035"/>
            <a:ext cx="418563" cy="219017"/>
          </a:xfrm>
          <a:custGeom>
            <a:avLst/>
            <a:gdLst>
              <a:gd name="T0" fmla="*/ 306 w 379"/>
              <a:gd name="T1" fmla="*/ 198 h 199"/>
              <a:gd name="T2" fmla="*/ 306 w 379"/>
              <a:gd name="T3" fmla="*/ 198 h 199"/>
              <a:gd name="T4" fmla="*/ 288 w 379"/>
              <a:gd name="T5" fmla="*/ 189 h 199"/>
              <a:gd name="T6" fmla="*/ 279 w 379"/>
              <a:gd name="T7" fmla="*/ 162 h 199"/>
              <a:gd name="T8" fmla="*/ 324 w 379"/>
              <a:gd name="T9" fmla="*/ 72 h 199"/>
              <a:gd name="T10" fmla="*/ 324 w 379"/>
              <a:gd name="T11" fmla="*/ 54 h 199"/>
              <a:gd name="T12" fmla="*/ 315 w 379"/>
              <a:gd name="T13" fmla="*/ 45 h 199"/>
              <a:gd name="T14" fmla="*/ 63 w 379"/>
              <a:gd name="T15" fmla="*/ 45 h 199"/>
              <a:gd name="T16" fmla="*/ 45 w 379"/>
              <a:gd name="T17" fmla="*/ 54 h 199"/>
              <a:gd name="T18" fmla="*/ 45 w 379"/>
              <a:gd name="T19" fmla="*/ 72 h 199"/>
              <a:gd name="T20" fmla="*/ 90 w 379"/>
              <a:gd name="T21" fmla="*/ 162 h 199"/>
              <a:gd name="T22" fmla="*/ 81 w 379"/>
              <a:gd name="T23" fmla="*/ 189 h 199"/>
              <a:gd name="T24" fmla="*/ 45 w 379"/>
              <a:gd name="T25" fmla="*/ 180 h 199"/>
              <a:gd name="T26" fmla="*/ 9 w 379"/>
              <a:gd name="T27" fmla="*/ 90 h 199"/>
              <a:gd name="T28" fmla="*/ 9 w 379"/>
              <a:gd name="T29" fmla="*/ 27 h 199"/>
              <a:gd name="T30" fmla="*/ 63 w 379"/>
              <a:gd name="T31" fmla="*/ 0 h 199"/>
              <a:gd name="T32" fmla="*/ 315 w 379"/>
              <a:gd name="T33" fmla="*/ 0 h 199"/>
              <a:gd name="T34" fmla="*/ 360 w 379"/>
              <a:gd name="T35" fmla="*/ 27 h 199"/>
              <a:gd name="T36" fmla="*/ 369 w 379"/>
              <a:gd name="T37" fmla="*/ 90 h 199"/>
              <a:gd name="T38" fmla="*/ 324 w 379"/>
              <a:gd name="T39" fmla="*/ 180 h 199"/>
              <a:gd name="T40" fmla="*/ 306 w 379"/>
              <a:gd name="T41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9" h="199">
                <a:moveTo>
                  <a:pt x="306" y="198"/>
                </a:moveTo>
                <a:lnTo>
                  <a:pt x="306" y="198"/>
                </a:lnTo>
                <a:cubicBezTo>
                  <a:pt x="297" y="198"/>
                  <a:pt x="297" y="189"/>
                  <a:pt x="288" y="189"/>
                </a:cubicBezTo>
                <a:cubicBezTo>
                  <a:pt x="279" y="189"/>
                  <a:pt x="279" y="171"/>
                  <a:pt x="279" y="162"/>
                </a:cubicBezTo>
                <a:cubicBezTo>
                  <a:pt x="324" y="72"/>
                  <a:pt x="324" y="72"/>
                  <a:pt x="324" y="72"/>
                </a:cubicBezTo>
                <a:cubicBezTo>
                  <a:pt x="333" y="63"/>
                  <a:pt x="324" y="54"/>
                  <a:pt x="324" y="54"/>
                </a:cubicBezTo>
                <a:cubicBezTo>
                  <a:pt x="324" y="54"/>
                  <a:pt x="324" y="45"/>
                  <a:pt x="315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54" y="54"/>
                  <a:pt x="45" y="54"/>
                </a:cubicBezTo>
                <a:cubicBezTo>
                  <a:pt x="45" y="54"/>
                  <a:pt x="45" y="63"/>
                  <a:pt x="45" y="72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99" y="171"/>
                  <a:pt x="90" y="180"/>
                  <a:pt x="81" y="189"/>
                </a:cubicBezTo>
                <a:cubicBezTo>
                  <a:pt x="72" y="198"/>
                  <a:pt x="54" y="189"/>
                  <a:pt x="45" y="180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72"/>
                  <a:pt x="0" y="45"/>
                  <a:pt x="9" y="27"/>
                </a:cubicBezTo>
                <a:cubicBezTo>
                  <a:pt x="18" y="9"/>
                  <a:pt x="36" y="0"/>
                  <a:pt x="63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33" y="0"/>
                  <a:pt x="351" y="9"/>
                  <a:pt x="360" y="27"/>
                </a:cubicBezTo>
                <a:cubicBezTo>
                  <a:pt x="378" y="45"/>
                  <a:pt x="378" y="72"/>
                  <a:pt x="369" y="90"/>
                </a:cubicBezTo>
                <a:cubicBezTo>
                  <a:pt x="324" y="180"/>
                  <a:pt x="324" y="180"/>
                  <a:pt x="324" y="180"/>
                </a:cubicBezTo>
                <a:cubicBezTo>
                  <a:pt x="315" y="189"/>
                  <a:pt x="315" y="198"/>
                  <a:pt x="306" y="1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61">
            <a:extLst>
              <a:ext uri="{FF2B5EF4-FFF2-40B4-BE49-F238E27FC236}">
                <a16:creationId xmlns:a16="http://schemas.microsoft.com/office/drawing/2014/main" id="{61A8F1AD-F531-6941-9239-17347F7A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159" y="6198521"/>
            <a:ext cx="257953" cy="48670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18 w 235"/>
              <a:gd name="T5" fmla="*/ 45 h 46"/>
              <a:gd name="T6" fmla="*/ 0 w 235"/>
              <a:gd name="T7" fmla="*/ 27 h 46"/>
              <a:gd name="T8" fmla="*/ 18 w 235"/>
              <a:gd name="T9" fmla="*/ 0 h 46"/>
              <a:gd name="T10" fmla="*/ 207 w 235"/>
              <a:gd name="T11" fmla="*/ 0 h 46"/>
              <a:gd name="T12" fmla="*/ 234 w 235"/>
              <a:gd name="T13" fmla="*/ 27 h 46"/>
              <a:gd name="T14" fmla="*/ 207 w 23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25" y="0"/>
                  <a:pt x="234" y="9"/>
                  <a:pt x="234" y="27"/>
                </a:cubicBezTo>
                <a:cubicBezTo>
                  <a:pt x="234" y="36"/>
                  <a:pt x="225" y="45"/>
                  <a:pt x="207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62">
            <a:extLst>
              <a:ext uri="{FF2B5EF4-FFF2-40B4-BE49-F238E27FC236}">
                <a16:creationId xmlns:a16="http://schemas.microsoft.com/office/drawing/2014/main" id="{D7B59CF0-0330-8446-90EB-6BFC8CB4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964" y="6519744"/>
            <a:ext cx="170344" cy="277418"/>
          </a:xfrm>
          <a:custGeom>
            <a:avLst/>
            <a:gdLst>
              <a:gd name="T0" fmla="*/ 72 w 154"/>
              <a:gd name="T1" fmla="*/ 251 h 252"/>
              <a:gd name="T2" fmla="*/ 72 w 154"/>
              <a:gd name="T3" fmla="*/ 251 h 252"/>
              <a:gd name="T4" fmla="*/ 9 w 154"/>
              <a:gd name="T5" fmla="*/ 242 h 252"/>
              <a:gd name="T6" fmla="*/ 9 w 154"/>
              <a:gd name="T7" fmla="*/ 224 h 252"/>
              <a:gd name="T8" fmla="*/ 27 w 154"/>
              <a:gd name="T9" fmla="*/ 216 h 252"/>
              <a:gd name="T10" fmla="*/ 108 w 154"/>
              <a:gd name="T11" fmla="*/ 216 h 252"/>
              <a:gd name="T12" fmla="*/ 126 w 154"/>
              <a:gd name="T13" fmla="*/ 188 h 252"/>
              <a:gd name="T14" fmla="*/ 72 w 154"/>
              <a:gd name="T15" fmla="*/ 144 h 252"/>
              <a:gd name="T16" fmla="*/ 27 w 154"/>
              <a:gd name="T17" fmla="*/ 117 h 252"/>
              <a:gd name="T18" fmla="*/ 0 w 154"/>
              <a:gd name="T19" fmla="*/ 81 h 252"/>
              <a:gd name="T20" fmla="*/ 36 w 154"/>
              <a:gd name="T21" fmla="*/ 26 h 252"/>
              <a:gd name="T22" fmla="*/ 144 w 154"/>
              <a:gd name="T23" fmla="*/ 18 h 252"/>
              <a:gd name="T24" fmla="*/ 153 w 154"/>
              <a:gd name="T25" fmla="*/ 45 h 252"/>
              <a:gd name="T26" fmla="*/ 135 w 154"/>
              <a:gd name="T27" fmla="*/ 45 h 252"/>
              <a:gd name="T28" fmla="*/ 54 w 154"/>
              <a:gd name="T29" fmla="*/ 45 h 252"/>
              <a:gd name="T30" fmla="*/ 36 w 154"/>
              <a:gd name="T31" fmla="*/ 81 h 252"/>
              <a:gd name="T32" fmla="*/ 90 w 154"/>
              <a:gd name="T33" fmla="*/ 117 h 252"/>
              <a:gd name="T34" fmla="*/ 126 w 154"/>
              <a:gd name="T35" fmla="*/ 144 h 252"/>
              <a:gd name="T36" fmla="*/ 153 w 154"/>
              <a:gd name="T37" fmla="*/ 188 h 252"/>
              <a:gd name="T38" fmla="*/ 126 w 154"/>
              <a:gd name="T39" fmla="*/ 242 h 252"/>
              <a:gd name="T40" fmla="*/ 72 w 154"/>
              <a:gd name="T41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4" h="252">
                <a:moveTo>
                  <a:pt x="72" y="251"/>
                </a:moveTo>
                <a:lnTo>
                  <a:pt x="72" y="251"/>
                </a:lnTo>
                <a:cubicBezTo>
                  <a:pt x="54" y="251"/>
                  <a:pt x="36" y="251"/>
                  <a:pt x="9" y="242"/>
                </a:cubicBezTo>
                <a:cubicBezTo>
                  <a:pt x="9" y="242"/>
                  <a:pt x="0" y="233"/>
                  <a:pt x="9" y="224"/>
                </a:cubicBezTo>
                <a:cubicBezTo>
                  <a:pt x="9" y="216"/>
                  <a:pt x="18" y="206"/>
                  <a:pt x="27" y="216"/>
                </a:cubicBezTo>
                <a:cubicBezTo>
                  <a:pt x="54" y="224"/>
                  <a:pt x="90" y="224"/>
                  <a:pt x="108" y="216"/>
                </a:cubicBezTo>
                <a:cubicBezTo>
                  <a:pt x="117" y="206"/>
                  <a:pt x="126" y="197"/>
                  <a:pt x="126" y="188"/>
                </a:cubicBezTo>
                <a:cubicBezTo>
                  <a:pt x="126" y="170"/>
                  <a:pt x="99" y="161"/>
                  <a:pt x="72" y="144"/>
                </a:cubicBezTo>
                <a:cubicBezTo>
                  <a:pt x="54" y="134"/>
                  <a:pt x="45" y="134"/>
                  <a:pt x="27" y="117"/>
                </a:cubicBezTo>
                <a:cubicBezTo>
                  <a:pt x="9" y="108"/>
                  <a:pt x="0" y="89"/>
                  <a:pt x="0" y="81"/>
                </a:cubicBezTo>
                <a:cubicBezTo>
                  <a:pt x="0" y="53"/>
                  <a:pt x="18" y="36"/>
                  <a:pt x="36" y="26"/>
                </a:cubicBezTo>
                <a:cubicBezTo>
                  <a:pt x="63" y="0"/>
                  <a:pt x="108" y="0"/>
                  <a:pt x="144" y="18"/>
                </a:cubicBezTo>
                <a:cubicBezTo>
                  <a:pt x="153" y="26"/>
                  <a:pt x="153" y="36"/>
                  <a:pt x="153" y="45"/>
                </a:cubicBezTo>
                <a:cubicBezTo>
                  <a:pt x="153" y="45"/>
                  <a:pt x="144" y="53"/>
                  <a:pt x="135" y="45"/>
                </a:cubicBezTo>
                <a:cubicBezTo>
                  <a:pt x="99" y="36"/>
                  <a:pt x="72" y="36"/>
                  <a:pt x="54" y="45"/>
                </a:cubicBezTo>
                <a:cubicBezTo>
                  <a:pt x="36" y="53"/>
                  <a:pt x="36" y="62"/>
                  <a:pt x="36" y="81"/>
                </a:cubicBezTo>
                <a:cubicBezTo>
                  <a:pt x="36" y="89"/>
                  <a:pt x="63" y="108"/>
                  <a:pt x="90" y="117"/>
                </a:cubicBezTo>
                <a:cubicBezTo>
                  <a:pt x="99" y="125"/>
                  <a:pt x="117" y="134"/>
                  <a:pt x="126" y="144"/>
                </a:cubicBezTo>
                <a:cubicBezTo>
                  <a:pt x="144" y="152"/>
                  <a:pt x="153" y="170"/>
                  <a:pt x="153" y="188"/>
                </a:cubicBezTo>
                <a:cubicBezTo>
                  <a:pt x="153" y="206"/>
                  <a:pt x="144" y="233"/>
                  <a:pt x="126" y="242"/>
                </a:cubicBezTo>
                <a:cubicBezTo>
                  <a:pt x="108" y="251"/>
                  <a:pt x="90" y="251"/>
                  <a:pt x="72" y="2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63">
            <a:extLst>
              <a:ext uri="{FF2B5EF4-FFF2-40B4-BE49-F238E27FC236}">
                <a16:creationId xmlns:a16="http://schemas.microsoft.com/office/drawing/2014/main" id="{7FE67923-8938-B94E-BA84-2CB1D67F9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102" y="6456471"/>
            <a:ext cx="29202" cy="58404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4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27" y="0"/>
                  <a:pt x="27" y="8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4"/>
                  <a:pt x="27" y="54"/>
                  <a:pt x="1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64">
            <a:extLst>
              <a:ext uri="{FF2B5EF4-FFF2-40B4-BE49-F238E27FC236}">
                <a16:creationId xmlns:a16="http://schemas.microsoft.com/office/drawing/2014/main" id="{8BB4BD13-341C-024B-864A-A4B2108E2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102" y="6806896"/>
            <a:ext cx="29202" cy="58404"/>
          </a:xfrm>
          <a:custGeom>
            <a:avLst/>
            <a:gdLst>
              <a:gd name="T0" fmla="*/ 18 w 28"/>
              <a:gd name="T1" fmla="*/ 53 h 54"/>
              <a:gd name="T2" fmla="*/ 18 w 28"/>
              <a:gd name="T3" fmla="*/ 53 h 54"/>
              <a:gd name="T4" fmla="*/ 0 w 28"/>
              <a:gd name="T5" fmla="*/ 44 h 54"/>
              <a:gd name="T6" fmla="*/ 0 w 28"/>
              <a:gd name="T7" fmla="*/ 18 h 54"/>
              <a:gd name="T8" fmla="*/ 18 w 28"/>
              <a:gd name="T9" fmla="*/ 0 h 54"/>
              <a:gd name="T10" fmla="*/ 27 w 28"/>
              <a:gd name="T11" fmla="*/ 18 h 54"/>
              <a:gd name="T12" fmla="*/ 27 w 28"/>
              <a:gd name="T13" fmla="*/ 44 h 54"/>
              <a:gd name="T14" fmla="*/ 18 w 28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4">
                <a:moveTo>
                  <a:pt x="18" y="53"/>
                </a:moveTo>
                <a:lnTo>
                  <a:pt x="18" y="53"/>
                </a:lnTo>
                <a:cubicBezTo>
                  <a:pt x="9" y="53"/>
                  <a:pt x="0" y="44"/>
                  <a:pt x="0" y="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53"/>
                  <a:pt x="18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CuadroTexto 567">
            <a:extLst>
              <a:ext uri="{FF2B5EF4-FFF2-40B4-BE49-F238E27FC236}">
                <a16:creationId xmlns:a16="http://schemas.microsoft.com/office/drawing/2014/main" id="{7E356558-FF12-AE4F-AB90-F095AB2740BB}"/>
              </a:ext>
            </a:extLst>
          </p:cNvPr>
          <p:cNvSpPr txBox="1"/>
          <p:nvPr/>
        </p:nvSpPr>
        <p:spPr>
          <a:xfrm>
            <a:off x="10305136" y="717941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BDF56FB7-E204-824F-84F2-D96B2862C5D6}"/>
              </a:ext>
            </a:extLst>
          </p:cNvPr>
          <p:cNvSpPr txBox="1"/>
          <p:nvPr/>
        </p:nvSpPr>
        <p:spPr>
          <a:xfrm>
            <a:off x="2451398" y="2233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DC2FBE9F-7E71-AB44-88B9-B92463ECB536}"/>
              </a:ext>
            </a:extLst>
          </p:cNvPr>
          <p:cNvSpPr txBox="1"/>
          <p:nvPr/>
        </p:nvSpPr>
        <p:spPr>
          <a:xfrm>
            <a:off x="17050481" y="5663030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FE24022C-40F1-D948-B243-7017F7D0D1F4}"/>
              </a:ext>
            </a:extLst>
          </p:cNvPr>
          <p:cNvSpPr/>
          <p:nvPr/>
        </p:nvSpPr>
        <p:spPr>
          <a:xfrm>
            <a:off x="17026638" y="6241093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7397773C-EDA7-2441-BCA6-B1D40B20372F}"/>
              </a:ext>
            </a:extLst>
          </p:cNvPr>
          <p:cNvSpPr txBox="1"/>
          <p:nvPr/>
        </p:nvSpPr>
        <p:spPr>
          <a:xfrm>
            <a:off x="17073807" y="9857579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14125EAF-D181-E34A-9562-D363B0FDA40B}"/>
              </a:ext>
            </a:extLst>
          </p:cNvPr>
          <p:cNvSpPr/>
          <p:nvPr/>
        </p:nvSpPr>
        <p:spPr>
          <a:xfrm>
            <a:off x="17049965" y="10435642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7E3475E6-AFC0-5846-92E1-FE1C998C8387}"/>
              </a:ext>
            </a:extLst>
          </p:cNvPr>
          <p:cNvSpPr txBox="1"/>
          <p:nvPr/>
        </p:nvSpPr>
        <p:spPr>
          <a:xfrm>
            <a:off x="4744128" y="5694451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7D521A66-8393-4B4C-BFBA-0D85D4E1DE52}"/>
              </a:ext>
            </a:extLst>
          </p:cNvPr>
          <p:cNvSpPr/>
          <p:nvPr/>
        </p:nvSpPr>
        <p:spPr>
          <a:xfrm>
            <a:off x="2719504" y="6272514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D7F34829-4918-4648-AC6B-656ACB37EC4C}"/>
              </a:ext>
            </a:extLst>
          </p:cNvPr>
          <p:cNvSpPr txBox="1"/>
          <p:nvPr/>
        </p:nvSpPr>
        <p:spPr>
          <a:xfrm>
            <a:off x="4744127" y="9849104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0F81B031-2767-864E-A318-83874519AA8C}"/>
              </a:ext>
            </a:extLst>
          </p:cNvPr>
          <p:cNvSpPr/>
          <p:nvPr/>
        </p:nvSpPr>
        <p:spPr>
          <a:xfrm>
            <a:off x="2719503" y="10427167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reeform 162">
            <a:extLst>
              <a:ext uri="{FF2B5EF4-FFF2-40B4-BE49-F238E27FC236}">
                <a16:creationId xmlns:a16="http://schemas.microsoft.com/office/drawing/2014/main" id="{7777C49E-9811-3C44-9257-C7FE54F0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422" y="4870896"/>
            <a:ext cx="5127708" cy="2918779"/>
          </a:xfrm>
          <a:custGeom>
            <a:avLst/>
            <a:gdLst>
              <a:gd name="T0" fmla="*/ 2420 w 4842"/>
              <a:gd name="T1" fmla="*/ 0 h 2754"/>
              <a:gd name="T2" fmla="*/ 0 w 4842"/>
              <a:gd name="T3" fmla="*/ 1557 h 2754"/>
              <a:gd name="T4" fmla="*/ 2420 w 4842"/>
              <a:gd name="T5" fmla="*/ 2753 h 2754"/>
              <a:gd name="T6" fmla="*/ 4841 w 4842"/>
              <a:gd name="T7" fmla="*/ 1557 h 2754"/>
              <a:gd name="T8" fmla="*/ 2420 w 4842"/>
              <a:gd name="T9" fmla="*/ 0 h 2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2" h="2754">
                <a:moveTo>
                  <a:pt x="2420" y="0"/>
                </a:moveTo>
                <a:lnTo>
                  <a:pt x="0" y="1557"/>
                </a:lnTo>
                <a:lnTo>
                  <a:pt x="2420" y="2753"/>
                </a:lnTo>
                <a:lnTo>
                  <a:pt x="4841" y="1557"/>
                </a:lnTo>
                <a:lnTo>
                  <a:pt x="242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3">
            <a:extLst>
              <a:ext uri="{FF2B5EF4-FFF2-40B4-BE49-F238E27FC236}">
                <a16:creationId xmlns:a16="http://schemas.microsoft.com/office/drawing/2014/main" id="{F0619AFD-747F-5B4E-8EFF-F928BA99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492" y="5062369"/>
            <a:ext cx="3086900" cy="3086897"/>
          </a:xfrm>
          <a:custGeom>
            <a:avLst/>
            <a:gdLst>
              <a:gd name="T0" fmla="*/ 2916 w 2917"/>
              <a:gd name="T1" fmla="*/ 1458 h 2916"/>
              <a:gd name="T2" fmla="*/ 2916 w 2917"/>
              <a:gd name="T3" fmla="*/ 1458 h 2916"/>
              <a:gd name="T4" fmla="*/ 1458 w 2917"/>
              <a:gd name="T5" fmla="*/ 2915 h 2916"/>
              <a:gd name="T6" fmla="*/ 0 w 2917"/>
              <a:gd name="T7" fmla="*/ 1458 h 2916"/>
              <a:gd name="T8" fmla="*/ 1458 w 2917"/>
              <a:gd name="T9" fmla="*/ 0 h 2916"/>
              <a:gd name="T10" fmla="*/ 2916 w 2917"/>
              <a:gd name="T11" fmla="*/ 1458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17" h="2916">
                <a:moveTo>
                  <a:pt x="2916" y="1458"/>
                </a:moveTo>
                <a:lnTo>
                  <a:pt x="2916" y="1458"/>
                </a:lnTo>
                <a:cubicBezTo>
                  <a:pt x="2916" y="2267"/>
                  <a:pt x="2259" y="2915"/>
                  <a:pt x="1458" y="2915"/>
                </a:cubicBezTo>
                <a:cubicBezTo>
                  <a:pt x="648" y="2915"/>
                  <a:pt x="0" y="2267"/>
                  <a:pt x="0" y="1458"/>
                </a:cubicBezTo>
                <a:cubicBezTo>
                  <a:pt x="0" y="657"/>
                  <a:pt x="648" y="0"/>
                  <a:pt x="1458" y="0"/>
                </a:cubicBezTo>
                <a:cubicBezTo>
                  <a:pt x="2259" y="0"/>
                  <a:pt x="2916" y="657"/>
                  <a:pt x="2916" y="1458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4">
            <a:extLst>
              <a:ext uri="{FF2B5EF4-FFF2-40B4-BE49-F238E27FC236}">
                <a16:creationId xmlns:a16="http://schemas.microsoft.com/office/drawing/2014/main" id="{D76E076F-2F79-D04C-BC83-58B84648E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686" y="5337900"/>
            <a:ext cx="2545172" cy="2545175"/>
          </a:xfrm>
          <a:custGeom>
            <a:avLst/>
            <a:gdLst>
              <a:gd name="T0" fmla="*/ 2403 w 2404"/>
              <a:gd name="T1" fmla="*/ 1197 h 2403"/>
              <a:gd name="T2" fmla="*/ 2403 w 2404"/>
              <a:gd name="T3" fmla="*/ 1197 h 2403"/>
              <a:gd name="T4" fmla="*/ 1206 w 2404"/>
              <a:gd name="T5" fmla="*/ 2402 h 2403"/>
              <a:gd name="T6" fmla="*/ 0 w 2404"/>
              <a:gd name="T7" fmla="*/ 1197 h 2403"/>
              <a:gd name="T8" fmla="*/ 1206 w 2404"/>
              <a:gd name="T9" fmla="*/ 0 h 2403"/>
              <a:gd name="T10" fmla="*/ 2403 w 2404"/>
              <a:gd name="T11" fmla="*/ 1197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4" h="2403">
                <a:moveTo>
                  <a:pt x="2403" y="1197"/>
                </a:moveTo>
                <a:lnTo>
                  <a:pt x="2403" y="1197"/>
                </a:lnTo>
                <a:cubicBezTo>
                  <a:pt x="2403" y="1862"/>
                  <a:pt x="1863" y="2402"/>
                  <a:pt x="1206" y="2402"/>
                </a:cubicBezTo>
                <a:cubicBezTo>
                  <a:pt x="540" y="2402"/>
                  <a:pt x="0" y="1862"/>
                  <a:pt x="0" y="1197"/>
                </a:cubicBezTo>
                <a:cubicBezTo>
                  <a:pt x="0" y="540"/>
                  <a:pt x="540" y="0"/>
                  <a:pt x="1206" y="0"/>
                </a:cubicBezTo>
                <a:cubicBezTo>
                  <a:pt x="1863" y="0"/>
                  <a:pt x="2403" y="540"/>
                  <a:pt x="2403" y="1197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65">
            <a:extLst>
              <a:ext uri="{FF2B5EF4-FFF2-40B4-BE49-F238E27FC236}">
                <a16:creationId xmlns:a16="http://schemas.microsoft.com/office/drawing/2014/main" id="{4619221E-36E1-7B41-8175-FA6B5D667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573" y="5730184"/>
            <a:ext cx="1022738" cy="1755936"/>
          </a:xfrm>
          <a:custGeom>
            <a:avLst/>
            <a:gdLst>
              <a:gd name="T0" fmla="*/ 963 w 964"/>
              <a:gd name="T1" fmla="*/ 1098 h 1656"/>
              <a:gd name="T2" fmla="*/ 963 w 964"/>
              <a:gd name="T3" fmla="*/ 1098 h 1656"/>
              <a:gd name="T4" fmla="*/ 846 w 964"/>
              <a:gd name="T5" fmla="*/ 1367 h 1656"/>
              <a:gd name="T6" fmla="*/ 549 w 964"/>
              <a:gd name="T7" fmla="*/ 1502 h 1656"/>
              <a:gd name="T8" fmla="*/ 549 w 964"/>
              <a:gd name="T9" fmla="*/ 1655 h 1656"/>
              <a:gd name="T10" fmla="*/ 441 w 964"/>
              <a:gd name="T11" fmla="*/ 1655 h 1656"/>
              <a:gd name="T12" fmla="*/ 441 w 964"/>
              <a:gd name="T13" fmla="*/ 1502 h 1656"/>
              <a:gd name="T14" fmla="*/ 117 w 964"/>
              <a:gd name="T15" fmla="*/ 1385 h 1656"/>
              <a:gd name="T16" fmla="*/ 0 w 964"/>
              <a:gd name="T17" fmla="*/ 1098 h 1656"/>
              <a:gd name="T18" fmla="*/ 333 w 964"/>
              <a:gd name="T19" fmla="*/ 1098 h 1656"/>
              <a:gd name="T20" fmla="*/ 441 w 964"/>
              <a:gd name="T21" fmla="*/ 1241 h 1656"/>
              <a:gd name="T22" fmla="*/ 441 w 964"/>
              <a:gd name="T23" fmla="*/ 954 h 1656"/>
              <a:gd name="T24" fmla="*/ 279 w 964"/>
              <a:gd name="T25" fmla="*/ 900 h 1656"/>
              <a:gd name="T26" fmla="*/ 180 w 964"/>
              <a:gd name="T27" fmla="*/ 855 h 1656"/>
              <a:gd name="T28" fmla="*/ 126 w 964"/>
              <a:gd name="T29" fmla="*/ 828 h 1656"/>
              <a:gd name="T30" fmla="*/ 72 w 964"/>
              <a:gd name="T31" fmla="*/ 774 h 1656"/>
              <a:gd name="T32" fmla="*/ 36 w 964"/>
              <a:gd name="T33" fmla="*/ 720 h 1656"/>
              <a:gd name="T34" fmla="*/ 0 w 964"/>
              <a:gd name="T35" fmla="*/ 558 h 1656"/>
              <a:gd name="T36" fmla="*/ 126 w 964"/>
              <a:gd name="T37" fmla="*/ 279 h 1656"/>
              <a:gd name="T38" fmla="*/ 441 w 964"/>
              <a:gd name="T39" fmla="*/ 153 h 1656"/>
              <a:gd name="T40" fmla="*/ 441 w 964"/>
              <a:gd name="T41" fmla="*/ 0 h 1656"/>
              <a:gd name="T42" fmla="*/ 549 w 964"/>
              <a:gd name="T43" fmla="*/ 0 h 1656"/>
              <a:gd name="T44" fmla="*/ 549 w 964"/>
              <a:gd name="T45" fmla="*/ 153 h 1656"/>
              <a:gd name="T46" fmla="*/ 846 w 964"/>
              <a:gd name="T47" fmla="*/ 261 h 1656"/>
              <a:gd name="T48" fmla="*/ 963 w 964"/>
              <a:gd name="T49" fmla="*/ 558 h 1656"/>
              <a:gd name="T50" fmla="*/ 648 w 964"/>
              <a:gd name="T51" fmla="*/ 558 h 1656"/>
              <a:gd name="T52" fmla="*/ 549 w 964"/>
              <a:gd name="T53" fmla="*/ 414 h 1656"/>
              <a:gd name="T54" fmla="*/ 549 w 964"/>
              <a:gd name="T55" fmla="*/ 711 h 1656"/>
              <a:gd name="T56" fmla="*/ 783 w 964"/>
              <a:gd name="T57" fmla="*/ 792 h 1656"/>
              <a:gd name="T58" fmla="*/ 963 w 964"/>
              <a:gd name="T59" fmla="*/ 1098 h 1656"/>
              <a:gd name="T60" fmla="*/ 441 w 964"/>
              <a:gd name="T61" fmla="*/ 414 h 1656"/>
              <a:gd name="T62" fmla="*/ 441 w 964"/>
              <a:gd name="T63" fmla="*/ 414 h 1656"/>
              <a:gd name="T64" fmla="*/ 333 w 964"/>
              <a:gd name="T65" fmla="*/ 531 h 1656"/>
              <a:gd name="T66" fmla="*/ 441 w 964"/>
              <a:gd name="T67" fmla="*/ 675 h 1656"/>
              <a:gd name="T68" fmla="*/ 441 w 964"/>
              <a:gd name="T69" fmla="*/ 414 h 1656"/>
              <a:gd name="T70" fmla="*/ 549 w 964"/>
              <a:gd name="T71" fmla="*/ 1241 h 1656"/>
              <a:gd name="T72" fmla="*/ 549 w 964"/>
              <a:gd name="T73" fmla="*/ 1241 h 1656"/>
              <a:gd name="T74" fmla="*/ 639 w 964"/>
              <a:gd name="T75" fmla="*/ 1124 h 1656"/>
              <a:gd name="T76" fmla="*/ 549 w 964"/>
              <a:gd name="T77" fmla="*/ 990 h 1656"/>
              <a:gd name="T78" fmla="*/ 549 w 964"/>
              <a:gd name="T79" fmla="*/ 1241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4" h="1656">
                <a:moveTo>
                  <a:pt x="963" y="1098"/>
                </a:moveTo>
                <a:lnTo>
                  <a:pt x="963" y="1098"/>
                </a:lnTo>
                <a:cubicBezTo>
                  <a:pt x="963" y="1205"/>
                  <a:pt x="927" y="1295"/>
                  <a:pt x="846" y="1367"/>
                </a:cubicBezTo>
                <a:cubicBezTo>
                  <a:pt x="774" y="1448"/>
                  <a:pt x="666" y="1493"/>
                  <a:pt x="549" y="1502"/>
                </a:cubicBezTo>
                <a:cubicBezTo>
                  <a:pt x="549" y="1655"/>
                  <a:pt x="549" y="1655"/>
                  <a:pt x="549" y="1655"/>
                </a:cubicBezTo>
                <a:cubicBezTo>
                  <a:pt x="441" y="1655"/>
                  <a:pt x="441" y="1655"/>
                  <a:pt x="441" y="1655"/>
                </a:cubicBezTo>
                <a:cubicBezTo>
                  <a:pt x="441" y="1502"/>
                  <a:pt x="441" y="1502"/>
                  <a:pt x="441" y="1502"/>
                </a:cubicBezTo>
                <a:cubicBezTo>
                  <a:pt x="306" y="1493"/>
                  <a:pt x="198" y="1457"/>
                  <a:pt x="117" y="1385"/>
                </a:cubicBezTo>
                <a:cubicBezTo>
                  <a:pt x="45" y="1313"/>
                  <a:pt x="0" y="1214"/>
                  <a:pt x="0" y="1098"/>
                </a:cubicBezTo>
                <a:cubicBezTo>
                  <a:pt x="333" y="1098"/>
                  <a:pt x="333" y="1098"/>
                  <a:pt x="333" y="1098"/>
                </a:cubicBezTo>
                <a:cubicBezTo>
                  <a:pt x="342" y="1178"/>
                  <a:pt x="378" y="1223"/>
                  <a:pt x="441" y="1241"/>
                </a:cubicBezTo>
                <a:cubicBezTo>
                  <a:pt x="441" y="954"/>
                  <a:pt x="441" y="954"/>
                  <a:pt x="441" y="954"/>
                </a:cubicBezTo>
                <a:cubicBezTo>
                  <a:pt x="378" y="936"/>
                  <a:pt x="324" y="918"/>
                  <a:pt x="279" y="900"/>
                </a:cubicBezTo>
                <a:cubicBezTo>
                  <a:pt x="225" y="882"/>
                  <a:pt x="189" y="864"/>
                  <a:pt x="180" y="855"/>
                </a:cubicBezTo>
                <a:cubicBezTo>
                  <a:pt x="162" y="855"/>
                  <a:pt x="144" y="837"/>
                  <a:pt x="126" y="828"/>
                </a:cubicBezTo>
                <a:cubicBezTo>
                  <a:pt x="99" y="810"/>
                  <a:pt x="81" y="792"/>
                  <a:pt x="72" y="774"/>
                </a:cubicBezTo>
                <a:cubicBezTo>
                  <a:pt x="63" y="756"/>
                  <a:pt x="45" y="738"/>
                  <a:pt x="36" y="720"/>
                </a:cubicBezTo>
                <a:cubicBezTo>
                  <a:pt x="9" y="684"/>
                  <a:pt x="0" y="630"/>
                  <a:pt x="0" y="558"/>
                </a:cubicBezTo>
                <a:cubicBezTo>
                  <a:pt x="0" y="450"/>
                  <a:pt x="45" y="351"/>
                  <a:pt x="126" y="279"/>
                </a:cubicBezTo>
                <a:cubicBezTo>
                  <a:pt x="207" y="207"/>
                  <a:pt x="315" y="171"/>
                  <a:pt x="441" y="153"/>
                </a:cubicBezTo>
                <a:cubicBezTo>
                  <a:pt x="441" y="0"/>
                  <a:pt x="441" y="0"/>
                  <a:pt x="441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49" y="153"/>
                  <a:pt x="549" y="153"/>
                  <a:pt x="549" y="153"/>
                </a:cubicBezTo>
                <a:cubicBezTo>
                  <a:pt x="675" y="162"/>
                  <a:pt x="774" y="198"/>
                  <a:pt x="846" y="261"/>
                </a:cubicBezTo>
                <a:cubicBezTo>
                  <a:pt x="918" y="333"/>
                  <a:pt x="963" y="423"/>
                  <a:pt x="963" y="558"/>
                </a:cubicBezTo>
                <a:cubicBezTo>
                  <a:pt x="648" y="558"/>
                  <a:pt x="648" y="558"/>
                  <a:pt x="648" y="558"/>
                </a:cubicBezTo>
                <a:cubicBezTo>
                  <a:pt x="639" y="486"/>
                  <a:pt x="603" y="441"/>
                  <a:pt x="549" y="414"/>
                </a:cubicBezTo>
                <a:cubicBezTo>
                  <a:pt x="549" y="711"/>
                  <a:pt x="549" y="711"/>
                  <a:pt x="549" y="711"/>
                </a:cubicBezTo>
                <a:cubicBezTo>
                  <a:pt x="666" y="747"/>
                  <a:pt x="747" y="774"/>
                  <a:pt x="783" y="792"/>
                </a:cubicBezTo>
                <a:cubicBezTo>
                  <a:pt x="909" y="855"/>
                  <a:pt x="963" y="963"/>
                  <a:pt x="963" y="1098"/>
                </a:cubicBezTo>
                <a:close/>
                <a:moveTo>
                  <a:pt x="441" y="414"/>
                </a:moveTo>
                <a:lnTo>
                  <a:pt x="441" y="414"/>
                </a:lnTo>
                <a:cubicBezTo>
                  <a:pt x="369" y="432"/>
                  <a:pt x="333" y="468"/>
                  <a:pt x="333" y="531"/>
                </a:cubicBezTo>
                <a:cubicBezTo>
                  <a:pt x="333" y="594"/>
                  <a:pt x="369" y="648"/>
                  <a:pt x="441" y="675"/>
                </a:cubicBezTo>
                <a:lnTo>
                  <a:pt x="441" y="414"/>
                </a:lnTo>
                <a:close/>
                <a:moveTo>
                  <a:pt x="549" y="1241"/>
                </a:moveTo>
                <a:lnTo>
                  <a:pt x="549" y="1241"/>
                </a:lnTo>
                <a:cubicBezTo>
                  <a:pt x="603" y="1223"/>
                  <a:pt x="639" y="1187"/>
                  <a:pt x="639" y="1124"/>
                </a:cubicBezTo>
                <a:cubicBezTo>
                  <a:pt x="639" y="1071"/>
                  <a:pt x="603" y="1026"/>
                  <a:pt x="549" y="990"/>
                </a:cubicBezTo>
                <a:lnTo>
                  <a:pt x="549" y="1241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66">
            <a:extLst>
              <a:ext uri="{FF2B5EF4-FFF2-40B4-BE49-F238E27FC236}">
                <a16:creationId xmlns:a16="http://schemas.microsoft.com/office/drawing/2014/main" id="{485B3A40-D144-C946-AFA2-A563EADB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422" y="6519423"/>
            <a:ext cx="5127708" cy="2783346"/>
          </a:xfrm>
          <a:custGeom>
            <a:avLst/>
            <a:gdLst>
              <a:gd name="T0" fmla="*/ 2420 w 4842"/>
              <a:gd name="T1" fmla="*/ 1196 h 2627"/>
              <a:gd name="T2" fmla="*/ 2420 w 4842"/>
              <a:gd name="T3" fmla="*/ 1196 h 2627"/>
              <a:gd name="T4" fmla="*/ 0 w 4842"/>
              <a:gd name="T5" fmla="*/ 0 h 2627"/>
              <a:gd name="T6" fmla="*/ 0 w 4842"/>
              <a:gd name="T7" fmla="*/ 2410 h 2627"/>
              <a:gd name="T8" fmla="*/ 216 w 4842"/>
              <a:gd name="T9" fmla="*/ 2626 h 2627"/>
              <a:gd name="T10" fmla="*/ 4616 w 4842"/>
              <a:gd name="T11" fmla="*/ 2626 h 2627"/>
              <a:gd name="T12" fmla="*/ 4841 w 4842"/>
              <a:gd name="T13" fmla="*/ 2410 h 2627"/>
              <a:gd name="T14" fmla="*/ 4841 w 4842"/>
              <a:gd name="T15" fmla="*/ 0 h 2627"/>
              <a:gd name="T16" fmla="*/ 2420 w 4842"/>
              <a:gd name="T17" fmla="*/ 1196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42" h="2627">
                <a:moveTo>
                  <a:pt x="2420" y="1196"/>
                </a:moveTo>
                <a:lnTo>
                  <a:pt x="2420" y="1196"/>
                </a:lnTo>
                <a:cubicBezTo>
                  <a:pt x="0" y="0"/>
                  <a:pt x="0" y="0"/>
                  <a:pt x="0" y="0"/>
                </a:cubicBezTo>
                <a:cubicBezTo>
                  <a:pt x="0" y="2410"/>
                  <a:pt x="0" y="2410"/>
                  <a:pt x="0" y="2410"/>
                </a:cubicBezTo>
                <a:cubicBezTo>
                  <a:pt x="0" y="2527"/>
                  <a:pt x="99" y="2626"/>
                  <a:pt x="216" y="2626"/>
                </a:cubicBezTo>
                <a:cubicBezTo>
                  <a:pt x="4616" y="2626"/>
                  <a:pt x="4616" y="2626"/>
                  <a:pt x="4616" y="2626"/>
                </a:cubicBezTo>
                <a:cubicBezTo>
                  <a:pt x="4742" y="2626"/>
                  <a:pt x="4841" y="2527"/>
                  <a:pt x="4841" y="2410"/>
                </a:cubicBezTo>
                <a:cubicBezTo>
                  <a:pt x="4841" y="0"/>
                  <a:pt x="4841" y="0"/>
                  <a:pt x="4841" y="0"/>
                </a:cubicBezTo>
                <a:lnTo>
                  <a:pt x="2420" y="119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67">
            <a:extLst>
              <a:ext uri="{FF2B5EF4-FFF2-40B4-BE49-F238E27FC236}">
                <a16:creationId xmlns:a16="http://schemas.microsoft.com/office/drawing/2014/main" id="{84F5CD95-ACBB-9040-8E9B-DA0A045E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292" y="4870896"/>
            <a:ext cx="5127708" cy="2918779"/>
          </a:xfrm>
          <a:custGeom>
            <a:avLst/>
            <a:gdLst>
              <a:gd name="T0" fmla="*/ 2420 w 4841"/>
              <a:gd name="T1" fmla="*/ 0 h 2754"/>
              <a:gd name="T2" fmla="*/ 0 w 4841"/>
              <a:gd name="T3" fmla="*/ 1557 h 2754"/>
              <a:gd name="T4" fmla="*/ 2420 w 4841"/>
              <a:gd name="T5" fmla="*/ 2753 h 2754"/>
              <a:gd name="T6" fmla="*/ 4840 w 4841"/>
              <a:gd name="T7" fmla="*/ 1557 h 2754"/>
              <a:gd name="T8" fmla="*/ 2420 w 4841"/>
              <a:gd name="T9" fmla="*/ 0 h 2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1" h="2754">
                <a:moveTo>
                  <a:pt x="2420" y="0"/>
                </a:moveTo>
                <a:lnTo>
                  <a:pt x="0" y="1557"/>
                </a:lnTo>
                <a:lnTo>
                  <a:pt x="2420" y="2753"/>
                </a:lnTo>
                <a:lnTo>
                  <a:pt x="4840" y="1557"/>
                </a:lnTo>
                <a:lnTo>
                  <a:pt x="242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68">
            <a:extLst>
              <a:ext uri="{FF2B5EF4-FFF2-40B4-BE49-F238E27FC236}">
                <a16:creationId xmlns:a16="http://schemas.microsoft.com/office/drawing/2014/main" id="{0BB4BB3A-6208-944B-B1E7-C27AED17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362" y="5062369"/>
            <a:ext cx="3086897" cy="3086897"/>
          </a:xfrm>
          <a:custGeom>
            <a:avLst/>
            <a:gdLst>
              <a:gd name="T0" fmla="*/ 2914 w 2915"/>
              <a:gd name="T1" fmla="*/ 1458 h 2916"/>
              <a:gd name="T2" fmla="*/ 2914 w 2915"/>
              <a:gd name="T3" fmla="*/ 1458 h 2916"/>
              <a:gd name="T4" fmla="*/ 1457 w 2915"/>
              <a:gd name="T5" fmla="*/ 2915 h 2916"/>
              <a:gd name="T6" fmla="*/ 0 w 2915"/>
              <a:gd name="T7" fmla="*/ 1458 h 2916"/>
              <a:gd name="T8" fmla="*/ 1457 w 2915"/>
              <a:gd name="T9" fmla="*/ 0 h 2916"/>
              <a:gd name="T10" fmla="*/ 2914 w 2915"/>
              <a:gd name="T11" fmla="*/ 1458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15" h="2916">
                <a:moveTo>
                  <a:pt x="2914" y="1458"/>
                </a:moveTo>
                <a:lnTo>
                  <a:pt x="2914" y="1458"/>
                </a:lnTo>
                <a:cubicBezTo>
                  <a:pt x="2914" y="2267"/>
                  <a:pt x="2257" y="2915"/>
                  <a:pt x="1457" y="2915"/>
                </a:cubicBezTo>
                <a:cubicBezTo>
                  <a:pt x="656" y="2915"/>
                  <a:pt x="0" y="2267"/>
                  <a:pt x="0" y="1458"/>
                </a:cubicBezTo>
                <a:cubicBezTo>
                  <a:pt x="0" y="657"/>
                  <a:pt x="656" y="0"/>
                  <a:pt x="1457" y="0"/>
                </a:cubicBezTo>
                <a:cubicBezTo>
                  <a:pt x="2257" y="0"/>
                  <a:pt x="2914" y="657"/>
                  <a:pt x="2914" y="1458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69">
            <a:extLst>
              <a:ext uri="{FF2B5EF4-FFF2-40B4-BE49-F238E27FC236}">
                <a16:creationId xmlns:a16="http://schemas.microsoft.com/office/drawing/2014/main" id="{01C57D87-C8D0-DE40-8376-C3F86D2C6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9893" y="5337900"/>
            <a:ext cx="2535835" cy="2545175"/>
          </a:xfrm>
          <a:custGeom>
            <a:avLst/>
            <a:gdLst>
              <a:gd name="T0" fmla="*/ 2393 w 2394"/>
              <a:gd name="T1" fmla="*/ 1197 h 2403"/>
              <a:gd name="T2" fmla="*/ 2393 w 2394"/>
              <a:gd name="T3" fmla="*/ 1197 h 2403"/>
              <a:gd name="T4" fmla="*/ 1197 w 2394"/>
              <a:gd name="T5" fmla="*/ 2402 h 2403"/>
              <a:gd name="T6" fmla="*/ 0 w 2394"/>
              <a:gd name="T7" fmla="*/ 1197 h 2403"/>
              <a:gd name="T8" fmla="*/ 1197 w 2394"/>
              <a:gd name="T9" fmla="*/ 0 h 2403"/>
              <a:gd name="T10" fmla="*/ 2393 w 2394"/>
              <a:gd name="T11" fmla="*/ 1197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4" h="2403">
                <a:moveTo>
                  <a:pt x="2393" y="1197"/>
                </a:moveTo>
                <a:lnTo>
                  <a:pt x="2393" y="1197"/>
                </a:lnTo>
                <a:cubicBezTo>
                  <a:pt x="2393" y="1862"/>
                  <a:pt x="1862" y="2402"/>
                  <a:pt x="1197" y="2402"/>
                </a:cubicBezTo>
                <a:cubicBezTo>
                  <a:pt x="531" y="2402"/>
                  <a:pt x="0" y="1862"/>
                  <a:pt x="0" y="1197"/>
                </a:cubicBezTo>
                <a:cubicBezTo>
                  <a:pt x="0" y="540"/>
                  <a:pt x="531" y="0"/>
                  <a:pt x="1197" y="0"/>
                </a:cubicBezTo>
                <a:cubicBezTo>
                  <a:pt x="1862" y="0"/>
                  <a:pt x="2393" y="540"/>
                  <a:pt x="2393" y="1197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70">
            <a:extLst>
              <a:ext uri="{FF2B5EF4-FFF2-40B4-BE49-F238E27FC236}">
                <a16:creationId xmlns:a16="http://schemas.microsoft.com/office/drawing/2014/main" id="{F7107EC6-FAED-9444-8799-CAD4F894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112" y="5730184"/>
            <a:ext cx="1018069" cy="1755936"/>
          </a:xfrm>
          <a:custGeom>
            <a:avLst/>
            <a:gdLst>
              <a:gd name="T0" fmla="*/ 962 w 963"/>
              <a:gd name="T1" fmla="*/ 1098 h 1656"/>
              <a:gd name="T2" fmla="*/ 962 w 963"/>
              <a:gd name="T3" fmla="*/ 1098 h 1656"/>
              <a:gd name="T4" fmla="*/ 845 w 963"/>
              <a:gd name="T5" fmla="*/ 1367 h 1656"/>
              <a:gd name="T6" fmla="*/ 539 w 963"/>
              <a:gd name="T7" fmla="*/ 1502 h 1656"/>
              <a:gd name="T8" fmla="*/ 539 w 963"/>
              <a:gd name="T9" fmla="*/ 1655 h 1656"/>
              <a:gd name="T10" fmla="*/ 432 w 963"/>
              <a:gd name="T11" fmla="*/ 1655 h 1656"/>
              <a:gd name="T12" fmla="*/ 432 w 963"/>
              <a:gd name="T13" fmla="*/ 1502 h 1656"/>
              <a:gd name="T14" fmla="*/ 117 w 963"/>
              <a:gd name="T15" fmla="*/ 1385 h 1656"/>
              <a:gd name="T16" fmla="*/ 0 w 963"/>
              <a:gd name="T17" fmla="*/ 1098 h 1656"/>
              <a:gd name="T18" fmla="*/ 333 w 963"/>
              <a:gd name="T19" fmla="*/ 1098 h 1656"/>
              <a:gd name="T20" fmla="*/ 432 w 963"/>
              <a:gd name="T21" fmla="*/ 1241 h 1656"/>
              <a:gd name="T22" fmla="*/ 432 w 963"/>
              <a:gd name="T23" fmla="*/ 954 h 1656"/>
              <a:gd name="T24" fmla="*/ 270 w 963"/>
              <a:gd name="T25" fmla="*/ 900 h 1656"/>
              <a:gd name="T26" fmla="*/ 171 w 963"/>
              <a:gd name="T27" fmla="*/ 855 h 1656"/>
              <a:gd name="T28" fmla="*/ 117 w 963"/>
              <a:gd name="T29" fmla="*/ 828 h 1656"/>
              <a:gd name="T30" fmla="*/ 63 w 963"/>
              <a:gd name="T31" fmla="*/ 774 h 1656"/>
              <a:gd name="T32" fmla="*/ 27 w 963"/>
              <a:gd name="T33" fmla="*/ 720 h 1656"/>
              <a:gd name="T34" fmla="*/ 0 w 963"/>
              <a:gd name="T35" fmla="*/ 558 h 1656"/>
              <a:gd name="T36" fmla="*/ 117 w 963"/>
              <a:gd name="T37" fmla="*/ 279 h 1656"/>
              <a:gd name="T38" fmla="*/ 432 w 963"/>
              <a:gd name="T39" fmla="*/ 153 h 1656"/>
              <a:gd name="T40" fmla="*/ 432 w 963"/>
              <a:gd name="T41" fmla="*/ 0 h 1656"/>
              <a:gd name="T42" fmla="*/ 539 w 963"/>
              <a:gd name="T43" fmla="*/ 0 h 1656"/>
              <a:gd name="T44" fmla="*/ 539 w 963"/>
              <a:gd name="T45" fmla="*/ 153 h 1656"/>
              <a:gd name="T46" fmla="*/ 845 w 963"/>
              <a:gd name="T47" fmla="*/ 261 h 1656"/>
              <a:gd name="T48" fmla="*/ 962 w 963"/>
              <a:gd name="T49" fmla="*/ 558 h 1656"/>
              <a:gd name="T50" fmla="*/ 638 w 963"/>
              <a:gd name="T51" fmla="*/ 558 h 1656"/>
              <a:gd name="T52" fmla="*/ 539 w 963"/>
              <a:gd name="T53" fmla="*/ 414 h 1656"/>
              <a:gd name="T54" fmla="*/ 539 w 963"/>
              <a:gd name="T55" fmla="*/ 711 h 1656"/>
              <a:gd name="T56" fmla="*/ 773 w 963"/>
              <a:gd name="T57" fmla="*/ 792 h 1656"/>
              <a:gd name="T58" fmla="*/ 962 w 963"/>
              <a:gd name="T59" fmla="*/ 1098 h 1656"/>
              <a:gd name="T60" fmla="*/ 432 w 963"/>
              <a:gd name="T61" fmla="*/ 414 h 1656"/>
              <a:gd name="T62" fmla="*/ 432 w 963"/>
              <a:gd name="T63" fmla="*/ 414 h 1656"/>
              <a:gd name="T64" fmla="*/ 324 w 963"/>
              <a:gd name="T65" fmla="*/ 531 h 1656"/>
              <a:gd name="T66" fmla="*/ 432 w 963"/>
              <a:gd name="T67" fmla="*/ 675 h 1656"/>
              <a:gd name="T68" fmla="*/ 432 w 963"/>
              <a:gd name="T69" fmla="*/ 414 h 1656"/>
              <a:gd name="T70" fmla="*/ 539 w 963"/>
              <a:gd name="T71" fmla="*/ 1241 h 1656"/>
              <a:gd name="T72" fmla="*/ 539 w 963"/>
              <a:gd name="T73" fmla="*/ 1241 h 1656"/>
              <a:gd name="T74" fmla="*/ 629 w 963"/>
              <a:gd name="T75" fmla="*/ 1124 h 1656"/>
              <a:gd name="T76" fmla="*/ 539 w 963"/>
              <a:gd name="T77" fmla="*/ 990 h 1656"/>
              <a:gd name="T78" fmla="*/ 539 w 963"/>
              <a:gd name="T79" fmla="*/ 1241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3" h="1656">
                <a:moveTo>
                  <a:pt x="962" y="1098"/>
                </a:moveTo>
                <a:lnTo>
                  <a:pt x="962" y="1098"/>
                </a:lnTo>
                <a:cubicBezTo>
                  <a:pt x="962" y="1205"/>
                  <a:pt x="917" y="1295"/>
                  <a:pt x="845" y="1367"/>
                </a:cubicBezTo>
                <a:cubicBezTo>
                  <a:pt x="764" y="1448"/>
                  <a:pt x="665" y="1493"/>
                  <a:pt x="539" y="1502"/>
                </a:cubicBezTo>
                <a:cubicBezTo>
                  <a:pt x="539" y="1655"/>
                  <a:pt x="539" y="1655"/>
                  <a:pt x="539" y="1655"/>
                </a:cubicBezTo>
                <a:cubicBezTo>
                  <a:pt x="432" y="1655"/>
                  <a:pt x="432" y="1655"/>
                  <a:pt x="432" y="1655"/>
                </a:cubicBezTo>
                <a:cubicBezTo>
                  <a:pt x="432" y="1502"/>
                  <a:pt x="432" y="1502"/>
                  <a:pt x="432" y="1502"/>
                </a:cubicBezTo>
                <a:cubicBezTo>
                  <a:pt x="297" y="1493"/>
                  <a:pt x="189" y="1457"/>
                  <a:pt x="117" y="1385"/>
                </a:cubicBezTo>
                <a:cubicBezTo>
                  <a:pt x="36" y="1313"/>
                  <a:pt x="0" y="1214"/>
                  <a:pt x="0" y="1098"/>
                </a:cubicBezTo>
                <a:cubicBezTo>
                  <a:pt x="333" y="1098"/>
                  <a:pt x="333" y="1098"/>
                  <a:pt x="333" y="1098"/>
                </a:cubicBezTo>
                <a:cubicBezTo>
                  <a:pt x="333" y="1178"/>
                  <a:pt x="369" y="1223"/>
                  <a:pt x="432" y="1241"/>
                </a:cubicBezTo>
                <a:cubicBezTo>
                  <a:pt x="432" y="954"/>
                  <a:pt x="432" y="954"/>
                  <a:pt x="432" y="954"/>
                </a:cubicBezTo>
                <a:cubicBezTo>
                  <a:pt x="378" y="936"/>
                  <a:pt x="324" y="918"/>
                  <a:pt x="270" y="900"/>
                </a:cubicBezTo>
                <a:cubicBezTo>
                  <a:pt x="216" y="882"/>
                  <a:pt x="189" y="864"/>
                  <a:pt x="171" y="855"/>
                </a:cubicBezTo>
                <a:cubicBezTo>
                  <a:pt x="162" y="855"/>
                  <a:pt x="144" y="837"/>
                  <a:pt x="117" y="828"/>
                </a:cubicBezTo>
                <a:cubicBezTo>
                  <a:pt x="99" y="810"/>
                  <a:pt x="81" y="792"/>
                  <a:pt x="63" y="774"/>
                </a:cubicBezTo>
                <a:cubicBezTo>
                  <a:pt x="54" y="756"/>
                  <a:pt x="45" y="738"/>
                  <a:pt x="27" y="720"/>
                </a:cubicBezTo>
                <a:cubicBezTo>
                  <a:pt x="9" y="684"/>
                  <a:pt x="0" y="630"/>
                  <a:pt x="0" y="558"/>
                </a:cubicBezTo>
                <a:cubicBezTo>
                  <a:pt x="0" y="450"/>
                  <a:pt x="36" y="351"/>
                  <a:pt x="117" y="279"/>
                </a:cubicBezTo>
                <a:cubicBezTo>
                  <a:pt x="207" y="207"/>
                  <a:pt x="306" y="171"/>
                  <a:pt x="432" y="153"/>
                </a:cubicBezTo>
                <a:cubicBezTo>
                  <a:pt x="432" y="0"/>
                  <a:pt x="432" y="0"/>
                  <a:pt x="432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39" y="153"/>
                  <a:pt x="539" y="153"/>
                  <a:pt x="539" y="153"/>
                </a:cubicBezTo>
                <a:cubicBezTo>
                  <a:pt x="665" y="162"/>
                  <a:pt x="764" y="198"/>
                  <a:pt x="845" y="261"/>
                </a:cubicBezTo>
                <a:cubicBezTo>
                  <a:pt x="917" y="333"/>
                  <a:pt x="953" y="423"/>
                  <a:pt x="962" y="558"/>
                </a:cubicBezTo>
                <a:cubicBezTo>
                  <a:pt x="638" y="558"/>
                  <a:pt x="638" y="558"/>
                  <a:pt x="638" y="558"/>
                </a:cubicBezTo>
                <a:cubicBezTo>
                  <a:pt x="629" y="486"/>
                  <a:pt x="593" y="441"/>
                  <a:pt x="539" y="414"/>
                </a:cubicBezTo>
                <a:cubicBezTo>
                  <a:pt x="539" y="711"/>
                  <a:pt x="539" y="711"/>
                  <a:pt x="539" y="711"/>
                </a:cubicBezTo>
                <a:cubicBezTo>
                  <a:pt x="656" y="747"/>
                  <a:pt x="737" y="774"/>
                  <a:pt x="773" y="792"/>
                </a:cubicBezTo>
                <a:cubicBezTo>
                  <a:pt x="899" y="855"/>
                  <a:pt x="962" y="963"/>
                  <a:pt x="962" y="1098"/>
                </a:cubicBezTo>
                <a:close/>
                <a:moveTo>
                  <a:pt x="432" y="414"/>
                </a:moveTo>
                <a:lnTo>
                  <a:pt x="432" y="414"/>
                </a:lnTo>
                <a:cubicBezTo>
                  <a:pt x="360" y="432"/>
                  <a:pt x="324" y="468"/>
                  <a:pt x="324" y="531"/>
                </a:cubicBezTo>
                <a:cubicBezTo>
                  <a:pt x="324" y="594"/>
                  <a:pt x="360" y="648"/>
                  <a:pt x="432" y="675"/>
                </a:cubicBezTo>
                <a:lnTo>
                  <a:pt x="432" y="414"/>
                </a:lnTo>
                <a:close/>
                <a:moveTo>
                  <a:pt x="539" y="1241"/>
                </a:moveTo>
                <a:lnTo>
                  <a:pt x="539" y="1241"/>
                </a:lnTo>
                <a:cubicBezTo>
                  <a:pt x="602" y="1223"/>
                  <a:pt x="629" y="1187"/>
                  <a:pt x="629" y="1124"/>
                </a:cubicBezTo>
                <a:cubicBezTo>
                  <a:pt x="629" y="1071"/>
                  <a:pt x="602" y="1026"/>
                  <a:pt x="539" y="990"/>
                </a:cubicBezTo>
                <a:lnTo>
                  <a:pt x="539" y="1241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1">
            <a:extLst>
              <a:ext uri="{FF2B5EF4-FFF2-40B4-BE49-F238E27FC236}">
                <a16:creationId xmlns:a16="http://schemas.microsoft.com/office/drawing/2014/main" id="{A708FD63-4B08-EB4A-AD67-CA64D4DE3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292" y="6519423"/>
            <a:ext cx="5127708" cy="2783346"/>
          </a:xfrm>
          <a:custGeom>
            <a:avLst/>
            <a:gdLst>
              <a:gd name="T0" fmla="*/ 2420 w 4841"/>
              <a:gd name="T1" fmla="*/ 1196 h 2627"/>
              <a:gd name="T2" fmla="*/ 2420 w 4841"/>
              <a:gd name="T3" fmla="*/ 1196 h 2627"/>
              <a:gd name="T4" fmla="*/ 0 w 4841"/>
              <a:gd name="T5" fmla="*/ 0 h 2627"/>
              <a:gd name="T6" fmla="*/ 0 w 4841"/>
              <a:gd name="T7" fmla="*/ 2410 h 2627"/>
              <a:gd name="T8" fmla="*/ 225 w 4841"/>
              <a:gd name="T9" fmla="*/ 2626 h 2627"/>
              <a:gd name="T10" fmla="*/ 4624 w 4841"/>
              <a:gd name="T11" fmla="*/ 2626 h 2627"/>
              <a:gd name="T12" fmla="*/ 4840 w 4841"/>
              <a:gd name="T13" fmla="*/ 2410 h 2627"/>
              <a:gd name="T14" fmla="*/ 4840 w 4841"/>
              <a:gd name="T15" fmla="*/ 0 h 2627"/>
              <a:gd name="T16" fmla="*/ 2420 w 4841"/>
              <a:gd name="T17" fmla="*/ 1196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41" h="2627">
                <a:moveTo>
                  <a:pt x="2420" y="1196"/>
                </a:moveTo>
                <a:lnTo>
                  <a:pt x="2420" y="1196"/>
                </a:lnTo>
                <a:cubicBezTo>
                  <a:pt x="0" y="0"/>
                  <a:pt x="0" y="0"/>
                  <a:pt x="0" y="0"/>
                </a:cubicBezTo>
                <a:cubicBezTo>
                  <a:pt x="0" y="2410"/>
                  <a:pt x="0" y="2410"/>
                  <a:pt x="0" y="2410"/>
                </a:cubicBezTo>
                <a:cubicBezTo>
                  <a:pt x="0" y="2527"/>
                  <a:pt x="99" y="2626"/>
                  <a:pt x="225" y="2626"/>
                </a:cubicBezTo>
                <a:cubicBezTo>
                  <a:pt x="4624" y="2626"/>
                  <a:pt x="4624" y="2626"/>
                  <a:pt x="4624" y="2626"/>
                </a:cubicBezTo>
                <a:cubicBezTo>
                  <a:pt x="4741" y="2626"/>
                  <a:pt x="4840" y="2527"/>
                  <a:pt x="4840" y="2410"/>
                </a:cubicBezTo>
                <a:cubicBezTo>
                  <a:pt x="4840" y="0"/>
                  <a:pt x="4840" y="0"/>
                  <a:pt x="4840" y="0"/>
                </a:cubicBezTo>
                <a:lnTo>
                  <a:pt x="2420" y="119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72">
            <a:extLst>
              <a:ext uri="{FF2B5EF4-FFF2-40B4-BE49-F238E27FC236}">
                <a16:creationId xmlns:a16="http://schemas.microsoft.com/office/drawing/2014/main" id="{3CD17970-D1CE-9842-B28D-C80C7304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831" y="4870896"/>
            <a:ext cx="5118368" cy="2918779"/>
          </a:xfrm>
          <a:custGeom>
            <a:avLst/>
            <a:gdLst>
              <a:gd name="T0" fmla="*/ 2411 w 4833"/>
              <a:gd name="T1" fmla="*/ 0 h 2754"/>
              <a:gd name="T2" fmla="*/ 0 w 4833"/>
              <a:gd name="T3" fmla="*/ 1557 h 2754"/>
              <a:gd name="T4" fmla="*/ 2411 w 4833"/>
              <a:gd name="T5" fmla="*/ 2753 h 2754"/>
              <a:gd name="T6" fmla="*/ 4832 w 4833"/>
              <a:gd name="T7" fmla="*/ 1557 h 2754"/>
              <a:gd name="T8" fmla="*/ 2411 w 4833"/>
              <a:gd name="T9" fmla="*/ 0 h 2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3" h="2754">
                <a:moveTo>
                  <a:pt x="2411" y="0"/>
                </a:moveTo>
                <a:lnTo>
                  <a:pt x="0" y="1557"/>
                </a:lnTo>
                <a:lnTo>
                  <a:pt x="2411" y="2753"/>
                </a:lnTo>
                <a:lnTo>
                  <a:pt x="4832" y="1557"/>
                </a:lnTo>
                <a:lnTo>
                  <a:pt x="2411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73">
            <a:extLst>
              <a:ext uri="{FF2B5EF4-FFF2-40B4-BE49-F238E27FC236}">
                <a16:creationId xmlns:a16="http://schemas.microsoft.com/office/drawing/2014/main" id="{5FBEF4B6-56F4-CA4B-AA0D-9D56CB53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569" y="5062369"/>
            <a:ext cx="3077560" cy="3086897"/>
          </a:xfrm>
          <a:custGeom>
            <a:avLst/>
            <a:gdLst>
              <a:gd name="T0" fmla="*/ 2906 w 2907"/>
              <a:gd name="T1" fmla="*/ 1458 h 2916"/>
              <a:gd name="T2" fmla="*/ 2906 w 2907"/>
              <a:gd name="T3" fmla="*/ 1458 h 2916"/>
              <a:gd name="T4" fmla="*/ 1448 w 2907"/>
              <a:gd name="T5" fmla="*/ 2915 h 2916"/>
              <a:gd name="T6" fmla="*/ 0 w 2907"/>
              <a:gd name="T7" fmla="*/ 1458 h 2916"/>
              <a:gd name="T8" fmla="*/ 1448 w 2907"/>
              <a:gd name="T9" fmla="*/ 0 h 2916"/>
              <a:gd name="T10" fmla="*/ 2906 w 2907"/>
              <a:gd name="T11" fmla="*/ 1458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7" h="2916">
                <a:moveTo>
                  <a:pt x="2906" y="1458"/>
                </a:moveTo>
                <a:lnTo>
                  <a:pt x="2906" y="1458"/>
                </a:lnTo>
                <a:cubicBezTo>
                  <a:pt x="2906" y="2267"/>
                  <a:pt x="2258" y="2915"/>
                  <a:pt x="1448" y="2915"/>
                </a:cubicBezTo>
                <a:cubicBezTo>
                  <a:pt x="648" y="2915"/>
                  <a:pt x="0" y="2267"/>
                  <a:pt x="0" y="1458"/>
                </a:cubicBezTo>
                <a:cubicBezTo>
                  <a:pt x="0" y="657"/>
                  <a:pt x="648" y="0"/>
                  <a:pt x="1448" y="0"/>
                </a:cubicBezTo>
                <a:cubicBezTo>
                  <a:pt x="2258" y="0"/>
                  <a:pt x="2906" y="657"/>
                  <a:pt x="2906" y="1458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4">
            <a:extLst>
              <a:ext uri="{FF2B5EF4-FFF2-40B4-BE49-F238E27FC236}">
                <a16:creationId xmlns:a16="http://schemas.microsoft.com/office/drawing/2014/main" id="{F229B235-F5E6-EC45-93A1-C95C57328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1763" y="5337900"/>
            <a:ext cx="2545172" cy="2545175"/>
          </a:xfrm>
          <a:custGeom>
            <a:avLst/>
            <a:gdLst>
              <a:gd name="T0" fmla="*/ 2402 w 2403"/>
              <a:gd name="T1" fmla="*/ 1197 h 2403"/>
              <a:gd name="T2" fmla="*/ 2402 w 2403"/>
              <a:gd name="T3" fmla="*/ 1197 h 2403"/>
              <a:gd name="T4" fmla="*/ 1196 w 2403"/>
              <a:gd name="T5" fmla="*/ 2402 h 2403"/>
              <a:gd name="T6" fmla="*/ 0 w 2403"/>
              <a:gd name="T7" fmla="*/ 1197 h 2403"/>
              <a:gd name="T8" fmla="*/ 1196 w 2403"/>
              <a:gd name="T9" fmla="*/ 0 h 2403"/>
              <a:gd name="T10" fmla="*/ 2402 w 2403"/>
              <a:gd name="T11" fmla="*/ 1197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3" h="2403">
                <a:moveTo>
                  <a:pt x="2402" y="1197"/>
                </a:moveTo>
                <a:lnTo>
                  <a:pt x="2402" y="1197"/>
                </a:lnTo>
                <a:cubicBezTo>
                  <a:pt x="2402" y="1862"/>
                  <a:pt x="1862" y="2402"/>
                  <a:pt x="1196" y="2402"/>
                </a:cubicBezTo>
                <a:cubicBezTo>
                  <a:pt x="540" y="2402"/>
                  <a:pt x="0" y="1862"/>
                  <a:pt x="0" y="1197"/>
                </a:cubicBezTo>
                <a:cubicBezTo>
                  <a:pt x="0" y="540"/>
                  <a:pt x="540" y="0"/>
                  <a:pt x="1196" y="0"/>
                </a:cubicBezTo>
                <a:cubicBezTo>
                  <a:pt x="1862" y="0"/>
                  <a:pt x="2402" y="540"/>
                  <a:pt x="2402" y="1197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5">
            <a:extLst>
              <a:ext uri="{FF2B5EF4-FFF2-40B4-BE49-F238E27FC236}">
                <a16:creationId xmlns:a16="http://schemas.microsoft.com/office/drawing/2014/main" id="{DB49F91B-CAB7-E74E-B2A2-2DD349F1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979" y="5730184"/>
            <a:ext cx="1018069" cy="1755936"/>
          </a:xfrm>
          <a:custGeom>
            <a:avLst/>
            <a:gdLst>
              <a:gd name="T0" fmla="*/ 962 w 963"/>
              <a:gd name="T1" fmla="*/ 1098 h 1656"/>
              <a:gd name="T2" fmla="*/ 962 w 963"/>
              <a:gd name="T3" fmla="*/ 1098 h 1656"/>
              <a:gd name="T4" fmla="*/ 845 w 963"/>
              <a:gd name="T5" fmla="*/ 1367 h 1656"/>
              <a:gd name="T6" fmla="*/ 539 w 963"/>
              <a:gd name="T7" fmla="*/ 1502 h 1656"/>
              <a:gd name="T8" fmla="*/ 539 w 963"/>
              <a:gd name="T9" fmla="*/ 1655 h 1656"/>
              <a:gd name="T10" fmla="*/ 431 w 963"/>
              <a:gd name="T11" fmla="*/ 1655 h 1656"/>
              <a:gd name="T12" fmla="*/ 431 w 963"/>
              <a:gd name="T13" fmla="*/ 1502 h 1656"/>
              <a:gd name="T14" fmla="*/ 116 w 963"/>
              <a:gd name="T15" fmla="*/ 1385 h 1656"/>
              <a:gd name="T16" fmla="*/ 0 w 963"/>
              <a:gd name="T17" fmla="*/ 1098 h 1656"/>
              <a:gd name="T18" fmla="*/ 332 w 963"/>
              <a:gd name="T19" fmla="*/ 1098 h 1656"/>
              <a:gd name="T20" fmla="*/ 431 w 963"/>
              <a:gd name="T21" fmla="*/ 1241 h 1656"/>
              <a:gd name="T22" fmla="*/ 431 w 963"/>
              <a:gd name="T23" fmla="*/ 954 h 1656"/>
              <a:gd name="T24" fmla="*/ 269 w 963"/>
              <a:gd name="T25" fmla="*/ 900 h 1656"/>
              <a:gd name="T26" fmla="*/ 170 w 963"/>
              <a:gd name="T27" fmla="*/ 855 h 1656"/>
              <a:gd name="T28" fmla="*/ 116 w 963"/>
              <a:gd name="T29" fmla="*/ 828 h 1656"/>
              <a:gd name="T30" fmla="*/ 71 w 963"/>
              <a:gd name="T31" fmla="*/ 774 h 1656"/>
              <a:gd name="T32" fmla="*/ 36 w 963"/>
              <a:gd name="T33" fmla="*/ 720 h 1656"/>
              <a:gd name="T34" fmla="*/ 0 w 963"/>
              <a:gd name="T35" fmla="*/ 558 h 1656"/>
              <a:gd name="T36" fmla="*/ 125 w 963"/>
              <a:gd name="T37" fmla="*/ 279 h 1656"/>
              <a:gd name="T38" fmla="*/ 431 w 963"/>
              <a:gd name="T39" fmla="*/ 153 h 1656"/>
              <a:gd name="T40" fmla="*/ 431 w 963"/>
              <a:gd name="T41" fmla="*/ 0 h 1656"/>
              <a:gd name="T42" fmla="*/ 539 w 963"/>
              <a:gd name="T43" fmla="*/ 0 h 1656"/>
              <a:gd name="T44" fmla="*/ 539 w 963"/>
              <a:gd name="T45" fmla="*/ 153 h 1656"/>
              <a:gd name="T46" fmla="*/ 845 w 963"/>
              <a:gd name="T47" fmla="*/ 261 h 1656"/>
              <a:gd name="T48" fmla="*/ 962 w 963"/>
              <a:gd name="T49" fmla="*/ 558 h 1656"/>
              <a:gd name="T50" fmla="*/ 638 w 963"/>
              <a:gd name="T51" fmla="*/ 558 h 1656"/>
              <a:gd name="T52" fmla="*/ 539 w 963"/>
              <a:gd name="T53" fmla="*/ 414 h 1656"/>
              <a:gd name="T54" fmla="*/ 539 w 963"/>
              <a:gd name="T55" fmla="*/ 711 h 1656"/>
              <a:gd name="T56" fmla="*/ 782 w 963"/>
              <a:gd name="T57" fmla="*/ 792 h 1656"/>
              <a:gd name="T58" fmla="*/ 962 w 963"/>
              <a:gd name="T59" fmla="*/ 1098 h 1656"/>
              <a:gd name="T60" fmla="*/ 431 w 963"/>
              <a:gd name="T61" fmla="*/ 414 h 1656"/>
              <a:gd name="T62" fmla="*/ 431 w 963"/>
              <a:gd name="T63" fmla="*/ 414 h 1656"/>
              <a:gd name="T64" fmla="*/ 323 w 963"/>
              <a:gd name="T65" fmla="*/ 531 h 1656"/>
              <a:gd name="T66" fmla="*/ 431 w 963"/>
              <a:gd name="T67" fmla="*/ 675 h 1656"/>
              <a:gd name="T68" fmla="*/ 431 w 963"/>
              <a:gd name="T69" fmla="*/ 414 h 1656"/>
              <a:gd name="T70" fmla="*/ 539 w 963"/>
              <a:gd name="T71" fmla="*/ 1241 h 1656"/>
              <a:gd name="T72" fmla="*/ 539 w 963"/>
              <a:gd name="T73" fmla="*/ 1241 h 1656"/>
              <a:gd name="T74" fmla="*/ 629 w 963"/>
              <a:gd name="T75" fmla="*/ 1124 h 1656"/>
              <a:gd name="T76" fmla="*/ 539 w 963"/>
              <a:gd name="T77" fmla="*/ 990 h 1656"/>
              <a:gd name="T78" fmla="*/ 539 w 963"/>
              <a:gd name="T79" fmla="*/ 1241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3" h="1656">
                <a:moveTo>
                  <a:pt x="962" y="1098"/>
                </a:moveTo>
                <a:lnTo>
                  <a:pt x="962" y="1098"/>
                </a:lnTo>
                <a:cubicBezTo>
                  <a:pt x="962" y="1205"/>
                  <a:pt x="926" y="1295"/>
                  <a:pt x="845" y="1367"/>
                </a:cubicBezTo>
                <a:cubicBezTo>
                  <a:pt x="764" y="1448"/>
                  <a:pt x="665" y="1493"/>
                  <a:pt x="539" y="1502"/>
                </a:cubicBezTo>
                <a:cubicBezTo>
                  <a:pt x="539" y="1655"/>
                  <a:pt x="539" y="1655"/>
                  <a:pt x="539" y="1655"/>
                </a:cubicBezTo>
                <a:cubicBezTo>
                  <a:pt x="431" y="1655"/>
                  <a:pt x="431" y="1655"/>
                  <a:pt x="431" y="1655"/>
                </a:cubicBezTo>
                <a:cubicBezTo>
                  <a:pt x="431" y="1502"/>
                  <a:pt x="431" y="1502"/>
                  <a:pt x="431" y="1502"/>
                </a:cubicBezTo>
                <a:cubicBezTo>
                  <a:pt x="296" y="1493"/>
                  <a:pt x="197" y="1457"/>
                  <a:pt x="116" y="1385"/>
                </a:cubicBezTo>
                <a:cubicBezTo>
                  <a:pt x="36" y="1313"/>
                  <a:pt x="0" y="1214"/>
                  <a:pt x="0" y="1098"/>
                </a:cubicBezTo>
                <a:cubicBezTo>
                  <a:pt x="332" y="1098"/>
                  <a:pt x="332" y="1098"/>
                  <a:pt x="332" y="1098"/>
                </a:cubicBezTo>
                <a:cubicBezTo>
                  <a:pt x="341" y="1178"/>
                  <a:pt x="368" y="1223"/>
                  <a:pt x="431" y="1241"/>
                </a:cubicBezTo>
                <a:cubicBezTo>
                  <a:pt x="431" y="954"/>
                  <a:pt x="431" y="954"/>
                  <a:pt x="431" y="954"/>
                </a:cubicBezTo>
                <a:cubicBezTo>
                  <a:pt x="377" y="936"/>
                  <a:pt x="323" y="918"/>
                  <a:pt x="269" y="900"/>
                </a:cubicBezTo>
                <a:cubicBezTo>
                  <a:pt x="224" y="882"/>
                  <a:pt x="188" y="864"/>
                  <a:pt x="170" y="855"/>
                </a:cubicBezTo>
                <a:cubicBezTo>
                  <a:pt x="161" y="855"/>
                  <a:pt x="143" y="837"/>
                  <a:pt x="116" y="828"/>
                </a:cubicBezTo>
                <a:cubicBezTo>
                  <a:pt x="98" y="810"/>
                  <a:pt x="80" y="792"/>
                  <a:pt x="71" y="774"/>
                </a:cubicBezTo>
                <a:cubicBezTo>
                  <a:pt x="53" y="756"/>
                  <a:pt x="44" y="738"/>
                  <a:pt x="36" y="720"/>
                </a:cubicBezTo>
                <a:cubicBezTo>
                  <a:pt x="8" y="684"/>
                  <a:pt x="0" y="630"/>
                  <a:pt x="0" y="558"/>
                </a:cubicBezTo>
                <a:cubicBezTo>
                  <a:pt x="0" y="450"/>
                  <a:pt x="44" y="351"/>
                  <a:pt x="125" y="279"/>
                </a:cubicBezTo>
                <a:cubicBezTo>
                  <a:pt x="206" y="207"/>
                  <a:pt x="305" y="171"/>
                  <a:pt x="431" y="153"/>
                </a:cubicBezTo>
                <a:cubicBezTo>
                  <a:pt x="431" y="0"/>
                  <a:pt x="431" y="0"/>
                  <a:pt x="431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39" y="153"/>
                  <a:pt x="539" y="153"/>
                  <a:pt x="539" y="153"/>
                </a:cubicBezTo>
                <a:cubicBezTo>
                  <a:pt x="665" y="162"/>
                  <a:pt x="773" y="198"/>
                  <a:pt x="845" y="261"/>
                </a:cubicBezTo>
                <a:cubicBezTo>
                  <a:pt x="917" y="333"/>
                  <a:pt x="962" y="423"/>
                  <a:pt x="962" y="558"/>
                </a:cubicBezTo>
                <a:cubicBezTo>
                  <a:pt x="638" y="558"/>
                  <a:pt x="638" y="558"/>
                  <a:pt x="638" y="558"/>
                </a:cubicBezTo>
                <a:cubicBezTo>
                  <a:pt x="629" y="486"/>
                  <a:pt x="602" y="441"/>
                  <a:pt x="539" y="414"/>
                </a:cubicBezTo>
                <a:cubicBezTo>
                  <a:pt x="539" y="711"/>
                  <a:pt x="539" y="711"/>
                  <a:pt x="539" y="711"/>
                </a:cubicBezTo>
                <a:cubicBezTo>
                  <a:pt x="665" y="747"/>
                  <a:pt x="746" y="774"/>
                  <a:pt x="782" y="792"/>
                </a:cubicBezTo>
                <a:cubicBezTo>
                  <a:pt x="899" y="855"/>
                  <a:pt x="962" y="963"/>
                  <a:pt x="962" y="1098"/>
                </a:cubicBezTo>
                <a:close/>
                <a:moveTo>
                  <a:pt x="431" y="414"/>
                </a:moveTo>
                <a:lnTo>
                  <a:pt x="431" y="414"/>
                </a:lnTo>
                <a:cubicBezTo>
                  <a:pt x="359" y="432"/>
                  <a:pt x="323" y="468"/>
                  <a:pt x="323" y="531"/>
                </a:cubicBezTo>
                <a:cubicBezTo>
                  <a:pt x="323" y="594"/>
                  <a:pt x="359" y="648"/>
                  <a:pt x="431" y="675"/>
                </a:cubicBezTo>
                <a:lnTo>
                  <a:pt x="431" y="414"/>
                </a:lnTo>
                <a:close/>
                <a:moveTo>
                  <a:pt x="539" y="1241"/>
                </a:moveTo>
                <a:lnTo>
                  <a:pt x="539" y="1241"/>
                </a:lnTo>
                <a:cubicBezTo>
                  <a:pt x="602" y="1223"/>
                  <a:pt x="629" y="1187"/>
                  <a:pt x="629" y="1124"/>
                </a:cubicBezTo>
                <a:cubicBezTo>
                  <a:pt x="629" y="1071"/>
                  <a:pt x="602" y="1026"/>
                  <a:pt x="539" y="990"/>
                </a:cubicBezTo>
                <a:lnTo>
                  <a:pt x="539" y="1241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6">
            <a:extLst>
              <a:ext uri="{FF2B5EF4-FFF2-40B4-BE49-F238E27FC236}">
                <a16:creationId xmlns:a16="http://schemas.microsoft.com/office/drawing/2014/main" id="{15A03733-FDED-8D4B-A77F-4DCC434F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831" y="6519423"/>
            <a:ext cx="5118368" cy="2783346"/>
          </a:xfrm>
          <a:custGeom>
            <a:avLst/>
            <a:gdLst>
              <a:gd name="T0" fmla="*/ 2411 w 4833"/>
              <a:gd name="T1" fmla="*/ 1196 h 2627"/>
              <a:gd name="T2" fmla="*/ 2411 w 4833"/>
              <a:gd name="T3" fmla="*/ 1196 h 2627"/>
              <a:gd name="T4" fmla="*/ 0 w 4833"/>
              <a:gd name="T5" fmla="*/ 0 h 2627"/>
              <a:gd name="T6" fmla="*/ 0 w 4833"/>
              <a:gd name="T7" fmla="*/ 2410 h 2627"/>
              <a:gd name="T8" fmla="*/ 216 w 4833"/>
              <a:gd name="T9" fmla="*/ 2626 h 2627"/>
              <a:gd name="T10" fmla="*/ 4616 w 4833"/>
              <a:gd name="T11" fmla="*/ 2626 h 2627"/>
              <a:gd name="T12" fmla="*/ 4832 w 4833"/>
              <a:gd name="T13" fmla="*/ 2410 h 2627"/>
              <a:gd name="T14" fmla="*/ 4832 w 4833"/>
              <a:gd name="T15" fmla="*/ 0 h 2627"/>
              <a:gd name="T16" fmla="*/ 2411 w 4833"/>
              <a:gd name="T17" fmla="*/ 1196 h 2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33" h="2627">
                <a:moveTo>
                  <a:pt x="2411" y="1196"/>
                </a:moveTo>
                <a:lnTo>
                  <a:pt x="2411" y="1196"/>
                </a:lnTo>
                <a:cubicBezTo>
                  <a:pt x="0" y="0"/>
                  <a:pt x="0" y="0"/>
                  <a:pt x="0" y="0"/>
                </a:cubicBezTo>
                <a:cubicBezTo>
                  <a:pt x="0" y="2410"/>
                  <a:pt x="0" y="2410"/>
                  <a:pt x="0" y="2410"/>
                </a:cubicBezTo>
                <a:cubicBezTo>
                  <a:pt x="0" y="2527"/>
                  <a:pt x="99" y="2626"/>
                  <a:pt x="216" y="2626"/>
                </a:cubicBezTo>
                <a:cubicBezTo>
                  <a:pt x="4616" y="2626"/>
                  <a:pt x="4616" y="2626"/>
                  <a:pt x="4616" y="2626"/>
                </a:cubicBezTo>
                <a:cubicBezTo>
                  <a:pt x="4733" y="2626"/>
                  <a:pt x="4832" y="2527"/>
                  <a:pt x="4832" y="2410"/>
                </a:cubicBezTo>
                <a:cubicBezTo>
                  <a:pt x="4832" y="0"/>
                  <a:pt x="4832" y="0"/>
                  <a:pt x="4832" y="0"/>
                </a:cubicBezTo>
                <a:lnTo>
                  <a:pt x="2411" y="119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7">
            <a:extLst>
              <a:ext uri="{FF2B5EF4-FFF2-40B4-BE49-F238E27FC236}">
                <a16:creationId xmlns:a16="http://schemas.microsoft.com/office/drawing/2014/main" id="{EC5B97F6-ADA3-AD40-828E-8EC483D1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168" y="8233327"/>
            <a:ext cx="2152889" cy="2152891"/>
          </a:xfrm>
          <a:custGeom>
            <a:avLst/>
            <a:gdLst>
              <a:gd name="T0" fmla="*/ 1016 w 2034"/>
              <a:gd name="T1" fmla="*/ 2033 h 2034"/>
              <a:gd name="T2" fmla="*/ 1016 w 2034"/>
              <a:gd name="T3" fmla="*/ 2033 h 2034"/>
              <a:gd name="T4" fmla="*/ 0 w 2034"/>
              <a:gd name="T5" fmla="*/ 1016 h 2034"/>
              <a:gd name="T6" fmla="*/ 1016 w 2034"/>
              <a:gd name="T7" fmla="*/ 0 h 2034"/>
              <a:gd name="T8" fmla="*/ 2033 w 2034"/>
              <a:gd name="T9" fmla="*/ 1016 h 2034"/>
              <a:gd name="T10" fmla="*/ 1016 w 2034"/>
              <a:gd name="T11" fmla="*/ 2033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4" h="2034">
                <a:moveTo>
                  <a:pt x="1016" y="2033"/>
                </a:moveTo>
                <a:lnTo>
                  <a:pt x="1016" y="2033"/>
                </a:lnTo>
                <a:cubicBezTo>
                  <a:pt x="449" y="2033"/>
                  <a:pt x="0" y="1574"/>
                  <a:pt x="0" y="1016"/>
                </a:cubicBezTo>
                <a:cubicBezTo>
                  <a:pt x="0" y="458"/>
                  <a:pt x="449" y="0"/>
                  <a:pt x="1016" y="0"/>
                </a:cubicBezTo>
                <a:cubicBezTo>
                  <a:pt x="1574" y="0"/>
                  <a:pt x="2033" y="458"/>
                  <a:pt x="2033" y="1016"/>
                </a:cubicBezTo>
                <a:cubicBezTo>
                  <a:pt x="2033" y="1574"/>
                  <a:pt x="1574" y="2033"/>
                  <a:pt x="1016" y="20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8">
            <a:extLst>
              <a:ext uri="{FF2B5EF4-FFF2-40B4-BE49-F238E27FC236}">
                <a16:creationId xmlns:a16="http://schemas.microsoft.com/office/drawing/2014/main" id="{74E35A44-EE09-0C45-B846-76E10821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36" y="8195967"/>
            <a:ext cx="2222941" cy="2232281"/>
          </a:xfrm>
          <a:custGeom>
            <a:avLst/>
            <a:gdLst>
              <a:gd name="T0" fmla="*/ 1052 w 2097"/>
              <a:gd name="T1" fmla="*/ 63 h 2106"/>
              <a:gd name="T2" fmla="*/ 1052 w 2097"/>
              <a:gd name="T3" fmla="*/ 63 h 2106"/>
              <a:gd name="T4" fmla="*/ 2042 w 2097"/>
              <a:gd name="T5" fmla="*/ 1052 h 2106"/>
              <a:gd name="T6" fmla="*/ 1052 w 2097"/>
              <a:gd name="T7" fmla="*/ 2042 h 2106"/>
              <a:gd name="T8" fmla="*/ 62 w 2097"/>
              <a:gd name="T9" fmla="*/ 1052 h 2106"/>
              <a:gd name="T10" fmla="*/ 1052 w 2097"/>
              <a:gd name="T11" fmla="*/ 63 h 2106"/>
              <a:gd name="T12" fmla="*/ 1052 w 2097"/>
              <a:gd name="T13" fmla="*/ 0 h 2106"/>
              <a:gd name="T14" fmla="*/ 1052 w 2097"/>
              <a:gd name="T15" fmla="*/ 0 h 2106"/>
              <a:gd name="T16" fmla="*/ 0 w 2097"/>
              <a:gd name="T17" fmla="*/ 1052 h 2106"/>
              <a:gd name="T18" fmla="*/ 1052 w 2097"/>
              <a:gd name="T19" fmla="*/ 2105 h 2106"/>
              <a:gd name="T20" fmla="*/ 2096 w 2097"/>
              <a:gd name="T21" fmla="*/ 1052 h 2106"/>
              <a:gd name="T22" fmla="*/ 1052 w 2097"/>
              <a:gd name="T23" fmla="*/ 0 h 2106"/>
              <a:gd name="T24" fmla="*/ 1052 w 2097"/>
              <a:gd name="T25" fmla="*/ 63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97" h="2106">
                <a:moveTo>
                  <a:pt x="1052" y="63"/>
                </a:moveTo>
                <a:lnTo>
                  <a:pt x="1052" y="63"/>
                </a:lnTo>
                <a:cubicBezTo>
                  <a:pt x="1592" y="63"/>
                  <a:pt x="2042" y="503"/>
                  <a:pt x="2042" y="1052"/>
                </a:cubicBezTo>
                <a:cubicBezTo>
                  <a:pt x="2042" y="1601"/>
                  <a:pt x="1592" y="2042"/>
                  <a:pt x="1052" y="2042"/>
                </a:cubicBezTo>
                <a:cubicBezTo>
                  <a:pt x="503" y="2042"/>
                  <a:pt x="62" y="1601"/>
                  <a:pt x="62" y="1052"/>
                </a:cubicBezTo>
                <a:cubicBezTo>
                  <a:pt x="62" y="503"/>
                  <a:pt x="503" y="63"/>
                  <a:pt x="1052" y="63"/>
                </a:cubicBezTo>
                <a:lnTo>
                  <a:pt x="1052" y="0"/>
                </a:lnTo>
                <a:lnTo>
                  <a:pt x="1052" y="0"/>
                </a:lnTo>
                <a:cubicBezTo>
                  <a:pt x="467" y="0"/>
                  <a:pt x="0" y="476"/>
                  <a:pt x="0" y="1052"/>
                </a:cubicBezTo>
                <a:cubicBezTo>
                  <a:pt x="0" y="1628"/>
                  <a:pt x="467" y="2105"/>
                  <a:pt x="1052" y="2105"/>
                </a:cubicBezTo>
                <a:cubicBezTo>
                  <a:pt x="1628" y="2105"/>
                  <a:pt x="2096" y="1628"/>
                  <a:pt x="2096" y="1052"/>
                </a:cubicBezTo>
                <a:cubicBezTo>
                  <a:pt x="2096" y="476"/>
                  <a:pt x="1628" y="0"/>
                  <a:pt x="1052" y="0"/>
                </a:cubicBezTo>
                <a:lnTo>
                  <a:pt x="1052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9">
            <a:extLst>
              <a:ext uri="{FF2B5EF4-FFF2-40B4-BE49-F238E27FC236}">
                <a16:creationId xmlns:a16="http://schemas.microsoft.com/office/drawing/2014/main" id="{54BEC0D0-FEA1-9147-9BDC-F2C33316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727" y="8233327"/>
            <a:ext cx="2152889" cy="2152891"/>
          </a:xfrm>
          <a:custGeom>
            <a:avLst/>
            <a:gdLst>
              <a:gd name="T0" fmla="*/ 1017 w 2034"/>
              <a:gd name="T1" fmla="*/ 2033 h 2034"/>
              <a:gd name="T2" fmla="*/ 1017 w 2034"/>
              <a:gd name="T3" fmla="*/ 2033 h 2034"/>
              <a:gd name="T4" fmla="*/ 0 w 2034"/>
              <a:gd name="T5" fmla="*/ 1016 h 2034"/>
              <a:gd name="T6" fmla="*/ 1017 w 2034"/>
              <a:gd name="T7" fmla="*/ 0 h 2034"/>
              <a:gd name="T8" fmla="*/ 2033 w 2034"/>
              <a:gd name="T9" fmla="*/ 1016 h 2034"/>
              <a:gd name="T10" fmla="*/ 1017 w 2034"/>
              <a:gd name="T11" fmla="*/ 2033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4" h="2034">
                <a:moveTo>
                  <a:pt x="1017" y="2033"/>
                </a:moveTo>
                <a:lnTo>
                  <a:pt x="1017" y="2033"/>
                </a:lnTo>
                <a:cubicBezTo>
                  <a:pt x="459" y="2033"/>
                  <a:pt x="0" y="1574"/>
                  <a:pt x="0" y="1016"/>
                </a:cubicBezTo>
                <a:cubicBezTo>
                  <a:pt x="0" y="458"/>
                  <a:pt x="459" y="0"/>
                  <a:pt x="1017" y="0"/>
                </a:cubicBezTo>
                <a:cubicBezTo>
                  <a:pt x="1583" y="0"/>
                  <a:pt x="2033" y="458"/>
                  <a:pt x="2033" y="1016"/>
                </a:cubicBezTo>
                <a:cubicBezTo>
                  <a:pt x="2033" y="1574"/>
                  <a:pt x="1583" y="2033"/>
                  <a:pt x="1017" y="20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80">
            <a:extLst>
              <a:ext uri="{FF2B5EF4-FFF2-40B4-BE49-F238E27FC236}">
                <a16:creationId xmlns:a16="http://schemas.microsoft.com/office/drawing/2014/main" id="{9B103859-9A32-E649-93FC-5B9730D7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706" y="8195967"/>
            <a:ext cx="2222941" cy="2232281"/>
          </a:xfrm>
          <a:custGeom>
            <a:avLst/>
            <a:gdLst>
              <a:gd name="T0" fmla="*/ 1044 w 2097"/>
              <a:gd name="T1" fmla="*/ 63 h 2106"/>
              <a:gd name="T2" fmla="*/ 1044 w 2097"/>
              <a:gd name="T3" fmla="*/ 63 h 2106"/>
              <a:gd name="T4" fmla="*/ 2033 w 2097"/>
              <a:gd name="T5" fmla="*/ 1052 h 2106"/>
              <a:gd name="T6" fmla="*/ 1044 w 2097"/>
              <a:gd name="T7" fmla="*/ 2042 h 2106"/>
              <a:gd name="T8" fmla="*/ 54 w 2097"/>
              <a:gd name="T9" fmla="*/ 1052 h 2106"/>
              <a:gd name="T10" fmla="*/ 1044 w 2097"/>
              <a:gd name="T11" fmla="*/ 63 h 2106"/>
              <a:gd name="T12" fmla="*/ 1044 w 2097"/>
              <a:gd name="T13" fmla="*/ 0 h 2106"/>
              <a:gd name="T14" fmla="*/ 1044 w 2097"/>
              <a:gd name="T15" fmla="*/ 0 h 2106"/>
              <a:gd name="T16" fmla="*/ 0 w 2097"/>
              <a:gd name="T17" fmla="*/ 1052 h 2106"/>
              <a:gd name="T18" fmla="*/ 1044 w 2097"/>
              <a:gd name="T19" fmla="*/ 2105 h 2106"/>
              <a:gd name="T20" fmla="*/ 2096 w 2097"/>
              <a:gd name="T21" fmla="*/ 1052 h 2106"/>
              <a:gd name="T22" fmla="*/ 1044 w 2097"/>
              <a:gd name="T23" fmla="*/ 0 h 2106"/>
              <a:gd name="T24" fmla="*/ 1044 w 2097"/>
              <a:gd name="T25" fmla="*/ 63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97" h="2106">
                <a:moveTo>
                  <a:pt x="1044" y="63"/>
                </a:moveTo>
                <a:lnTo>
                  <a:pt x="1044" y="63"/>
                </a:lnTo>
                <a:cubicBezTo>
                  <a:pt x="1592" y="63"/>
                  <a:pt x="2033" y="503"/>
                  <a:pt x="2033" y="1052"/>
                </a:cubicBezTo>
                <a:cubicBezTo>
                  <a:pt x="2033" y="1601"/>
                  <a:pt x="1592" y="2042"/>
                  <a:pt x="1044" y="2042"/>
                </a:cubicBezTo>
                <a:cubicBezTo>
                  <a:pt x="504" y="2042"/>
                  <a:pt x="54" y="1601"/>
                  <a:pt x="54" y="1052"/>
                </a:cubicBezTo>
                <a:cubicBezTo>
                  <a:pt x="54" y="503"/>
                  <a:pt x="504" y="63"/>
                  <a:pt x="1044" y="63"/>
                </a:cubicBezTo>
                <a:lnTo>
                  <a:pt x="1044" y="0"/>
                </a:lnTo>
                <a:lnTo>
                  <a:pt x="1044" y="0"/>
                </a:lnTo>
                <a:cubicBezTo>
                  <a:pt x="468" y="0"/>
                  <a:pt x="0" y="476"/>
                  <a:pt x="0" y="1052"/>
                </a:cubicBezTo>
                <a:cubicBezTo>
                  <a:pt x="0" y="1628"/>
                  <a:pt x="468" y="2105"/>
                  <a:pt x="1044" y="2105"/>
                </a:cubicBezTo>
                <a:cubicBezTo>
                  <a:pt x="1619" y="2105"/>
                  <a:pt x="2096" y="1628"/>
                  <a:pt x="2096" y="1052"/>
                </a:cubicBezTo>
                <a:cubicBezTo>
                  <a:pt x="2096" y="476"/>
                  <a:pt x="1619" y="0"/>
                  <a:pt x="1044" y="0"/>
                </a:cubicBezTo>
                <a:lnTo>
                  <a:pt x="1044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81">
            <a:extLst>
              <a:ext uri="{FF2B5EF4-FFF2-40B4-BE49-F238E27FC236}">
                <a16:creationId xmlns:a16="http://schemas.microsoft.com/office/drawing/2014/main" id="{8280C250-0CE3-DD43-9EF5-E5B43E8F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3233" y="8233327"/>
            <a:ext cx="2162232" cy="2152891"/>
          </a:xfrm>
          <a:custGeom>
            <a:avLst/>
            <a:gdLst>
              <a:gd name="T0" fmla="*/ 1016 w 2043"/>
              <a:gd name="T1" fmla="*/ 2033 h 2034"/>
              <a:gd name="T2" fmla="*/ 1016 w 2043"/>
              <a:gd name="T3" fmla="*/ 2033 h 2034"/>
              <a:gd name="T4" fmla="*/ 0 w 2043"/>
              <a:gd name="T5" fmla="*/ 1016 h 2034"/>
              <a:gd name="T6" fmla="*/ 1016 w 2043"/>
              <a:gd name="T7" fmla="*/ 0 h 2034"/>
              <a:gd name="T8" fmla="*/ 2042 w 2043"/>
              <a:gd name="T9" fmla="*/ 1016 h 2034"/>
              <a:gd name="T10" fmla="*/ 1016 w 2043"/>
              <a:gd name="T11" fmla="*/ 2033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3" h="2034">
                <a:moveTo>
                  <a:pt x="1016" y="2033"/>
                </a:moveTo>
                <a:lnTo>
                  <a:pt x="1016" y="2033"/>
                </a:lnTo>
                <a:cubicBezTo>
                  <a:pt x="458" y="2033"/>
                  <a:pt x="0" y="1574"/>
                  <a:pt x="0" y="1016"/>
                </a:cubicBezTo>
                <a:cubicBezTo>
                  <a:pt x="0" y="458"/>
                  <a:pt x="458" y="0"/>
                  <a:pt x="1016" y="0"/>
                </a:cubicBezTo>
                <a:cubicBezTo>
                  <a:pt x="1583" y="0"/>
                  <a:pt x="2042" y="458"/>
                  <a:pt x="2042" y="1016"/>
                </a:cubicBezTo>
                <a:cubicBezTo>
                  <a:pt x="2042" y="1574"/>
                  <a:pt x="1583" y="2033"/>
                  <a:pt x="1016" y="20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82">
            <a:extLst>
              <a:ext uri="{FF2B5EF4-FFF2-40B4-BE49-F238E27FC236}">
                <a16:creationId xmlns:a16="http://schemas.microsoft.com/office/drawing/2014/main" id="{D8331EE7-B9BD-F043-893F-F23B3213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213" y="8195967"/>
            <a:ext cx="2222941" cy="2232281"/>
          </a:xfrm>
          <a:custGeom>
            <a:avLst/>
            <a:gdLst>
              <a:gd name="T0" fmla="*/ 1043 w 2097"/>
              <a:gd name="T1" fmla="*/ 63 h 2106"/>
              <a:gd name="T2" fmla="*/ 1043 w 2097"/>
              <a:gd name="T3" fmla="*/ 63 h 2106"/>
              <a:gd name="T4" fmla="*/ 2033 w 2097"/>
              <a:gd name="T5" fmla="*/ 1052 h 2106"/>
              <a:gd name="T6" fmla="*/ 1043 w 2097"/>
              <a:gd name="T7" fmla="*/ 2042 h 2106"/>
              <a:gd name="T8" fmla="*/ 63 w 2097"/>
              <a:gd name="T9" fmla="*/ 1052 h 2106"/>
              <a:gd name="T10" fmla="*/ 1043 w 2097"/>
              <a:gd name="T11" fmla="*/ 63 h 2106"/>
              <a:gd name="T12" fmla="*/ 1043 w 2097"/>
              <a:gd name="T13" fmla="*/ 0 h 2106"/>
              <a:gd name="T14" fmla="*/ 1043 w 2097"/>
              <a:gd name="T15" fmla="*/ 0 h 2106"/>
              <a:gd name="T16" fmla="*/ 0 w 2097"/>
              <a:gd name="T17" fmla="*/ 1052 h 2106"/>
              <a:gd name="T18" fmla="*/ 1043 w 2097"/>
              <a:gd name="T19" fmla="*/ 2105 h 2106"/>
              <a:gd name="T20" fmla="*/ 2096 w 2097"/>
              <a:gd name="T21" fmla="*/ 1052 h 2106"/>
              <a:gd name="T22" fmla="*/ 1043 w 2097"/>
              <a:gd name="T23" fmla="*/ 0 h 2106"/>
              <a:gd name="T24" fmla="*/ 1043 w 2097"/>
              <a:gd name="T25" fmla="*/ 63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97" h="2106">
                <a:moveTo>
                  <a:pt x="1043" y="63"/>
                </a:moveTo>
                <a:lnTo>
                  <a:pt x="1043" y="63"/>
                </a:lnTo>
                <a:cubicBezTo>
                  <a:pt x="1592" y="63"/>
                  <a:pt x="2033" y="503"/>
                  <a:pt x="2033" y="1052"/>
                </a:cubicBezTo>
                <a:cubicBezTo>
                  <a:pt x="2033" y="1601"/>
                  <a:pt x="1592" y="2042"/>
                  <a:pt x="1043" y="2042"/>
                </a:cubicBezTo>
                <a:cubicBezTo>
                  <a:pt x="503" y="2042"/>
                  <a:pt x="63" y="1601"/>
                  <a:pt x="63" y="1052"/>
                </a:cubicBezTo>
                <a:cubicBezTo>
                  <a:pt x="63" y="503"/>
                  <a:pt x="503" y="63"/>
                  <a:pt x="1043" y="63"/>
                </a:cubicBezTo>
                <a:lnTo>
                  <a:pt x="1043" y="0"/>
                </a:lnTo>
                <a:lnTo>
                  <a:pt x="1043" y="0"/>
                </a:lnTo>
                <a:cubicBezTo>
                  <a:pt x="467" y="0"/>
                  <a:pt x="0" y="476"/>
                  <a:pt x="0" y="1052"/>
                </a:cubicBezTo>
                <a:cubicBezTo>
                  <a:pt x="0" y="1628"/>
                  <a:pt x="467" y="2105"/>
                  <a:pt x="1043" y="2105"/>
                </a:cubicBezTo>
                <a:cubicBezTo>
                  <a:pt x="1628" y="2105"/>
                  <a:pt x="2096" y="1628"/>
                  <a:pt x="2096" y="1052"/>
                </a:cubicBezTo>
                <a:cubicBezTo>
                  <a:pt x="2096" y="476"/>
                  <a:pt x="1628" y="0"/>
                  <a:pt x="1043" y="0"/>
                </a:cubicBezTo>
                <a:lnTo>
                  <a:pt x="1043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67">
            <a:extLst>
              <a:ext uri="{FF2B5EF4-FFF2-40B4-BE49-F238E27FC236}">
                <a16:creationId xmlns:a16="http://schemas.microsoft.com/office/drawing/2014/main" id="{667D67BD-D02B-4449-9578-14484B80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305" y="8985206"/>
            <a:ext cx="751876" cy="565074"/>
          </a:xfrm>
          <a:custGeom>
            <a:avLst/>
            <a:gdLst>
              <a:gd name="T0" fmla="*/ 648 w 712"/>
              <a:gd name="T1" fmla="*/ 531 h 532"/>
              <a:gd name="T2" fmla="*/ 648 w 712"/>
              <a:gd name="T3" fmla="*/ 531 h 532"/>
              <a:gd name="T4" fmla="*/ 63 w 712"/>
              <a:gd name="T5" fmla="*/ 531 h 532"/>
              <a:gd name="T6" fmla="*/ 0 w 712"/>
              <a:gd name="T7" fmla="*/ 477 h 532"/>
              <a:gd name="T8" fmla="*/ 0 w 712"/>
              <a:gd name="T9" fmla="*/ 54 h 532"/>
              <a:gd name="T10" fmla="*/ 63 w 712"/>
              <a:gd name="T11" fmla="*/ 0 h 532"/>
              <a:gd name="T12" fmla="*/ 648 w 712"/>
              <a:gd name="T13" fmla="*/ 0 h 532"/>
              <a:gd name="T14" fmla="*/ 711 w 712"/>
              <a:gd name="T15" fmla="*/ 54 h 532"/>
              <a:gd name="T16" fmla="*/ 711 w 712"/>
              <a:gd name="T17" fmla="*/ 477 h 532"/>
              <a:gd name="T18" fmla="*/ 648 w 712"/>
              <a:gd name="T19" fmla="*/ 531 h 532"/>
              <a:gd name="T20" fmla="*/ 63 w 712"/>
              <a:gd name="T21" fmla="*/ 36 h 532"/>
              <a:gd name="T22" fmla="*/ 63 w 712"/>
              <a:gd name="T23" fmla="*/ 36 h 532"/>
              <a:gd name="T24" fmla="*/ 45 w 712"/>
              <a:gd name="T25" fmla="*/ 54 h 532"/>
              <a:gd name="T26" fmla="*/ 45 w 712"/>
              <a:gd name="T27" fmla="*/ 477 h 532"/>
              <a:gd name="T28" fmla="*/ 63 w 712"/>
              <a:gd name="T29" fmla="*/ 495 h 532"/>
              <a:gd name="T30" fmla="*/ 648 w 712"/>
              <a:gd name="T31" fmla="*/ 495 h 532"/>
              <a:gd name="T32" fmla="*/ 666 w 712"/>
              <a:gd name="T33" fmla="*/ 477 h 532"/>
              <a:gd name="T34" fmla="*/ 666 w 712"/>
              <a:gd name="T35" fmla="*/ 54 h 532"/>
              <a:gd name="T36" fmla="*/ 648 w 712"/>
              <a:gd name="T37" fmla="*/ 36 h 532"/>
              <a:gd name="T38" fmla="*/ 63 w 712"/>
              <a:gd name="T39" fmla="*/ 36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2" h="532">
                <a:moveTo>
                  <a:pt x="648" y="531"/>
                </a:moveTo>
                <a:lnTo>
                  <a:pt x="648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27" y="531"/>
                  <a:pt x="0" y="504"/>
                  <a:pt x="0" y="47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648" y="0"/>
                  <a:pt x="648" y="0"/>
                  <a:pt x="648" y="0"/>
                </a:cubicBezTo>
                <a:cubicBezTo>
                  <a:pt x="684" y="0"/>
                  <a:pt x="711" y="27"/>
                  <a:pt x="711" y="54"/>
                </a:cubicBezTo>
                <a:cubicBezTo>
                  <a:pt x="711" y="477"/>
                  <a:pt x="711" y="477"/>
                  <a:pt x="711" y="477"/>
                </a:cubicBezTo>
                <a:cubicBezTo>
                  <a:pt x="711" y="504"/>
                  <a:pt x="684" y="531"/>
                  <a:pt x="648" y="531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45" y="45"/>
                  <a:pt x="45" y="54"/>
                </a:cubicBezTo>
                <a:cubicBezTo>
                  <a:pt x="45" y="477"/>
                  <a:pt x="45" y="477"/>
                  <a:pt x="45" y="477"/>
                </a:cubicBezTo>
                <a:cubicBezTo>
                  <a:pt x="45" y="486"/>
                  <a:pt x="54" y="495"/>
                  <a:pt x="63" y="495"/>
                </a:cubicBezTo>
                <a:cubicBezTo>
                  <a:pt x="648" y="495"/>
                  <a:pt x="648" y="495"/>
                  <a:pt x="648" y="495"/>
                </a:cubicBezTo>
                <a:cubicBezTo>
                  <a:pt x="657" y="495"/>
                  <a:pt x="666" y="486"/>
                  <a:pt x="666" y="477"/>
                </a:cubicBezTo>
                <a:cubicBezTo>
                  <a:pt x="666" y="54"/>
                  <a:pt x="666" y="54"/>
                  <a:pt x="666" y="54"/>
                </a:cubicBezTo>
                <a:cubicBezTo>
                  <a:pt x="666" y="45"/>
                  <a:pt x="657" y="36"/>
                  <a:pt x="648" y="36"/>
                </a:cubicBezTo>
                <a:lnTo>
                  <a:pt x="63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68">
            <a:extLst>
              <a:ext uri="{FF2B5EF4-FFF2-40B4-BE49-F238E27FC236}">
                <a16:creationId xmlns:a16="http://schemas.microsoft.com/office/drawing/2014/main" id="{C47C270B-66C4-6D4C-9ADD-8C62CAC7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6573" y="8891805"/>
            <a:ext cx="924669" cy="751876"/>
          </a:xfrm>
          <a:custGeom>
            <a:avLst/>
            <a:gdLst>
              <a:gd name="T0" fmla="*/ 810 w 874"/>
              <a:gd name="T1" fmla="*/ 711 h 712"/>
              <a:gd name="T2" fmla="*/ 810 w 874"/>
              <a:gd name="T3" fmla="*/ 711 h 712"/>
              <a:gd name="T4" fmla="*/ 63 w 874"/>
              <a:gd name="T5" fmla="*/ 711 h 712"/>
              <a:gd name="T6" fmla="*/ 0 w 874"/>
              <a:gd name="T7" fmla="*/ 648 h 712"/>
              <a:gd name="T8" fmla="*/ 0 w 874"/>
              <a:gd name="T9" fmla="*/ 63 h 712"/>
              <a:gd name="T10" fmla="*/ 63 w 874"/>
              <a:gd name="T11" fmla="*/ 0 h 712"/>
              <a:gd name="T12" fmla="*/ 810 w 874"/>
              <a:gd name="T13" fmla="*/ 0 h 712"/>
              <a:gd name="T14" fmla="*/ 873 w 874"/>
              <a:gd name="T15" fmla="*/ 63 h 712"/>
              <a:gd name="T16" fmla="*/ 873 w 874"/>
              <a:gd name="T17" fmla="*/ 648 h 712"/>
              <a:gd name="T18" fmla="*/ 810 w 874"/>
              <a:gd name="T19" fmla="*/ 711 h 712"/>
              <a:gd name="T20" fmla="*/ 63 w 874"/>
              <a:gd name="T21" fmla="*/ 46 h 712"/>
              <a:gd name="T22" fmla="*/ 63 w 874"/>
              <a:gd name="T23" fmla="*/ 46 h 712"/>
              <a:gd name="T24" fmla="*/ 45 w 874"/>
              <a:gd name="T25" fmla="*/ 63 h 712"/>
              <a:gd name="T26" fmla="*/ 45 w 874"/>
              <a:gd name="T27" fmla="*/ 648 h 712"/>
              <a:gd name="T28" fmla="*/ 63 w 874"/>
              <a:gd name="T29" fmla="*/ 666 h 712"/>
              <a:gd name="T30" fmla="*/ 810 w 874"/>
              <a:gd name="T31" fmla="*/ 666 h 712"/>
              <a:gd name="T32" fmla="*/ 828 w 874"/>
              <a:gd name="T33" fmla="*/ 648 h 712"/>
              <a:gd name="T34" fmla="*/ 828 w 874"/>
              <a:gd name="T35" fmla="*/ 63 h 712"/>
              <a:gd name="T36" fmla="*/ 810 w 874"/>
              <a:gd name="T37" fmla="*/ 46 h 712"/>
              <a:gd name="T38" fmla="*/ 63 w 874"/>
              <a:gd name="T39" fmla="*/ 46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4" h="712">
                <a:moveTo>
                  <a:pt x="810" y="711"/>
                </a:moveTo>
                <a:lnTo>
                  <a:pt x="810" y="711"/>
                </a:lnTo>
                <a:cubicBezTo>
                  <a:pt x="63" y="711"/>
                  <a:pt x="63" y="711"/>
                  <a:pt x="63" y="711"/>
                </a:cubicBezTo>
                <a:cubicBezTo>
                  <a:pt x="27" y="711"/>
                  <a:pt x="0" y="684"/>
                  <a:pt x="0" y="64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810" y="0"/>
                  <a:pt x="810" y="0"/>
                  <a:pt x="810" y="0"/>
                </a:cubicBezTo>
                <a:cubicBezTo>
                  <a:pt x="846" y="0"/>
                  <a:pt x="873" y="27"/>
                  <a:pt x="873" y="63"/>
                </a:cubicBezTo>
                <a:cubicBezTo>
                  <a:pt x="873" y="648"/>
                  <a:pt x="873" y="648"/>
                  <a:pt x="873" y="648"/>
                </a:cubicBezTo>
                <a:cubicBezTo>
                  <a:pt x="873" y="684"/>
                  <a:pt x="846" y="711"/>
                  <a:pt x="810" y="711"/>
                </a:cubicBezTo>
                <a:close/>
                <a:moveTo>
                  <a:pt x="63" y="46"/>
                </a:moveTo>
                <a:lnTo>
                  <a:pt x="63" y="46"/>
                </a:lnTo>
                <a:cubicBezTo>
                  <a:pt x="54" y="46"/>
                  <a:pt x="45" y="54"/>
                  <a:pt x="45" y="63"/>
                </a:cubicBezTo>
                <a:cubicBezTo>
                  <a:pt x="45" y="648"/>
                  <a:pt x="45" y="648"/>
                  <a:pt x="45" y="648"/>
                </a:cubicBezTo>
                <a:cubicBezTo>
                  <a:pt x="45" y="657"/>
                  <a:pt x="54" y="666"/>
                  <a:pt x="63" y="666"/>
                </a:cubicBezTo>
                <a:cubicBezTo>
                  <a:pt x="810" y="666"/>
                  <a:pt x="810" y="666"/>
                  <a:pt x="810" y="666"/>
                </a:cubicBezTo>
                <a:cubicBezTo>
                  <a:pt x="819" y="666"/>
                  <a:pt x="828" y="657"/>
                  <a:pt x="828" y="648"/>
                </a:cubicBezTo>
                <a:cubicBezTo>
                  <a:pt x="828" y="63"/>
                  <a:pt x="828" y="63"/>
                  <a:pt x="828" y="63"/>
                </a:cubicBezTo>
                <a:cubicBezTo>
                  <a:pt x="828" y="54"/>
                  <a:pt x="819" y="46"/>
                  <a:pt x="810" y="46"/>
                </a:cubicBezTo>
                <a:lnTo>
                  <a:pt x="63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69">
            <a:extLst>
              <a:ext uri="{FF2B5EF4-FFF2-40B4-BE49-F238E27FC236}">
                <a16:creationId xmlns:a16="http://schemas.microsoft.com/office/drawing/2014/main" id="{99835E36-8031-004B-95C6-59F3579F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0127" y="9204696"/>
            <a:ext cx="126090" cy="135433"/>
          </a:xfrm>
          <a:custGeom>
            <a:avLst/>
            <a:gdLst>
              <a:gd name="T0" fmla="*/ 63 w 118"/>
              <a:gd name="T1" fmla="*/ 126 h 127"/>
              <a:gd name="T2" fmla="*/ 63 w 118"/>
              <a:gd name="T3" fmla="*/ 126 h 127"/>
              <a:gd name="T4" fmla="*/ 0 w 118"/>
              <a:gd name="T5" fmla="*/ 63 h 127"/>
              <a:gd name="T6" fmla="*/ 63 w 118"/>
              <a:gd name="T7" fmla="*/ 0 h 127"/>
              <a:gd name="T8" fmla="*/ 117 w 118"/>
              <a:gd name="T9" fmla="*/ 63 h 127"/>
              <a:gd name="T10" fmla="*/ 63 w 118"/>
              <a:gd name="T11" fmla="*/ 126 h 127"/>
              <a:gd name="T12" fmla="*/ 63 w 118"/>
              <a:gd name="T13" fmla="*/ 36 h 127"/>
              <a:gd name="T14" fmla="*/ 63 w 118"/>
              <a:gd name="T15" fmla="*/ 36 h 127"/>
              <a:gd name="T16" fmla="*/ 36 w 118"/>
              <a:gd name="T17" fmla="*/ 63 h 127"/>
              <a:gd name="T18" fmla="*/ 63 w 118"/>
              <a:gd name="T19" fmla="*/ 81 h 127"/>
              <a:gd name="T20" fmla="*/ 81 w 118"/>
              <a:gd name="T21" fmla="*/ 63 h 127"/>
              <a:gd name="T22" fmla="*/ 63 w 118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9"/>
                  <a:pt x="90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0">
            <a:extLst>
              <a:ext uri="{FF2B5EF4-FFF2-40B4-BE49-F238E27FC236}">
                <a16:creationId xmlns:a16="http://schemas.microsoft.com/office/drawing/2014/main" id="{C377068F-74C3-EE4F-BC47-FF1F2282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9366" y="9073935"/>
            <a:ext cx="392284" cy="392284"/>
          </a:xfrm>
          <a:custGeom>
            <a:avLst/>
            <a:gdLst>
              <a:gd name="T0" fmla="*/ 180 w 370"/>
              <a:gd name="T1" fmla="*/ 369 h 370"/>
              <a:gd name="T2" fmla="*/ 180 w 370"/>
              <a:gd name="T3" fmla="*/ 369 h 370"/>
              <a:gd name="T4" fmla="*/ 0 w 370"/>
              <a:gd name="T5" fmla="*/ 189 h 370"/>
              <a:gd name="T6" fmla="*/ 180 w 370"/>
              <a:gd name="T7" fmla="*/ 0 h 370"/>
              <a:gd name="T8" fmla="*/ 369 w 370"/>
              <a:gd name="T9" fmla="*/ 189 h 370"/>
              <a:gd name="T10" fmla="*/ 180 w 370"/>
              <a:gd name="T11" fmla="*/ 369 h 370"/>
              <a:gd name="T12" fmla="*/ 180 w 370"/>
              <a:gd name="T13" fmla="*/ 36 h 370"/>
              <a:gd name="T14" fmla="*/ 180 w 370"/>
              <a:gd name="T15" fmla="*/ 36 h 370"/>
              <a:gd name="T16" fmla="*/ 36 w 370"/>
              <a:gd name="T17" fmla="*/ 189 h 370"/>
              <a:gd name="T18" fmla="*/ 180 w 370"/>
              <a:gd name="T19" fmla="*/ 333 h 370"/>
              <a:gd name="T20" fmla="*/ 333 w 370"/>
              <a:gd name="T21" fmla="*/ 189 h 370"/>
              <a:gd name="T22" fmla="*/ 180 w 370"/>
              <a:gd name="T23" fmla="*/ 36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0" h="370">
                <a:moveTo>
                  <a:pt x="180" y="369"/>
                </a:moveTo>
                <a:lnTo>
                  <a:pt x="180" y="369"/>
                </a:lnTo>
                <a:cubicBezTo>
                  <a:pt x="81" y="369"/>
                  <a:pt x="0" y="288"/>
                  <a:pt x="0" y="189"/>
                </a:cubicBezTo>
                <a:cubicBezTo>
                  <a:pt x="0" y="81"/>
                  <a:pt x="81" y="0"/>
                  <a:pt x="180" y="0"/>
                </a:cubicBezTo>
                <a:cubicBezTo>
                  <a:pt x="288" y="0"/>
                  <a:pt x="369" y="81"/>
                  <a:pt x="369" y="189"/>
                </a:cubicBezTo>
                <a:cubicBezTo>
                  <a:pt x="369" y="288"/>
                  <a:pt x="288" y="369"/>
                  <a:pt x="180" y="369"/>
                </a:cubicBezTo>
                <a:close/>
                <a:moveTo>
                  <a:pt x="180" y="36"/>
                </a:moveTo>
                <a:lnTo>
                  <a:pt x="180" y="36"/>
                </a:lnTo>
                <a:cubicBezTo>
                  <a:pt x="99" y="36"/>
                  <a:pt x="36" y="108"/>
                  <a:pt x="36" y="189"/>
                </a:cubicBezTo>
                <a:cubicBezTo>
                  <a:pt x="36" y="270"/>
                  <a:pt x="99" y="333"/>
                  <a:pt x="180" y="333"/>
                </a:cubicBezTo>
                <a:cubicBezTo>
                  <a:pt x="261" y="333"/>
                  <a:pt x="333" y="270"/>
                  <a:pt x="333" y="189"/>
                </a:cubicBezTo>
                <a:cubicBezTo>
                  <a:pt x="333" y="108"/>
                  <a:pt x="261" y="36"/>
                  <a:pt x="180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1">
            <a:extLst>
              <a:ext uri="{FF2B5EF4-FFF2-40B4-BE49-F238E27FC236}">
                <a16:creationId xmlns:a16="http://schemas.microsoft.com/office/drawing/2014/main" id="{E4B2DB4D-FB23-394E-8E7F-A6AF28A8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2156" y="9129975"/>
            <a:ext cx="46700" cy="70052"/>
          </a:xfrm>
          <a:custGeom>
            <a:avLst/>
            <a:gdLst>
              <a:gd name="T0" fmla="*/ 18 w 46"/>
              <a:gd name="T1" fmla="*/ 63 h 64"/>
              <a:gd name="T2" fmla="*/ 18 w 46"/>
              <a:gd name="T3" fmla="*/ 63 h 64"/>
              <a:gd name="T4" fmla="*/ 0 w 46"/>
              <a:gd name="T5" fmla="*/ 36 h 64"/>
              <a:gd name="T6" fmla="*/ 0 w 46"/>
              <a:gd name="T7" fmla="*/ 18 h 64"/>
              <a:gd name="T8" fmla="*/ 18 w 46"/>
              <a:gd name="T9" fmla="*/ 0 h 64"/>
              <a:gd name="T10" fmla="*/ 45 w 46"/>
              <a:gd name="T11" fmla="*/ 18 h 64"/>
              <a:gd name="T12" fmla="*/ 45 w 46"/>
              <a:gd name="T13" fmla="*/ 36 h 64"/>
              <a:gd name="T14" fmla="*/ 18 w 4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54"/>
                  <a:pt x="36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72">
            <a:extLst>
              <a:ext uri="{FF2B5EF4-FFF2-40B4-BE49-F238E27FC236}">
                <a16:creationId xmlns:a16="http://schemas.microsoft.com/office/drawing/2014/main" id="{F944CB52-3484-204C-AAEF-C2D13B45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7537" y="9157996"/>
            <a:ext cx="70052" cy="70052"/>
          </a:xfrm>
          <a:custGeom>
            <a:avLst/>
            <a:gdLst>
              <a:gd name="T0" fmla="*/ 27 w 64"/>
              <a:gd name="T1" fmla="*/ 63 h 64"/>
              <a:gd name="T2" fmla="*/ 27 w 64"/>
              <a:gd name="T3" fmla="*/ 63 h 64"/>
              <a:gd name="T4" fmla="*/ 9 w 64"/>
              <a:gd name="T5" fmla="*/ 54 h 64"/>
              <a:gd name="T6" fmla="*/ 9 w 64"/>
              <a:gd name="T7" fmla="*/ 27 h 64"/>
              <a:gd name="T8" fmla="*/ 27 w 64"/>
              <a:gd name="T9" fmla="*/ 9 h 64"/>
              <a:gd name="T10" fmla="*/ 54 w 64"/>
              <a:gd name="T11" fmla="*/ 9 h 64"/>
              <a:gd name="T12" fmla="*/ 54 w 64"/>
              <a:gd name="T13" fmla="*/ 36 h 64"/>
              <a:gd name="T14" fmla="*/ 36 w 64"/>
              <a:gd name="T15" fmla="*/ 54 h 64"/>
              <a:gd name="T16" fmla="*/ 27 w 64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18" y="54"/>
                  <a:pt x="9" y="54"/>
                </a:cubicBezTo>
                <a:cubicBezTo>
                  <a:pt x="0" y="45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45" y="0"/>
                  <a:pt x="54" y="9"/>
                </a:cubicBezTo>
                <a:cubicBezTo>
                  <a:pt x="63" y="18"/>
                  <a:pt x="63" y="27"/>
                  <a:pt x="54" y="36"/>
                </a:cubicBezTo>
                <a:cubicBezTo>
                  <a:pt x="36" y="54"/>
                  <a:pt x="36" y="54"/>
                  <a:pt x="36" y="54"/>
                </a:cubicBezTo>
                <a:lnTo>
                  <a:pt x="27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73">
            <a:extLst>
              <a:ext uri="{FF2B5EF4-FFF2-40B4-BE49-F238E27FC236}">
                <a16:creationId xmlns:a16="http://schemas.microsoft.com/office/drawing/2014/main" id="{28407E24-199B-9840-B648-687A40B2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97" y="9242056"/>
            <a:ext cx="56041" cy="46700"/>
          </a:xfrm>
          <a:custGeom>
            <a:avLst/>
            <a:gdLst>
              <a:gd name="T0" fmla="*/ 36 w 55"/>
              <a:gd name="T1" fmla="*/ 45 h 46"/>
              <a:gd name="T2" fmla="*/ 36 w 55"/>
              <a:gd name="T3" fmla="*/ 45 h 46"/>
              <a:gd name="T4" fmla="*/ 18 w 55"/>
              <a:gd name="T5" fmla="*/ 45 h 46"/>
              <a:gd name="T6" fmla="*/ 0 w 55"/>
              <a:gd name="T7" fmla="*/ 27 h 46"/>
              <a:gd name="T8" fmla="*/ 18 w 55"/>
              <a:gd name="T9" fmla="*/ 0 h 46"/>
              <a:gd name="T10" fmla="*/ 36 w 55"/>
              <a:gd name="T11" fmla="*/ 0 h 46"/>
              <a:gd name="T12" fmla="*/ 54 w 55"/>
              <a:gd name="T13" fmla="*/ 27 h 46"/>
              <a:gd name="T14" fmla="*/ 36 w 5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6">
                <a:moveTo>
                  <a:pt x="36" y="45"/>
                </a:moveTo>
                <a:lnTo>
                  <a:pt x="3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36"/>
                  <a:pt x="45" y="45"/>
                  <a:pt x="3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74">
            <a:extLst>
              <a:ext uri="{FF2B5EF4-FFF2-40B4-BE49-F238E27FC236}">
                <a16:creationId xmlns:a16="http://schemas.microsoft.com/office/drawing/2014/main" id="{2BD759D6-FD85-DD4C-B53B-D8BB6F0E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7537" y="9312109"/>
            <a:ext cx="70052" cy="70049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27 w 64"/>
              <a:gd name="T5" fmla="*/ 54 h 64"/>
              <a:gd name="T6" fmla="*/ 9 w 64"/>
              <a:gd name="T7" fmla="*/ 36 h 64"/>
              <a:gd name="T8" fmla="*/ 9 w 64"/>
              <a:gd name="T9" fmla="*/ 9 h 64"/>
              <a:gd name="T10" fmla="*/ 36 w 64"/>
              <a:gd name="T11" fmla="*/ 9 h 64"/>
              <a:gd name="T12" fmla="*/ 54 w 64"/>
              <a:gd name="T13" fmla="*/ 27 h 64"/>
              <a:gd name="T14" fmla="*/ 54 w 64"/>
              <a:gd name="T15" fmla="*/ 54 h 64"/>
              <a:gd name="T16" fmla="*/ 36 w 64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36" y="63"/>
                  <a:pt x="27" y="63"/>
                  <a:pt x="27" y="54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36" y="9"/>
                </a:cubicBezTo>
                <a:cubicBezTo>
                  <a:pt x="54" y="27"/>
                  <a:pt x="54" y="27"/>
                  <a:pt x="54" y="27"/>
                </a:cubicBezTo>
                <a:cubicBezTo>
                  <a:pt x="63" y="36"/>
                  <a:pt x="63" y="45"/>
                  <a:pt x="54" y="54"/>
                </a:cubicBezTo>
                <a:cubicBezTo>
                  <a:pt x="54" y="63"/>
                  <a:pt x="45" y="63"/>
                  <a:pt x="3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75">
            <a:extLst>
              <a:ext uri="{FF2B5EF4-FFF2-40B4-BE49-F238E27FC236}">
                <a16:creationId xmlns:a16="http://schemas.microsoft.com/office/drawing/2014/main" id="{FF8CCD2B-8B3C-D04C-8B28-7788A424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2156" y="9349469"/>
            <a:ext cx="46700" cy="70049"/>
          </a:xfrm>
          <a:custGeom>
            <a:avLst/>
            <a:gdLst>
              <a:gd name="T0" fmla="*/ 27 w 46"/>
              <a:gd name="T1" fmla="*/ 63 h 64"/>
              <a:gd name="T2" fmla="*/ 27 w 46"/>
              <a:gd name="T3" fmla="*/ 63 h 64"/>
              <a:gd name="T4" fmla="*/ 0 w 46"/>
              <a:gd name="T5" fmla="*/ 36 h 64"/>
              <a:gd name="T6" fmla="*/ 0 w 46"/>
              <a:gd name="T7" fmla="*/ 18 h 64"/>
              <a:gd name="T8" fmla="*/ 27 w 46"/>
              <a:gd name="T9" fmla="*/ 0 h 64"/>
              <a:gd name="T10" fmla="*/ 45 w 46"/>
              <a:gd name="T11" fmla="*/ 18 h 64"/>
              <a:gd name="T12" fmla="*/ 45 w 46"/>
              <a:gd name="T13" fmla="*/ 36 h 64"/>
              <a:gd name="T14" fmla="*/ 27 w 4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54"/>
                  <a:pt x="36" y="63"/>
                  <a:pt x="27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76">
            <a:extLst>
              <a:ext uri="{FF2B5EF4-FFF2-40B4-BE49-F238E27FC236}">
                <a16:creationId xmlns:a16="http://schemas.microsoft.com/office/drawing/2014/main" id="{A2FC87E6-4B27-C34E-99FB-2E6BF62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3427" y="9321449"/>
            <a:ext cx="70049" cy="56041"/>
          </a:xfrm>
          <a:custGeom>
            <a:avLst/>
            <a:gdLst>
              <a:gd name="T0" fmla="*/ 27 w 64"/>
              <a:gd name="T1" fmla="*/ 54 h 55"/>
              <a:gd name="T2" fmla="*/ 27 w 64"/>
              <a:gd name="T3" fmla="*/ 54 h 55"/>
              <a:gd name="T4" fmla="*/ 9 w 64"/>
              <a:gd name="T5" fmla="*/ 45 h 55"/>
              <a:gd name="T6" fmla="*/ 9 w 64"/>
              <a:gd name="T7" fmla="*/ 18 h 55"/>
              <a:gd name="T8" fmla="*/ 27 w 64"/>
              <a:gd name="T9" fmla="*/ 9 h 55"/>
              <a:gd name="T10" fmla="*/ 54 w 64"/>
              <a:gd name="T11" fmla="*/ 9 h 55"/>
              <a:gd name="T12" fmla="*/ 54 w 64"/>
              <a:gd name="T13" fmla="*/ 36 h 55"/>
              <a:gd name="T14" fmla="*/ 36 w 64"/>
              <a:gd name="T15" fmla="*/ 45 h 55"/>
              <a:gd name="T16" fmla="*/ 27 w 6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18" y="54"/>
                  <a:pt x="9" y="45"/>
                </a:cubicBezTo>
                <a:cubicBezTo>
                  <a:pt x="0" y="36"/>
                  <a:pt x="0" y="27"/>
                  <a:pt x="9" y="18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45" y="0"/>
                  <a:pt x="54" y="9"/>
                </a:cubicBezTo>
                <a:cubicBezTo>
                  <a:pt x="63" y="9"/>
                  <a:pt x="63" y="27"/>
                  <a:pt x="54" y="36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54"/>
                  <a:pt x="2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77">
            <a:extLst>
              <a:ext uri="{FF2B5EF4-FFF2-40B4-BE49-F238E27FC236}">
                <a16:creationId xmlns:a16="http://schemas.microsoft.com/office/drawing/2014/main" id="{2A3D08BC-A573-C740-B58D-CEA6E7B3F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5407" y="9251397"/>
            <a:ext cx="56041" cy="37360"/>
          </a:xfrm>
          <a:custGeom>
            <a:avLst/>
            <a:gdLst>
              <a:gd name="T0" fmla="*/ 36 w 55"/>
              <a:gd name="T1" fmla="*/ 36 h 37"/>
              <a:gd name="T2" fmla="*/ 36 w 55"/>
              <a:gd name="T3" fmla="*/ 36 h 37"/>
              <a:gd name="T4" fmla="*/ 18 w 55"/>
              <a:gd name="T5" fmla="*/ 36 h 37"/>
              <a:gd name="T6" fmla="*/ 0 w 55"/>
              <a:gd name="T7" fmla="*/ 18 h 37"/>
              <a:gd name="T8" fmla="*/ 18 w 55"/>
              <a:gd name="T9" fmla="*/ 0 h 37"/>
              <a:gd name="T10" fmla="*/ 36 w 55"/>
              <a:gd name="T11" fmla="*/ 0 h 37"/>
              <a:gd name="T12" fmla="*/ 54 w 55"/>
              <a:gd name="T13" fmla="*/ 18 h 37"/>
              <a:gd name="T14" fmla="*/ 36 w 5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7">
                <a:moveTo>
                  <a:pt x="36" y="36"/>
                </a:moveTo>
                <a:lnTo>
                  <a:pt x="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45" y="36"/>
                  <a:pt x="3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78">
            <a:extLst>
              <a:ext uri="{FF2B5EF4-FFF2-40B4-BE49-F238E27FC236}">
                <a16:creationId xmlns:a16="http://schemas.microsoft.com/office/drawing/2014/main" id="{E017F14D-422A-9346-BC05-097CF402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3427" y="9167336"/>
            <a:ext cx="70049" cy="56041"/>
          </a:xfrm>
          <a:custGeom>
            <a:avLst/>
            <a:gdLst>
              <a:gd name="T0" fmla="*/ 36 w 64"/>
              <a:gd name="T1" fmla="*/ 54 h 55"/>
              <a:gd name="T2" fmla="*/ 36 w 64"/>
              <a:gd name="T3" fmla="*/ 54 h 55"/>
              <a:gd name="T4" fmla="*/ 27 w 64"/>
              <a:gd name="T5" fmla="*/ 45 h 55"/>
              <a:gd name="T6" fmla="*/ 9 w 64"/>
              <a:gd name="T7" fmla="*/ 36 h 55"/>
              <a:gd name="T8" fmla="*/ 9 w 64"/>
              <a:gd name="T9" fmla="*/ 0 h 55"/>
              <a:gd name="T10" fmla="*/ 36 w 64"/>
              <a:gd name="T11" fmla="*/ 0 h 55"/>
              <a:gd name="T12" fmla="*/ 54 w 64"/>
              <a:gd name="T13" fmla="*/ 18 h 55"/>
              <a:gd name="T14" fmla="*/ 54 w 64"/>
              <a:gd name="T15" fmla="*/ 45 h 55"/>
              <a:gd name="T16" fmla="*/ 36 w 6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5">
                <a:moveTo>
                  <a:pt x="36" y="54"/>
                </a:moveTo>
                <a:lnTo>
                  <a:pt x="36" y="54"/>
                </a:lnTo>
                <a:cubicBezTo>
                  <a:pt x="36" y="54"/>
                  <a:pt x="27" y="54"/>
                  <a:pt x="27" y="45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9"/>
                  <a:pt x="9" y="0"/>
                </a:cubicBezTo>
                <a:cubicBezTo>
                  <a:pt x="18" y="0"/>
                  <a:pt x="27" y="0"/>
                  <a:pt x="36" y="0"/>
                </a:cubicBezTo>
                <a:cubicBezTo>
                  <a:pt x="54" y="18"/>
                  <a:pt x="54" y="18"/>
                  <a:pt x="54" y="18"/>
                </a:cubicBezTo>
                <a:cubicBezTo>
                  <a:pt x="63" y="27"/>
                  <a:pt x="63" y="36"/>
                  <a:pt x="54" y="45"/>
                </a:cubicBezTo>
                <a:cubicBezTo>
                  <a:pt x="45" y="54"/>
                  <a:pt x="45" y="54"/>
                  <a:pt x="3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79">
            <a:extLst>
              <a:ext uri="{FF2B5EF4-FFF2-40B4-BE49-F238E27FC236}">
                <a16:creationId xmlns:a16="http://schemas.microsoft.com/office/drawing/2014/main" id="{F939BFE2-97BD-0C48-B738-382BBABDA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9670" y="9242056"/>
            <a:ext cx="191470" cy="46700"/>
          </a:xfrm>
          <a:custGeom>
            <a:avLst/>
            <a:gdLst>
              <a:gd name="T0" fmla="*/ 153 w 181"/>
              <a:gd name="T1" fmla="*/ 45 h 46"/>
              <a:gd name="T2" fmla="*/ 153 w 181"/>
              <a:gd name="T3" fmla="*/ 45 h 46"/>
              <a:gd name="T4" fmla="*/ 18 w 181"/>
              <a:gd name="T5" fmla="*/ 45 h 46"/>
              <a:gd name="T6" fmla="*/ 0 w 181"/>
              <a:gd name="T7" fmla="*/ 27 h 46"/>
              <a:gd name="T8" fmla="*/ 18 w 181"/>
              <a:gd name="T9" fmla="*/ 0 h 46"/>
              <a:gd name="T10" fmla="*/ 153 w 181"/>
              <a:gd name="T11" fmla="*/ 0 h 46"/>
              <a:gd name="T12" fmla="*/ 180 w 181"/>
              <a:gd name="T13" fmla="*/ 27 h 46"/>
              <a:gd name="T14" fmla="*/ 153 w 18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53" y="45"/>
                </a:moveTo>
                <a:lnTo>
                  <a:pt x="15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1" y="0"/>
                  <a:pt x="180" y="9"/>
                  <a:pt x="180" y="27"/>
                </a:cubicBezTo>
                <a:cubicBezTo>
                  <a:pt x="180" y="36"/>
                  <a:pt x="171" y="45"/>
                  <a:pt x="15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80">
            <a:extLst>
              <a:ext uri="{FF2B5EF4-FFF2-40B4-BE49-F238E27FC236}">
                <a16:creationId xmlns:a16="http://schemas.microsoft.com/office/drawing/2014/main" id="{FDC47059-ED2C-504F-A1D2-CA89829C8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305" y="9596980"/>
            <a:ext cx="317563" cy="135433"/>
          </a:xfrm>
          <a:custGeom>
            <a:avLst/>
            <a:gdLst>
              <a:gd name="T0" fmla="*/ 171 w 298"/>
              <a:gd name="T1" fmla="*/ 126 h 127"/>
              <a:gd name="T2" fmla="*/ 171 w 298"/>
              <a:gd name="T3" fmla="*/ 126 h 127"/>
              <a:gd name="T4" fmla="*/ 117 w 298"/>
              <a:gd name="T5" fmla="*/ 126 h 127"/>
              <a:gd name="T6" fmla="*/ 81 w 298"/>
              <a:gd name="T7" fmla="*/ 108 h 127"/>
              <a:gd name="T8" fmla="*/ 9 w 298"/>
              <a:gd name="T9" fmla="*/ 36 h 127"/>
              <a:gd name="T10" fmla="*/ 0 w 298"/>
              <a:gd name="T11" fmla="*/ 18 h 127"/>
              <a:gd name="T12" fmla="*/ 27 w 298"/>
              <a:gd name="T13" fmla="*/ 0 h 127"/>
              <a:gd name="T14" fmla="*/ 270 w 298"/>
              <a:gd name="T15" fmla="*/ 0 h 127"/>
              <a:gd name="T16" fmla="*/ 288 w 298"/>
              <a:gd name="T17" fmla="*/ 18 h 127"/>
              <a:gd name="T18" fmla="*/ 288 w 298"/>
              <a:gd name="T19" fmla="*/ 36 h 127"/>
              <a:gd name="T20" fmla="*/ 216 w 298"/>
              <a:gd name="T21" fmla="*/ 108 h 127"/>
              <a:gd name="T22" fmla="*/ 171 w 298"/>
              <a:gd name="T23" fmla="*/ 126 h 127"/>
              <a:gd name="T24" fmla="*/ 72 w 298"/>
              <a:gd name="T25" fmla="*/ 45 h 127"/>
              <a:gd name="T26" fmla="*/ 72 w 298"/>
              <a:gd name="T27" fmla="*/ 45 h 127"/>
              <a:gd name="T28" fmla="*/ 108 w 298"/>
              <a:gd name="T29" fmla="*/ 81 h 127"/>
              <a:gd name="T30" fmla="*/ 117 w 298"/>
              <a:gd name="T31" fmla="*/ 81 h 127"/>
              <a:gd name="T32" fmla="*/ 171 w 298"/>
              <a:gd name="T33" fmla="*/ 81 h 127"/>
              <a:gd name="T34" fmla="*/ 180 w 298"/>
              <a:gd name="T35" fmla="*/ 81 h 127"/>
              <a:gd name="T36" fmla="*/ 225 w 298"/>
              <a:gd name="T37" fmla="*/ 45 h 127"/>
              <a:gd name="T38" fmla="*/ 72 w 298"/>
              <a:gd name="T39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8" h="127">
                <a:moveTo>
                  <a:pt x="171" y="126"/>
                </a:moveTo>
                <a:lnTo>
                  <a:pt x="171" y="126"/>
                </a:lnTo>
                <a:cubicBezTo>
                  <a:pt x="117" y="126"/>
                  <a:pt x="117" y="126"/>
                  <a:pt x="117" y="126"/>
                </a:cubicBezTo>
                <a:cubicBezTo>
                  <a:pt x="108" y="126"/>
                  <a:pt x="90" y="117"/>
                  <a:pt x="81" y="10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0" y="18"/>
                </a:cubicBezTo>
                <a:cubicBezTo>
                  <a:pt x="9" y="9"/>
                  <a:pt x="18" y="0"/>
                  <a:pt x="27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79" y="0"/>
                  <a:pt x="288" y="9"/>
                  <a:pt x="288" y="18"/>
                </a:cubicBezTo>
                <a:cubicBezTo>
                  <a:pt x="297" y="18"/>
                  <a:pt x="288" y="27"/>
                  <a:pt x="288" y="36"/>
                </a:cubicBezTo>
                <a:cubicBezTo>
                  <a:pt x="216" y="108"/>
                  <a:pt x="216" y="108"/>
                  <a:pt x="216" y="108"/>
                </a:cubicBezTo>
                <a:cubicBezTo>
                  <a:pt x="198" y="117"/>
                  <a:pt x="189" y="126"/>
                  <a:pt x="171" y="126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108" y="81"/>
                  <a:pt x="108" y="81"/>
                  <a:pt x="108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71" y="81"/>
                  <a:pt x="171" y="81"/>
                  <a:pt x="171" y="81"/>
                </a:cubicBezTo>
                <a:cubicBezTo>
                  <a:pt x="180" y="81"/>
                  <a:pt x="180" y="81"/>
                  <a:pt x="180" y="81"/>
                </a:cubicBezTo>
                <a:cubicBezTo>
                  <a:pt x="225" y="45"/>
                  <a:pt x="225" y="45"/>
                  <a:pt x="225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81">
            <a:extLst>
              <a:ext uri="{FF2B5EF4-FFF2-40B4-BE49-F238E27FC236}">
                <a16:creationId xmlns:a16="http://schemas.microsoft.com/office/drawing/2014/main" id="{131CBD97-BF88-B447-8CD7-4387713C5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9618" y="9596980"/>
            <a:ext cx="317563" cy="135433"/>
          </a:xfrm>
          <a:custGeom>
            <a:avLst/>
            <a:gdLst>
              <a:gd name="T0" fmla="*/ 180 w 298"/>
              <a:gd name="T1" fmla="*/ 126 h 127"/>
              <a:gd name="T2" fmla="*/ 180 w 298"/>
              <a:gd name="T3" fmla="*/ 126 h 127"/>
              <a:gd name="T4" fmla="*/ 126 w 298"/>
              <a:gd name="T5" fmla="*/ 126 h 127"/>
              <a:gd name="T6" fmla="*/ 81 w 298"/>
              <a:gd name="T7" fmla="*/ 108 h 127"/>
              <a:gd name="T8" fmla="*/ 9 w 298"/>
              <a:gd name="T9" fmla="*/ 36 h 127"/>
              <a:gd name="T10" fmla="*/ 9 w 298"/>
              <a:gd name="T11" fmla="*/ 18 h 127"/>
              <a:gd name="T12" fmla="*/ 27 w 298"/>
              <a:gd name="T13" fmla="*/ 0 h 127"/>
              <a:gd name="T14" fmla="*/ 270 w 298"/>
              <a:gd name="T15" fmla="*/ 0 h 127"/>
              <a:gd name="T16" fmla="*/ 288 w 298"/>
              <a:gd name="T17" fmla="*/ 18 h 127"/>
              <a:gd name="T18" fmla="*/ 288 w 298"/>
              <a:gd name="T19" fmla="*/ 36 h 127"/>
              <a:gd name="T20" fmla="*/ 216 w 298"/>
              <a:gd name="T21" fmla="*/ 108 h 127"/>
              <a:gd name="T22" fmla="*/ 180 w 298"/>
              <a:gd name="T23" fmla="*/ 126 h 127"/>
              <a:gd name="T24" fmla="*/ 72 w 298"/>
              <a:gd name="T25" fmla="*/ 45 h 127"/>
              <a:gd name="T26" fmla="*/ 72 w 298"/>
              <a:gd name="T27" fmla="*/ 45 h 127"/>
              <a:gd name="T28" fmla="*/ 117 w 298"/>
              <a:gd name="T29" fmla="*/ 81 h 127"/>
              <a:gd name="T30" fmla="*/ 126 w 298"/>
              <a:gd name="T31" fmla="*/ 81 h 127"/>
              <a:gd name="T32" fmla="*/ 180 w 298"/>
              <a:gd name="T33" fmla="*/ 81 h 127"/>
              <a:gd name="T34" fmla="*/ 189 w 298"/>
              <a:gd name="T35" fmla="*/ 81 h 127"/>
              <a:gd name="T36" fmla="*/ 225 w 298"/>
              <a:gd name="T37" fmla="*/ 45 h 127"/>
              <a:gd name="T38" fmla="*/ 72 w 298"/>
              <a:gd name="T39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8" h="127">
                <a:moveTo>
                  <a:pt x="180" y="126"/>
                </a:moveTo>
                <a:lnTo>
                  <a:pt x="180" y="126"/>
                </a:lnTo>
                <a:cubicBezTo>
                  <a:pt x="126" y="126"/>
                  <a:pt x="126" y="126"/>
                  <a:pt x="126" y="126"/>
                </a:cubicBezTo>
                <a:cubicBezTo>
                  <a:pt x="108" y="126"/>
                  <a:pt x="99" y="117"/>
                  <a:pt x="81" y="10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18"/>
                </a:cubicBezTo>
                <a:cubicBezTo>
                  <a:pt x="9" y="9"/>
                  <a:pt x="18" y="0"/>
                  <a:pt x="27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79" y="0"/>
                  <a:pt x="288" y="9"/>
                  <a:pt x="288" y="18"/>
                </a:cubicBezTo>
                <a:cubicBezTo>
                  <a:pt x="297" y="18"/>
                  <a:pt x="297" y="27"/>
                  <a:pt x="288" y="36"/>
                </a:cubicBezTo>
                <a:cubicBezTo>
                  <a:pt x="216" y="108"/>
                  <a:pt x="216" y="108"/>
                  <a:pt x="216" y="108"/>
                </a:cubicBezTo>
                <a:cubicBezTo>
                  <a:pt x="207" y="117"/>
                  <a:pt x="189" y="126"/>
                  <a:pt x="180" y="126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7" y="81"/>
                  <a:pt x="126" y="81"/>
                </a:cubicBezTo>
                <a:cubicBezTo>
                  <a:pt x="180" y="81"/>
                  <a:pt x="180" y="81"/>
                  <a:pt x="180" y="81"/>
                </a:cubicBezTo>
                <a:cubicBezTo>
                  <a:pt x="180" y="81"/>
                  <a:pt x="180" y="81"/>
                  <a:pt x="189" y="81"/>
                </a:cubicBezTo>
                <a:cubicBezTo>
                  <a:pt x="225" y="45"/>
                  <a:pt x="225" y="45"/>
                  <a:pt x="225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82">
            <a:extLst>
              <a:ext uri="{FF2B5EF4-FFF2-40B4-BE49-F238E27FC236}">
                <a16:creationId xmlns:a16="http://schemas.microsoft.com/office/drawing/2014/main" id="{2A6E7ED0-F77E-E24C-9EDF-132F4292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528" y="8957185"/>
            <a:ext cx="849948" cy="574414"/>
          </a:xfrm>
          <a:custGeom>
            <a:avLst/>
            <a:gdLst>
              <a:gd name="T0" fmla="*/ 765 w 802"/>
              <a:gd name="T1" fmla="*/ 540 h 541"/>
              <a:gd name="T2" fmla="*/ 765 w 802"/>
              <a:gd name="T3" fmla="*/ 540 h 541"/>
              <a:gd name="T4" fmla="*/ 36 w 802"/>
              <a:gd name="T5" fmla="*/ 540 h 541"/>
              <a:gd name="T6" fmla="*/ 0 w 802"/>
              <a:gd name="T7" fmla="*/ 504 h 541"/>
              <a:gd name="T8" fmla="*/ 0 w 802"/>
              <a:gd name="T9" fmla="*/ 36 h 541"/>
              <a:gd name="T10" fmla="*/ 36 w 802"/>
              <a:gd name="T11" fmla="*/ 0 h 541"/>
              <a:gd name="T12" fmla="*/ 765 w 802"/>
              <a:gd name="T13" fmla="*/ 0 h 541"/>
              <a:gd name="T14" fmla="*/ 801 w 802"/>
              <a:gd name="T15" fmla="*/ 36 h 541"/>
              <a:gd name="T16" fmla="*/ 801 w 802"/>
              <a:gd name="T17" fmla="*/ 504 h 541"/>
              <a:gd name="T18" fmla="*/ 765 w 802"/>
              <a:gd name="T19" fmla="*/ 540 h 541"/>
              <a:gd name="T20" fmla="*/ 54 w 802"/>
              <a:gd name="T21" fmla="*/ 495 h 541"/>
              <a:gd name="T22" fmla="*/ 54 w 802"/>
              <a:gd name="T23" fmla="*/ 495 h 541"/>
              <a:gd name="T24" fmla="*/ 756 w 802"/>
              <a:gd name="T25" fmla="*/ 495 h 541"/>
              <a:gd name="T26" fmla="*/ 756 w 802"/>
              <a:gd name="T27" fmla="*/ 45 h 541"/>
              <a:gd name="T28" fmla="*/ 54 w 802"/>
              <a:gd name="T29" fmla="*/ 45 h 541"/>
              <a:gd name="T30" fmla="*/ 54 w 802"/>
              <a:gd name="T31" fmla="*/ 495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2" h="541">
                <a:moveTo>
                  <a:pt x="765" y="540"/>
                </a:moveTo>
                <a:lnTo>
                  <a:pt x="765" y="540"/>
                </a:lnTo>
                <a:cubicBezTo>
                  <a:pt x="36" y="540"/>
                  <a:pt x="36" y="540"/>
                  <a:pt x="36" y="540"/>
                </a:cubicBezTo>
                <a:cubicBezTo>
                  <a:pt x="18" y="540"/>
                  <a:pt x="0" y="522"/>
                  <a:pt x="0" y="50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18" y="0"/>
                  <a:pt x="36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783" y="0"/>
                  <a:pt x="801" y="19"/>
                  <a:pt x="801" y="36"/>
                </a:cubicBezTo>
                <a:cubicBezTo>
                  <a:pt x="801" y="504"/>
                  <a:pt x="801" y="504"/>
                  <a:pt x="801" y="504"/>
                </a:cubicBezTo>
                <a:cubicBezTo>
                  <a:pt x="801" y="522"/>
                  <a:pt x="783" y="540"/>
                  <a:pt x="765" y="540"/>
                </a:cubicBezTo>
                <a:close/>
                <a:moveTo>
                  <a:pt x="54" y="495"/>
                </a:moveTo>
                <a:lnTo>
                  <a:pt x="54" y="495"/>
                </a:lnTo>
                <a:cubicBezTo>
                  <a:pt x="756" y="495"/>
                  <a:pt x="756" y="495"/>
                  <a:pt x="756" y="495"/>
                </a:cubicBezTo>
                <a:cubicBezTo>
                  <a:pt x="756" y="45"/>
                  <a:pt x="756" y="45"/>
                  <a:pt x="756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4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83">
            <a:extLst>
              <a:ext uri="{FF2B5EF4-FFF2-40B4-BE49-F238E27FC236}">
                <a16:creationId xmlns:a16="http://schemas.microsoft.com/office/drawing/2014/main" id="{86DA7CFD-6A6D-1240-B33B-C844660C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528" y="9396169"/>
            <a:ext cx="849948" cy="46700"/>
          </a:xfrm>
          <a:custGeom>
            <a:avLst/>
            <a:gdLst>
              <a:gd name="T0" fmla="*/ 774 w 802"/>
              <a:gd name="T1" fmla="*/ 45 h 46"/>
              <a:gd name="T2" fmla="*/ 774 w 802"/>
              <a:gd name="T3" fmla="*/ 45 h 46"/>
              <a:gd name="T4" fmla="*/ 27 w 802"/>
              <a:gd name="T5" fmla="*/ 45 h 46"/>
              <a:gd name="T6" fmla="*/ 0 w 802"/>
              <a:gd name="T7" fmla="*/ 27 h 46"/>
              <a:gd name="T8" fmla="*/ 27 w 802"/>
              <a:gd name="T9" fmla="*/ 0 h 46"/>
              <a:gd name="T10" fmla="*/ 774 w 802"/>
              <a:gd name="T11" fmla="*/ 0 h 46"/>
              <a:gd name="T12" fmla="*/ 801 w 802"/>
              <a:gd name="T13" fmla="*/ 27 h 46"/>
              <a:gd name="T14" fmla="*/ 774 w 80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2" h="46">
                <a:moveTo>
                  <a:pt x="774" y="45"/>
                </a:moveTo>
                <a:lnTo>
                  <a:pt x="774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792" y="0"/>
                  <a:pt x="801" y="9"/>
                  <a:pt x="801" y="27"/>
                </a:cubicBezTo>
                <a:cubicBezTo>
                  <a:pt x="801" y="36"/>
                  <a:pt x="792" y="45"/>
                  <a:pt x="77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84">
            <a:extLst>
              <a:ext uri="{FF2B5EF4-FFF2-40B4-BE49-F238E27FC236}">
                <a16:creationId xmlns:a16="http://schemas.microsoft.com/office/drawing/2014/main" id="{1DEF5C08-0246-FB4E-B6A6-74DBA2C1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678" y="9625000"/>
            <a:ext cx="438984" cy="37360"/>
          </a:xfrm>
          <a:custGeom>
            <a:avLst/>
            <a:gdLst>
              <a:gd name="T0" fmla="*/ 396 w 415"/>
              <a:gd name="T1" fmla="*/ 36 h 37"/>
              <a:gd name="T2" fmla="*/ 396 w 415"/>
              <a:gd name="T3" fmla="*/ 36 h 37"/>
              <a:gd name="T4" fmla="*/ 18 w 415"/>
              <a:gd name="T5" fmla="*/ 36 h 37"/>
              <a:gd name="T6" fmla="*/ 0 w 415"/>
              <a:gd name="T7" fmla="*/ 18 h 37"/>
              <a:gd name="T8" fmla="*/ 18 w 415"/>
              <a:gd name="T9" fmla="*/ 0 h 37"/>
              <a:gd name="T10" fmla="*/ 396 w 415"/>
              <a:gd name="T11" fmla="*/ 0 h 37"/>
              <a:gd name="T12" fmla="*/ 414 w 415"/>
              <a:gd name="T13" fmla="*/ 18 h 37"/>
              <a:gd name="T14" fmla="*/ 396 w 41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37">
                <a:moveTo>
                  <a:pt x="396" y="36"/>
                </a:moveTo>
                <a:lnTo>
                  <a:pt x="39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405" y="0"/>
                  <a:pt x="414" y="9"/>
                  <a:pt x="414" y="18"/>
                </a:cubicBezTo>
                <a:cubicBezTo>
                  <a:pt x="414" y="36"/>
                  <a:pt x="405" y="36"/>
                  <a:pt x="39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85">
            <a:extLst>
              <a:ext uri="{FF2B5EF4-FFF2-40B4-BE49-F238E27FC236}">
                <a16:creationId xmlns:a16="http://schemas.microsoft.com/office/drawing/2014/main" id="{5525C0B4-CF9E-4146-BD59-95F8251A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719" y="9480230"/>
            <a:ext cx="317563" cy="182130"/>
          </a:xfrm>
          <a:custGeom>
            <a:avLst/>
            <a:gdLst>
              <a:gd name="T0" fmla="*/ 279 w 298"/>
              <a:gd name="T1" fmla="*/ 171 h 172"/>
              <a:gd name="T2" fmla="*/ 279 w 298"/>
              <a:gd name="T3" fmla="*/ 171 h 172"/>
              <a:gd name="T4" fmla="*/ 27 w 298"/>
              <a:gd name="T5" fmla="*/ 171 h 172"/>
              <a:gd name="T6" fmla="*/ 9 w 298"/>
              <a:gd name="T7" fmla="*/ 171 h 172"/>
              <a:gd name="T8" fmla="*/ 9 w 298"/>
              <a:gd name="T9" fmla="*/ 153 h 172"/>
              <a:gd name="T10" fmla="*/ 54 w 298"/>
              <a:gd name="T11" fmla="*/ 18 h 172"/>
              <a:gd name="T12" fmla="*/ 72 w 298"/>
              <a:gd name="T13" fmla="*/ 0 h 172"/>
              <a:gd name="T14" fmla="*/ 225 w 298"/>
              <a:gd name="T15" fmla="*/ 0 h 172"/>
              <a:gd name="T16" fmla="*/ 243 w 298"/>
              <a:gd name="T17" fmla="*/ 18 h 172"/>
              <a:gd name="T18" fmla="*/ 297 w 298"/>
              <a:gd name="T19" fmla="*/ 153 h 172"/>
              <a:gd name="T20" fmla="*/ 297 w 298"/>
              <a:gd name="T21" fmla="*/ 171 h 172"/>
              <a:gd name="T22" fmla="*/ 279 w 298"/>
              <a:gd name="T23" fmla="*/ 171 h 172"/>
              <a:gd name="T24" fmla="*/ 54 w 298"/>
              <a:gd name="T25" fmla="*/ 135 h 172"/>
              <a:gd name="T26" fmla="*/ 54 w 298"/>
              <a:gd name="T27" fmla="*/ 135 h 172"/>
              <a:gd name="T28" fmla="*/ 252 w 298"/>
              <a:gd name="T29" fmla="*/ 135 h 172"/>
              <a:gd name="T30" fmla="*/ 216 w 298"/>
              <a:gd name="T31" fmla="*/ 45 h 172"/>
              <a:gd name="T32" fmla="*/ 90 w 298"/>
              <a:gd name="T33" fmla="*/ 45 h 172"/>
              <a:gd name="T34" fmla="*/ 54 w 298"/>
              <a:gd name="T35" fmla="*/ 13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8" h="172">
                <a:moveTo>
                  <a:pt x="279" y="171"/>
                </a:moveTo>
                <a:lnTo>
                  <a:pt x="279" y="171"/>
                </a:lnTo>
                <a:cubicBezTo>
                  <a:pt x="27" y="171"/>
                  <a:pt x="27" y="171"/>
                  <a:pt x="27" y="171"/>
                </a:cubicBezTo>
                <a:cubicBezTo>
                  <a:pt x="18" y="171"/>
                  <a:pt x="9" y="171"/>
                  <a:pt x="9" y="171"/>
                </a:cubicBezTo>
                <a:cubicBezTo>
                  <a:pt x="9" y="162"/>
                  <a:pt x="0" y="153"/>
                  <a:pt x="9" y="153"/>
                </a:cubicBezTo>
                <a:cubicBezTo>
                  <a:pt x="54" y="18"/>
                  <a:pt x="54" y="18"/>
                  <a:pt x="54" y="18"/>
                </a:cubicBezTo>
                <a:cubicBezTo>
                  <a:pt x="63" y="9"/>
                  <a:pt x="63" y="0"/>
                  <a:pt x="72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9"/>
                  <a:pt x="243" y="18"/>
                </a:cubicBezTo>
                <a:cubicBezTo>
                  <a:pt x="297" y="153"/>
                  <a:pt x="297" y="153"/>
                  <a:pt x="297" y="153"/>
                </a:cubicBezTo>
                <a:cubicBezTo>
                  <a:pt x="297" y="153"/>
                  <a:pt x="297" y="162"/>
                  <a:pt x="297" y="171"/>
                </a:cubicBezTo>
                <a:cubicBezTo>
                  <a:pt x="288" y="171"/>
                  <a:pt x="288" y="171"/>
                  <a:pt x="279" y="171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252" y="135"/>
                  <a:pt x="252" y="135"/>
                  <a:pt x="252" y="135"/>
                </a:cubicBezTo>
                <a:cubicBezTo>
                  <a:pt x="216" y="45"/>
                  <a:pt x="216" y="45"/>
                  <a:pt x="216" y="45"/>
                </a:cubicBezTo>
                <a:cubicBezTo>
                  <a:pt x="90" y="45"/>
                  <a:pt x="90" y="45"/>
                  <a:pt x="90" y="45"/>
                </a:cubicBezTo>
                <a:lnTo>
                  <a:pt x="54" y="1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86">
            <a:extLst>
              <a:ext uri="{FF2B5EF4-FFF2-40B4-BE49-F238E27FC236}">
                <a16:creationId xmlns:a16="http://schemas.microsoft.com/office/drawing/2014/main" id="{1A41C0FD-A2A3-4744-8E81-EDCFCD57C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739" y="9242056"/>
            <a:ext cx="70052" cy="126093"/>
          </a:xfrm>
          <a:custGeom>
            <a:avLst/>
            <a:gdLst>
              <a:gd name="T0" fmla="*/ 54 w 64"/>
              <a:gd name="T1" fmla="*/ 117 h 118"/>
              <a:gd name="T2" fmla="*/ 54 w 64"/>
              <a:gd name="T3" fmla="*/ 117 h 118"/>
              <a:gd name="T4" fmla="*/ 9 w 64"/>
              <a:gd name="T5" fmla="*/ 117 h 118"/>
              <a:gd name="T6" fmla="*/ 0 w 64"/>
              <a:gd name="T7" fmla="*/ 108 h 118"/>
              <a:gd name="T8" fmla="*/ 0 w 64"/>
              <a:gd name="T9" fmla="*/ 9 h 118"/>
              <a:gd name="T10" fmla="*/ 9 w 64"/>
              <a:gd name="T11" fmla="*/ 0 h 118"/>
              <a:gd name="T12" fmla="*/ 54 w 64"/>
              <a:gd name="T13" fmla="*/ 0 h 118"/>
              <a:gd name="T14" fmla="*/ 63 w 64"/>
              <a:gd name="T15" fmla="*/ 9 h 118"/>
              <a:gd name="T16" fmla="*/ 63 w 64"/>
              <a:gd name="T17" fmla="*/ 108 h 118"/>
              <a:gd name="T18" fmla="*/ 54 w 64"/>
              <a:gd name="T19" fmla="*/ 117 h 118"/>
              <a:gd name="T20" fmla="*/ 18 w 64"/>
              <a:gd name="T21" fmla="*/ 99 h 118"/>
              <a:gd name="T22" fmla="*/ 18 w 64"/>
              <a:gd name="T23" fmla="*/ 99 h 118"/>
              <a:gd name="T24" fmla="*/ 45 w 64"/>
              <a:gd name="T25" fmla="*/ 99 h 118"/>
              <a:gd name="T26" fmla="*/ 45 w 64"/>
              <a:gd name="T27" fmla="*/ 18 h 118"/>
              <a:gd name="T28" fmla="*/ 18 w 64"/>
              <a:gd name="T29" fmla="*/ 18 h 118"/>
              <a:gd name="T30" fmla="*/ 18 w 64"/>
              <a:gd name="T31" fmla="*/ 9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118">
                <a:moveTo>
                  <a:pt x="54" y="117"/>
                </a:moveTo>
                <a:lnTo>
                  <a:pt x="54" y="117"/>
                </a:lnTo>
                <a:cubicBezTo>
                  <a:pt x="9" y="117"/>
                  <a:pt x="9" y="117"/>
                  <a:pt x="9" y="117"/>
                </a:cubicBezTo>
                <a:cubicBezTo>
                  <a:pt x="0" y="117"/>
                  <a:pt x="0" y="108"/>
                  <a:pt x="0" y="10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0"/>
                  <a:pt x="63" y="9"/>
                  <a:pt x="63" y="9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3" y="108"/>
                  <a:pt x="63" y="117"/>
                  <a:pt x="54" y="117"/>
                </a:cubicBezTo>
                <a:close/>
                <a:moveTo>
                  <a:pt x="18" y="99"/>
                </a:moveTo>
                <a:lnTo>
                  <a:pt x="18" y="99"/>
                </a:lnTo>
                <a:cubicBezTo>
                  <a:pt x="45" y="99"/>
                  <a:pt x="45" y="99"/>
                  <a:pt x="45" y="99"/>
                </a:cubicBezTo>
                <a:cubicBezTo>
                  <a:pt x="45" y="18"/>
                  <a:pt x="45" y="18"/>
                  <a:pt x="45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87">
            <a:extLst>
              <a:ext uri="{FF2B5EF4-FFF2-40B4-BE49-F238E27FC236}">
                <a16:creationId xmlns:a16="http://schemas.microsoft.com/office/drawing/2014/main" id="{3D838DBA-EBB5-3546-9C95-A389529B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812" y="9139315"/>
            <a:ext cx="79389" cy="228834"/>
          </a:xfrm>
          <a:custGeom>
            <a:avLst/>
            <a:gdLst>
              <a:gd name="T0" fmla="*/ 63 w 73"/>
              <a:gd name="T1" fmla="*/ 216 h 217"/>
              <a:gd name="T2" fmla="*/ 63 w 73"/>
              <a:gd name="T3" fmla="*/ 216 h 217"/>
              <a:gd name="T4" fmla="*/ 9 w 73"/>
              <a:gd name="T5" fmla="*/ 216 h 217"/>
              <a:gd name="T6" fmla="*/ 0 w 73"/>
              <a:gd name="T7" fmla="*/ 207 h 217"/>
              <a:gd name="T8" fmla="*/ 0 w 73"/>
              <a:gd name="T9" fmla="*/ 18 h 217"/>
              <a:gd name="T10" fmla="*/ 9 w 73"/>
              <a:gd name="T11" fmla="*/ 0 h 217"/>
              <a:gd name="T12" fmla="*/ 63 w 73"/>
              <a:gd name="T13" fmla="*/ 0 h 217"/>
              <a:gd name="T14" fmla="*/ 72 w 73"/>
              <a:gd name="T15" fmla="*/ 18 h 217"/>
              <a:gd name="T16" fmla="*/ 72 w 73"/>
              <a:gd name="T17" fmla="*/ 207 h 217"/>
              <a:gd name="T18" fmla="*/ 63 w 73"/>
              <a:gd name="T19" fmla="*/ 216 h 217"/>
              <a:gd name="T20" fmla="*/ 18 w 73"/>
              <a:gd name="T21" fmla="*/ 198 h 217"/>
              <a:gd name="T22" fmla="*/ 18 w 73"/>
              <a:gd name="T23" fmla="*/ 198 h 217"/>
              <a:gd name="T24" fmla="*/ 54 w 73"/>
              <a:gd name="T25" fmla="*/ 198 h 217"/>
              <a:gd name="T26" fmla="*/ 54 w 73"/>
              <a:gd name="T27" fmla="*/ 27 h 217"/>
              <a:gd name="T28" fmla="*/ 18 w 73"/>
              <a:gd name="T29" fmla="*/ 27 h 217"/>
              <a:gd name="T30" fmla="*/ 18 w 73"/>
              <a:gd name="T31" fmla="*/ 19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217">
                <a:moveTo>
                  <a:pt x="63" y="216"/>
                </a:moveTo>
                <a:lnTo>
                  <a:pt x="63" y="216"/>
                </a:lnTo>
                <a:cubicBezTo>
                  <a:pt x="9" y="216"/>
                  <a:pt x="9" y="216"/>
                  <a:pt x="9" y="216"/>
                </a:cubicBezTo>
                <a:lnTo>
                  <a:pt x="0" y="207"/>
                </a:ln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0"/>
                  <a:pt x="72" y="9"/>
                  <a:pt x="72" y="18"/>
                </a:cubicBezTo>
                <a:cubicBezTo>
                  <a:pt x="72" y="207"/>
                  <a:pt x="72" y="207"/>
                  <a:pt x="72" y="207"/>
                </a:cubicBezTo>
                <a:lnTo>
                  <a:pt x="63" y="216"/>
                </a:lnTo>
                <a:close/>
                <a:moveTo>
                  <a:pt x="18" y="198"/>
                </a:moveTo>
                <a:lnTo>
                  <a:pt x="18" y="198"/>
                </a:lnTo>
                <a:cubicBezTo>
                  <a:pt x="54" y="198"/>
                  <a:pt x="54" y="198"/>
                  <a:pt x="54" y="198"/>
                </a:cubicBezTo>
                <a:cubicBezTo>
                  <a:pt x="54" y="27"/>
                  <a:pt x="54" y="27"/>
                  <a:pt x="54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88">
            <a:extLst>
              <a:ext uri="{FF2B5EF4-FFF2-40B4-BE49-F238E27FC236}">
                <a16:creationId xmlns:a16="http://schemas.microsoft.com/office/drawing/2014/main" id="{99E83180-71D9-7543-9953-7C634BEDF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552" y="9041246"/>
            <a:ext cx="70049" cy="326903"/>
          </a:xfrm>
          <a:custGeom>
            <a:avLst/>
            <a:gdLst>
              <a:gd name="T0" fmla="*/ 54 w 64"/>
              <a:gd name="T1" fmla="*/ 306 h 307"/>
              <a:gd name="T2" fmla="*/ 54 w 64"/>
              <a:gd name="T3" fmla="*/ 306 h 307"/>
              <a:gd name="T4" fmla="*/ 9 w 64"/>
              <a:gd name="T5" fmla="*/ 306 h 307"/>
              <a:gd name="T6" fmla="*/ 0 w 64"/>
              <a:gd name="T7" fmla="*/ 297 h 307"/>
              <a:gd name="T8" fmla="*/ 0 w 64"/>
              <a:gd name="T9" fmla="*/ 9 h 307"/>
              <a:gd name="T10" fmla="*/ 9 w 64"/>
              <a:gd name="T11" fmla="*/ 0 h 307"/>
              <a:gd name="T12" fmla="*/ 54 w 64"/>
              <a:gd name="T13" fmla="*/ 0 h 307"/>
              <a:gd name="T14" fmla="*/ 63 w 64"/>
              <a:gd name="T15" fmla="*/ 9 h 307"/>
              <a:gd name="T16" fmla="*/ 63 w 64"/>
              <a:gd name="T17" fmla="*/ 297 h 307"/>
              <a:gd name="T18" fmla="*/ 54 w 64"/>
              <a:gd name="T19" fmla="*/ 306 h 307"/>
              <a:gd name="T20" fmla="*/ 18 w 64"/>
              <a:gd name="T21" fmla="*/ 288 h 307"/>
              <a:gd name="T22" fmla="*/ 18 w 64"/>
              <a:gd name="T23" fmla="*/ 288 h 307"/>
              <a:gd name="T24" fmla="*/ 45 w 64"/>
              <a:gd name="T25" fmla="*/ 288 h 307"/>
              <a:gd name="T26" fmla="*/ 45 w 64"/>
              <a:gd name="T27" fmla="*/ 18 h 307"/>
              <a:gd name="T28" fmla="*/ 18 w 64"/>
              <a:gd name="T29" fmla="*/ 18 h 307"/>
              <a:gd name="T30" fmla="*/ 18 w 64"/>
              <a:gd name="T31" fmla="*/ 288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307">
                <a:moveTo>
                  <a:pt x="54" y="306"/>
                </a:moveTo>
                <a:lnTo>
                  <a:pt x="54" y="306"/>
                </a:lnTo>
                <a:cubicBezTo>
                  <a:pt x="9" y="306"/>
                  <a:pt x="9" y="306"/>
                  <a:pt x="9" y="306"/>
                </a:cubicBezTo>
                <a:cubicBezTo>
                  <a:pt x="0" y="306"/>
                  <a:pt x="0" y="297"/>
                  <a:pt x="0" y="29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0"/>
                  <a:pt x="63" y="0"/>
                  <a:pt x="63" y="9"/>
                </a:cubicBezTo>
                <a:cubicBezTo>
                  <a:pt x="63" y="297"/>
                  <a:pt x="63" y="297"/>
                  <a:pt x="63" y="297"/>
                </a:cubicBezTo>
                <a:cubicBezTo>
                  <a:pt x="63" y="297"/>
                  <a:pt x="63" y="306"/>
                  <a:pt x="54" y="306"/>
                </a:cubicBezTo>
                <a:close/>
                <a:moveTo>
                  <a:pt x="18" y="288"/>
                </a:moveTo>
                <a:lnTo>
                  <a:pt x="18" y="288"/>
                </a:lnTo>
                <a:cubicBezTo>
                  <a:pt x="45" y="288"/>
                  <a:pt x="45" y="288"/>
                  <a:pt x="45" y="288"/>
                </a:cubicBezTo>
                <a:cubicBezTo>
                  <a:pt x="45" y="18"/>
                  <a:pt x="45" y="18"/>
                  <a:pt x="45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89">
            <a:extLst>
              <a:ext uri="{FF2B5EF4-FFF2-40B4-BE49-F238E27FC236}">
                <a16:creationId xmlns:a16="http://schemas.microsoft.com/office/drawing/2014/main" id="{ABACEE46-2D13-BD49-8BE0-D871DA9B4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4755" y="8975865"/>
            <a:ext cx="849948" cy="579085"/>
          </a:xfrm>
          <a:custGeom>
            <a:avLst/>
            <a:gdLst>
              <a:gd name="T0" fmla="*/ 764 w 801"/>
              <a:gd name="T1" fmla="*/ 548 h 549"/>
              <a:gd name="T2" fmla="*/ 764 w 801"/>
              <a:gd name="T3" fmla="*/ 548 h 549"/>
              <a:gd name="T4" fmla="*/ 36 w 801"/>
              <a:gd name="T5" fmla="*/ 548 h 549"/>
              <a:gd name="T6" fmla="*/ 0 w 801"/>
              <a:gd name="T7" fmla="*/ 512 h 549"/>
              <a:gd name="T8" fmla="*/ 0 w 801"/>
              <a:gd name="T9" fmla="*/ 44 h 549"/>
              <a:gd name="T10" fmla="*/ 36 w 801"/>
              <a:gd name="T11" fmla="*/ 0 h 549"/>
              <a:gd name="T12" fmla="*/ 764 w 801"/>
              <a:gd name="T13" fmla="*/ 0 h 549"/>
              <a:gd name="T14" fmla="*/ 800 w 801"/>
              <a:gd name="T15" fmla="*/ 44 h 549"/>
              <a:gd name="T16" fmla="*/ 800 w 801"/>
              <a:gd name="T17" fmla="*/ 512 h 549"/>
              <a:gd name="T18" fmla="*/ 764 w 801"/>
              <a:gd name="T19" fmla="*/ 548 h 549"/>
              <a:gd name="T20" fmla="*/ 54 w 801"/>
              <a:gd name="T21" fmla="*/ 503 h 549"/>
              <a:gd name="T22" fmla="*/ 54 w 801"/>
              <a:gd name="T23" fmla="*/ 503 h 549"/>
              <a:gd name="T24" fmla="*/ 755 w 801"/>
              <a:gd name="T25" fmla="*/ 503 h 549"/>
              <a:gd name="T26" fmla="*/ 755 w 801"/>
              <a:gd name="T27" fmla="*/ 53 h 549"/>
              <a:gd name="T28" fmla="*/ 54 w 801"/>
              <a:gd name="T29" fmla="*/ 53 h 549"/>
              <a:gd name="T30" fmla="*/ 54 w 801"/>
              <a:gd name="T31" fmla="*/ 503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1" h="549">
                <a:moveTo>
                  <a:pt x="764" y="548"/>
                </a:moveTo>
                <a:lnTo>
                  <a:pt x="764" y="548"/>
                </a:lnTo>
                <a:cubicBezTo>
                  <a:pt x="36" y="548"/>
                  <a:pt x="36" y="548"/>
                  <a:pt x="36" y="548"/>
                </a:cubicBezTo>
                <a:cubicBezTo>
                  <a:pt x="18" y="548"/>
                  <a:pt x="0" y="530"/>
                  <a:pt x="0" y="51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0"/>
                  <a:pt x="36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782" y="0"/>
                  <a:pt x="800" y="17"/>
                  <a:pt x="800" y="44"/>
                </a:cubicBezTo>
                <a:cubicBezTo>
                  <a:pt x="800" y="512"/>
                  <a:pt x="800" y="512"/>
                  <a:pt x="800" y="512"/>
                </a:cubicBezTo>
                <a:cubicBezTo>
                  <a:pt x="800" y="530"/>
                  <a:pt x="782" y="548"/>
                  <a:pt x="764" y="548"/>
                </a:cubicBezTo>
                <a:close/>
                <a:moveTo>
                  <a:pt x="54" y="503"/>
                </a:moveTo>
                <a:lnTo>
                  <a:pt x="54" y="503"/>
                </a:lnTo>
                <a:cubicBezTo>
                  <a:pt x="755" y="503"/>
                  <a:pt x="755" y="503"/>
                  <a:pt x="755" y="503"/>
                </a:cubicBezTo>
                <a:cubicBezTo>
                  <a:pt x="755" y="53"/>
                  <a:pt x="755" y="53"/>
                  <a:pt x="755" y="53"/>
                </a:cubicBezTo>
                <a:cubicBezTo>
                  <a:pt x="54" y="53"/>
                  <a:pt x="54" y="53"/>
                  <a:pt x="54" y="53"/>
                </a:cubicBezTo>
                <a:lnTo>
                  <a:pt x="54" y="5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90">
            <a:extLst>
              <a:ext uri="{FF2B5EF4-FFF2-40B4-BE49-F238E27FC236}">
                <a16:creationId xmlns:a16="http://schemas.microsoft.com/office/drawing/2014/main" id="{F983D923-FCE3-844C-A3D3-8E13FDAD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8665" y="9606320"/>
            <a:ext cx="1116139" cy="37360"/>
          </a:xfrm>
          <a:custGeom>
            <a:avLst/>
            <a:gdLst>
              <a:gd name="T0" fmla="*/ 1034 w 1053"/>
              <a:gd name="T1" fmla="*/ 36 h 37"/>
              <a:gd name="T2" fmla="*/ 1034 w 1053"/>
              <a:gd name="T3" fmla="*/ 36 h 37"/>
              <a:gd name="T4" fmla="*/ 18 w 1053"/>
              <a:gd name="T5" fmla="*/ 36 h 37"/>
              <a:gd name="T6" fmla="*/ 0 w 1053"/>
              <a:gd name="T7" fmla="*/ 18 h 37"/>
              <a:gd name="T8" fmla="*/ 18 w 1053"/>
              <a:gd name="T9" fmla="*/ 0 h 37"/>
              <a:gd name="T10" fmla="*/ 1034 w 1053"/>
              <a:gd name="T11" fmla="*/ 0 h 37"/>
              <a:gd name="T12" fmla="*/ 1052 w 1053"/>
              <a:gd name="T13" fmla="*/ 18 h 37"/>
              <a:gd name="T14" fmla="*/ 1034 w 105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3" h="37">
                <a:moveTo>
                  <a:pt x="1034" y="36"/>
                </a:moveTo>
                <a:lnTo>
                  <a:pt x="10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1034" y="0"/>
                  <a:pt x="1034" y="0"/>
                  <a:pt x="1034" y="0"/>
                </a:cubicBezTo>
                <a:cubicBezTo>
                  <a:pt x="1043" y="0"/>
                  <a:pt x="1052" y="0"/>
                  <a:pt x="1052" y="18"/>
                </a:cubicBezTo>
                <a:cubicBezTo>
                  <a:pt x="1052" y="27"/>
                  <a:pt x="1043" y="36"/>
                  <a:pt x="103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91">
            <a:extLst>
              <a:ext uri="{FF2B5EF4-FFF2-40B4-BE49-F238E27FC236}">
                <a16:creationId xmlns:a16="http://schemas.microsoft.com/office/drawing/2014/main" id="{C22D5F0C-FFFA-CD42-8121-5614FBAF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521" y="9340129"/>
            <a:ext cx="107412" cy="107410"/>
          </a:xfrm>
          <a:custGeom>
            <a:avLst/>
            <a:gdLst>
              <a:gd name="T0" fmla="*/ 45 w 100"/>
              <a:gd name="T1" fmla="*/ 99 h 100"/>
              <a:gd name="T2" fmla="*/ 45 w 100"/>
              <a:gd name="T3" fmla="*/ 99 h 100"/>
              <a:gd name="T4" fmla="*/ 45 w 100"/>
              <a:gd name="T5" fmla="*/ 99 h 100"/>
              <a:gd name="T6" fmla="*/ 36 w 100"/>
              <a:gd name="T7" fmla="*/ 99 h 100"/>
              <a:gd name="T8" fmla="*/ 9 w 100"/>
              <a:gd name="T9" fmla="*/ 9 h 100"/>
              <a:gd name="T10" fmla="*/ 9 w 100"/>
              <a:gd name="T11" fmla="*/ 0 h 100"/>
              <a:gd name="T12" fmla="*/ 18 w 100"/>
              <a:gd name="T13" fmla="*/ 0 h 100"/>
              <a:gd name="T14" fmla="*/ 99 w 100"/>
              <a:gd name="T15" fmla="*/ 45 h 100"/>
              <a:gd name="T16" fmla="*/ 99 w 100"/>
              <a:gd name="T17" fmla="*/ 54 h 100"/>
              <a:gd name="T18" fmla="*/ 99 w 100"/>
              <a:gd name="T19" fmla="*/ 54 h 100"/>
              <a:gd name="T20" fmla="*/ 63 w 100"/>
              <a:gd name="T21" fmla="*/ 63 h 100"/>
              <a:gd name="T22" fmla="*/ 45 w 100"/>
              <a:gd name="T23" fmla="*/ 99 h 100"/>
              <a:gd name="T24" fmla="*/ 27 w 100"/>
              <a:gd name="T25" fmla="*/ 18 h 100"/>
              <a:gd name="T26" fmla="*/ 27 w 100"/>
              <a:gd name="T27" fmla="*/ 18 h 100"/>
              <a:gd name="T28" fmla="*/ 45 w 100"/>
              <a:gd name="T29" fmla="*/ 72 h 100"/>
              <a:gd name="T30" fmla="*/ 45 w 100"/>
              <a:gd name="T31" fmla="*/ 54 h 100"/>
              <a:gd name="T32" fmla="*/ 54 w 100"/>
              <a:gd name="T33" fmla="*/ 45 h 100"/>
              <a:gd name="T34" fmla="*/ 72 w 100"/>
              <a:gd name="T35" fmla="*/ 45 h 100"/>
              <a:gd name="T36" fmla="*/ 27 w 100"/>
              <a:gd name="T37" fmla="*/ 1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" h="100">
                <a:moveTo>
                  <a:pt x="45" y="99"/>
                </a:moveTo>
                <a:lnTo>
                  <a:pt x="45" y="99"/>
                </a:lnTo>
                <a:lnTo>
                  <a:pt x="45" y="99"/>
                </a:lnTo>
                <a:cubicBezTo>
                  <a:pt x="36" y="99"/>
                  <a:pt x="36" y="99"/>
                  <a:pt x="36" y="99"/>
                </a:cubicBezTo>
                <a:cubicBezTo>
                  <a:pt x="9" y="9"/>
                  <a:pt x="9" y="9"/>
                  <a:pt x="9" y="9"/>
                </a:cubicBezTo>
                <a:cubicBezTo>
                  <a:pt x="0" y="0"/>
                  <a:pt x="9" y="0"/>
                  <a:pt x="9" y="0"/>
                </a:cubicBezTo>
                <a:cubicBezTo>
                  <a:pt x="9" y="0"/>
                  <a:pt x="9" y="0"/>
                  <a:pt x="18" y="0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5"/>
                  <a:pt x="99" y="45"/>
                  <a:pt x="99" y="54"/>
                </a:cubicBezTo>
                <a:lnTo>
                  <a:pt x="99" y="54"/>
                </a:lnTo>
                <a:cubicBezTo>
                  <a:pt x="63" y="63"/>
                  <a:pt x="63" y="63"/>
                  <a:pt x="63" y="63"/>
                </a:cubicBezTo>
                <a:cubicBezTo>
                  <a:pt x="45" y="99"/>
                  <a:pt x="45" y="99"/>
                  <a:pt x="45" y="99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45" y="72"/>
                  <a:pt x="45" y="72"/>
                  <a:pt x="45" y="72"/>
                </a:cubicBezTo>
                <a:cubicBezTo>
                  <a:pt x="45" y="54"/>
                  <a:pt x="45" y="54"/>
                  <a:pt x="45" y="54"/>
                </a:cubicBezTo>
                <a:cubicBezTo>
                  <a:pt x="54" y="54"/>
                  <a:pt x="54" y="45"/>
                  <a:pt x="54" y="45"/>
                </a:cubicBezTo>
                <a:cubicBezTo>
                  <a:pt x="72" y="45"/>
                  <a:pt x="72" y="45"/>
                  <a:pt x="72" y="45"/>
                </a:cubicBezTo>
                <a:lnTo>
                  <a:pt x="27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92">
            <a:extLst>
              <a:ext uri="{FF2B5EF4-FFF2-40B4-BE49-F238E27FC236}">
                <a16:creationId xmlns:a16="http://schemas.microsoft.com/office/drawing/2014/main" id="{4E627845-B424-D94C-907F-18C0C1DD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893" y="9386829"/>
            <a:ext cx="46700" cy="56041"/>
          </a:xfrm>
          <a:custGeom>
            <a:avLst/>
            <a:gdLst>
              <a:gd name="T0" fmla="*/ 45 w 46"/>
              <a:gd name="T1" fmla="*/ 54 h 55"/>
              <a:gd name="T2" fmla="*/ 45 w 46"/>
              <a:gd name="T3" fmla="*/ 54 h 55"/>
              <a:gd name="T4" fmla="*/ 36 w 46"/>
              <a:gd name="T5" fmla="*/ 54 h 55"/>
              <a:gd name="T6" fmla="*/ 9 w 46"/>
              <a:gd name="T7" fmla="*/ 18 h 55"/>
              <a:gd name="T8" fmla="*/ 9 w 46"/>
              <a:gd name="T9" fmla="*/ 9 h 55"/>
              <a:gd name="T10" fmla="*/ 18 w 46"/>
              <a:gd name="T11" fmla="*/ 9 h 55"/>
              <a:gd name="T12" fmla="*/ 45 w 46"/>
              <a:gd name="T13" fmla="*/ 45 h 55"/>
              <a:gd name="T14" fmla="*/ 45 w 4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45" y="54"/>
                </a:lnTo>
                <a:cubicBezTo>
                  <a:pt x="36" y="54"/>
                  <a:pt x="36" y="54"/>
                  <a:pt x="36" y="54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9"/>
                  <a:pt x="0" y="9"/>
                  <a:pt x="9" y="9"/>
                </a:cubicBezTo>
                <a:cubicBezTo>
                  <a:pt x="9" y="0"/>
                  <a:pt x="18" y="0"/>
                  <a:pt x="18" y="9"/>
                </a:cubicBezTo>
                <a:cubicBezTo>
                  <a:pt x="45" y="45"/>
                  <a:pt x="45" y="45"/>
                  <a:pt x="45" y="45"/>
                </a:cubicBezTo>
                <a:lnTo>
                  <a:pt x="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93">
            <a:extLst>
              <a:ext uri="{FF2B5EF4-FFF2-40B4-BE49-F238E27FC236}">
                <a16:creationId xmlns:a16="http://schemas.microsoft.com/office/drawing/2014/main" id="{875C5C79-B0CC-AD43-8075-27BBE771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269" y="9064595"/>
            <a:ext cx="364263" cy="410964"/>
          </a:xfrm>
          <a:custGeom>
            <a:avLst/>
            <a:gdLst>
              <a:gd name="T0" fmla="*/ 171 w 342"/>
              <a:gd name="T1" fmla="*/ 387 h 388"/>
              <a:gd name="T2" fmla="*/ 171 w 342"/>
              <a:gd name="T3" fmla="*/ 387 h 388"/>
              <a:gd name="T4" fmla="*/ 162 w 342"/>
              <a:gd name="T5" fmla="*/ 387 h 388"/>
              <a:gd name="T6" fmla="*/ 72 w 342"/>
              <a:gd name="T7" fmla="*/ 315 h 388"/>
              <a:gd name="T8" fmla="*/ 0 w 342"/>
              <a:gd name="T9" fmla="*/ 90 h 388"/>
              <a:gd name="T10" fmla="*/ 9 w 342"/>
              <a:gd name="T11" fmla="*/ 63 h 388"/>
              <a:gd name="T12" fmla="*/ 36 w 342"/>
              <a:gd name="T13" fmla="*/ 45 h 388"/>
              <a:gd name="T14" fmla="*/ 144 w 342"/>
              <a:gd name="T15" fmla="*/ 9 h 388"/>
              <a:gd name="T16" fmla="*/ 188 w 342"/>
              <a:gd name="T17" fmla="*/ 9 h 388"/>
              <a:gd name="T18" fmla="*/ 305 w 342"/>
              <a:gd name="T19" fmla="*/ 45 h 388"/>
              <a:gd name="T20" fmla="*/ 332 w 342"/>
              <a:gd name="T21" fmla="*/ 63 h 388"/>
              <a:gd name="T22" fmla="*/ 341 w 342"/>
              <a:gd name="T23" fmla="*/ 90 h 388"/>
              <a:gd name="T24" fmla="*/ 269 w 342"/>
              <a:gd name="T25" fmla="*/ 315 h 388"/>
              <a:gd name="T26" fmla="*/ 180 w 342"/>
              <a:gd name="T27" fmla="*/ 387 h 388"/>
              <a:gd name="T28" fmla="*/ 171 w 342"/>
              <a:gd name="T29" fmla="*/ 387 h 388"/>
              <a:gd name="T30" fmla="*/ 171 w 342"/>
              <a:gd name="T31" fmla="*/ 36 h 388"/>
              <a:gd name="T32" fmla="*/ 171 w 342"/>
              <a:gd name="T33" fmla="*/ 36 h 388"/>
              <a:gd name="T34" fmla="*/ 171 w 342"/>
              <a:gd name="T35" fmla="*/ 36 h 388"/>
              <a:gd name="T36" fmla="*/ 36 w 342"/>
              <a:gd name="T37" fmla="*/ 81 h 388"/>
              <a:gd name="T38" fmla="*/ 36 w 342"/>
              <a:gd name="T39" fmla="*/ 81 h 388"/>
              <a:gd name="T40" fmla="*/ 27 w 342"/>
              <a:gd name="T41" fmla="*/ 81 h 388"/>
              <a:gd name="T42" fmla="*/ 90 w 342"/>
              <a:gd name="T43" fmla="*/ 297 h 388"/>
              <a:gd name="T44" fmla="*/ 171 w 342"/>
              <a:gd name="T45" fmla="*/ 360 h 388"/>
              <a:gd name="T46" fmla="*/ 242 w 342"/>
              <a:gd name="T47" fmla="*/ 297 h 388"/>
              <a:gd name="T48" fmla="*/ 305 w 342"/>
              <a:gd name="T49" fmla="*/ 81 h 388"/>
              <a:gd name="T50" fmla="*/ 305 w 342"/>
              <a:gd name="T51" fmla="*/ 81 h 388"/>
              <a:gd name="T52" fmla="*/ 305 w 342"/>
              <a:gd name="T53" fmla="*/ 81 h 388"/>
              <a:gd name="T54" fmla="*/ 171 w 342"/>
              <a:gd name="T55" fmla="*/ 36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42" h="388">
                <a:moveTo>
                  <a:pt x="171" y="387"/>
                </a:moveTo>
                <a:lnTo>
                  <a:pt x="171" y="387"/>
                </a:lnTo>
                <a:lnTo>
                  <a:pt x="162" y="387"/>
                </a:lnTo>
                <a:cubicBezTo>
                  <a:pt x="162" y="387"/>
                  <a:pt x="99" y="360"/>
                  <a:pt x="72" y="315"/>
                </a:cubicBezTo>
                <a:cubicBezTo>
                  <a:pt x="18" y="243"/>
                  <a:pt x="0" y="135"/>
                  <a:pt x="0" y="90"/>
                </a:cubicBezTo>
                <a:cubicBezTo>
                  <a:pt x="0" y="81"/>
                  <a:pt x="0" y="72"/>
                  <a:pt x="9" y="63"/>
                </a:cubicBezTo>
                <a:cubicBezTo>
                  <a:pt x="18" y="54"/>
                  <a:pt x="27" y="45"/>
                  <a:pt x="36" y="45"/>
                </a:cubicBezTo>
                <a:cubicBezTo>
                  <a:pt x="90" y="45"/>
                  <a:pt x="126" y="18"/>
                  <a:pt x="144" y="9"/>
                </a:cubicBezTo>
                <a:cubicBezTo>
                  <a:pt x="162" y="0"/>
                  <a:pt x="180" y="0"/>
                  <a:pt x="188" y="9"/>
                </a:cubicBezTo>
                <a:cubicBezTo>
                  <a:pt x="206" y="18"/>
                  <a:pt x="242" y="45"/>
                  <a:pt x="305" y="45"/>
                </a:cubicBezTo>
                <a:cubicBezTo>
                  <a:pt x="314" y="45"/>
                  <a:pt x="323" y="54"/>
                  <a:pt x="332" y="63"/>
                </a:cubicBezTo>
                <a:cubicBezTo>
                  <a:pt x="332" y="72"/>
                  <a:pt x="341" y="81"/>
                  <a:pt x="341" y="90"/>
                </a:cubicBezTo>
                <a:cubicBezTo>
                  <a:pt x="332" y="135"/>
                  <a:pt x="314" y="243"/>
                  <a:pt x="269" y="315"/>
                </a:cubicBezTo>
                <a:cubicBezTo>
                  <a:pt x="242" y="360"/>
                  <a:pt x="180" y="387"/>
                  <a:pt x="180" y="387"/>
                </a:cubicBezTo>
                <a:cubicBezTo>
                  <a:pt x="171" y="387"/>
                  <a:pt x="171" y="387"/>
                  <a:pt x="171" y="387"/>
                </a:cubicBezTo>
                <a:close/>
                <a:moveTo>
                  <a:pt x="171" y="36"/>
                </a:moveTo>
                <a:lnTo>
                  <a:pt x="171" y="36"/>
                </a:lnTo>
                <a:lnTo>
                  <a:pt x="171" y="36"/>
                </a:lnTo>
                <a:cubicBezTo>
                  <a:pt x="144" y="45"/>
                  <a:pt x="99" y="72"/>
                  <a:pt x="36" y="81"/>
                </a:cubicBezTo>
                <a:lnTo>
                  <a:pt x="36" y="81"/>
                </a:lnTo>
                <a:lnTo>
                  <a:pt x="27" y="81"/>
                </a:lnTo>
                <a:cubicBezTo>
                  <a:pt x="36" y="126"/>
                  <a:pt x="54" y="234"/>
                  <a:pt x="90" y="297"/>
                </a:cubicBezTo>
                <a:cubicBezTo>
                  <a:pt x="117" y="324"/>
                  <a:pt x="153" y="351"/>
                  <a:pt x="171" y="360"/>
                </a:cubicBezTo>
                <a:cubicBezTo>
                  <a:pt x="188" y="351"/>
                  <a:pt x="224" y="324"/>
                  <a:pt x="242" y="297"/>
                </a:cubicBezTo>
                <a:cubicBezTo>
                  <a:pt x="287" y="234"/>
                  <a:pt x="305" y="126"/>
                  <a:pt x="305" y="81"/>
                </a:cubicBezTo>
                <a:lnTo>
                  <a:pt x="305" y="81"/>
                </a:lnTo>
                <a:lnTo>
                  <a:pt x="305" y="81"/>
                </a:lnTo>
                <a:cubicBezTo>
                  <a:pt x="233" y="72"/>
                  <a:pt x="188" y="45"/>
                  <a:pt x="171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94">
            <a:extLst>
              <a:ext uri="{FF2B5EF4-FFF2-40B4-BE49-F238E27FC236}">
                <a16:creationId xmlns:a16="http://schemas.microsoft.com/office/drawing/2014/main" id="{9D2725C1-5BB2-3E4C-B8E3-CF3CEE4E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010" y="9251397"/>
            <a:ext cx="144770" cy="107412"/>
          </a:xfrm>
          <a:custGeom>
            <a:avLst/>
            <a:gdLst>
              <a:gd name="T0" fmla="*/ 107 w 135"/>
              <a:gd name="T1" fmla="*/ 99 h 100"/>
              <a:gd name="T2" fmla="*/ 107 w 135"/>
              <a:gd name="T3" fmla="*/ 99 h 100"/>
              <a:gd name="T4" fmla="*/ 36 w 135"/>
              <a:gd name="T5" fmla="*/ 99 h 100"/>
              <a:gd name="T6" fmla="*/ 0 w 135"/>
              <a:gd name="T7" fmla="*/ 72 h 100"/>
              <a:gd name="T8" fmla="*/ 0 w 135"/>
              <a:gd name="T9" fmla="*/ 27 h 100"/>
              <a:gd name="T10" fmla="*/ 36 w 135"/>
              <a:gd name="T11" fmla="*/ 0 h 100"/>
              <a:gd name="T12" fmla="*/ 107 w 135"/>
              <a:gd name="T13" fmla="*/ 0 h 100"/>
              <a:gd name="T14" fmla="*/ 134 w 135"/>
              <a:gd name="T15" fmla="*/ 27 h 100"/>
              <a:gd name="T16" fmla="*/ 134 w 135"/>
              <a:gd name="T17" fmla="*/ 72 h 100"/>
              <a:gd name="T18" fmla="*/ 107 w 135"/>
              <a:gd name="T19" fmla="*/ 99 h 100"/>
              <a:gd name="T20" fmla="*/ 36 w 135"/>
              <a:gd name="T21" fmla="*/ 72 h 100"/>
              <a:gd name="T22" fmla="*/ 36 w 135"/>
              <a:gd name="T23" fmla="*/ 72 h 100"/>
              <a:gd name="T24" fmla="*/ 107 w 135"/>
              <a:gd name="T25" fmla="*/ 72 h 100"/>
              <a:gd name="T26" fmla="*/ 107 w 135"/>
              <a:gd name="T27" fmla="*/ 27 h 100"/>
              <a:gd name="T28" fmla="*/ 36 w 135"/>
              <a:gd name="T29" fmla="*/ 27 h 100"/>
              <a:gd name="T30" fmla="*/ 36 w 135"/>
              <a:gd name="T31" fmla="*/ 7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100">
                <a:moveTo>
                  <a:pt x="107" y="99"/>
                </a:moveTo>
                <a:lnTo>
                  <a:pt x="107" y="99"/>
                </a:lnTo>
                <a:cubicBezTo>
                  <a:pt x="36" y="99"/>
                  <a:pt x="36" y="99"/>
                  <a:pt x="36" y="99"/>
                </a:cubicBezTo>
                <a:cubicBezTo>
                  <a:pt x="18" y="99"/>
                  <a:pt x="0" y="90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90"/>
                  <a:pt x="125" y="99"/>
                  <a:pt x="107" y="99"/>
                </a:cubicBezTo>
                <a:close/>
                <a:moveTo>
                  <a:pt x="36" y="72"/>
                </a:moveTo>
                <a:lnTo>
                  <a:pt x="36" y="72"/>
                </a:lnTo>
                <a:cubicBezTo>
                  <a:pt x="107" y="72"/>
                  <a:pt x="107" y="72"/>
                  <a:pt x="107" y="72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95">
            <a:extLst>
              <a:ext uri="{FF2B5EF4-FFF2-40B4-BE49-F238E27FC236}">
                <a16:creationId xmlns:a16="http://schemas.microsoft.com/office/drawing/2014/main" id="{F047EE1A-1D2A-5245-A5E2-80A65C92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350" y="9176676"/>
            <a:ext cx="126090" cy="107412"/>
          </a:xfrm>
          <a:custGeom>
            <a:avLst/>
            <a:gdLst>
              <a:gd name="T0" fmla="*/ 98 w 117"/>
              <a:gd name="T1" fmla="*/ 99 h 100"/>
              <a:gd name="T2" fmla="*/ 98 w 117"/>
              <a:gd name="T3" fmla="*/ 99 h 100"/>
              <a:gd name="T4" fmla="*/ 89 w 117"/>
              <a:gd name="T5" fmla="*/ 90 h 100"/>
              <a:gd name="T6" fmla="*/ 89 w 117"/>
              <a:gd name="T7" fmla="*/ 63 h 100"/>
              <a:gd name="T8" fmla="*/ 63 w 117"/>
              <a:gd name="T9" fmla="*/ 36 h 100"/>
              <a:gd name="T10" fmla="*/ 36 w 117"/>
              <a:gd name="T11" fmla="*/ 63 h 100"/>
              <a:gd name="T12" fmla="*/ 36 w 117"/>
              <a:gd name="T13" fmla="*/ 90 h 100"/>
              <a:gd name="T14" fmla="*/ 18 w 117"/>
              <a:gd name="T15" fmla="*/ 99 h 100"/>
              <a:gd name="T16" fmla="*/ 18 w 117"/>
              <a:gd name="T17" fmla="*/ 99 h 100"/>
              <a:gd name="T18" fmla="*/ 0 w 117"/>
              <a:gd name="T19" fmla="*/ 90 h 100"/>
              <a:gd name="T20" fmla="*/ 0 w 117"/>
              <a:gd name="T21" fmla="*/ 63 h 100"/>
              <a:gd name="T22" fmla="*/ 63 w 117"/>
              <a:gd name="T23" fmla="*/ 0 h 100"/>
              <a:gd name="T24" fmla="*/ 116 w 117"/>
              <a:gd name="T25" fmla="*/ 63 h 100"/>
              <a:gd name="T26" fmla="*/ 116 w 117"/>
              <a:gd name="T27" fmla="*/ 90 h 100"/>
              <a:gd name="T28" fmla="*/ 98 w 117"/>
              <a:gd name="T2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" h="100">
                <a:moveTo>
                  <a:pt x="98" y="99"/>
                </a:moveTo>
                <a:lnTo>
                  <a:pt x="98" y="99"/>
                </a:lnTo>
                <a:cubicBezTo>
                  <a:pt x="89" y="99"/>
                  <a:pt x="89" y="99"/>
                  <a:pt x="89" y="90"/>
                </a:cubicBezTo>
                <a:cubicBezTo>
                  <a:pt x="89" y="63"/>
                  <a:pt x="89" y="63"/>
                  <a:pt x="89" y="63"/>
                </a:cubicBezTo>
                <a:cubicBezTo>
                  <a:pt x="89" y="45"/>
                  <a:pt x="72" y="36"/>
                  <a:pt x="63" y="36"/>
                </a:cubicBezTo>
                <a:cubicBezTo>
                  <a:pt x="45" y="36"/>
                  <a:pt x="36" y="45"/>
                  <a:pt x="36" y="63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9"/>
                  <a:pt x="27" y="99"/>
                  <a:pt x="18" y="99"/>
                </a:cubicBezTo>
                <a:lnTo>
                  <a:pt x="18" y="99"/>
                </a:lnTo>
                <a:cubicBezTo>
                  <a:pt x="9" y="99"/>
                  <a:pt x="0" y="99"/>
                  <a:pt x="0" y="9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89" y="0"/>
                  <a:pt x="116" y="27"/>
                  <a:pt x="116" y="63"/>
                </a:cubicBezTo>
                <a:cubicBezTo>
                  <a:pt x="116" y="90"/>
                  <a:pt x="116" y="90"/>
                  <a:pt x="116" y="90"/>
                </a:cubicBezTo>
                <a:cubicBezTo>
                  <a:pt x="116" y="99"/>
                  <a:pt x="107" y="99"/>
                  <a:pt x="98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36633BB6-51D0-EC40-A5FB-874210AD97E6}"/>
              </a:ext>
            </a:extLst>
          </p:cNvPr>
          <p:cNvSpPr txBox="1"/>
          <p:nvPr/>
        </p:nvSpPr>
        <p:spPr>
          <a:xfrm>
            <a:off x="10305136" y="837212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0F8C4167-4168-394F-9411-F32CE3201D4E}"/>
              </a:ext>
            </a:extLst>
          </p:cNvPr>
          <p:cNvSpPr txBox="1"/>
          <p:nvPr/>
        </p:nvSpPr>
        <p:spPr>
          <a:xfrm>
            <a:off x="2451398" y="235263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92F6AC-1D79-8C4B-BA36-5DCB6AA73BEF}"/>
              </a:ext>
            </a:extLst>
          </p:cNvPr>
          <p:cNvGrpSpPr/>
          <p:nvPr/>
        </p:nvGrpSpPr>
        <p:grpSpPr>
          <a:xfrm>
            <a:off x="3772314" y="10643068"/>
            <a:ext cx="4436476" cy="1592908"/>
            <a:chOff x="9850546" y="11350030"/>
            <a:chExt cx="4436476" cy="159290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F7ABC158-3A8B-8048-BE8D-1AE6F5C1C4F5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3A8336AE-AD03-FB42-B427-1F474E72EF2D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D548A0-ACA4-1244-8938-FA25D90971E9}"/>
              </a:ext>
            </a:extLst>
          </p:cNvPr>
          <p:cNvGrpSpPr/>
          <p:nvPr/>
        </p:nvGrpSpPr>
        <p:grpSpPr>
          <a:xfrm>
            <a:off x="9970587" y="10643068"/>
            <a:ext cx="4436476" cy="1592908"/>
            <a:chOff x="9850546" y="11350030"/>
            <a:chExt cx="4436476" cy="159290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E33AE02B-DC88-CD46-8598-45D16AA18081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A7FA157D-1F27-D94D-8079-3726CBD722D1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4C4F34A-82E7-B14B-B31B-4209ED3F5DB3}"/>
              </a:ext>
            </a:extLst>
          </p:cNvPr>
          <p:cNvGrpSpPr/>
          <p:nvPr/>
        </p:nvGrpSpPr>
        <p:grpSpPr>
          <a:xfrm>
            <a:off x="16217979" y="10643068"/>
            <a:ext cx="4436476" cy="1592908"/>
            <a:chOff x="9850546" y="11350030"/>
            <a:chExt cx="4436476" cy="159290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51C55BBD-179B-E243-A119-968B305D0CF4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3C018341-124F-2E49-AC71-C94D9F2C8CD5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adroTexto 507">
            <a:extLst>
              <a:ext uri="{FF2B5EF4-FFF2-40B4-BE49-F238E27FC236}">
                <a16:creationId xmlns:a16="http://schemas.microsoft.com/office/drawing/2014/main" id="{6AB0EE7D-E745-9E4C-8F2E-A8EA1E3CE30F}"/>
              </a:ext>
            </a:extLst>
          </p:cNvPr>
          <p:cNvSpPr txBox="1"/>
          <p:nvPr/>
        </p:nvSpPr>
        <p:spPr>
          <a:xfrm>
            <a:off x="10305136" y="766874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09" name="CuadroTexto 508">
            <a:extLst>
              <a:ext uri="{FF2B5EF4-FFF2-40B4-BE49-F238E27FC236}">
                <a16:creationId xmlns:a16="http://schemas.microsoft.com/office/drawing/2014/main" id="{435D1F02-2110-D641-A7F1-CD6BD5D662AC}"/>
              </a:ext>
            </a:extLst>
          </p:cNvPr>
          <p:cNvSpPr txBox="1"/>
          <p:nvPr/>
        </p:nvSpPr>
        <p:spPr>
          <a:xfrm>
            <a:off x="2451398" y="228229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D61D49-C2AE-6C4F-8915-12B617543C9A}"/>
              </a:ext>
            </a:extLst>
          </p:cNvPr>
          <p:cNvGrpSpPr/>
          <p:nvPr/>
        </p:nvGrpSpPr>
        <p:grpSpPr>
          <a:xfrm>
            <a:off x="1643884" y="3797197"/>
            <a:ext cx="20084041" cy="9918803"/>
            <a:chOff x="206293" y="3797197"/>
            <a:chExt cx="20084041" cy="9918803"/>
          </a:xfrm>
        </p:grpSpPr>
        <p:sp>
          <p:nvSpPr>
            <p:cNvPr id="464" name="Freeform 346">
              <a:extLst>
                <a:ext uri="{FF2B5EF4-FFF2-40B4-BE49-F238E27FC236}">
                  <a16:creationId xmlns:a16="http://schemas.microsoft.com/office/drawing/2014/main" id="{083FE957-5128-B243-AB2F-00319DE0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5521" y="8275433"/>
              <a:ext cx="3892901" cy="2041400"/>
            </a:xfrm>
            <a:custGeom>
              <a:avLst/>
              <a:gdLst>
                <a:gd name="T0" fmla="*/ 3553 w 3615"/>
                <a:gd name="T1" fmla="*/ 1895 h 1896"/>
                <a:gd name="T2" fmla="*/ 3553 w 3615"/>
                <a:gd name="T3" fmla="*/ 1895 h 1896"/>
                <a:gd name="T4" fmla="*/ 70 w 3615"/>
                <a:gd name="T5" fmla="*/ 1895 h 1896"/>
                <a:gd name="T6" fmla="*/ 0 w 3615"/>
                <a:gd name="T7" fmla="*/ 1833 h 1896"/>
                <a:gd name="T8" fmla="*/ 0 w 3615"/>
                <a:gd name="T9" fmla="*/ 61 h 1896"/>
                <a:gd name="T10" fmla="*/ 70 w 3615"/>
                <a:gd name="T11" fmla="*/ 0 h 1896"/>
                <a:gd name="T12" fmla="*/ 3553 w 3615"/>
                <a:gd name="T13" fmla="*/ 0 h 1896"/>
                <a:gd name="T14" fmla="*/ 3614 w 3615"/>
                <a:gd name="T15" fmla="*/ 61 h 1896"/>
                <a:gd name="T16" fmla="*/ 3614 w 3615"/>
                <a:gd name="T17" fmla="*/ 1833 h 1896"/>
                <a:gd name="T18" fmla="*/ 3553 w 3615"/>
                <a:gd name="T19" fmla="*/ 1895 h 1896"/>
                <a:gd name="T20" fmla="*/ 3483 w 3615"/>
                <a:gd name="T21" fmla="*/ 167 h 1896"/>
                <a:gd name="T22" fmla="*/ 3483 w 3615"/>
                <a:gd name="T23" fmla="*/ 167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15" h="1896">
                  <a:moveTo>
                    <a:pt x="3553" y="1895"/>
                  </a:moveTo>
                  <a:lnTo>
                    <a:pt x="3553" y="1895"/>
                  </a:lnTo>
                  <a:cubicBezTo>
                    <a:pt x="70" y="1895"/>
                    <a:pt x="70" y="1895"/>
                    <a:pt x="70" y="1895"/>
                  </a:cubicBezTo>
                  <a:cubicBezTo>
                    <a:pt x="35" y="1895"/>
                    <a:pt x="0" y="1868"/>
                    <a:pt x="0" y="183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6"/>
                    <a:pt x="35" y="0"/>
                    <a:pt x="70" y="0"/>
                  </a:cubicBezTo>
                  <a:cubicBezTo>
                    <a:pt x="3553" y="0"/>
                    <a:pt x="3553" y="0"/>
                    <a:pt x="3553" y="0"/>
                  </a:cubicBezTo>
                  <a:cubicBezTo>
                    <a:pt x="3588" y="0"/>
                    <a:pt x="3614" y="26"/>
                    <a:pt x="3614" y="61"/>
                  </a:cubicBezTo>
                  <a:cubicBezTo>
                    <a:pt x="3614" y="1833"/>
                    <a:pt x="3614" y="1833"/>
                    <a:pt x="3614" y="1833"/>
                  </a:cubicBezTo>
                  <a:cubicBezTo>
                    <a:pt x="3614" y="1868"/>
                    <a:pt x="3588" y="1895"/>
                    <a:pt x="3553" y="1895"/>
                  </a:cubicBezTo>
                  <a:close/>
                  <a:moveTo>
                    <a:pt x="3483" y="167"/>
                  </a:moveTo>
                  <a:lnTo>
                    <a:pt x="3483" y="167"/>
                  </a:lnTo>
                  <a:close/>
                </a:path>
              </a:pathLst>
            </a:custGeom>
            <a:solidFill>
              <a:srgbClr val="72A2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5" name="Freeform 347">
              <a:extLst>
                <a:ext uri="{FF2B5EF4-FFF2-40B4-BE49-F238E27FC236}">
                  <a16:creationId xmlns:a16="http://schemas.microsoft.com/office/drawing/2014/main" id="{0A1ACB67-7A11-A14A-8844-22AF8101B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8649" y="8498564"/>
              <a:ext cx="3418157" cy="1585645"/>
            </a:xfrm>
            <a:custGeom>
              <a:avLst/>
              <a:gdLst>
                <a:gd name="T0" fmla="*/ 2983 w 3177"/>
                <a:gd name="T1" fmla="*/ 0 h 1475"/>
                <a:gd name="T2" fmla="*/ 2983 w 3177"/>
                <a:gd name="T3" fmla="*/ 0 h 1475"/>
                <a:gd name="T4" fmla="*/ 3176 w 3177"/>
                <a:gd name="T5" fmla="*/ 194 h 1475"/>
                <a:gd name="T6" fmla="*/ 3176 w 3177"/>
                <a:gd name="T7" fmla="*/ 1290 h 1475"/>
                <a:gd name="T8" fmla="*/ 2983 w 3177"/>
                <a:gd name="T9" fmla="*/ 1474 h 1475"/>
                <a:gd name="T10" fmla="*/ 194 w 3177"/>
                <a:gd name="T11" fmla="*/ 1474 h 1475"/>
                <a:gd name="T12" fmla="*/ 0 w 3177"/>
                <a:gd name="T13" fmla="*/ 1290 h 1475"/>
                <a:gd name="T14" fmla="*/ 0 w 3177"/>
                <a:gd name="T15" fmla="*/ 194 h 1475"/>
                <a:gd name="T16" fmla="*/ 194 w 3177"/>
                <a:gd name="T17" fmla="*/ 0 h 1475"/>
                <a:gd name="T18" fmla="*/ 2983 w 3177"/>
                <a:gd name="T19" fmla="*/ 0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7" h="1475">
                  <a:moveTo>
                    <a:pt x="2983" y="0"/>
                  </a:moveTo>
                  <a:lnTo>
                    <a:pt x="2983" y="0"/>
                  </a:lnTo>
                  <a:cubicBezTo>
                    <a:pt x="2983" y="106"/>
                    <a:pt x="3071" y="194"/>
                    <a:pt x="3176" y="194"/>
                  </a:cubicBezTo>
                  <a:cubicBezTo>
                    <a:pt x="3176" y="1290"/>
                    <a:pt x="3176" y="1290"/>
                    <a:pt x="3176" y="1290"/>
                  </a:cubicBezTo>
                  <a:cubicBezTo>
                    <a:pt x="3071" y="1290"/>
                    <a:pt x="2983" y="1369"/>
                    <a:pt x="2983" y="1474"/>
                  </a:cubicBezTo>
                  <a:cubicBezTo>
                    <a:pt x="194" y="1474"/>
                    <a:pt x="194" y="1474"/>
                    <a:pt x="194" y="1474"/>
                  </a:cubicBezTo>
                  <a:cubicBezTo>
                    <a:pt x="194" y="1369"/>
                    <a:pt x="106" y="1290"/>
                    <a:pt x="0" y="129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106" y="194"/>
                    <a:pt x="194" y="106"/>
                    <a:pt x="194" y="0"/>
                  </a:cubicBezTo>
                  <a:cubicBezTo>
                    <a:pt x="2983" y="0"/>
                    <a:pt x="2983" y="0"/>
                    <a:pt x="2983" y="0"/>
                  </a:cubicBezTo>
                </a:path>
              </a:pathLst>
            </a:custGeom>
            <a:solidFill>
              <a:srgbClr val="C6D9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6" name="Freeform 348">
              <a:extLst>
                <a:ext uri="{FF2B5EF4-FFF2-40B4-BE49-F238E27FC236}">
                  <a16:creationId xmlns:a16="http://schemas.microsoft.com/office/drawing/2014/main" id="{F7308736-D576-DF4A-A269-52D8CB218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6319" y="8659977"/>
              <a:ext cx="1267565" cy="1267565"/>
            </a:xfrm>
            <a:custGeom>
              <a:avLst/>
              <a:gdLst>
                <a:gd name="T0" fmla="*/ 1175 w 1176"/>
                <a:gd name="T1" fmla="*/ 587 h 1176"/>
                <a:gd name="T2" fmla="*/ 1175 w 1176"/>
                <a:gd name="T3" fmla="*/ 587 h 1176"/>
                <a:gd name="T4" fmla="*/ 587 w 1176"/>
                <a:gd name="T5" fmla="*/ 1175 h 1176"/>
                <a:gd name="T6" fmla="*/ 0 w 1176"/>
                <a:gd name="T7" fmla="*/ 587 h 1176"/>
                <a:gd name="T8" fmla="*/ 587 w 1176"/>
                <a:gd name="T9" fmla="*/ 0 h 1176"/>
                <a:gd name="T10" fmla="*/ 1175 w 1176"/>
                <a:gd name="T11" fmla="*/ 587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6" h="1176">
                  <a:moveTo>
                    <a:pt x="1175" y="587"/>
                  </a:moveTo>
                  <a:lnTo>
                    <a:pt x="1175" y="587"/>
                  </a:lnTo>
                  <a:cubicBezTo>
                    <a:pt x="1175" y="912"/>
                    <a:pt x="912" y="1175"/>
                    <a:pt x="587" y="1175"/>
                  </a:cubicBezTo>
                  <a:cubicBezTo>
                    <a:pt x="263" y="1175"/>
                    <a:pt x="0" y="912"/>
                    <a:pt x="0" y="587"/>
                  </a:cubicBezTo>
                  <a:cubicBezTo>
                    <a:pt x="0" y="263"/>
                    <a:pt x="263" y="0"/>
                    <a:pt x="587" y="0"/>
                  </a:cubicBezTo>
                  <a:cubicBezTo>
                    <a:pt x="912" y="0"/>
                    <a:pt x="1175" y="263"/>
                    <a:pt x="1175" y="587"/>
                  </a:cubicBezTo>
                </a:path>
              </a:pathLst>
            </a:custGeom>
            <a:solidFill>
              <a:srgbClr val="72A2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7" name="Freeform 349">
              <a:extLst>
                <a:ext uri="{FF2B5EF4-FFF2-40B4-BE49-F238E27FC236}">
                  <a16:creationId xmlns:a16="http://schemas.microsoft.com/office/drawing/2014/main" id="{3471FDA4-74E8-A84B-BF9F-E02BF1DB0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5610" y="8868864"/>
              <a:ext cx="493734" cy="849790"/>
            </a:xfrm>
            <a:custGeom>
              <a:avLst/>
              <a:gdLst>
                <a:gd name="T0" fmla="*/ 456 w 457"/>
                <a:gd name="T1" fmla="*/ 526 h 790"/>
                <a:gd name="T2" fmla="*/ 456 w 457"/>
                <a:gd name="T3" fmla="*/ 526 h 790"/>
                <a:gd name="T4" fmla="*/ 404 w 457"/>
                <a:gd name="T5" fmla="*/ 649 h 790"/>
                <a:gd name="T6" fmla="*/ 255 w 457"/>
                <a:gd name="T7" fmla="*/ 719 h 790"/>
                <a:gd name="T8" fmla="*/ 255 w 457"/>
                <a:gd name="T9" fmla="*/ 789 h 790"/>
                <a:gd name="T10" fmla="*/ 202 w 457"/>
                <a:gd name="T11" fmla="*/ 789 h 790"/>
                <a:gd name="T12" fmla="*/ 202 w 457"/>
                <a:gd name="T13" fmla="*/ 719 h 790"/>
                <a:gd name="T14" fmla="*/ 53 w 457"/>
                <a:gd name="T15" fmla="*/ 658 h 790"/>
                <a:gd name="T16" fmla="*/ 0 w 457"/>
                <a:gd name="T17" fmla="*/ 517 h 790"/>
                <a:gd name="T18" fmla="*/ 158 w 457"/>
                <a:gd name="T19" fmla="*/ 517 h 790"/>
                <a:gd name="T20" fmla="*/ 202 w 457"/>
                <a:gd name="T21" fmla="*/ 587 h 790"/>
                <a:gd name="T22" fmla="*/ 202 w 457"/>
                <a:gd name="T23" fmla="*/ 447 h 790"/>
                <a:gd name="T24" fmla="*/ 132 w 457"/>
                <a:gd name="T25" fmla="*/ 429 h 790"/>
                <a:gd name="T26" fmla="*/ 79 w 457"/>
                <a:gd name="T27" fmla="*/ 412 h 790"/>
                <a:gd name="T28" fmla="*/ 53 w 457"/>
                <a:gd name="T29" fmla="*/ 394 h 790"/>
                <a:gd name="T30" fmla="*/ 35 w 457"/>
                <a:gd name="T31" fmla="*/ 368 h 790"/>
                <a:gd name="T32" fmla="*/ 18 w 457"/>
                <a:gd name="T33" fmla="*/ 342 h 790"/>
                <a:gd name="T34" fmla="*/ 0 w 457"/>
                <a:gd name="T35" fmla="*/ 263 h 790"/>
                <a:gd name="T36" fmla="*/ 62 w 457"/>
                <a:gd name="T37" fmla="*/ 131 h 790"/>
                <a:gd name="T38" fmla="*/ 202 w 457"/>
                <a:gd name="T39" fmla="*/ 70 h 790"/>
                <a:gd name="T40" fmla="*/ 202 w 457"/>
                <a:gd name="T41" fmla="*/ 0 h 790"/>
                <a:gd name="T42" fmla="*/ 255 w 457"/>
                <a:gd name="T43" fmla="*/ 0 h 790"/>
                <a:gd name="T44" fmla="*/ 255 w 457"/>
                <a:gd name="T45" fmla="*/ 70 h 790"/>
                <a:gd name="T46" fmla="*/ 404 w 457"/>
                <a:gd name="T47" fmla="*/ 122 h 790"/>
                <a:gd name="T48" fmla="*/ 456 w 457"/>
                <a:gd name="T49" fmla="*/ 263 h 790"/>
                <a:gd name="T50" fmla="*/ 307 w 457"/>
                <a:gd name="T51" fmla="*/ 263 h 790"/>
                <a:gd name="T52" fmla="*/ 255 w 457"/>
                <a:gd name="T53" fmla="*/ 201 h 790"/>
                <a:gd name="T54" fmla="*/ 255 w 457"/>
                <a:gd name="T55" fmla="*/ 342 h 790"/>
                <a:gd name="T56" fmla="*/ 369 w 457"/>
                <a:gd name="T57" fmla="*/ 377 h 790"/>
                <a:gd name="T58" fmla="*/ 456 w 457"/>
                <a:gd name="T59" fmla="*/ 526 h 790"/>
                <a:gd name="T60" fmla="*/ 202 w 457"/>
                <a:gd name="T61" fmla="*/ 192 h 790"/>
                <a:gd name="T62" fmla="*/ 202 w 457"/>
                <a:gd name="T63" fmla="*/ 192 h 790"/>
                <a:gd name="T64" fmla="*/ 158 w 457"/>
                <a:gd name="T65" fmla="*/ 254 h 790"/>
                <a:gd name="T66" fmla="*/ 202 w 457"/>
                <a:gd name="T67" fmla="*/ 324 h 790"/>
                <a:gd name="T68" fmla="*/ 202 w 457"/>
                <a:gd name="T69" fmla="*/ 192 h 790"/>
                <a:gd name="T70" fmla="*/ 255 w 457"/>
                <a:gd name="T71" fmla="*/ 587 h 790"/>
                <a:gd name="T72" fmla="*/ 255 w 457"/>
                <a:gd name="T73" fmla="*/ 587 h 790"/>
                <a:gd name="T74" fmla="*/ 299 w 457"/>
                <a:gd name="T75" fmla="*/ 535 h 790"/>
                <a:gd name="T76" fmla="*/ 255 w 457"/>
                <a:gd name="T77" fmla="*/ 473 h 790"/>
                <a:gd name="T78" fmla="*/ 255 w 457"/>
                <a:gd name="T79" fmla="*/ 587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7" h="790">
                  <a:moveTo>
                    <a:pt x="456" y="526"/>
                  </a:moveTo>
                  <a:lnTo>
                    <a:pt x="456" y="526"/>
                  </a:lnTo>
                  <a:cubicBezTo>
                    <a:pt x="456" y="570"/>
                    <a:pt x="439" y="614"/>
                    <a:pt x="404" y="649"/>
                  </a:cubicBezTo>
                  <a:cubicBezTo>
                    <a:pt x="369" y="693"/>
                    <a:pt x="316" y="710"/>
                    <a:pt x="255" y="719"/>
                  </a:cubicBezTo>
                  <a:cubicBezTo>
                    <a:pt x="255" y="789"/>
                    <a:pt x="255" y="789"/>
                    <a:pt x="255" y="789"/>
                  </a:cubicBezTo>
                  <a:cubicBezTo>
                    <a:pt x="202" y="789"/>
                    <a:pt x="202" y="789"/>
                    <a:pt x="202" y="789"/>
                  </a:cubicBezTo>
                  <a:cubicBezTo>
                    <a:pt x="202" y="719"/>
                    <a:pt x="202" y="719"/>
                    <a:pt x="202" y="719"/>
                  </a:cubicBezTo>
                  <a:cubicBezTo>
                    <a:pt x="141" y="710"/>
                    <a:pt x="88" y="693"/>
                    <a:pt x="53" y="658"/>
                  </a:cubicBezTo>
                  <a:cubicBezTo>
                    <a:pt x="18" y="623"/>
                    <a:pt x="0" y="578"/>
                    <a:pt x="0" y="517"/>
                  </a:cubicBezTo>
                  <a:cubicBezTo>
                    <a:pt x="158" y="517"/>
                    <a:pt x="158" y="517"/>
                    <a:pt x="158" y="517"/>
                  </a:cubicBezTo>
                  <a:cubicBezTo>
                    <a:pt x="158" y="561"/>
                    <a:pt x="176" y="587"/>
                    <a:pt x="202" y="58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176" y="447"/>
                    <a:pt x="149" y="438"/>
                    <a:pt x="132" y="429"/>
                  </a:cubicBezTo>
                  <a:cubicBezTo>
                    <a:pt x="105" y="421"/>
                    <a:pt x="88" y="412"/>
                    <a:pt x="79" y="412"/>
                  </a:cubicBezTo>
                  <a:cubicBezTo>
                    <a:pt x="79" y="403"/>
                    <a:pt x="70" y="394"/>
                    <a:pt x="53" y="394"/>
                  </a:cubicBezTo>
                  <a:cubicBezTo>
                    <a:pt x="44" y="386"/>
                    <a:pt x="35" y="377"/>
                    <a:pt x="35" y="368"/>
                  </a:cubicBezTo>
                  <a:cubicBezTo>
                    <a:pt x="27" y="359"/>
                    <a:pt x="18" y="351"/>
                    <a:pt x="18" y="342"/>
                  </a:cubicBezTo>
                  <a:cubicBezTo>
                    <a:pt x="0" y="324"/>
                    <a:pt x="0" y="298"/>
                    <a:pt x="0" y="263"/>
                  </a:cubicBezTo>
                  <a:cubicBezTo>
                    <a:pt x="0" y="210"/>
                    <a:pt x="18" y="166"/>
                    <a:pt x="62" y="131"/>
                  </a:cubicBezTo>
                  <a:cubicBezTo>
                    <a:pt x="97" y="96"/>
                    <a:pt x="149" y="79"/>
                    <a:pt x="202" y="7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70"/>
                    <a:pt x="255" y="70"/>
                    <a:pt x="255" y="70"/>
                  </a:cubicBezTo>
                  <a:cubicBezTo>
                    <a:pt x="316" y="79"/>
                    <a:pt x="369" y="96"/>
                    <a:pt x="404" y="122"/>
                  </a:cubicBezTo>
                  <a:cubicBezTo>
                    <a:pt x="439" y="157"/>
                    <a:pt x="456" y="201"/>
                    <a:pt x="456" y="263"/>
                  </a:cubicBezTo>
                  <a:cubicBezTo>
                    <a:pt x="307" y="263"/>
                    <a:pt x="307" y="263"/>
                    <a:pt x="307" y="263"/>
                  </a:cubicBezTo>
                  <a:cubicBezTo>
                    <a:pt x="299" y="228"/>
                    <a:pt x="281" y="210"/>
                    <a:pt x="255" y="201"/>
                  </a:cubicBezTo>
                  <a:cubicBezTo>
                    <a:pt x="255" y="342"/>
                    <a:pt x="255" y="342"/>
                    <a:pt x="255" y="342"/>
                  </a:cubicBezTo>
                  <a:cubicBezTo>
                    <a:pt x="316" y="359"/>
                    <a:pt x="351" y="368"/>
                    <a:pt x="369" y="377"/>
                  </a:cubicBezTo>
                  <a:cubicBezTo>
                    <a:pt x="430" y="412"/>
                    <a:pt x="456" y="456"/>
                    <a:pt x="456" y="526"/>
                  </a:cubicBezTo>
                  <a:close/>
                  <a:moveTo>
                    <a:pt x="202" y="192"/>
                  </a:moveTo>
                  <a:lnTo>
                    <a:pt x="202" y="192"/>
                  </a:lnTo>
                  <a:cubicBezTo>
                    <a:pt x="176" y="201"/>
                    <a:pt x="158" y="219"/>
                    <a:pt x="158" y="254"/>
                  </a:cubicBezTo>
                  <a:cubicBezTo>
                    <a:pt x="158" y="280"/>
                    <a:pt x="176" y="307"/>
                    <a:pt x="202" y="324"/>
                  </a:cubicBezTo>
                  <a:lnTo>
                    <a:pt x="202" y="192"/>
                  </a:lnTo>
                  <a:close/>
                  <a:moveTo>
                    <a:pt x="255" y="587"/>
                  </a:moveTo>
                  <a:lnTo>
                    <a:pt x="255" y="587"/>
                  </a:lnTo>
                  <a:cubicBezTo>
                    <a:pt x="290" y="587"/>
                    <a:pt x="299" y="561"/>
                    <a:pt x="299" y="535"/>
                  </a:cubicBezTo>
                  <a:cubicBezTo>
                    <a:pt x="299" y="508"/>
                    <a:pt x="290" y="482"/>
                    <a:pt x="255" y="473"/>
                  </a:cubicBezTo>
                  <a:lnTo>
                    <a:pt x="255" y="587"/>
                  </a:lnTo>
                  <a:close/>
                </a:path>
              </a:pathLst>
            </a:custGeom>
            <a:solidFill>
              <a:srgbClr val="C6D9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8" name="Freeform 350">
              <a:extLst>
                <a:ext uri="{FF2B5EF4-FFF2-40B4-BE49-F238E27FC236}">
                  <a16:creationId xmlns:a16="http://schemas.microsoft.com/office/drawing/2014/main" id="{F75BC2FF-4331-5A40-AC7C-DD41CF0D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2990" y="7036352"/>
              <a:ext cx="4367646" cy="3418157"/>
            </a:xfrm>
            <a:custGeom>
              <a:avLst/>
              <a:gdLst>
                <a:gd name="T0" fmla="*/ 3237 w 4055"/>
                <a:gd name="T1" fmla="*/ 3166 h 3175"/>
                <a:gd name="T2" fmla="*/ 3237 w 4055"/>
                <a:gd name="T3" fmla="*/ 3166 h 3175"/>
                <a:gd name="T4" fmla="*/ 53 w 4055"/>
                <a:gd name="T5" fmla="*/ 1753 h 3175"/>
                <a:gd name="T6" fmla="*/ 18 w 4055"/>
                <a:gd name="T7" fmla="*/ 1666 h 3175"/>
                <a:gd name="T8" fmla="*/ 737 w 4055"/>
                <a:gd name="T9" fmla="*/ 52 h 3175"/>
                <a:gd name="T10" fmla="*/ 816 w 4055"/>
                <a:gd name="T11" fmla="*/ 17 h 3175"/>
                <a:gd name="T12" fmla="*/ 4009 w 4055"/>
                <a:gd name="T13" fmla="*/ 1429 h 3175"/>
                <a:gd name="T14" fmla="*/ 4036 w 4055"/>
                <a:gd name="T15" fmla="*/ 1516 h 3175"/>
                <a:gd name="T16" fmla="*/ 3325 w 4055"/>
                <a:gd name="T17" fmla="*/ 3131 h 3175"/>
                <a:gd name="T18" fmla="*/ 3237 w 4055"/>
                <a:gd name="T19" fmla="*/ 3166 h 3175"/>
                <a:gd name="T20" fmla="*/ 3878 w 4055"/>
                <a:gd name="T21" fmla="*/ 1552 h 3175"/>
                <a:gd name="T22" fmla="*/ 3878 w 4055"/>
                <a:gd name="T23" fmla="*/ 155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5" h="3175">
                  <a:moveTo>
                    <a:pt x="3237" y="3166"/>
                  </a:moveTo>
                  <a:lnTo>
                    <a:pt x="3237" y="3166"/>
                  </a:lnTo>
                  <a:cubicBezTo>
                    <a:pt x="53" y="1753"/>
                    <a:pt x="53" y="1753"/>
                    <a:pt x="53" y="1753"/>
                  </a:cubicBezTo>
                  <a:cubicBezTo>
                    <a:pt x="18" y="1736"/>
                    <a:pt x="0" y="1701"/>
                    <a:pt x="18" y="1666"/>
                  </a:cubicBezTo>
                  <a:cubicBezTo>
                    <a:pt x="737" y="52"/>
                    <a:pt x="737" y="52"/>
                    <a:pt x="737" y="52"/>
                  </a:cubicBezTo>
                  <a:cubicBezTo>
                    <a:pt x="746" y="17"/>
                    <a:pt x="790" y="0"/>
                    <a:pt x="816" y="17"/>
                  </a:cubicBezTo>
                  <a:cubicBezTo>
                    <a:pt x="4009" y="1429"/>
                    <a:pt x="4009" y="1429"/>
                    <a:pt x="4009" y="1429"/>
                  </a:cubicBezTo>
                  <a:cubicBezTo>
                    <a:pt x="4036" y="1446"/>
                    <a:pt x="4054" y="1481"/>
                    <a:pt x="4036" y="1516"/>
                  </a:cubicBezTo>
                  <a:cubicBezTo>
                    <a:pt x="3325" y="3131"/>
                    <a:pt x="3325" y="3131"/>
                    <a:pt x="3325" y="3131"/>
                  </a:cubicBezTo>
                  <a:cubicBezTo>
                    <a:pt x="3308" y="3166"/>
                    <a:pt x="3273" y="3174"/>
                    <a:pt x="3237" y="3166"/>
                  </a:cubicBezTo>
                  <a:close/>
                  <a:moveTo>
                    <a:pt x="3878" y="1552"/>
                  </a:moveTo>
                  <a:lnTo>
                    <a:pt x="3878" y="1552"/>
                  </a:lnTo>
                  <a:close/>
                </a:path>
              </a:pathLst>
            </a:custGeom>
            <a:solidFill>
              <a:srgbClr val="72A2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9" name="Freeform 351">
              <a:extLst>
                <a:ext uri="{FF2B5EF4-FFF2-40B4-BE49-F238E27FC236}">
                  <a16:creationId xmlns:a16="http://schemas.microsoft.com/office/drawing/2014/main" id="{A5CED8A5-D574-6A4C-8BE1-219361E00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2785" y="7416148"/>
              <a:ext cx="3598560" cy="2663313"/>
            </a:xfrm>
            <a:custGeom>
              <a:avLst/>
              <a:gdLst>
                <a:gd name="T0" fmla="*/ 3246 w 3344"/>
                <a:gd name="T1" fmla="*/ 1121 h 2473"/>
                <a:gd name="T2" fmla="*/ 3246 w 3344"/>
                <a:gd name="T3" fmla="*/ 1121 h 2473"/>
                <a:gd name="T4" fmla="*/ 3343 w 3344"/>
                <a:gd name="T5" fmla="*/ 1376 h 2473"/>
                <a:gd name="T6" fmla="*/ 2895 w 3344"/>
                <a:gd name="T7" fmla="*/ 2376 h 2473"/>
                <a:gd name="T8" fmla="*/ 2641 w 3344"/>
                <a:gd name="T9" fmla="*/ 2472 h 2473"/>
                <a:gd name="T10" fmla="*/ 97 w 3344"/>
                <a:gd name="T11" fmla="*/ 1341 h 2473"/>
                <a:gd name="T12" fmla="*/ 0 w 3344"/>
                <a:gd name="T13" fmla="*/ 1095 h 2473"/>
                <a:gd name="T14" fmla="*/ 439 w 3344"/>
                <a:gd name="T15" fmla="*/ 95 h 2473"/>
                <a:gd name="T16" fmla="*/ 693 w 3344"/>
                <a:gd name="T17" fmla="*/ 0 h 2473"/>
                <a:gd name="T18" fmla="*/ 3246 w 3344"/>
                <a:gd name="T19" fmla="*/ 112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4" h="2473">
                  <a:moveTo>
                    <a:pt x="3246" y="1121"/>
                  </a:moveTo>
                  <a:lnTo>
                    <a:pt x="3246" y="1121"/>
                  </a:lnTo>
                  <a:cubicBezTo>
                    <a:pt x="3202" y="1218"/>
                    <a:pt x="3246" y="1332"/>
                    <a:pt x="3343" y="1376"/>
                  </a:cubicBezTo>
                  <a:cubicBezTo>
                    <a:pt x="2895" y="2376"/>
                    <a:pt x="2895" y="2376"/>
                    <a:pt x="2895" y="2376"/>
                  </a:cubicBezTo>
                  <a:cubicBezTo>
                    <a:pt x="2799" y="2332"/>
                    <a:pt x="2685" y="2376"/>
                    <a:pt x="2641" y="2472"/>
                  </a:cubicBezTo>
                  <a:cubicBezTo>
                    <a:pt x="97" y="1341"/>
                    <a:pt x="97" y="1341"/>
                    <a:pt x="97" y="1341"/>
                  </a:cubicBezTo>
                  <a:cubicBezTo>
                    <a:pt x="141" y="1244"/>
                    <a:pt x="97" y="1139"/>
                    <a:pt x="0" y="1095"/>
                  </a:cubicBezTo>
                  <a:cubicBezTo>
                    <a:pt x="439" y="95"/>
                    <a:pt x="439" y="95"/>
                    <a:pt x="439" y="95"/>
                  </a:cubicBezTo>
                  <a:cubicBezTo>
                    <a:pt x="535" y="130"/>
                    <a:pt x="650" y="86"/>
                    <a:pt x="693" y="0"/>
                  </a:cubicBezTo>
                  <a:cubicBezTo>
                    <a:pt x="3246" y="1121"/>
                    <a:pt x="3246" y="1121"/>
                    <a:pt x="3246" y="1121"/>
                  </a:cubicBezTo>
                </a:path>
              </a:pathLst>
            </a:custGeom>
            <a:solidFill>
              <a:srgbClr val="C6D9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0" name="Freeform 352">
              <a:extLst>
                <a:ext uri="{FF2B5EF4-FFF2-40B4-BE49-F238E27FC236}">
                  <a16:creationId xmlns:a16="http://schemas.microsoft.com/office/drawing/2014/main" id="{742D8527-7346-E545-8F32-908C2CA82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0456" y="8019071"/>
              <a:ext cx="1438473" cy="1447971"/>
            </a:xfrm>
            <a:custGeom>
              <a:avLst/>
              <a:gdLst>
                <a:gd name="T0" fmla="*/ 1201 w 1334"/>
                <a:gd name="T1" fmla="*/ 912 h 1343"/>
                <a:gd name="T2" fmla="*/ 1201 w 1334"/>
                <a:gd name="T3" fmla="*/ 912 h 1343"/>
                <a:gd name="T4" fmla="*/ 429 w 1334"/>
                <a:gd name="T5" fmla="*/ 1211 h 1343"/>
                <a:gd name="T6" fmla="*/ 131 w 1334"/>
                <a:gd name="T7" fmla="*/ 439 h 1343"/>
                <a:gd name="T8" fmla="*/ 903 w 1334"/>
                <a:gd name="T9" fmla="*/ 140 h 1343"/>
                <a:gd name="T10" fmla="*/ 1201 w 1334"/>
                <a:gd name="T11" fmla="*/ 91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4" h="1343">
                  <a:moveTo>
                    <a:pt x="1201" y="912"/>
                  </a:moveTo>
                  <a:lnTo>
                    <a:pt x="1201" y="912"/>
                  </a:lnTo>
                  <a:cubicBezTo>
                    <a:pt x="1070" y="1211"/>
                    <a:pt x="727" y="1342"/>
                    <a:pt x="429" y="1211"/>
                  </a:cubicBezTo>
                  <a:cubicBezTo>
                    <a:pt x="131" y="1079"/>
                    <a:pt x="0" y="737"/>
                    <a:pt x="131" y="439"/>
                  </a:cubicBezTo>
                  <a:cubicBezTo>
                    <a:pt x="263" y="140"/>
                    <a:pt x="605" y="0"/>
                    <a:pt x="903" y="140"/>
                  </a:cubicBezTo>
                  <a:cubicBezTo>
                    <a:pt x="1201" y="272"/>
                    <a:pt x="1333" y="614"/>
                    <a:pt x="1201" y="912"/>
                  </a:cubicBezTo>
                </a:path>
              </a:pathLst>
            </a:custGeom>
            <a:solidFill>
              <a:srgbClr val="72A2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" name="Freeform 353">
              <a:extLst>
                <a:ext uri="{FF2B5EF4-FFF2-40B4-BE49-F238E27FC236}">
                  <a16:creationId xmlns:a16="http://schemas.microsoft.com/office/drawing/2014/main" id="{BD0599FA-82CB-2A4C-A06C-716E2DFA6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3482" y="8351392"/>
              <a:ext cx="612421" cy="792824"/>
            </a:xfrm>
            <a:custGeom>
              <a:avLst/>
              <a:gdLst>
                <a:gd name="T0" fmla="*/ 438 w 571"/>
                <a:gd name="T1" fmla="*/ 579 h 738"/>
                <a:gd name="T2" fmla="*/ 438 w 571"/>
                <a:gd name="T3" fmla="*/ 579 h 738"/>
                <a:gd name="T4" fmla="*/ 333 w 571"/>
                <a:gd name="T5" fmla="*/ 675 h 738"/>
                <a:gd name="T6" fmla="*/ 175 w 571"/>
                <a:gd name="T7" fmla="*/ 675 h 738"/>
                <a:gd name="T8" fmla="*/ 149 w 571"/>
                <a:gd name="T9" fmla="*/ 737 h 738"/>
                <a:gd name="T10" fmla="*/ 105 w 571"/>
                <a:gd name="T11" fmla="*/ 720 h 738"/>
                <a:gd name="T12" fmla="*/ 131 w 571"/>
                <a:gd name="T13" fmla="*/ 649 h 738"/>
                <a:gd name="T14" fmla="*/ 17 w 571"/>
                <a:gd name="T15" fmla="*/ 535 h 738"/>
                <a:gd name="T16" fmla="*/ 17 w 571"/>
                <a:gd name="T17" fmla="*/ 386 h 738"/>
                <a:gd name="T18" fmla="*/ 166 w 571"/>
                <a:gd name="T19" fmla="*/ 456 h 738"/>
                <a:gd name="T20" fmla="*/ 184 w 571"/>
                <a:gd name="T21" fmla="*/ 535 h 738"/>
                <a:gd name="T22" fmla="*/ 236 w 571"/>
                <a:gd name="T23" fmla="*/ 412 h 738"/>
                <a:gd name="T24" fmla="*/ 175 w 571"/>
                <a:gd name="T25" fmla="*/ 360 h 738"/>
                <a:gd name="T26" fmla="*/ 140 w 571"/>
                <a:gd name="T27" fmla="*/ 325 h 738"/>
                <a:gd name="T28" fmla="*/ 122 w 571"/>
                <a:gd name="T29" fmla="*/ 298 h 738"/>
                <a:gd name="T30" fmla="*/ 114 w 571"/>
                <a:gd name="T31" fmla="*/ 263 h 738"/>
                <a:gd name="T32" fmla="*/ 105 w 571"/>
                <a:gd name="T33" fmla="*/ 237 h 738"/>
                <a:gd name="T34" fmla="*/ 122 w 571"/>
                <a:gd name="T35" fmla="*/ 158 h 738"/>
                <a:gd name="T36" fmla="*/ 227 w 571"/>
                <a:gd name="T37" fmla="*/ 62 h 738"/>
                <a:gd name="T38" fmla="*/ 394 w 571"/>
                <a:gd name="T39" fmla="*/ 62 h 738"/>
                <a:gd name="T40" fmla="*/ 421 w 571"/>
                <a:gd name="T41" fmla="*/ 0 h 738"/>
                <a:gd name="T42" fmla="*/ 464 w 571"/>
                <a:gd name="T43" fmla="*/ 18 h 738"/>
                <a:gd name="T44" fmla="*/ 438 w 571"/>
                <a:gd name="T45" fmla="*/ 88 h 738"/>
                <a:gd name="T46" fmla="*/ 552 w 571"/>
                <a:gd name="T47" fmla="*/ 193 h 738"/>
                <a:gd name="T48" fmla="*/ 543 w 571"/>
                <a:gd name="T49" fmla="*/ 342 h 738"/>
                <a:gd name="T50" fmla="*/ 403 w 571"/>
                <a:gd name="T51" fmla="*/ 281 h 738"/>
                <a:gd name="T52" fmla="*/ 386 w 571"/>
                <a:gd name="T53" fmla="*/ 202 h 738"/>
                <a:gd name="T54" fmla="*/ 333 w 571"/>
                <a:gd name="T55" fmla="*/ 325 h 738"/>
                <a:gd name="T56" fmla="*/ 421 w 571"/>
                <a:gd name="T57" fmla="*/ 412 h 738"/>
                <a:gd name="T58" fmla="*/ 438 w 571"/>
                <a:gd name="T59" fmla="*/ 579 h 738"/>
                <a:gd name="T60" fmla="*/ 341 w 571"/>
                <a:gd name="T61" fmla="*/ 176 h 738"/>
                <a:gd name="T62" fmla="*/ 341 w 571"/>
                <a:gd name="T63" fmla="*/ 176 h 738"/>
                <a:gd name="T64" fmla="*/ 271 w 571"/>
                <a:gd name="T65" fmla="*/ 211 h 738"/>
                <a:gd name="T66" fmla="*/ 289 w 571"/>
                <a:gd name="T67" fmla="*/ 290 h 738"/>
                <a:gd name="T68" fmla="*/ 341 w 571"/>
                <a:gd name="T69" fmla="*/ 176 h 738"/>
                <a:gd name="T70" fmla="*/ 227 w 571"/>
                <a:gd name="T71" fmla="*/ 562 h 738"/>
                <a:gd name="T72" fmla="*/ 227 w 571"/>
                <a:gd name="T73" fmla="*/ 562 h 738"/>
                <a:gd name="T74" fmla="*/ 289 w 571"/>
                <a:gd name="T75" fmla="*/ 526 h 738"/>
                <a:gd name="T76" fmla="*/ 280 w 571"/>
                <a:gd name="T77" fmla="*/ 448 h 738"/>
                <a:gd name="T78" fmla="*/ 227 w 571"/>
                <a:gd name="T79" fmla="*/ 56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1" h="738">
                  <a:moveTo>
                    <a:pt x="438" y="579"/>
                  </a:moveTo>
                  <a:lnTo>
                    <a:pt x="438" y="579"/>
                  </a:lnTo>
                  <a:cubicBezTo>
                    <a:pt x="421" y="623"/>
                    <a:pt x="386" y="658"/>
                    <a:pt x="333" y="675"/>
                  </a:cubicBezTo>
                  <a:cubicBezTo>
                    <a:pt x="289" y="693"/>
                    <a:pt x="236" y="693"/>
                    <a:pt x="175" y="675"/>
                  </a:cubicBezTo>
                  <a:cubicBezTo>
                    <a:pt x="149" y="737"/>
                    <a:pt x="149" y="737"/>
                    <a:pt x="149" y="737"/>
                  </a:cubicBezTo>
                  <a:cubicBezTo>
                    <a:pt x="105" y="720"/>
                    <a:pt x="105" y="720"/>
                    <a:pt x="105" y="720"/>
                  </a:cubicBezTo>
                  <a:cubicBezTo>
                    <a:pt x="131" y="649"/>
                    <a:pt x="131" y="649"/>
                    <a:pt x="131" y="649"/>
                  </a:cubicBezTo>
                  <a:cubicBezTo>
                    <a:pt x="78" y="623"/>
                    <a:pt x="35" y="588"/>
                    <a:pt x="17" y="535"/>
                  </a:cubicBezTo>
                  <a:cubicBezTo>
                    <a:pt x="0" y="491"/>
                    <a:pt x="0" y="439"/>
                    <a:pt x="17" y="386"/>
                  </a:cubicBezTo>
                  <a:cubicBezTo>
                    <a:pt x="166" y="456"/>
                    <a:pt x="166" y="456"/>
                    <a:pt x="166" y="456"/>
                  </a:cubicBezTo>
                  <a:cubicBezTo>
                    <a:pt x="149" y="491"/>
                    <a:pt x="157" y="518"/>
                    <a:pt x="184" y="535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19" y="395"/>
                    <a:pt x="192" y="377"/>
                    <a:pt x="175" y="360"/>
                  </a:cubicBezTo>
                  <a:cubicBezTo>
                    <a:pt x="157" y="342"/>
                    <a:pt x="149" y="325"/>
                    <a:pt x="140" y="325"/>
                  </a:cubicBezTo>
                  <a:cubicBezTo>
                    <a:pt x="140" y="316"/>
                    <a:pt x="131" y="307"/>
                    <a:pt x="122" y="298"/>
                  </a:cubicBezTo>
                  <a:cubicBezTo>
                    <a:pt x="122" y="281"/>
                    <a:pt x="114" y="272"/>
                    <a:pt x="114" y="263"/>
                  </a:cubicBezTo>
                  <a:cubicBezTo>
                    <a:pt x="114" y="254"/>
                    <a:pt x="105" y="246"/>
                    <a:pt x="105" y="237"/>
                  </a:cubicBezTo>
                  <a:cubicBezTo>
                    <a:pt x="105" y="211"/>
                    <a:pt x="114" y="184"/>
                    <a:pt x="122" y="158"/>
                  </a:cubicBezTo>
                  <a:cubicBezTo>
                    <a:pt x="149" y="105"/>
                    <a:pt x="184" y="79"/>
                    <a:pt x="227" y="62"/>
                  </a:cubicBezTo>
                  <a:cubicBezTo>
                    <a:pt x="280" y="44"/>
                    <a:pt x="333" y="44"/>
                    <a:pt x="394" y="62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64" y="18"/>
                    <a:pt x="464" y="18"/>
                    <a:pt x="464" y="18"/>
                  </a:cubicBezTo>
                  <a:cubicBezTo>
                    <a:pt x="438" y="88"/>
                    <a:pt x="438" y="88"/>
                    <a:pt x="438" y="88"/>
                  </a:cubicBezTo>
                  <a:cubicBezTo>
                    <a:pt x="491" y="114"/>
                    <a:pt x="526" y="149"/>
                    <a:pt x="552" y="193"/>
                  </a:cubicBezTo>
                  <a:cubicBezTo>
                    <a:pt x="570" y="237"/>
                    <a:pt x="570" y="281"/>
                    <a:pt x="543" y="342"/>
                  </a:cubicBezTo>
                  <a:cubicBezTo>
                    <a:pt x="403" y="281"/>
                    <a:pt x="403" y="281"/>
                    <a:pt x="403" y="281"/>
                  </a:cubicBezTo>
                  <a:cubicBezTo>
                    <a:pt x="412" y="246"/>
                    <a:pt x="412" y="219"/>
                    <a:pt x="386" y="202"/>
                  </a:cubicBezTo>
                  <a:cubicBezTo>
                    <a:pt x="333" y="325"/>
                    <a:pt x="333" y="325"/>
                    <a:pt x="333" y="325"/>
                  </a:cubicBezTo>
                  <a:cubicBezTo>
                    <a:pt x="377" y="369"/>
                    <a:pt x="403" y="395"/>
                    <a:pt x="421" y="412"/>
                  </a:cubicBezTo>
                  <a:cubicBezTo>
                    <a:pt x="456" y="465"/>
                    <a:pt x="464" y="518"/>
                    <a:pt x="438" y="579"/>
                  </a:cubicBezTo>
                  <a:close/>
                  <a:moveTo>
                    <a:pt x="341" y="176"/>
                  </a:moveTo>
                  <a:lnTo>
                    <a:pt x="341" y="176"/>
                  </a:lnTo>
                  <a:cubicBezTo>
                    <a:pt x="306" y="167"/>
                    <a:pt x="289" y="184"/>
                    <a:pt x="271" y="211"/>
                  </a:cubicBezTo>
                  <a:cubicBezTo>
                    <a:pt x="263" y="237"/>
                    <a:pt x="263" y="263"/>
                    <a:pt x="289" y="290"/>
                  </a:cubicBezTo>
                  <a:lnTo>
                    <a:pt x="341" y="176"/>
                  </a:lnTo>
                  <a:close/>
                  <a:moveTo>
                    <a:pt x="227" y="562"/>
                  </a:moveTo>
                  <a:lnTo>
                    <a:pt x="227" y="562"/>
                  </a:lnTo>
                  <a:cubicBezTo>
                    <a:pt x="254" y="562"/>
                    <a:pt x="280" y="553"/>
                    <a:pt x="289" y="526"/>
                  </a:cubicBezTo>
                  <a:cubicBezTo>
                    <a:pt x="298" y="500"/>
                    <a:pt x="298" y="474"/>
                    <a:pt x="280" y="448"/>
                  </a:cubicBezTo>
                  <a:lnTo>
                    <a:pt x="227" y="562"/>
                  </a:lnTo>
                  <a:close/>
                </a:path>
              </a:pathLst>
            </a:custGeom>
            <a:solidFill>
              <a:srgbClr val="C6D9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2" name="Freeform 354">
              <a:extLst>
                <a:ext uri="{FF2B5EF4-FFF2-40B4-BE49-F238E27FC236}">
                  <a16:creationId xmlns:a16="http://schemas.microsoft.com/office/drawing/2014/main" id="{374E039A-C38E-5443-B94F-DF8260385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2784" y="8593513"/>
              <a:ext cx="1614130" cy="1614130"/>
            </a:xfrm>
            <a:custGeom>
              <a:avLst/>
              <a:gdLst>
                <a:gd name="T0" fmla="*/ 1500 w 1501"/>
                <a:gd name="T1" fmla="*/ 746 h 1501"/>
                <a:gd name="T2" fmla="*/ 1500 w 1501"/>
                <a:gd name="T3" fmla="*/ 746 h 1501"/>
                <a:gd name="T4" fmla="*/ 746 w 1501"/>
                <a:gd name="T5" fmla="*/ 1500 h 1501"/>
                <a:gd name="T6" fmla="*/ 0 w 1501"/>
                <a:gd name="T7" fmla="*/ 746 h 1501"/>
                <a:gd name="T8" fmla="*/ 746 w 1501"/>
                <a:gd name="T9" fmla="*/ 0 h 1501"/>
                <a:gd name="T10" fmla="*/ 1500 w 1501"/>
                <a:gd name="T11" fmla="*/ 74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1501">
                  <a:moveTo>
                    <a:pt x="1500" y="746"/>
                  </a:moveTo>
                  <a:lnTo>
                    <a:pt x="1500" y="746"/>
                  </a:lnTo>
                  <a:cubicBezTo>
                    <a:pt x="1500" y="1158"/>
                    <a:pt x="1158" y="1500"/>
                    <a:pt x="746" y="1500"/>
                  </a:cubicBezTo>
                  <a:cubicBezTo>
                    <a:pt x="333" y="1500"/>
                    <a:pt x="0" y="1158"/>
                    <a:pt x="0" y="746"/>
                  </a:cubicBezTo>
                  <a:cubicBezTo>
                    <a:pt x="0" y="334"/>
                    <a:pt x="333" y="0"/>
                    <a:pt x="746" y="0"/>
                  </a:cubicBezTo>
                  <a:cubicBezTo>
                    <a:pt x="1158" y="0"/>
                    <a:pt x="1500" y="334"/>
                    <a:pt x="1500" y="746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3" name="Freeform 355">
              <a:extLst>
                <a:ext uri="{FF2B5EF4-FFF2-40B4-BE49-F238E27FC236}">
                  <a16:creationId xmlns:a16="http://schemas.microsoft.com/office/drawing/2014/main" id="{92A6E182-68D9-9E4F-886C-591F3A6E7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5207" y="8735936"/>
              <a:ext cx="1334029" cy="1334029"/>
            </a:xfrm>
            <a:custGeom>
              <a:avLst/>
              <a:gdLst>
                <a:gd name="T0" fmla="*/ 1238 w 1239"/>
                <a:gd name="T1" fmla="*/ 614 h 1238"/>
                <a:gd name="T2" fmla="*/ 1238 w 1239"/>
                <a:gd name="T3" fmla="*/ 614 h 1238"/>
                <a:gd name="T4" fmla="*/ 615 w 1239"/>
                <a:gd name="T5" fmla="*/ 1237 h 1238"/>
                <a:gd name="T6" fmla="*/ 0 w 1239"/>
                <a:gd name="T7" fmla="*/ 614 h 1238"/>
                <a:gd name="T8" fmla="*/ 615 w 1239"/>
                <a:gd name="T9" fmla="*/ 0 h 1238"/>
                <a:gd name="T10" fmla="*/ 1238 w 1239"/>
                <a:gd name="T11" fmla="*/ 614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9" h="1238">
                  <a:moveTo>
                    <a:pt x="1238" y="614"/>
                  </a:moveTo>
                  <a:lnTo>
                    <a:pt x="1238" y="614"/>
                  </a:lnTo>
                  <a:cubicBezTo>
                    <a:pt x="1238" y="956"/>
                    <a:pt x="957" y="1237"/>
                    <a:pt x="615" y="1237"/>
                  </a:cubicBezTo>
                  <a:cubicBezTo>
                    <a:pt x="272" y="1237"/>
                    <a:pt x="0" y="956"/>
                    <a:pt x="0" y="614"/>
                  </a:cubicBezTo>
                  <a:cubicBezTo>
                    <a:pt x="0" y="272"/>
                    <a:pt x="272" y="0"/>
                    <a:pt x="615" y="0"/>
                  </a:cubicBezTo>
                  <a:cubicBezTo>
                    <a:pt x="957" y="0"/>
                    <a:pt x="1238" y="272"/>
                    <a:pt x="1238" y="614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4" name="Freeform 356">
              <a:extLst>
                <a:ext uri="{FF2B5EF4-FFF2-40B4-BE49-F238E27FC236}">
                  <a16:creationId xmlns:a16="http://schemas.microsoft.com/office/drawing/2014/main" id="{89C670E6-565A-D748-833A-C291DF6B8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3992" y="8944823"/>
              <a:ext cx="531713" cy="916255"/>
            </a:xfrm>
            <a:custGeom>
              <a:avLst/>
              <a:gdLst>
                <a:gd name="T0" fmla="*/ 491 w 492"/>
                <a:gd name="T1" fmla="*/ 561 h 852"/>
                <a:gd name="T2" fmla="*/ 491 w 492"/>
                <a:gd name="T3" fmla="*/ 561 h 852"/>
                <a:gd name="T4" fmla="*/ 439 w 492"/>
                <a:gd name="T5" fmla="*/ 702 h 852"/>
                <a:gd name="T6" fmla="*/ 281 w 492"/>
                <a:gd name="T7" fmla="*/ 772 h 852"/>
                <a:gd name="T8" fmla="*/ 281 w 492"/>
                <a:gd name="T9" fmla="*/ 851 h 852"/>
                <a:gd name="T10" fmla="*/ 228 w 492"/>
                <a:gd name="T11" fmla="*/ 851 h 852"/>
                <a:gd name="T12" fmla="*/ 228 w 492"/>
                <a:gd name="T13" fmla="*/ 772 h 852"/>
                <a:gd name="T14" fmla="*/ 62 w 492"/>
                <a:gd name="T15" fmla="*/ 710 h 852"/>
                <a:gd name="T16" fmla="*/ 0 w 492"/>
                <a:gd name="T17" fmla="*/ 561 h 852"/>
                <a:gd name="T18" fmla="*/ 176 w 492"/>
                <a:gd name="T19" fmla="*/ 561 h 852"/>
                <a:gd name="T20" fmla="*/ 228 w 492"/>
                <a:gd name="T21" fmla="*/ 631 h 852"/>
                <a:gd name="T22" fmla="*/ 228 w 492"/>
                <a:gd name="T23" fmla="*/ 482 h 852"/>
                <a:gd name="T24" fmla="*/ 140 w 492"/>
                <a:gd name="T25" fmla="*/ 456 h 852"/>
                <a:gd name="T26" fmla="*/ 88 w 492"/>
                <a:gd name="T27" fmla="*/ 438 h 852"/>
                <a:gd name="T28" fmla="*/ 62 w 492"/>
                <a:gd name="T29" fmla="*/ 421 h 852"/>
                <a:gd name="T30" fmla="*/ 35 w 492"/>
                <a:gd name="T31" fmla="*/ 394 h 852"/>
                <a:gd name="T32" fmla="*/ 17 w 492"/>
                <a:gd name="T33" fmla="*/ 368 h 852"/>
                <a:gd name="T34" fmla="*/ 0 w 492"/>
                <a:gd name="T35" fmla="*/ 281 h 852"/>
                <a:gd name="T36" fmla="*/ 62 w 492"/>
                <a:gd name="T37" fmla="*/ 140 h 852"/>
                <a:gd name="T38" fmla="*/ 228 w 492"/>
                <a:gd name="T39" fmla="*/ 79 h 852"/>
                <a:gd name="T40" fmla="*/ 228 w 492"/>
                <a:gd name="T41" fmla="*/ 0 h 852"/>
                <a:gd name="T42" fmla="*/ 281 w 492"/>
                <a:gd name="T43" fmla="*/ 0 h 852"/>
                <a:gd name="T44" fmla="*/ 281 w 492"/>
                <a:gd name="T45" fmla="*/ 79 h 852"/>
                <a:gd name="T46" fmla="*/ 439 w 492"/>
                <a:gd name="T47" fmla="*/ 131 h 852"/>
                <a:gd name="T48" fmla="*/ 491 w 492"/>
                <a:gd name="T49" fmla="*/ 281 h 852"/>
                <a:gd name="T50" fmla="*/ 333 w 492"/>
                <a:gd name="T51" fmla="*/ 281 h 852"/>
                <a:gd name="T52" fmla="*/ 281 w 492"/>
                <a:gd name="T53" fmla="*/ 210 h 852"/>
                <a:gd name="T54" fmla="*/ 281 w 492"/>
                <a:gd name="T55" fmla="*/ 359 h 852"/>
                <a:gd name="T56" fmla="*/ 403 w 492"/>
                <a:gd name="T57" fmla="*/ 403 h 852"/>
                <a:gd name="T58" fmla="*/ 491 w 492"/>
                <a:gd name="T59" fmla="*/ 561 h 852"/>
                <a:gd name="T60" fmla="*/ 228 w 492"/>
                <a:gd name="T61" fmla="*/ 210 h 852"/>
                <a:gd name="T62" fmla="*/ 228 w 492"/>
                <a:gd name="T63" fmla="*/ 210 h 852"/>
                <a:gd name="T64" fmla="*/ 167 w 492"/>
                <a:gd name="T65" fmla="*/ 272 h 852"/>
                <a:gd name="T66" fmla="*/ 228 w 492"/>
                <a:gd name="T67" fmla="*/ 342 h 852"/>
                <a:gd name="T68" fmla="*/ 228 w 492"/>
                <a:gd name="T69" fmla="*/ 210 h 852"/>
                <a:gd name="T70" fmla="*/ 281 w 492"/>
                <a:gd name="T71" fmla="*/ 631 h 852"/>
                <a:gd name="T72" fmla="*/ 281 w 492"/>
                <a:gd name="T73" fmla="*/ 631 h 852"/>
                <a:gd name="T74" fmla="*/ 325 w 492"/>
                <a:gd name="T75" fmla="*/ 579 h 852"/>
                <a:gd name="T76" fmla="*/ 281 w 492"/>
                <a:gd name="T77" fmla="*/ 508 h 852"/>
                <a:gd name="T78" fmla="*/ 281 w 492"/>
                <a:gd name="T79" fmla="*/ 631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2" h="852">
                  <a:moveTo>
                    <a:pt x="491" y="561"/>
                  </a:moveTo>
                  <a:lnTo>
                    <a:pt x="491" y="561"/>
                  </a:lnTo>
                  <a:cubicBezTo>
                    <a:pt x="491" y="614"/>
                    <a:pt x="474" y="658"/>
                    <a:pt x="439" y="702"/>
                  </a:cubicBezTo>
                  <a:cubicBezTo>
                    <a:pt x="395" y="737"/>
                    <a:pt x="342" y="763"/>
                    <a:pt x="281" y="772"/>
                  </a:cubicBezTo>
                  <a:cubicBezTo>
                    <a:pt x="281" y="851"/>
                    <a:pt x="281" y="851"/>
                    <a:pt x="281" y="851"/>
                  </a:cubicBezTo>
                  <a:cubicBezTo>
                    <a:pt x="228" y="851"/>
                    <a:pt x="228" y="851"/>
                    <a:pt x="228" y="851"/>
                  </a:cubicBezTo>
                  <a:cubicBezTo>
                    <a:pt x="228" y="772"/>
                    <a:pt x="228" y="772"/>
                    <a:pt x="228" y="772"/>
                  </a:cubicBezTo>
                  <a:cubicBezTo>
                    <a:pt x="158" y="763"/>
                    <a:pt x="97" y="745"/>
                    <a:pt x="62" y="710"/>
                  </a:cubicBezTo>
                  <a:cubicBezTo>
                    <a:pt x="17" y="675"/>
                    <a:pt x="0" y="623"/>
                    <a:pt x="0" y="561"/>
                  </a:cubicBezTo>
                  <a:cubicBezTo>
                    <a:pt x="176" y="561"/>
                    <a:pt x="176" y="561"/>
                    <a:pt x="176" y="561"/>
                  </a:cubicBezTo>
                  <a:cubicBezTo>
                    <a:pt x="176" y="605"/>
                    <a:pt x="193" y="631"/>
                    <a:pt x="228" y="631"/>
                  </a:cubicBezTo>
                  <a:cubicBezTo>
                    <a:pt x="228" y="482"/>
                    <a:pt x="228" y="482"/>
                    <a:pt x="228" y="482"/>
                  </a:cubicBezTo>
                  <a:cubicBezTo>
                    <a:pt x="193" y="473"/>
                    <a:pt x="167" y="465"/>
                    <a:pt x="140" y="456"/>
                  </a:cubicBezTo>
                  <a:cubicBezTo>
                    <a:pt x="114" y="447"/>
                    <a:pt x="97" y="438"/>
                    <a:pt x="88" y="438"/>
                  </a:cubicBezTo>
                  <a:cubicBezTo>
                    <a:pt x="88" y="430"/>
                    <a:pt x="79" y="430"/>
                    <a:pt x="62" y="421"/>
                  </a:cubicBezTo>
                  <a:cubicBezTo>
                    <a:pt x="53" y="412"/>
                    <a:pt x="44" y="403"/>
                    <a:pt x="35" y="394"/>
                  </a:cubicBezTo>
                  <a:cubicBezTo>
                    <a:pt x="35" y="386"/>
                    <a:pt x="26" y="377"/>
                    <a:pt x="17" y="368"/>
                  </a:cubicBezTo>
                  <a:cubicBezTo>
                    <a:pt x="9" y="351"/>
                    <a:pt x="0" y="316"/>
                    <a:pt x="0" y="281"/>
                  </a:cubicBezTo>
                  <a:cubicBezTo>
                    <a:pt x="0" y="228"/>
                    <a:pt x="26" y="175"/>
                    <a:pt x="62" y="140"/>
                  </a:cubicBezTo>
                  <a:cubicBezTo>
                    <a:pt x="105" y="105"/>
                    <a:pt x="158" y="79"/>
                    <a:pt x="228" y="79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342" y="79"/>
                    <a:pt x="395" y="96"/>
                    <a:pt x="439" y="131"/>
                  </a:cubicBezTo>
                  <a:cubicBezTo>
                    <a:pt x="474" y="167"/>
                    <a:pt x="491" y="219"/>
                    <a:pt x="491" y="281"/>
                  </a:cubicBezTo>
                  <a:cubicBezTo>
                    <a:pt x="333" y="281"/>
                    <a:pt x="333" y="281"/>
                    <a:pt x="333" y="281"/>
                  </a:cubicBezTo>
                  <a:cubicBezTo>
                    <a:pt x="325" y="245"/>
                    <a:pt x="307" y="219"/>
                    <a:pt x="281" y="210"/>
                  </a:cubicBezTo>
                  <a:cubicBezTo>
                    <a:pt x="281" y="359"/>
                    <a:pt x="281" y="359"/>
                    <a:pt x="281" y="359"/>
                  </a:cubicBezTo>
                  <a:cubicBezTo>
                    <a:pt x="342" y="386"/>
                    <a:pt x="386" y="394"/>
                    <a:pt x="403" y="403"/>
                  </a:cubicBezTo>
                  <a:cubicBezTo>
                    <a:pt x="465" y="438"/>
                    <a:pt x="491" y="491"/>
                    <a:pt x="491" y="561"/>
                  </a:cubicBezTo>
                  <a:close/>
                  <a:moveTo>
                    <a:pt x="228" y="210"/>
                  </a:moveTo>
                  <a:lnTo>
                    <a:pt x="228" y="210"/>
                  </a:lnTo>
                  <a:cubicBezTo>
                    <a:pt x="184" y="219"/>
                    <a:pt x="167" y="237"/>
                    <a:pt x="167" y="272"/>
                  </a:cubicBezTo>
                  <a:cubicBezTo>
                    <a:pt x="167" y="307"/>
                    <a:pt x="184" y="324"/>
                    <a:pt x="228" y="342"/>
                  </a:cubicBezTo>
                  <a:lnTo>
                    <a:pt x="228" y="210"/>
                  </a:lnTo>
                  <a:close/>
                  <a:moveTo>
                    <a:pt x="281" y="631"/>
                  </a:moveTo>
                  <a:lnTo>
                    <a:pt x="281" y="631"/>
                  </a:lnTo>
                  <a:cubicBezTo>
                    <a:pt x="307" y="623"/>
                    <a:pt x="325" y="605"/>
                    <a:pt x="325" y="579"/>
                  </a:cubicBezTo>
                  <a:cubicBezTo>
                    <a:pt x="325" y="544"/>
                    <a:pt x="307" y="517"/>
                    <a:pt x="281" y="508"/>
                  </a:cubicBezTo>
                  <a:lnTo>
                    <a:pt x="281" y="631"/>
                  </a:ln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5" name="Freeform 357">
              <a:extLst>
                <a:ext uri="{FF2B5EF4-FFF2-40B4-BE49-F238E27FC236}">
                  <a16:creationId xmlns:a16="http://schemas.microsoft.com/office/drawing/2014/main" id="{889FFF3F-EDB9-5246-B7CE-40C563752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315" y="10587438"/>
              <a:ext cx="15733019" cy="275352"/>
            </a:xfrm>
            <a:custGeom>
              <a:avLst/>
              <a:gdLst>
                <a:gd name="T0" fmla="*/ 14491 w 14615"/>
                <a:gd name="T1" fmla="*/ 255 h 256"/>
                <a:gd name="T2" fmla="*/ 14491 w 14615"/>
                <a:gd name="T3" fmla="*/ 255 h 256"/>
                <a:gd name="T4" fmla="*/ 122 w 14615"/>
                <a:gd name="T5" fmla="*/ 255 h 256"/>
                <a:gd name="T6" fmla="*/ 0 w 14615"/>
                <a:gd name="T7" fmla="*/ 123 h 256"/>
                <a:gd name="T8" fmla="*/ 0 w 14615"/>
                <a:gd name="T9" fmla="*/ 123 h 256"/>
                <a:gd name="T10" fmla="*/ 122 w 14615"/>
                <a:gd name="T11" fmla="*/ 0 h 256"/>
                <a:gd name="T12" fmla="*/ 14491 w 14615"/>
                <a:gd name="T13" fmla="*/ 0 h 256"/>
                <a:gd name="T14" fmla="*/ 14614 w 14615"/>
                <a:gd name="T15" fmla="*/ 123 h 256"/>
                <a:gd name="T16" fmla="*/ 14614 w 14615"/>
                <a:gd name="T17" fmla="*/ 123 h 256"/>
                <a:gd name="T18" fmla="*/ 14491 w 14615"/>
                <a:gd name="T19" fmla="*/ 25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15" h="256">
                  <a:moveTo>
                    <a:pt x="14491" y="255"/>
                  </a:moveTo>
                  <a:lnTo>
                    <a:pt x="14491" y="255"/>
                  </a:lnTo>
                  <a:cubicBezTo>
                    <a:pt x="122" y="255"/>
                    <a:pt x="122" y="255"/>
                    <a:pt x="122" y="255"/>
                  </a:cubicBezTo>
                  <a:cubicBezTo>
                    <a:pt x="52" y="255"/>
                    <a:pt x="0" y="193"/>
                    <a:pt x="0" y="123"/>
                  </a:cubicBezTo>
                  <a:lnTo>
                    <a:pt x="0" y="123"/>
                  </a:lnTo>
                  <a:cubicBezTo>
                    <a:pt x="0" y="53"/>
                    <a:pt x="52" y="0"/>
                    <a:pt x="122" y="0"/>
                  </a:cubicBezTo>
                  <a:cubicBezTo>
                    <a:pt x="14491" y="0"/>
                    <a:pt x="14491" y="0"/>
                    <a:pt x="14491" y="0"/>
                  </a:cubicBezTo>
                  <a:cubicBezTo>
                    <a:pt x="14561" y="0"/>
                    <a:pt x="14614" y="53"/>
                    <a:pt x="14614" y="123"/>
                  </a:cubicBezTo>
                  <a:lnTo>
                    <a:pt x="14614" y="123"/>
                  </a:lnTo>
                  <a:cubicBezTo>
                    <a:pt x="14614" y="193"/>
                    <a:pt x="14561" y="255"/>
                    <a:pt x="14491" y="255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6" name="Freeform 358">
              <a:extLst>
                <a:ext uri="{FF2B5EF4-FFF2-40B4-BE49-F238E27FC236}">
                  <a16:creationId xmlns:a16="http://schemas.microsoft.com/office/drawing/2014/main" id="{87698BD2-AAAB-AE49-B255-CBAE7D02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5249" y="10862790"/>
              <a:ext cx="3437147" cy="2853210"/>
            </a:xfrm>
            <a:custGeom>
              <a:avLst/>
              <a:gdLst>
                <a:gd name="T0" fmla="*/ 3192 w 3193"/>
                <a:gd name="T1" fmla="*/ 2649 h 2650"/>
                <a:gd name="T2" fmla="*/ 0 w 3193"/>
                <a:gd name="T3" fmla="*/ 2649 h 2650"/>
                <a:gd name="T4" fmla="*/ 0 w 3193"/>
                <a:gd name="T5" fmla="*/ 0 h 2650"/>
                <a:gd name="T6" fmla="*/ 3192 w 3193"/>
                <a:gd name="T7" fmla="*/ 0 h 2650"/>
                <a:gd name="T8" fmla="*/ 3192 w 3193"/>
                <a:gd name="T9" fmla="*/ 2649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3" h="2650">
                  <a:moveTo>
                    <a:pt x="3192" y="2649"/>
                  </a:moveTo>
                  <a:lnTo>
                    <a:pt x="0" y="2649"/>
                  </a:lnTo>
                  <a:lnTo>
                    <a:pt x="0" y="0"/>
                  </a:lnTo>
                  <a:lnTo>
                    <a:pt x="3192" y="0"/>
                  </a:lnTo>
                  <a:lnTo>
                    <a:pt x="3192" y="2649"/>
                  </a:ln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7" name="Freeform 359">
              <a:extLst>
                <a:ext uri="{FF2B5EF4-FFF2-40B4-BE49-F238E27FC236}">
                  <a16:creationId xmlns:a16="http://schemas.microsoft.com/office/drawing/2014/main" id="{33D8DEC6-82B3-8746-B60E-CAEEEFB3A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130" y="7658265"/>
              <a:ext cx="2805736" cy="2805739"/>
            </a:xfrm>
            <a:custGeom>
              <a:avLst/>
              <a:gdLst>
                <a:gd name="T0" fmla="*/ 2606 w 2607"/>
                <a:gd name="T1" fmla="*/ 1298 h 2606"/>
                <a:gd name="T2" fmla="*/ 2606 w 2607"/>
                <a:gd name="T3" fmla="*/ 1298 h 2606"/>
                <a:gd name="T4" fmla="*/ 1307 w 2607"/>
                <a:gd name="T5" fmla="*/ 2605 h 2606"/>
                <a:gd name="T6" fmla="*/ 0 w 2607"/>
                <a:gd name="T7" fmla="*/ 1298 h 2606"/>
                <a:gd name="T8" fmla="*/ 1307 w 2607"/>
                <a:gd name="T9" fmla="*/ 0 h 2606"/>
                <a:gd name="T10" fmla="*/ 2606 w 2607"/>
                <a:gd name="T11" fmla="*/ 1298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7" h="2606">
                  <a:moveTo>
                    <a:pt x="2606" y="1298"/>
                  </a:moveTo>
                  <a:lnTo>
                    <a:pt x="2606" y="1298"/>
                  </a:lnTo>
                  <a:cubicBezTo>
                    <a:pt x="2606" y="2017"/>
                    <a:pt x="2027" y="2605"/>
                    <a:pt x="1307" y="2605"/>
                  </a:cubicBezTo>
                  <a:cubicBezTo>
                    <a:pt x="588" y="2605"/>
                    <a:pt x="0" y="2017"/>
                    <a:pt x="0" y="1298"/>
                  </a:cubicBezTo>
                  <a:cubicBezTo>
                    <a:pt x="0" y="579"/>
                    <a:pt x="588" y="0"/>
                    <a:pt x="1307" y="0"/>
                  </a:cubicBezTo>
                  <a:cubicBezTo>
                    <a:pt x="2027" y="0"/>
                    <a:pt x="2606" y="579"/>
                    <a:pt x="2606" y="1298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8" name="Freeform 360">
              <a:extLst>
                <a:ext uri="{FF2B5EF4-FFF2-40B4-BE49-F238E27FC236}">
                  <a16:creationId xmlns:a16="http://schemas.microsoft.com/office/drawing/2014/main" id="{B1ED9E78-5530-FF47-8CE7-34B570473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887" y="7658265"/>
              <a:ext cx="2805739" cy="2805739"/>
            </a:xfrm>
            <a:custGeom>
              <a:avLst/>
              <a:gdLst>
                <a:gd name="T0" fmla="*/ 2605 w 2606"/>
                <a:gd name="T1" fmla="*/ 1298 h 2606"/>
                <a:gd name="T2" fmla="*/ 2605 w 2606"/>
                <a:gd name="T3" fmla="*/ 1298 h 2606"/>
                <a:gd name="T4" fmla="*/ 1307 w 2606"/>
                <a:gd name="T5" fmla="*/ 2605 h 2606"/>
                <a:gd name="T6" fmla="*/ 0 w 2606"/>
                <a:gd name="T7" fmla="*/ 1298 h 2606"/>
                <a:gd name="T8" fmla="*/ 1307 w 2606"/>
                <a:gd name="T9" fmla="*/ 0 h 2606"/>
                <a:gd name="T10" fmla="*/ 2605 w 2606"/>
                <a:gd name="T11" fmla="*/ 1298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6" h="2606">
                  <a:moveTo>
                    <a:pt x="2605" y="1298"/>
                  </a:moveTo>
                  <a:lnTo>
                    <a:pt x="2605" y="1298"/>
                  </a:lnTo>
                  <a:cubicBezTo>
                    <a:pt x="2605" y="2017"/>
                    <a:pt x="2026" y="2605"/>
                    <a:pt x="1307" y="2605"/>
                  </a:cubicBezTo>
                  <a:cubicBezTo>
                    <a:pt x="588" y="2605"/>
                    <a:pt x="0" y="2017"/>
                    <a:pt x="0" y="1298"/>
                  </a:cubicBezTo>
                  <a:cubicBezTo>
                    <a:pt x="0" y="579"/>
                    <a:pt x="588" y="0"/>
                    <a:pt x="1307" y="0"/>
                  </a:cubicBezTo>
                  <a:cubicBezTo>
                    <a:pt x="2026" y="0"/>
                    <a:pt x="2605" y="579"/>
                    <a:pt x="2605" y="1298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9" name="Freeform 361">
              <a:extLst>
                <a:ext uri="{FF2B5EF4-FFF2-40B4-BE49-F238E27FC236}">
                  <a16:creationId xmlns:a16="http://schemas.microsoft.com/office/drawing/2014/main" id="{02AA62D1-8E95-304F-B5C6-DEDD105C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847" y="5469697"/>
              <a:ext cx="2805736" cy="2805736"/>
            </a:xfrm>
            <a:custGeom>
              <a:avLst/>
              <a:gdLst>
                <a:gd name="T0" fmla="*/ 2606 w 2607"/>
                <a:gd name="T1" fmla="*/ 1298 h 2605"/>
                <a:gd name="T2" fmla="*/ 2606 w 2607"/>
                <a:gd name="T3" fmla="*/ 1298 h 2605"/>
                <a:gd name="T4" fmla="*/ 1299 w 2607"/>
                <a:gd name="T5" fmla="*/ 2604 h 2605"/>
                <a:gd name="T6" fmla="*/ 0 w 2607"/>
                <a:gd name="T7" fmla="*/ 1298 h 2605"/>
                <a:gd name="T8" fmla="*/ 1299 w 2607"/>
                <a:gd name="T9" fmla="*/ 0 h 2605"/>
                <a:gd name="T10" fmla="*/ 2606 w 2607"/>
                <a:gd name="T11" fmla="*/ 1298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7" h="2605">
                  <a:moveTo>
                    <a:pt x="2606" y="1298"/>
                  </a:moveTo>
                  <a:lnTo>
                    <a:pt x="2606" y="1298"/>
                  </a:lnTo>
                  <a:cubicBezTo>
                    <a:pt x="2606" y="2016"/>
                    <a:pt x="2018" y="2604"/>
                    <a:pt x="1299" y="2604"/>
                  </a:cubicBezTo>
                  <a:cubicBezTo>
                    <a:pt x="579" y="2604"/>
                    <a:pt x="0" y="2016"/>
                    <a:pt x="0" y="1298"/>
                  </a:cubicBezTo>
                  <a:cubicBezTo>
                    <a:pt x="0" y="578"/>
                    <a:pt x="579" y="0"/>
                    <a:pt x="1299" y="0"/>
                  </a:cubicBezTo>
                  <a:cubicBezTo>
                    <a:pt x="2018" y="0"/>
                    <a:pt x="2606" y="578"/>
                    <a:pt x="2606" y="1298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0" name="Freeform 362">
              <a:extLst>
                <a:ext uri="{FF2B5EF4-FFF2-40B4-BE49-F238E27FC236}">
                  <a16:creationId xmlns:a16="http://schemas.microsoft.com/office/drawing/2014/main" id="{5BF35530-ADB3-E24B-8886-7613A2D1C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112" y="6338477"/>
              <a:ext cx="1011206" cy="1201104"/>
            </a:xfrm>
            <a:custGeom>
              <a:avLst/>
              <a:gdLst>
                <a:gd name="T0" fmla="*/ 895 w 940"/>
                <a:gd name="T1" fmla="*/ 1113 h 1114"/>
                <a:gd name="T2" fmla="*/ 895 w 940"/>
                <a:gd name="T3" fmla="*/ 1113 h 1114"/>
                <a:gd name="T4" fmla="*/ 35 w 940"/>
                <a:gd name="T5" fmla="*/ 1113 h 1114"/>
                <a:gd name="T6" fmla="*/ 0 w 940"/>
                <a:gd name="T7" fmla="*/ 1078 h 1114"/>
                <a:gd name="T8" fmla="*/ 0 w 940"/>
                <a:gd name="T9" fmla="*/ 43 h 1114"/>
                <a:gd name="T10" fmla="*/ 35 w 940"/>
                <a:gd name="T11" fmla="*/ 0 h 1114"/>
                <a:gd name="T12" fmla="*/ 202 w 940"/>
                <a:gd name="T13" fmla="*/ 0 h 1114"/>
                <a:gd name="T14" fmla="*/ 228 w 940"/>
                <a:gd name="T15" fmla="*/ 26 h 1114"/>
                <a:gd name="T16" fmla="*/ 202 w 940"/>
                <a:gd name="T17" fmla="*/ 52 h 1114"/>
                <a:gd name="T18" fmla="*/ 53 w 940"/>
                <a:gd name="T19" fmla="*/ 52 h 1114"/>
                <a:gd name="T20" fmla="*/ 53 w 940"/>
                <a:gd name="T21" fmla="*/ 1060 h 1114"/>
                <a:gd name="T22" fmla="*/ 886 w 940"/>
                <a:gd name="T23" fmla="*/ 1060 h 1114"/>
                <a:gd name="T24" fmla="*/ 886 w 940"/>
                <a:gd name="T25" fmla="*/ 52 h 1114"/>
                <a:gd name="T26" fmla="*/ 728 w 940"/>
                <a:gd name="T27" fmla="*/ 52 h 1114"/>
                <a:gd name="T28" fmla="*/ 710 w 940"/>
                <a:gd name="T29" fmla="*/ 26 h 1114"/>
                <a:gd name="T30" fmla="*/ 728 w 940"/>
                <a:gd name="T31" fmla="*/ 0 h 1114"/>
                <a:gd name="T32" fmla="*/ 895 w 940"/>
                <a:gd name="T33" fmla="*/ 0 h 1114"/>
                <a:gd name="T34" fmla="*/ 939 w 940"/>
                <a:gd name="T35" fmla="*/ 43 h 1114"/>
                <a:gd name="T36" fmla="*/ 939 w 940"/>
                <a:gd name="T37" fmla="*/ 1078 h 1114"/>
                <a:gd name="T38" fmla="*/ 895 w 940"/>
                <a:gd name="T39" fmla="*/ 1113 h 1114"/>
                <a:gd name="T40" fmla="*/ 895 w 940"/>
                <a:gd name="T41" fmla="*/ 52 h 1114"/>
                <a:gd name="T42" fmla="*/ 895 w 940"/>
                <a:gd name="T43" fmla="*/ 52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0" h="1114">
                  <a:moveTo>
                    <a:pt x="895" y="1113"/>
                  </a:moveTo>
                  <a:lnTo>
                    <a:pt x="895" y="1113"/>
                  </a:lnTo>
                  <a:cubicBezTo>
                    <a:pt x="35" y="1113"/>
                    <a:pt x="35" y="1113"/>
                    <a:pt x="35" y="1113"/>
                  </a:cubicBezTo>
                  <a:cubicBezTo>
                    <a:pt x="17" y="1113"/>
                    <a:pt x="0" y="1095"/>
                    <a:pt x="0" y="107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7"/>
                    <a:pt x="17" y="0"/>
                    <a:pt x="35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28" y="8"/>
                    <a:pt x="228" y="26"/>
                  </a:cubicBezTo>
                  <a:cubicBezTo>
                    <a:pt x="228" y="43"/>
                    <a:pt x="219" y="52"/>
                    <a:pt x="20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1060"/>
                    <a:pt x="53" y="1060"/>
                    <a:pt x="53" y="1060"/>
                  </a:cubicBezTo>
                  <a:cubicBezTo>
                    <a:pt x="886" y="1060"/>
                    <a:pt x="886" y="1060"/>
                    <a:pt x="886" y="1060"/>
                  </a:cubicBezTo>
                  <a:cubicBezTo>
                    <a:pt x="886" y="52"/>
                    <a:pt x="886" y="52"/>
                    <a:pt x="886" y="52"/>
                  </a:cubicBezTo>
                  <a:cubicBezTo>
                    <a:pt x="728" y="52"/>
                    <a:pt x="728" y="52"/>
                    <a:pt x="728" y="52"/>
                  </a:cubicBezTo>
                  <a:cubicBezTo>
                    <a:pt x="719" y="52"/>
                    <a:pt x="710" y="43"/>
                    <a:pt x="710" y="26"/>
                  </a:cubicBezTo>
                  <a:cubicBezTo>
                    <a:pt x="710" y="8"/>
                    <a:pt x="719" y="0"/>
                    <a:pt x="728" y="0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921" y="0"/>
                    <a:pt x="939" y="17"/>
                    <a:pt x="939" y="43"/>
                  </a:cubicBezTo>
                  <a:cubicBezTo>
                    <a:pt x="939" y="1078"/>
                    <a:pt x="939" y="1078"/>
                    <a:pt x="939" y="1078"/>
                  </a:cubicBezTo>
                  <a:cubicBezTo>
                    <a:pt x="939" y="1095"/>
                    <a:pt x="921" y="1113"/>
                    <a:pt x="895" y="1113"/>
                  </a:cubicBezTo>
                  <a:close/>
                  <a:moveTo>
                    <a:pt x="895" y="52"/>
                  </a:moveTo>
                  <a:lnTo>
                    <a:pt x="895" y="5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1" name="Freeform 363">
              <a:extLst>
                <a:ext uri="{FF2B5EF4-FFF2-40B4-BE49-F238E27FC236}">
                  <a16:creationId xmlns:a16="http://schemas.microsoft.com/office/drawing/2014/main" id="{FF2BE59C-795F-1647-97A6-FCEF87DC8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9010" y="6623323"/>
              <a:ext cx="199393" cy="199393"/>
            </a:xfrm>
            <a:custGeom>
              <a:avLst/>
              <a:gdLst>
                <a:gd name="T0" fmla="*/ 158 w 185"/>
                <a:gd name="T1" fmla="*/ 184 h 185"/>
                <a:gd name="T2" fmla="*/ 158 w 185"/>
                <a:gd name="T3" fmla="*/ 184 h 185"/>
                <a:gd name="T4" fmla="*/ 27 w 185"/>
                <a:gd name="T5" fmla="*/ 184 h 185"/>
                <a:gd name="T6" fmla="*/ 0 w 185"/>
                <a:gd name="T7" fmla="*/ 158 h 185"/>
                <a:gd name="T8" fmla="*/ 0 w 185"/>
                <a:gd name="T9" fmla="*/ 26 h 185"/>
                <a:gd name="T10" fmla="*/ 27 w 185"/>
                <a:gd name="T11" fmla="*/ 0 h 185"/>
                <a:gd name="T12" fmla="*/ 158 w 185"/>
                <a:gd name="T13" fmla="*/ 0 h 185"/>
                <a:gd name="T14" fmla="*/ 184 w 185"/>
                <a:gd name="T15" fmla="*/ 26 h 185"/>
                <a:gd name="T16" fmla="*/ 184 w 185"/>
                <a:gd name="T17" fmla="*/ 158 h 185"/>
                <a:gd name="T18" fmla="*/ 158 w 185"/>
                <a:gd name="T19" fmla="*/ 184 h 185"/>
                <a:gd name="T20" fmla="*/ 53 w 185"/>
                <a:gd name="T21" fmla="*/ 131 h 185"/>
                <a:gd name="T22" fmla="*/ 53 w 185"/>
                <a:gd name="T23" fmla="*/ 131 h 185"/>
                <a:gd name="T24" fmla="*/ 132 w 185"/>
                <a:gd name="T25" fmla="*/ 131 h 185"/>
                <a:gd name="T26" fmla="*/ 132 w 185"/>
                <a:gd name="T27" fmla="*/ 52 h 185"/>
                <a:gd name="T28" fmla="*/ 53 w 185"/>
                <a:gd name="T29" fmla="*/ 52 h 185"/>
                <a:gd name="T30" fmla="*/ 53 w 185"/>
                <a:gd name="T31" fmla="*/ 13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58" y="184"/>
                  </a:moveTo>
                  <a:lnTo>
                    <a:pt x="158" y="184"/>
                  </a:lnTo>
                  <a:cubicBezTo>
                    <a:pt x="27" y="184"/>
                    <a:pt x="27" y="184"/>
                    <a:pt x="27" y="184"/>
                  </a:cubicBezTo>
                  <a:cubicBezTo>
                    <a:pt x="18" y="184"/>
                    <a:pt x="0" y="175"/>
                    <a:pt x="0" y="15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8" y="0"/>
                    <a:pt x="2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76" y="0"/>
                    <a:pt x="184" y="17"/>
                    <a:pt x="184" y="26"/>
                  </a:cubicBezTo>
                  <a:cubicBezTo>
                    <a:pt x="184" y="158"/>
                    <a:pt x="184" y="158"/>
                    <a:pt x="184" y="158"/>
                  </a:cubicBezTo>
                  <a:cubicBezTo>
                    <a:pt x="184" y="175"/>
                    <a:pt x="176" y="184"/>
                    <a:pt x="158" y="184"/>
                  </a:cubicBezTo>
                  <a:close/>
                  <a:moveTo>
                    <a:pt x="53" y="131"/>
                  </a:moveTo>
                  <a:lnTo>
                    <a:pt x="53" y="131"/>
                  </a:lnTo>
                  <a:cubicBezTo>
                    <a:pt x="132" y="131"/>
                    <a:pt x="132" y="131"/>
                    <a:pt x="132" y="131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53" y="13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2" name="Freeform 364">
              <a:extLst>
                <a:ext uri="{FF2B5EF4-FFF2-40B4-BE49-F238E27FC236}">
                  <a16:creationId xmlns:a16="http://schemas.microsoft.com/office/drawing/2014/main" id="{BB206533-2F3D-864B-8846-3D52CF0D6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9010" y="6903424"/>
              <a:ext cx="199393" cy="199393"/>
            </a:xfrm>
            <a:custGeom>
              <a:avLst/>
              <a:gdLst>
                <a:gd name="T0" fmla="*/ 158 w 185"/>
                <a:gd name="T1" fmla="*/ 184 h 185"/>
                <a:gd name="T2" fmla="*/ 158 w 185"/>
                <a:gd name="T3" fmla="*/ 184 h 185"/>
                <a:gd name="T4" fmla="*/ 27 w 185"/>
                <a:gd name="T5" fmla="*/ 184 h 185"/>
                <a:gd name="T6" fmla="*/ 0 w 185"/>
                <a:gd name="T7" fmla="*/ 158 h 185"/>
                <a:gd name="T8" fmla="*/ 0 w 185"/>
                <a:gd name="T9" fmla="*/ 26 h 185"/>
                <a:gd name="T10" fmla="*/ 27 w 185"/>
                <a:gd name="T11" fmla="*/ 0 h 185"/>
                <a:gd name="T12" fmla="*/ 158 w 185"/>
                <a:gd name="T13" fmla="*/ 0 h 185"/>
                <a:gd name="T14" fmla="*/ 184 w 185"/>
                <a:gd name="T15" fmla="*/ 26 h 185"/>
                <a:gd name="T16" fmla="*/ 184 w 185"/>
                <a:gd name="T17" fmla="*/ 158 h 185"/>
                <a:gd name="T18" fmla="*/ 158 w 185"/>
                <a:gd name="T19" fmla="*/ 184 h 185"/>
                <a:gd name="T20" fmla="*/ 53 w 185"/>
                <a:gd name="T21" fmla="*/ 132 h 185"/>
                <a:gd name="T22" fmla="*/ 53 w 185"/>
                <a:gd name="T23" fmla="*/ 132 h 185"/>
                <a:gd name="T24" fmla="*/ 132 w 185"/>
                <a:gd name="T25" fmla="*/ 132 h 185"/>
                <a:gd name="T26" fmla="*/ 132 w 185"/>
                <a:gd name="T27" fmla="*/ 53 h 185"/>
                <a:gd name="T28" fmla="*/ 53 w 185"/>
                <a:gd name="T29" fmla="*/ 53 h 185"/>
                <a:gd name="T30" fmla="*/ 53 w 185"/>
                <a:gd name="T31" fmla="*/ 13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58" y="184"/>
                  </a:moveTo>
                  <a:lnTo>
                    <a:pt x="158" y="184"/>
                  </a:lnTo>
                  <a:cubicBezTo>
                    <a:pt x="27" y="184"/>
                    <a:pt x="27" y="184"/>
                    <a:pt x="27" y="184"/>
                  </a:cubicBezTo>
                  <a:cubicBezTo>
                    <a:pt x="18" y="184"/>
                    <a:pt x="0" y="175"/>
                    <a:pt x="0" y="15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8" y="0"/>
                    <a:pt x="2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76" y="0"/>
                    <a:pt x="184" y="17"/>
                    <a:pt x="184" y="26"/>
                  </a:cubicBezTo>
                  <a:cubicBezTo>
                    <a:pt x="184" y="158"/>
                    <a:pt x="184" y="158"/>
                    <a:pt x="184" y="158"/>
                  </a:cubicBezTo>
                  <a:cubicBezTo>
                    <a:pt x="184" y="175"/>
                    <a:pt x="176" y="184"/>
                    <a:pt x="158" y="184"/>
                  </a:cubicBezTo>
                  <a:close/>
                  <a:moveTo>
                    <a:pt x="53" y="132"/>
                  </a:moveTo>
                  <a:lnTo>
                    <a:pt x="53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53" y="1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3" name="Freeform 365">
              <a:extLst>
                <a:ext uri="{FF2B5EF4-FFF2-40B4-BE49-F238E27FC236}">
                  <a16:creationId xmlns:a16="http://schemas.microsoft.com/office/drawing/2014/main" id="{5236F97E-AB5C-6F4A-816D-E89814EB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9010" y="7188270"/>
              <a:ext cx="199393" cy="199393"/>
            </a:xfrm>
            <a:custGeom>
              <a:avLst/>
              <a:gdLst>
                <a:gd name="T0" fmla="*/ 158 w 185"/>
                <a:gd name="T1" fmla="*/ 184 h 185"/>
                <a:gd name="T2" fmla="*/ 158 w 185"/>
                <a:gd name="T3" fmla="*/ 184 h 185"/>
                <a:gd name="T4" fmla="*/ 27 w 185"/>
                <a:gd name="T5" fmla="*/ 184 h 185"/>
                <a:gd name="T6" fmla="*/ 0 w 185"/>
                <a:gd name="T7" fmla="*/ 158 h 185"/>
                <a:gd name="T8" fmla="*/ 0 w 185"/>
                <a:gd name="T9" fmla="*/ 26 h 185"/>
                <a:gd name="T10" fmla="*/ 27 w 185"/>
                <a:gd name="T11" fmla="*/ 0 h 185"/>
                <a:gd name="T12" fmla="*/ 158 w 185"/>
                <a:gd name="T13" fmla="*/ 0 h 185"/>
                <a:gd name="T14" fmla="*/ 184 w 185"/>
                <a:gd name="T15" fmla="*/ 26 h 185"/>
                <a:gd name="T16" fmla="*/ 184 w 185"/>
                <a:gd name="T17" fmla="*/ 158 h 185"/>
                <a:gd name="T18" fmla="*/ 158 w 185"/>
                <a:gd name="T19" fmla="*/ 184 h 185"/>
                <a:gd name="T20" fmla="*/ 53 w 185"/>
                <a:gd name="T21" fmla="*/ 132 h 185"/>
                <a:gd name="T22" fmla="*/ 53 w 185"/>
                <a:gd name="T23" fmla="*/ 132 h 185"/>
                <a:gd name="T24" fmla="*/ 132 w 185"/>
                <a:gd name="T25" fmla="*/ 132 h 185"/>
                <a:gd name="T26" fmla="*/ 132 w 185"/>
                <a:gd name="T27" fmla="*/ 53 h 185"/>
                <a:gd name="T28" fmla="*/ 53 w 185"/>
                <a:gd name="T29" fmla="*/ 53 h 185"/>
                <a:gd name="T30" fmla="*/ 53 w 185"/>
                <a:gd name="T31" fmla="*/ 13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58" y="184"/>
                  </a:moveTo>
                  <a:lnTo>
                    <a:pt x="158" y="184"/>
                  </a:lnTo>
                  <a:cubicBezTo>
                    <a:pt x="27" y="184"/>
                    <a:pt x="27" y="184"/>
                    <a:pt x="27" y="184"/>
                  </a:cubicBezTo>
                  <a:cubicBezTo>
                    <a:pt x="18" y="184"/>
                    <a:pt x="0" y="175"/>
                    <a:pt x="0" y="15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18" y="0"/>
                    <a:pt x="2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76" y="0"/>
                    <a:pt x="184" y="18"/>
                    <a:pt x="184" y="26"/>
                  </a:cubicBezTo>
                  <a:cubicBezTo>
                    <a:pt x="184" y="158"/>
                    <a:pt x="184" y="158"/>
                    <a:pt x="184" y="158"/>
                  </a:cubicBezTo>
                  <a:cubicBezTo>
                    <a:pt x="184" y="175"/>
                    <a:pt x="176" y="184"/>
                    <a:pt x="158" y="184"/>
                  </a:cubicBezTo>
                  <a:close/>
                  <a:moveTo>
                    <a:pt x="53" y="132"/>
                  </a:moveTo>
                  <a:lnTo>
                    <a:pt x="53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53" y="1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4" name="Freeform 366">
              <a:extLst>
                <a:ext uri="{FF2B5EF4-FFF2-40B4-BE49-F238E27FC236}">
                  <a16:creationId xmlns:a16="http://schemas.microsoft.com/office/drawing/2014/main" id="{981EE764-5861-7F42-810A-E8609A1B0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856" y="6699282"/>
              <a:ext cx="341816" cy="56969"/>
            </a:xfrm>
            <a:custGeom>
              <a:avLst/>
              <a:gdLst>
                <a:gd name="T0" fmla="*/ 289 w 316"/>
                <a:gd name="T1" fmla="*/ 53 h 54"/>
                <a:gd name="T2" fmla="*/ 289 w 316"/>
                <a:gd name="T3" fmla="*/ 53 h 54"/>
                <a:gd name="T4" fmla="*/ 26 w 316"/>
                <a:gd name="T5" fmla="*/ 53 h 54"/>
                <a:gd name="T6" fmla="*/ 0 w 316"/>
                <a:gd name="T7" fmla="*/ 26 h 54"/>
                <a:gd name="T8" fmla="*/ 26 w 316"/>
                <a:gd name="T9" fmla="*/ 0 h 54"/>
                <a:gd name="T10" fmla="*/ 289 w 316"/>
                <a:gd name="T11" fmla="*/ 0 h 54"/>
                <a:gd name="T12" fmla="*/ 315 w 316"/>
                <a:gd name="T13" fmla="*/ 26 h 54"/>
                <a:gd name="T14" fmla="*/ 289 w 316"/>
                <a:gd name="T15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54">
                  <a:moveTo>
                    <a:pt x="289" y="53"/>
                  </a:moveTo>
                  <a:lnTo>
                    <a:pt x="289" y="53"/>
                  </a:lnTo>
                  <a:cubicBezTo>
                    <a:pt x="26" y="53"/>
                    <a:pt x="26" y="53"/>
                    <a:pt x="26" y="53"/>
                  </a:cubicBezTo>
                  <a:cubicBezTo>
                    <a:pt x="17" y="53"/>
                    <a:pt x="0" y="35"/>
                    <a:pt x="0" y="26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306" y="0"/>
                    <a:pt x="315" y="9"/>
                    <a:pt x="315" y="26"/>
                  </a:cubicBezTo>
                  <a:cubicBezTo>
                    <a:pt x="315" y="35"/>
                    <a:pt x="306" y="53"/>
                    <a:pt x="289" y="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5" name="Freeform 367">
              <a:extLst>
                <a:ext uri="{FF2B5EF4-FFF2-40B4-BE49-F238E27FC236}">
                  <a16:creationId xmlns:a16="http://schemas.microsoft.com/office/drawing/2014/main" id="{FEDD0FE9-E488-2241-953D-ECA87F8FF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856" y="6979383"/>
              <a:ext cx="341816" cy="56969"/>
            </a:xfrm>
            <a:custGeom>
              <a:avLst/>
              <a:gdLst>
                <a:gd name="T0" fmla="*/ 289 w 316"/>
                <a:gd name="T1" fmla="*/ 53 h 54"/>
                <a:gd name="T2" fmla="*/ 289 w 316"/>
                <a:gd name="T3" fmla="*/ 53 h 54"/>
                <a:gd name="T4" fmla="*/ 26 w 316"/>
                <a:gd name="T5" fmla="*/ 53 h 54"/>
                <a:gd name="T6" fmla="*/ 0 w 316"/>
                <a:gd name="T7" fmla="*/ 27 h 54"/>
                <a:gd name="T8" fmla="*/ 26 w 316"/>
                <a:gd name="T9" fmla="*/ 0 h 54"/>
                <a:gd name="T10" fmla="*/ 289 w 316"/>
                <a:gd name="T11" fmla="*/ 0 h 54"/>
                <a:gd name="T12" fmla="*/ 315 w 316"/>
                <a:gd name="T13" fmla="*/ 27 h 54"/>
                <a:gd name="T14" fmla="*/ 289 w 316"/>
                <a:gd name="T15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54">
                  <a:moveTo>
                    <a:pt x="289" y="53"/>
                  </a:moveTo>
                  <a:lnTo>
                    <a:pt x="289" y="53"/>
                  </a:lnTo>
                  <a:cubicBezTo>
                    <a:pt x="26" y="53"/>
                    <a:pt x="26" y="53"/>
                    <a:pt x="26" y="53"/>
                  </a:cubicBezTo>
                  <a:cubicBezTo>
                    <a:pt x="17" y="53"/>
                    <a:pt x="0" y="35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306" y="0"/>
                    <a:pt x="315" y="9"/>
                    <a:pt x="315" y="27"/>
                  </a:cubicBezTo>
                  <a:cubicBezTo>
                    <a:pt x="315" y="35"/>
                    <a:pt x="306" y="53"/>
                    <a:pt x="289" y="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6" name="Freeform 368">
              <a:extLst>
                <a:ext uri="{FF2B5EF4-FFF2-40B4-BE49-F238E27FC236}">
                  <a16:creationId xmlns:a16="http://schemas.microsoft.com/office/drawing/2014/main" id="{644A7CED-4EEB-B74A-B0D8-E98C93649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856" y="7264229"/>
              <a:ext cx="341816" cy="56969"/>
            </a:xfrm>
            <a:custGeom>
              <a:avLst/>
              <a:gdLst>
                <a:gd name="T0" fmla="*/ 289 w 316"/>
                <a:gd name="T1" fmla="*/ 53 h 54"/>
                <a:gd name="T2" fmla="*/ 289 w 316"/>
                <a:gd name="T3" fmla="*/ 53 h 54"/>
                <a:gd name="T4" fmla="*/ 26 w 316"/>
                <a:gd name="T5" fmla="*/ 53 h 54"/>
                <a:gd name="T6" fmla="*/ 0 w 316"/>
                <a:gd name="T7" fmla="*/ 27 h 54"/>
                <a:gd name="T8" fmla="*/ 26 w 316"/>
                <a:gd name="T9" fmla="*/ 0 h 54"/>
                <a:gd name="T10" fmla="*/ 289 w 316"/>
                <a:gd name="T11" fmla="*/ 0 h 54"/>
                <a:gd name="T12" fmla="*/ 315 w 316"/>
                <a:gd name="T13" fmla="*/ 27 h 54"/>
                <a:gd name="T14" fmla="*/ 289 w 316"/>
                <a:gd name="T15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54">
                  <a:moveTo>
                    <a:pt x="289" y="53"/>
                  </a:moveTo>
                  <a:lnTo>
                    <a:pt x="289" y="53"/>
                  </a:lnTo>
                  <a:cubicBezTo>
                    <a:pt x="26" y="53"/>
                    <a:pt x="26" y="53"/>
                    <a:pt x="26" y="53"/>
                  </a:cubicBezTo>
                  <a:cubicBezTo>
                    <a:pt x="17" y="53"/>
                    <a:pt x="0" y="35"/>
                    <a:pt x="0" y="27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306" y="0"/>
                    <a:pt x="315" y="9"/>
                    <a:pt x="315" y="27"/>
                  </a:cubicBezTo>
                  <a:cubicBezTo>
                    <a:pt x="315" y="35"/>
                    <a:pt x="306" y="53"/>
                    <a:pt x="289" y="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7" name="Freeform 369">
              <a:extLst>
                <a:ext uri="{FF2B5EF4-FFF2-40B4-BE49-F238E27FC236}">
                  <a16:creationId xmlns:a16="http://schemas.microsoft.com/office/drawing/2014/main" id="{0D9C67AC-9142-694A-8593-E18741BD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4969" y="6196054"/>
              <a:ext cx="484239" cy="322826"/>
            </a:xfrm>
            <a:custGeom>
              <a:avLst/>
              <a:gdLst>
                <a:gd name="T0" fmla="*/ 413 w 449"/>
                <a:gd name="T1" fmla="*/ 298 h 299"/>
                <a:gd name="T2" fmla="*/ 413 w 449"/>
                <a:gd name="T3" fmla="*/ 298 h 299"/>
                <a:gd name="T4" fmla="*/ 35 w 449"/>
                <a:gd name="T5" fmla="*/ 298 h 299"/>
                <a:gd name="T6" fmla="*/ 0 w 449"/>
                <a:gd name="T7" fmla="*/ 263 h 299"/>
                <a:gd name="T8" fmla="*/ 0 w 449"/>
                <a:gd name="T9" fmla="*/ 158 h 299"/>
                <a:gd name="T10" fmla="*/ 0 w 449"/>
                <a:gd name="T11" fmla="*/ 149 h 299"/>
                <a:gd name="T12" fmla="*/ 88 w 449"/>
                <a:gd name="T13" fmla="*/ 44 h 299"/>
                <a:gd name="T14" fmla="*/ 220 w 449"/>
                <a:gd name="T15" fmla="*/ 0 h 299"/>
                <a:gd name="T16" fmla="*/ 360 w 449"/>
                <a:gd name="T17" fmla="*/ 44 h 299"/>
                <a:gd name="T18" fmla="*/ 439 w 449"/>
                <a:gd name="T19" fmla="*/ 149 h 299"/>
                <a:gd name="T20" fmla="*/ 448 w 449"/>
                <a:gd name="T21" fmla="*/ 158 h 299"/>
                <a:gd name="T22" fmla="*/ 448 w 449"/>
                <a:gd name="T23" fmla="*/ 263 h 299"/>
                <a:gd name="T24" fmla="*/ 413 w 449"/>
                <a:gd name="T25" fmla="*/ 298 h 299"/>
                <a:gd name="T26" fmla="*/ 53 w 449"/>
                <a:gd name="T27" fmla="*/ 246 h 299"/>
                <a:gd name="T28" fmla="*/ 53 w 449"/>
                <a:gd name="T29" fmla="*/ 246 h 299"/>
                <a:gd name="T30" fmla="*/ 395 w 449"/>
                <a:gd name="T31" fmla="*/ 246 h 299"/>
                <a:gd name="T32" fmla="*/ 395 w 449"/>
                <a:gd name="T33" fmla="*/ 167 h 299"/>
                <a:gd name="T34" fmla="*/ 325 w 449"/>
                <a:gd name="T35" fmla="*/ 88 h 299"/>
                <a:gd name="T36" fmla="*/ 220 w 449"/>
                <a:gd name="T37" fmla="*/ 53 h 299"/>
                <a:gd name="T38" fmla="*/ 114 w 449"/>
                <a:gd name="T39" fmla="*/ 88 h 299"/>
                <a:gd name="T40" fmla="*/ 53 w 449"/>
                <a:gd name="T41" fmla="*/ 167 h 299"/>
                <a:gd name="T42" fmla="*/ 53 w 449"/>
                <a:gd name="T43" fmla="*/ 24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299">
                  <a:moveTo>
                    <a:pt x="413" y="298"/>
                  </a:moveTo>
                  <a:lnTo>
                    <a:pt x="413" y="298"/>
                  </a:lnTo>
                  <a:cubicBezTo>
                    <a:pt x="35" y="298"/>
                    <a:pt x="35" y="298"/>
                    <a:pt x="35" y="298"/>
                  </a:cubicBezTo>
                  <a:cubicBezTo>
                    <a:pt x="18" y="298"/>
                    <a:pt x="0" y="289"/>
                    <a:pt x="0" y="263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149"/>
                  </a:lnTo>
                  <a:cubicBezTo>
                    <a:pt x="18" y="105"/>
                    <a:pt x="53" y="70"/>
                    <a:pt x="88" y="44"/>
                  </a:cubicBezTo>
                  <a:cubicBezTo>
                    <a:pt x="132" y="18"/>
                    <a:pt x="176" y="0"/>
                    <a:pt x="220" y="0"/>
                  </a:cubicBezTo>
                  <a:cubicBezTo>
                    <a:pt x="272" y="0"/>
                    <a:pt x="316" y="18"/>
                    <a:pt x="360" y="44"/>
                  </a:cubicBezTo>
                  <a:cubicBezTo>
                    <a:pt x="395" y="70"/>
                    <a:pt x="421" y="105"/>
                    <a:pt x="439" y="149"/>
                  </a:cubicBezTo>
                  <a:lnTo>
                    <a:pt x="448" y="158"/>
                  </a:lnTo>
                  <a:cubicBezTo>
                    <a:pt x="448" y="263"/>
                    <a:pt x="448" y="263"/>
                    <a:pt x="448" y="263"/>
                  </a:cubicBezTo>
                  <a:cubicBezTo>
                    <a:pt x="448" y="289"/>
                    <a:pt x="430" y="298"/>
                    <a:pt x="413" y="298"/>
                  </a:cubicBezTo>
                  <a:close/>
                  <a:moveTo>
                    <a:pt x="53" y="246"/>
                  </a:moveTo>
                  <a:lnTo>
                    <a:pt x="53" y="246"/>
                  </a:lnTo>
                  <a:cubicBezTo>
                    <a:pt x="395" y="246"/>
                    <a:pt x="395" y="246"/>
                    <a:pt x="395" y="246"/>
                  </a:cubicBezTo>
                  <a:cubicBezTo>
                    <a:pt x="395" y="167"/>
                    <a:pt x="395" y="167"/>
                    <a:pt x="395" y="167"/>
                  </a:cubicBezTo>
                  <a:cubicBezTo>
                    <a:pt x="378" y="132"/>
                    <a:pt x="360" y="105"/>
                    <a:pt x="325" y="88"/>
                  </a:cubicBezTo>
                  <a:cubicBezTo>
                    <a:pt x="299" y="70"/>
                    <a:pt x="264" y="53"/>
                    <a:pt x="220" y="53"/>
                  </a:cubicBezTo>
                  <a:cubicBezTo>
                    <a:pt x="185" y="53"/>
                    <a:pt x="149" y="70"/>
                    <a:pt x="114" y="88"/>
                  </a:cubicBezTo>
                  <a:cubicBezTo>
                    <a:pt x="88" y="105"/>
                    <a:pt x="62" y="132"/>
                    <a:pt x="53" y="167"/>
                  </a:cubicBezTo>
                  <a:lnTo>
                    <a:pt x="53" y="24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8" name="Freeform 370">
              <a:extLst>
                <a:ext uri="{FF2B5EF4-FFF2-40B4-BE49-F238E27FC236}">
                  <a16:creationId xmlns:a16="http://schemas.microsoft.com/office/drawing/2014/main" id="{ACBD2D72-4CFC-FF4A-A96B-620746DEB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383" y="8546038"/>
              <a:ext cx="180403" cy="465249"/>
            </a:xfrm>
            <a:custGeom>
              <a:avLst/>
              <a:gdLst>
                <a:gd name="T0" fmla="*/ 17 w 168"/>
                <a:gd name="T1" fmla="*/ 430 h 431"/>
                <a:gd name="T2" fmla="*/ 17 w 168"/>
                <a:gd name="T3" fmla="*/ 430 h 431"/>
                <a:gd name="T4" fmla="*/ 17 w 168"/>
                <a:gd name="T5" fmla="*/ 430 h 431"/>
                <a:gd name="T6" fmla="*/ 0 w 168"/>
                <a:gd name="T7" fmla="*/ 413 h 431"/>
                <a:gd name="T8" fmla="*/ 0 w 168"/>
                <a:gd name="T9" fmla="*/ 158 h 431"/>
                <a:gd name="T10" fmla="*/ 44 w 168"/>
                <a:gd name="T11" fmla="*/ 44 h 431"/>
                <a:gd name="T12" fmla="*/ 149 w 168"/>
                <a:gd name="T13" fmla="*/ 0 h 431"/>
                <a:gd name="T14" fmla="*/ 149 w 168"/>
                <a:gd name="T15" fmla="*/ 0 h 431"/>
                <a:gd name="T16" fmla="*/ 167 w 168"/>
                <a:gd name="T17" fmla="*/ 18 h 431"/>
                <a:gd name="T18" fmla="*/ 149 w 168"/>
                <a:gd name="T19" fmla="*/ 35 h 431"/>
                <a:gd name="T20" fmla="*/ 70 w 168"/>
                <a:gd name="T21" fmla="*/ 70 h 431"/>
                <a:gd name="T22" fmla="*/ 35 w 168"/>
                <a:gd name="T23" fmla="*/ 158 h 431"/>
                <a:gd name="T24" fmla="*/ 35 w 168"/>
                <a:gd name="T25" fmla="*/ 158 h 431"/>
                <a:gd name="T26" fmla="*/ 35 w 168"/>
                <a:gd name="T27" fmla="*/ 413 h 431"/>
                <a:gd name="T28" fmla="*/ 17 w 168"/>
                <a:gd name="T29" fmla="*/ 43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8" h="431">
                  <a:moveTo>
                    <a:pt x="17" y="430"/>
                  </a:moveTo>
                  <a:lnTo>
                    <a:pt x="17" y="430"/>
                  </a:lnTo>
                  <a:lnTo>
                    <a:pt x="17" y="430"/>
                  </a:lnTo>
                  <a:cubicBezTo>
                    <a:pt x="9" y="430"/>
                    <a:pt x="0" y="421"/>
                    <a:pt x="0" y="41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0"/>
                    <a:pt x="0" y="88"/>
                    <a:pt x="44" y="44"/>
                  </a:cubicBezTo>
                  <a:cubicBezTo>
                    <a:pt x="70" y="18"/>
                    <a:pt x="105" y="0"/>
                    <a:pt x="149" y="0"/>
                  </a:cubicBezTo>
                  <a:lnTo>
                    <a:pt x="149" y="0"/>
                  </a:lnTo>
                  <a:cubicBezTo>
                    <a:pt x="158" y="0"/>
                    <a:pt x="167" y="9"/>
                    <a:pt x="167" y="18"/>
                  </a:cubicBezTo>
                  <a:cubicBezTo>
                    <a:pt x="167" y="27"/>
                    <a:pt x="158" y="35"/>
                    <a:pt x="149" y="35"/>
                  </a:cubicBezTo>
                  <a:cubicBezTo>
                    <a:pt x="114" y="35"/>
                    <a:pt x="88" y="44"/>
                    <a:pt x="70" y="70"/>
                  </a:cubicBezTo>
                  <a:cubicBezTo>
                    <a:pt x="35" y="106"/>
                    <a:pt x="35" y="158"/>
                    <a:pt x="35" y="158"/>
                  </a:cubicBezTo>
                  <a:lnTo>
                    <a:pt x="35" y="158"/>
                  </a:lnTo>
                  <a:cubicBezTo>
                    <a:pt x="35" y="413"/>
                    <a:pt x="35" y="413"/>
                    <a:pt x="35" y="413"/>
                  </a:cubicBezTo>
                  <a:cubicBezTo>
                    <a:pt x="35" y="421"/>
                    <a:pt x="26" y="430"/>
                    <a:pt x="17" y="43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9" name="Freeform 371">
              <a:extLst>
                <a:ext uri="{FF2B5EF4-FFF2-40B4-BE49-F238E27FC236}">
                  <a16:creationId xmlns:a16="http://schemas.microsoft.com/office/drawing/2014/main" id="{95B9E4ED-DFE1-844C-9829-F46A2EE9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032" y="8669472"/>
              <a:ext cx="313331" cy="208887"/>
            </a:xfrm>
            <a:custGeom>
              <a:avLst/>
              <a:gdLst>
                <a:gd name="T0" fmla="*/ 272 w 291"/>
                <a:gd name="T1" fmla="*/ 193 h 194"/>
                <a:gd name="T2" fmla="*/ 272 w 291"/>
                <a:gd name="T3" fmla="*/ 193 h 194"/>
                <a:gd name="T4" fmla="*/ 272 w 291"/>
                <a:gd name="T5" fmla="*/ 193 h 194"/>
                <a:gd name="T6" fmla="*/ 255 w 291"/>
                <a:gd name="T7" fmla="*/ 176 h 194"/>
                <a:gd name="T8" fmla="*/ 255 w 291"/>
                <a:gd name="T9" fmla="*/ 176 h 194"/>
                <a:gd name="T10" fmla="*/ 229 w 291"/>
                <a:gd name="T11" fmla="*/ 88 h 194"/>
                <a:gd name="T12" fmla="*/ 141 w 291"/>
                <a:gd name="T13" fmla="*/ 53 h 194"/>
                <a:gd name="T14" fmla="*/ 141 w 291"/>
                <a:gd name="T15" fmla="*/ 53 h 194"/>
                <a:gd name="T16" fmla="*/ 27 w 291"/>
                <a:gd name="T17" fmla="*/ 44 h 194"/>
                <a:gd name="T18" fmla="*/ 9 w 291"/>
                <a:gd name="T19" fmla="*/ 36 h 194"/>
                <a:gd name="T20" fmla="*/ 18 w 291"/>
                <a:gd name="T21" fmla="*/ 9 h 194"/>
                <a:gd name="T22" fmla="*/ 150 w 291"/>
                <a:gd name="T23" fmla="*/ 27 h 194"/>
                <a:gd name="T24" fmla="*/ 246 w 291"/>
                <a:gd name="T25" fmla="*/ 62 h 194"/>
                <a:gd name="T26" fmla="*/ 290 w 291"/>
                <a:gd name="T27" fmla="*/ 176 h 194"/>
                <a:gd name="T28" fmla="*/ 272 w 291"/>
                <a:gd name="T2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1" h="194">
                  <a:moveTo>
                    <a:pt x="272" y="193"/>
                  </a:moveTo>
                  <a:lnTo>
                    <a:pt x="272" y="193"/>
                  </a:lnTo>
                  <a:lnTo>
                    <a:pt x="272" y="193"/>
                  </a:lnTo>
                  <a:cubicBezTo>
                    <a:pt x="264" y="193"/>
                    <a:pt x="255" y="185"/>
                    <a:pt x="255" y="176"/>
                  </a:cubicBezTo>
                  <a:lnTo>
                    <a:pt x="255" y="176"/>
                  </a:lnTo>
                  <a:cubicBezTo>
                    <a:pt x="255" y="176"/>
                    <a:pt x="264" y="123"/>
                    <a:pt x="229" y="88"/>
                  </a:cubicBezTo>
                  <a:cubicBezTo>
                    <a:pt x="202" y="62"/>
                    <a:pt x="176" y="53"/>
                    <a:pt x="141" y="53"/>
                  </a:cubicBezTo>
                  <a:lnTo>
                    <a:pt x="141" y="53"/>
                  </a:lnTo>
                  <a:cubicBezTo>
                    <a:pt x="123" y="53"/>
                    <a:pt x="62" y="36"/>
                    <a:pt x="27" y="44"/>
                  </a:cubicBezTo>
                  <a:cubicBezTo>
                    <a:pt x="18" y="44"/>
                    <a:pt x="9" y="44"/>
                    <a:pt x="9" y="36"/>
                  </a:cubicBezTo>
                  <a:cubicBezTo>
                    <a:pt x="0" y="27"/>
                    <a:pt x="9" y="18"/>
                    <a:pt x="18" y="9"/>
                  </a:cubicBezTo>
                  <a:cubicBezTo>
                    <a:pt x="62" y="0"/>
                    <a:pt x="132" y="18"/>
                    <a:pt x="150" y="27"/>
                  </a:cubicBezTo>
                  <a:cubicBezTo>
                    <a:pt x="194" y="27"/>
                    <a:pt x="229" y="36"/>
                    <a:pt x="246" y="62"/>
                  </a:cubicBezTo>
                  <a:cubicBezTo>
                    <a:pt x="290" y="106"/>
                    <a:pt x="290" y="176"/>
                    <a:pt x="290" y="176"/>
                  </a:cubicBezTo>
                  <a:cubicBezTo>
                    <a:pt x="290" y="185"/>
                    <a:pt x="281" y="193"/>
                    <a:pt x="272" y="19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0" name="Freeform 372">
              <a:extLst>
                <a:ext uri="{FF2B5EF4-FFF2-40B4-BE49-F238E27FC236}">
                  <a16:creationId xmlns:a16="http://schemas.microsoft.com/office/drawing/2014/main" id="{44FAC456-A0B3-ED49-9FDC-B6538A05D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806" y="8446341"/>
              <a:ext cx="455754" cy="246867"/>
            </a:xfrm>
            <a:custGeom>
              <a:avLst/>
              <a:gdLst>
                <a:gd name="T0" fmla="*/ 123 w 423"/>
                <a:gd name="T1" fmla="*/ 228 h 229"/>
                <a:gd name="T2" fmla="*/ 123 w 423"/>
                <a:gd name="T3" fmla="*/ 228 h 229"/>
                <a:gd name="T4" fmla="*/ 88 w 423"/>
                <a:gd name="T5" fmla="*/ 228 h 229"/>
                <a:gd name="T6" fmla="*/ 0 w 423"/>
                <a:gd name="T7" fmla="*/ 114 h 229"/>
                <a:gd name="T8" fmla="*/ 106 w 423"/>
                <a:gd name="T9" fmla="*/ 9 h 229"/>
                <a:gd name="T10" fmla="*/ 290 w 423"/>
                <a:gd name="T11" fmla="*/ 35 h 229"/>
                <a:gd name="T12" fmla="*/ 413 w 423"/>
                <a:gd name="T13" fmla="*/ 123 h 229"/>
                <a:gd name="T14" fmla="*/ 413 w 423"/>
                <a:gd name="T15" fmla="*/ 140 h 229"/>
                <a:gd name="T16" fmla="*/ 395 w 423"/>
                <a:gd name="T17" fmla="*/ 149 h 229"/>
                <a:gd name="T18" fmla="*/ 237 w 423"/>
                <a:gd name="T19" fmla="*/ 166 h 229"/>
                <a:gd name="T20" fmla="*/ 220 w 423"/>
                <a:gd name="T21" fmla="*/ 184 h 229"/>
                <a:gd name="T22" fmla="*/ 150 w 423"/>
                <a:gd name="T23" fmla="*/ 228 h 229"/>
                <a:gd name="T24" fmla="*/ 123 w 423"/>
                <a:gd name="T25" fmla="*/ 228 h 229"/>
                <a:gd name="T26" fmla="*/ 159 w 423"/>
                <a:gd name="T27" fmla="*/ 35 h 229"/>
                <a:gd name="T28" fmla="*/ 159 w 423"/>
                <a:gd name="T29" fmla="*/ 35 h 229"/>
                <a:gd name="T30" fmla="*/ 115 w 423"/>
                <a:gd name="T31" fmla="*/ 44 h 229"/>
                <a:gd name="T32" fmla="*/ 106 w 423"/>
                <a:gd name="T33" fmla="*/ 44 h 229"/>
                <a:gd name="T34" fmla="*/ 36 w 423"/>
                <a:gd name="T35" fmla="*/ 114 h 229"/>
                <a:gd name="T36" fmla="*/ 97 w 423"/>
                <a:gd name="T37" fmla="*/ 193 h 229"/>
                <a:gd name="T38" fmla="*/ 97 w 423"/>
                <a:gd name="T39" fmla="*/ 193 h 229"/>
                <a:gd name="T40" fmla="*/ 141 w 423"/>
                <a:gd name="T41" fmla="*/ 193 h 229"/>
                <a:gd name="T42" fmla="*/ 202 w 423"/>
                <a:gd name="T43" fmla="*/ 158 h 229"/>
                <a:gd name="T44" fmla="*/ 220 w 423"/>
                <a:gd name="T45" fmla="*/ 140 h 229"/>
                <a:gd name="T46" fmla="*/ 351 w 423"/>
                <a:gd name="T47" fmla="*/ 105 h 229"/>
                <a:gd name="T48" fmla="*/ 281 w 423"/>
                <a:gd name="T49" fmla="*/ 61 h 229"/>
                <a:gd name="T50" fmla="*/ 159 w 423"/>
                <a:gd name="T51" fmla="*/ 35 h 229"/>
                <a:gd name="T52" fmla="*/ 106 w 423"/>
                <a:gd name="T53" fmla="*/ 26 h 229"/>
                <a:gd name="T54" fmla="*/ 106 w 423"/>
                <a:gd name="T55" fmla="*/ 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3" h="229">
                  <a:moveTo>
                    <a:pt x="123" y="228"/>
                  </a:moveTo>
                  <a:lnTo>
                    <a:pt x="123" y="228"/>
                  </a:lnTo>
                  <a:cubicBezTo>
                    <a:pt x="115" y="228"/>
                    <a:pt x="97" y="228"/>
                    <a:pt x="88" y="228"/>
                  </a:cubicBezTo>
                  <a:cubicBezTo>
                    <a:pt x="36" y="210"/>
                    <a:pt x="0" y="166"/>
                    <a:pt x="0" y="114"/>
                  </a:cubicBezTo>
                  <a:cubicBezTo>
                    <a:pt x="0" y="61"/>
                    <a:pt x="44" y="17"/>
                    <a:pt x="106" y="9"/>
                  </a:cubicBezTo>
                  <a:cubicBezTo>
                    <a:pt x="150" y="0"/>
                    <a:pt x="220" y="0"/>
                    <a:pt x="290" y="35"/>
                  </a:cubicBezTo>
                  <a:cubicBezTo>
                    <a:pt x="334" y="52"/>
                    <a:pt x="378" y="79"/>
                    <a:pt x="413" y="123"/>
                  </a:cubicBezTo>
                  <a:cubicBezTo>
                    <a:pt x="422" y="123"/>
                    <a:pt x="422" y="131"/>
                    <a:pt x="413" y="140"/>
                  </a:cubicBezTo>
                  <a:cubicBezTo>
                    <a:pt x="413" y="140"/>
                    <a:pt x="404" y="149"/>
                    <a:pt x="395" y="149"/>
                  </a:cubicBezTo>
                  <a:cubicBezTo>
                    <a:pt x="325" y="131"/>
                    <a:pt x="272" y="140"/>
                    <a:pt x="237" y="166"/>
                  </a:cubicBezTo>
                  <a:cubicBezTo>
                    <a:pt x="237" y="166"/>
                    <a:pt x="229" y="175"/>
                    <a:pt x="220" y="184"/>
                  </a:cubicBezTo>
                  <a:cubicBezTo>
                    <a:pt x="202" y="202"/>
                    <a:pt x="185" y="219"/>
                    <a:pt x="150" y="228"/>
                  </a:cubicBezTo>
                  <a:cubicBezTo>
                    <a:pt x="141" y="228"/>
                    <a:pt x="132" y="228"/>
                    <a:pt x="123" y="228"/>
                  </a:cubicBezTo>
                  <a:close/>
                  <a:moveTo>
                    <a:pt x="159" y="35"/>
                  </a:moveTo>
                  <a:lnTo>
                    <a:pt x="159" y="35"/>
                  </a:lnTo>
                  <a:cubicBezTo>
                    <a:pt x="141" y="35"/>
                    <a:pt x="123" y="44"/>
                    <a:pt x="115" y="44"/>
                  </a:cubicBezTo>
                  <a:lnTo>
                    <a:pt x="106" y="44"/>
                  </a:lnTo>
                  <a:cubicBezTo>
                    <a:pt x="71" y="44"/>
                    <a:pt x="36" y="79"/>
                    <a:pt x="36" y="114"/>
                  </a:cubicBezTo>
                  <a:cubicBezTo>
                    <a:pt x="36" y="149"/>
                    <a:pt x="62" y="184"/>
                    <a:pt x="97" y="193"/>
                  </a:cubicBezTo>
                  <a:lnTo>
                    <a:pt x="97" y="193"/>
                  </a:lnTo>
                  <a:cubicBezTo>
                    <a:pt x="106" y="202"/>
                    <a:pt x="123" y="202"/>
                    <a:pt x="141" y="193"/>
                  </a:cubicBezTo>
                  <a:cubicBezTo>
                    <a:pt x="167" y="193"/>
                    <a:pt x="185" y="175"/>
                    <a:pt x="202" y="158"/>
                  </a:cubicBezTo>
                  <a:cubicBezTo>
                    <a:pt x="202" y="149"/>
                    <a:pt x="211" y="149"/>
                    <a:pt x="220" y="140"/>
                  </a:cubicBezTo>
                  <a:cubicBezTo>
                    <a:pt x="255" y="114"/>
                    <a:pt x="299" y="105"/>
                    <a:pt x="351" y="105"/>
                  </a:cubicBezTo>
                  <a:cubicBezTo>
                    <a:pt x="334" y="88"/>
                    <a:pt x="308" y="70"/>
                    <a:pt x="281" y="61"/>
                  </a:cubicBezTo>
                  <a:cubicBezTo>
                    <a:pt x="237" y="44"/>
                    <a:pt x="194" y="35"/>
                    <a:pt x="159" y="35"/>
                  </a:cubicBezTo>
                  <a:close/>
                  <a:moveTo>
                    <a:pt x="106" y="26"/>
                  </a:moveTo>
                  <a:lnTo>
                    <a:pt x="106" y="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" name="Freeform 373">
              <a:extLst>
                <a:ext uri="{FF2B5EF4-FFF2-40B4-BE49-F238E27FC236}">
                  <a16:creationId xmlns:a16="http://schemas.microsoft.com/office/drawing/2014/main" id="{25D9F392-4F4B-944A-B32F-ECEAB98B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385" y="8603008"/>
              <a:ext cx="360806" cy="218382"/>
            </a:xfrm>
            <a:custGeom>
              <a:avLst/>
              <a:gdLst>
                <a:gd name="T0" fmla="*/ 202 w 335"/>
                <a:gd name="T1" fmla="*/ 35 h 203"/>
                <a:gd name="T2" fmla="*/ 202 w 335"/>
                <a:gd name="T3" fmla="*/ 35 h 203"/>
                <a:gd name="T4" fmla="*/ 237 w 335"/>
                <a:gd name="T5" fmla="*/ 35 h 203"/>
                <a:gd name="T6" fmla="*/ 307 w 335"/>
                <a:gd name="T7" fmla="*/ 97 h 203"/>
                <a:gd name="T8" fmla="*/ 255 w 335"/>
                <a:gd name="T9" fmla="*/ 167 h 203"/>
                <a:gd name="T10" fmla="*/ 229 w 335"/>
                <a:gd name="T11" fmla="*/ 167 h 203"/>
                <a:gd name="T12" fmla="*/ 220 w 335"/>
                <a:gd name="T13" fmla="*/ 167 h 203"/>
                <a:gd name="T14" fmla="*/ 158 w 335"/>
                <a:gd name="T15" fmla="*/ 123 h 203"/>
                <a:gd name="T16" fmla="*/ 88 w 335"/>
                <a:gd name="T17" fmla="*/ 105 h 203"/>
                <a:gd name="T18" fmla="*/ 35 w 335"/>
                <a:gd name="T19" fmla="*/ 105 h 203"/>
                <a:gd name="T20" fmla="*/ 123 w 335"/>
                <a:gd name="T21" fmla="*/ 53 h 203"/>
                <a:gd name="T22" fmla="*/ 202 w 335"/>
                <a:gd name="T23" fmla="*/ 35 h 203"/>
                <a:gd name="T24" fmla="*/ 202 w 335"/>
                <a:gd name="T25" fmla="*/ 0 h 203"/>
                <a:gd name="T26" fmla="*/ 202 w 335"/>
                <a:gd name="T27" fmla="*/ 0 h 203"/>
                <a:gd name="T28" fmla="*/ 202 w 335"/>
                <a:gd name="T29" fmla="*/ 35 h 203"/>
                <a:gd name="T30" fmla="*/ 202 w 335"/>
                <a:gd name="T31" fmla="*/ 0 h 203"/>
                <a:gd name="T32" fmla="*/ 202 w 335"/>
                <a:gd name="T33" fmla="*/ 0 h 203"/>
                <a:gd name="T34" fmla="*/ 106 w 335"/>
                <a:gd name="T35" fmla="*/ 17 h 203"/>
                <a:gd name="T36" fmla="*/ 18 w 335"/>
                <a:gd name="T37" fmla="*/ 88 h 203"/>
                <a:gd name="T38" fmla="*/ 9 w 335"/>
                <a:gd name="T39" fmla="*/ 123 h 203"/>
                <a:gd name="T40" fmla="*/ 35 w 335"/>
                <a:gd name="T41" fmla="*/ 140 h 203"/>
                <a:gd name="T42" fmla="*/ 44 w 335"/>
                <a:gd name="T43" fmla="*/ 140 h 203"/>
                <a:gd name="T44" fmla="*/ 88 w 335"/>
                <a:gd name="T45" fmla="*/ 132 h 203"/>
                <a:gd name="T46" fmla="*/ 141 w 335"/>
                <a:gd name="T47" fmla="*/ 149 h 203"/>
                <a:gd name="T48" fmla="*/ 149 w 335"/>
                <a:gd name="T49" fmla="*/ 158 h 203"/>
                <a:gd name="T50" fmla="*/ 211 w 335"/>
                <a:gd name="T51" fmla="*/ 193 h 203"/>
                <a:gd name="T52" fmla="*/ 229 w 335"/>
                <a:gd name="T53" fmla="*/ 202 h 203"/>
                <a:gd name="T54" fmla="*/ 263 w 335"/>
                <a:gd name="T55" fmla="*/ 193 h 203"/>
                <a:gd name="T56" fmla="*/ 316 w 335"/>
                <a:gd name="T57" fmla="*/ 158 h 203"/>
                <a:gd name="T58" fmla="*/ 334 w 335"/>
                <a:gd name="T59" fmla="*/ 97 h 203"/>
                <a:gd name="T60" fmla="*/ 246 w 335"/>
                <a:gd name="T61" fmla="*/ 0 h 203"/>
                <a:gd name="T62" fmla="*/ 202 w 335"/>
                <a:gd name="T63" fmla="*/ 0 h 203"/>
                <a:gd name="T64" fmla="*/ 202 w 335"/>
                <a:gd name="T65" fmla="*/ 3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3">
                  <a:moveTo>
                    <a:pt x="202" y="35"/>
                  </a:moveTo>
                  <a:lnTo>
                    <a:pt x="202" y="35"/>
                  </a:lnTo>
                  <a:cubicBezTo>
                    <a:pt x="220" y="35"/>
                    <a:pt x="229" y="35"/>
                    <a:pt x="237" y="35"/>
                  </a:cubicBezTo>
                  <a:cubicBezTo>
                    <a:pt x="272" y="35"/>
                    <a:pt x="299" y="70"/>
                    <a:pt x="307" y="97"/>
                  </a:cubicBezTo>
                  <a:cubicBezTo>
                    <a:pt x="307" y="132"/>
                    <a:pt x="281" y="158"/>
                    <a:pt x="255" y="167"/>
                  </a:cubicBezTo>
                  <a:cubicBezTo>
                    <a:pt x="246" y="167"/>
                    <a:pt x="237" y="167"/>
                    <a:pt x="229" y="167"/>
                  </a:cubicBezTo>
                  <a:lnTo>
                    <a:pt x="220" y="167"/>
                  </a:lnTo>
                  <a:cubicBezTo>
                    <a:pt x="184" y="158"/>
                    <a:pt x="176" y="140"/>
                    <a:pt x="158" y="123"/>
                  </a:cubicBezTo>
                  <a:cubicBezTo>
                    <a:pt x="141" y="114"/>
                    <a:pt x="123" y="105"/>
                    <a:pt x="88" y="105"/>
                  </a:cubicBezTo>
                  <a:cubicBezTo>
                    <a:pt x="70" y="105"/>
                    <a:pt x="62" y="105"/>
                    <a:pt x="35" y="105"/>
                  </a:cubicBezTo>
                  <a:cubicBezTo>
                    <a:pt x="53" y="97"/>
                    <a:pt x="79" y="70"/>
                    <a:pt x="123" y="53"/>
                  </a:cubicBezTo>
                  <a:cubicBezTo>
                    <a:pt x="149" y="35"/>
                    <a:pt x="184" y="35"/>
                    <a:pt x="202" y="35"/>
                  </a:cubicBezTo>
                  <a:lnTo>
                    <a:pt x="202" y="0"/>
                  </a:lnTo>
                  <a:lnTo>
                    <a:pt x="202" y="0"/>
                  </a:lnTo>
                  <a:cubicBezTo>
                    <a:pt x="202" y="35"/>
                    <a:pt x="202" y="35"/>
                    <a:pt x="202" y="35"/>
                  </a:cubicBezTo>
                  <a:cubicBezTo>
                    <a:pt x="202" y="0"/>
                    <a:pt x="202" y="0"/>
                    <a:pt x="202" y="0"/>
                  </a:cubicBezTo>
                  <a:lnTo>
                    <a:pt x="202" y="0"/>
                  </a:lnTo>
                  <a:cubicBezTo>
                    <a:pt x="176" y="0"/>
                    <a:pt x="141" y="9"/>
                    <a:pt x="106" y="17"/>
                  </a:cubicBezTo>
                  <a:cubicBezTo>
                    <a:pt x="70" y="35"/>
                    <a:pt x="44" y="53"/>
                    <a:pt x="18" y="88"/>
                  </a:cubicBezTo>
                  <a:cubicBezTo>
                    <a:pt x="9" y="97"/>
                    <a:pt x="0" y="114"/>
                    <a:pt x="9" y="123"/>
                  </a:cubicBezTo>
                  <a:cubicBezTo>
                    <a:pt x="18" y="132"/>
                    <a:pt x="27" y="140"/>
                    <a:pt x="35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62" y="140"/>
                    <a:pt x="79" y="132"/>
                    <a:pt x="88" y="132"/>
                  </a:cubicBezTo>
                  <a:cubicBezTo>
                    <a:pt x="114" y="132"/>
                    <a:pt x="123" y="140"/>
                    <a:pt x="141" y="149"/>
                  </a:cubicBezTo>
                  <a:cubicBezTo>
                    <a:pt x="141" y="149"/>
                    <a:pt x="141" y="158"/>
                    <a:pt x="149" y="158"/>
                  </a:cubicBezTo>
                  <a:cubicBezTo>
                    <a:pt x="158" y="175"/>
                    <a:pt x="176" y="193"/>
                    <a:pt x="211" y="193"/>
                  </a:cubicBezTo>
                  <a:cubicBezTo>
                    <a:pt x="220" y="202"/>
                    <a:pt x="229" y="202"/>
                    <a:pt x="229" y="202"/>
                  </a:cubicBezTo>
                  <a:cubicBezTo>
                    <a:pt x="237" y="202"/>
                    <a:pt x="255" y="193"/>
                    <a:pt x="263" y="193"/>
                  </a:cubicBezTo>
                  <a:cubicBezTo>
                    <a:pt x="281" y="193"/>
                    <a:pt x="299" y="175"/>
                    <a:pt x="316" y="158"/>
                  </a:cubicBezTo>
                  <a:cubicBezTo>
                    <a:pt x="334" y="140"/>
                    <a:pt x="334" y="123"/>
                    <a:pt x="334" y="97"/>
                  </a:cubicBezTo>
                  <a:cubicBezTo>
                    <a:pt x="334" y="53"/>
                    <a:pt x="299" y="9"/>
                    <a:pt x="246" y="0"/>
                  </a:cubicBezTo>
                  <a:cubicBezTo>
                    <a:pt x="229" y="0"/>
                    <a:pt x="220" y="0"/>
                    <a:pt x="202" y="0"/>
                  </a:cubicBezTo>
                  <a:lnTo>
                    <a:pt x="202" y="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" name="Freeform 374">
              <a:extLst>
                <a:ext uri="{FF2B5EF4-FFF2-40B4-BE49-F238E27FC236}">
                  <a16:creationId xmlns:a16="http://schemas.microsoft.com/office/drawing/2014/main" id="{63CAA0A6-A03D-C14B-9039-0835BF82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806" y="8517554"/>
              <a:ext cx="208887" cy="66464"/>
            </a:xfrm>
            <a:custGeom>
              <a:avLst/>
              <a:gdLst>
                <a:gd name="T0" fmla="*/ 18 w 195"/>
                <a:gd name="T1" fmla="*/ 61 h 62"/>
                <a:gd name="T2" fmla="*/ 18 w 195"/>
                <a:gd name="T3" fmla="*/ 61 h 62"/>
                <a:gd name="T4" fmla="*/ 0 w 195"/>
                <a:gd name="T5" fmla="*/ 53 h 62"/>
                <a:gd name="T6" fmla="*/ 9 w 195"/>
                <a:gd name="T7" fmla="*/ 35 h 62"/>
                <a:gd name="T8" fmla="*/ 176 w 195"/>
                <a:gd name="T9" fmla="*/ 9 h 62"/>
                <a:gd name="T10" fmla="*/ 194 w 195"/>
                <a:gd name="T11" fmla="*/ 26 h 62"/>
                <a:gd name="T12" fmla="*/ 176 w 195"/>
                <a:gd name="T13" fmla="*/ 35 h 62"/>
                <a:gd name="T14" fmla="*/ 18 w 195"/>
                <a:gd name="T1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62">
                  <a:moveTo>
                    <a:pt x="18" y="61"/>
                  </a:moveTo>
                  <a:lnTo>
                    <a:pt x="18" y="61"/>
                  </a:lnTo>
                  <a:cubicBezTo>
                    <a:pt x="9" y="61"/>
                    <a:pt x="0" y="61"/>
                    <a:pt x="0" y="53"/>
                  </a:cubicBezTo>
                  <a:cubicBezTo>
                    <a:pt x="0" y="44"/>
                    <a:pt x="0" y="35"/>
                    <a:pt x="9" y="35"/>
                  </a:cubicBezTo>
                  <a:cubicBezTo>
                    <a:pt x="18" y="26"/>
                    <a:pt x="123" y="0"/>
                    <a:pt x="176" y="9"/>
                  </a:cubicBezTo>
                  <a:cubicBezTo>
                    <a:pt x="185" y="9"/>
                    <a:pt x="194" y="9"/>
                    <a:pt x="194" y="26"/>
                  </a:cubicBezTo>
                  <a:cubicBezTo>
                    <a:pt x="194" y="35"/>
                    <a:pt x="185" y="35"/>
                    <a:pt x="176" y="35"/>
                  </a:cubicBezTo>
                  <a:cubicBezTo>
                    <a:pt x="123" y="35"/>
                    <a:pt x="27" y="61"/>
                    <a:pt x="18" y="6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3" name="Freeform 375">
              <a:extLst>
                <a:ext uri="{FF2B5EF4-FFF2-40B4-BE49-F238E27FC236}">
                  <a16:creationId xmlns:a16="http://schemas.microsoft.com/office/drawing/2014/main" id="{E54D589C-62EC-CF45-968A-41944A36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271" y="8536544"/>
              <a:ext cx="94949" cy="75959"/>
            </a:xfrm>
            <a:custGeom>
              <a:avLst/>
              <a:gdLst>
                <a:gd name="T0" fmla="*/ 70 w 89"/>
                <a:gd name="T1" fmla="*/ 70 h 71"/>
                <a:gd name="T2" fmla="*/ 70 w 89"/>
                <a:gd name="T3" fmla="*/ 70 h 71"/>
                <a:gd name="T4" fmla="*/ 61 w 89"/>
                <a:gd name="T5" fmla="*/ 70 h 71"/>
                <a:gd name="T6" fmla="*/ 9 w 89"/>
                <a:gd name="T7" fmla="*/ 26 h 71"/>
                <a:gd name="T8" fmla="*/ 9 w 89"/>
                <a:gd name="T9" fmla="*/ 8 h 71"/>
                <a:gd name="T10" fmla="*/ 26 w 89"/>
                <a:gd name="T11" fmla="*/ 0 h 71"/>
                <a:gd name="T12" fmla="*/ 79 w 89"/>
                <a:gd name="T13" fmla="*/ 43 h 71"/>
                <a:gd name="T14" fmla="*/ 79 w 89"/>
                <a:gd name="T15" fmla="*/ 70 h 71"/>
                <a:gd name="T16" fmla="*/ 70 w 89"/>
                <a:gd name="T17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71">
                  <a:moveTo>
                    <a:pt x="70" y="70"/>
                  </a:moveTo>
                  <a:lnTo>
                    <a:pt x="70" y="70"/>
                  </a:lnTo>
                  <a:cubicBezTo>
                    <a:pt x="61" y="70"/>
                    <a:pt x="61" y="70"/>
                    <a:pt x="61" y="7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0" y="17"/>
                    <a:pt x="0" y="8"/>
                    <a:pt x="9" y="8"/>
                  </a:cubicBezTo>
                  <a:cubicBezTo>
                    <a:pt x="9" y="0"/>
                    <a:pt x="26" y="0"/>
                    <a:pt x="26" y="0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88" y="52"/>
                    <a:pt x="88" y="61"/>
                    <a:pt x="79" y="70"/>
                  </a:cubicBezTo>
                  <a:lnTo>
                    <a:pt x="70" y="7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376">
              <a:extLst>
                <a:ext uri="{FF2B5EF4-FFF2-40B4-BE49-F238E27FC236}">
                  <a16:creationId xmlns:a16="http://schemas.microsoft.com/office/drawing/2014/main" id="{5F8E3733-E345-274A-B133-7CC096C0A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941" y="8830885"/>
              <a:ext cx="1030196" cy="840296"/>
            </a:xfrm>
            <a:custGeom>
              <a:avLst/>
              <a:gdLst>
                <a:gd name="T0" fmla="*/ 737 w 957"/>
                <a:gd name="T1" fmla="*/ 780 h 781"/>
                <a:gd name="T2" fmla="*/ 658 w 957"/>
                <a:gd name="T3" fmla="*/ 719 h 781"/>
                <a:gd name="T4" fmla="*/ 640 w 957"/>
                <a:gd name="T5" fmla="*/ 631 h 781"/>
                <a:gd name="T6" fmla="*/ 509 w 957"/>
                <a:gd name="T7" fmla="*/ 640 h 781"/>
                <a:gd name="T8" fmla="*/ 386 w 957"/>
                <a:gd name="T9" fmla="*/ 701 h 781"/>
                <a:gd name="T10" fmla="*/ 237 w 957"/>
                <a:gd name="T11" fmla="*/ 719 h 781"/>
                <a:gd name="T12" fmla="*/ 166 w 957"/>
                <a:gd name="T13" fmla="*/ 526 h 781"/>
                <a:gd name="T14" fmla="*/ 44 w 957"/>
                <a:gd name="T15" fmla="*/ 456 h 781"/>
                <a:gd name="T16" fmla="*/ 0 w 957"/>
                <a:gd name="T17" fmla="*/ 403 h 781"/>
                <a:gd name="T18" fmla="*/ 44 w 957"/>
                <a:gd name="T19" fmla="*/ 263 h 781"/>
                <a:gd name="T20" fmla="*/ 166 w 957"/>
                <a:gd name="T21" fmla="*/ 131 h 781"/>
                <a:gd name="T22" fmla="*/ 105 w 957"/>
                <a:gd name="T23" fmla="*/ 17 h 781"/>
                <a:gd name="T24" fmla="*/ 289 w 957"/>
                <a:gd name="T25" fmla="*/ 35 h 781"/>
                <a:gd name="T26" fmla="*/ 509 w 957"/>
                <a:gd name="T27" fmla="*/ 43 h 781"/>
                <a:gd name="T28" fmla="*/ 956 w 957"/>
                <a:gd name="T29" fmla="*/ 350 h 781"/>
                <a:gd name="T30" fmla="*/ 886 w 957"/>
                <a:gd name="T31" fmla="*/ 526 h 781"/>
                <a:gd name="T32" fmla="*/ 825 w 957"/>
                <a:gd name="T33" fmla="*/ 666 h 781"/>
                <a:gd name="T34" fmla="*/ 737 w 957"/>
                <a:gd name="T35" fmla="*/ 780 h 781"/>
                <a:gd name="T36" fmla="*/ 710 w 957"/>
                <a:gd name="T37" fmla="*/ 710 h 781"/>
                <a:gd name="T38" fmla="*/ 772 w 957"/>
                <a:gd name="T39" fmla="*/ 701 h 781"/>
                <a:gd name="T40" fmla="*/ 789 w 957"/>
                <a:gd name="T41" fmla="*/ 605 h 781"/>
                <a:gd name="T42" fmla="*/ 868 w 957"/>
                <a:gd name="T43" fmla="*/ 464 h 781"/>
                <a:gd name="T44" fmla="*/ 798 w 957"/>
                <a:gd name="T45" fmla="*/ 175 h 781"/>
                <a:gd name="T46" fmla="*/ 456 w 957"/>
                <a:gd name="T47" fmla="*/ 96 h 781"/>
                <a:gd name="T48" fmla="*/ 272 w 957"/>
                <a:gd name="T49" fmla="*/ 87 h 781"/>
                <a:gd name="T50" fmla="*/ 219 w 957"/>
                <a:gd name="T51" fmla="*/ 122 h 781"/>
                <a:gd name="T52" fmla="*/ 219 w 957"/>
                <a:gd name="T53" fmla="*/ 157 h 781"/>
                <a:gd name="T54" fmla="*/ 53 w 957"/>
                <a:gd name="T55" fmla="*/ 315 h 781"/>
                <a:gd name="T56" fmla="*/ 44 w 957"/>
                <a:gd name="T57" fmla="*/ 403 h 781"/>
                <a:gd name="T58" fmla="*/ 61 w 957"/>
                <a:gd name="T59" fmla="*/ 412 h 781"/>
                <a:gd name="T60" fmla="*/ 175 w 957"/>
                <a:gd name="T61" fmla="*/ 482 h 781"/>
                <a:gd name="T62" fmla="*/ 289 w 957"/>
                <a:gd name="T63" fmla="*/ 710 h 781"/>
                <a:gd name="T64" fmla="*/ 333 w 957"/>
                <a:gd name="T65" fmla="*/ 701 h 781"/>
                <a:gd name="T66" fmla="*/ 342 w 957"/>
                <a:gd name="T67" fmla="*/ 570 h 781"/>
                <a:gd name="T68" fmla="*/ 509 w 957"/>
                <a:gd name="T69" fmla="*/ 587 h 781"/>
                <a:gd name="T70" fmla="*/ 666 w 957"/>
                <a:gd name="T71" fmla="*/ 578 h 781"/>
                <a:gd name="T72" fmla="*/ 702 w 957"/>
                <a:gd name="T73" fmla="*/ 64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7" h="781">
                  <a:moveTo>
                    <a:pt x="737" y="780"/>
                  </a:moveTo>
                  <a:lnTo>
                    <a:pt x="737" y="780"/>
                  </a:lnTo>
                  <a:cubicBezTo>
                    <a:pt x="702" y="780"/>
                    <a:pt x="675" y="754"/>
                    <a:pt x="666" y="728"/>
                  </a:cubicBezTo>
                  <a:cubicBezTo>
                    <a:pt x="658" y="719"/>
                    <a:pt x="658" y="719"/>
                    <a:pt x="658" y="719"/>
                  </a:cubicBezTo>
                  <a:cubicBezTo>
                    <a:pt x="658" y="649"/>
                    <a:pt x="658" y="649"/>
                    <a:pt x="658" y="649"/>
                  </a:cubicBezTo>
                  <a:cubicBezTo>
                    <a:pt x="649" y="640"/>
                    <a:pt x="649" y="631"/>
                    <a:pt x="640" y="631"/>
                  </a:cubicBezTo>
                  <a:cubicBezTo>
                    <a:pt x="640" y="622"/>
                    <a:pt x="640" y="622"/>
                    <a:pt x="640" y="622"/>
                  </a:cubicBezTo>
                  <a:cubicBezTo>
                    <a:pt x="596" y="631"/>
                    <a:pt x="552" y="640"/>
                    <a:pt x="509" y="640"/>
                  </a:cubicBezTo>
                  <a:cubicBezTo>
                    <a:pt x="465" y="640"/>
                    <a:pt x="430" y="631"/>
                    <a:pt x="386" y="622"/>
                  </a:cubicBezTo>
                  <a:cubicBezTo>
                    <a:pt x="386" y="701"/>
                    <a:pt x="386" y="701"/>
                    <a:pt x="386" y="701"/>
                  </a:cubicBezTo>
                  <a:cubicBezTo>
                    <a:pt x="386" y="745"/>
                    <a:pt x="351" y="780"/>
                    <a:pt x="307" y="780"/>
                  </a:cubicBezTo>
                  <a:cubicBezTo>
                    <a:pt x="272" y="780"/>
                    <a:pt x="245" y="754"/>
                    <a:pt x="237" y="719"/>
                  </a:cubicBezTo>
                  <a:cubicBezTo>
                    <a:pt x="193" y="543"/>
                    <a:pt x="193" y="543"/>
                    <a:pt x="193" y="543"/>
                  </a:cubicBezTo>
                  <a:cubicBezTo>
                    <a:pt x="193" y="535"/>
                    <a:pt x="175" y="535"/>
                    <a:pt x="166" y="526"/>
                  </a:cubicBezTo>
                  <a:cubicBezTo>
                    <a:pt x="140" y="526"/>
                    <a:pt x="123" y="517"/>
                    <a:pt x="105" y="499"/>
                  </a:cubicBezTo>
                  <a:cubicBezTo>
                    <a:pt x="88" y="473"/>
                    <a:pt x="61" y="464"/>
                    <a:pt x="44" y="456"/>
                  </a:cubicBezTo>
                  <a:cubicBezTo>
                    <a:pt x="35" y="456"/>
                    <a:pt x="35" y="456"/>
                    <a:pt x="26" y="456"/>
                  </a:cubicBezTo>
                  <a:cubicBezTo>
                    <a:pt x="9" y="447"/>
                    <a:pt x="0" y="421"/>
                    <a:pt x="0" y="403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289"/>
                    <a:pt x="17" y="263"/>
                    <a:pt x="44" y="263"/>
                  </a:cubicBezTo>
                  <a:cubicBezTo>
                    <a:pt x="61" y="263"/>
                    <a:pt x="70" y="245"/>
                    <a:pt x="88" y="219"/>
                  </a:cubicBezTo>
                  <a:cubicBezTo>
                    <a:pt x="105" y="192"/>
                    <a:pt x="131" y="166"/>
                    <a:pt x="166" y="131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96" y="52"/>
                    <a:pt x="96" y="35"/>
                    <a:pt x="105" y="17"/>
                  </a:cubicBezTo>
                  <a:cubicBezTo>
                    <a:pt x="123" y="8"/>
                    <a:pt x="131" y="0"/>
                    <a:pt x="149" y="0"/>
                  </a:cubicBezTo>
                  <a:cubicBezTo>
                    <a:pt x="202" y="8"/>
                    <a:pt x="272" y="26"/>
                    <a:pt x="289" y="35"/>
                  </a:cubicBezTo>
                  <a:cubicBezTo>
                    <a:pt x="316" y="43"/>
                    <a:pt x="403" y="43"/>
                    <a:pt x="456" y="43"/>
                  </a:cubicBezTo>
                  <a:cubicBezTo>
                    <a:pt x="474" y="43"/>
                    <a:pt x="491" y="43"/>
                    <a:pt x="509" y="43"/>
                  </a:cubicBezTo>
                  <a:cubicBezTo>
                    <a:pt x="623" y="43"/>
                    <a:pt x="737" y="78"/>
                    <a:pt x="825" y="131"/>
                  </a:cubicBezTo>
                  <a:cubicBezTo>
                    <a:pt x="912" y="192"/>
                    <a:pt x="956" y="272"/>
                    <a:pt x="956" y="350"/>
                  </a:cubicBezTo>
                  <a:cubicBezTo>
                    <a:pt x="956" y="403"/>
                    <a:pt x="938" y="456"/>
                    <a:pt x="912" y="499"/>
                  </a:cubicBezTo>
                  <a:cubicBezTo>
                    <a:pt x="903" y="508"/>
                    <a:pt x="895" y="517"/>
                    <a:pt x="886" y="526"/>
                  </a:cubicBezTo>
                  <a:cubicBezTo>
                    <a:pt x="868" y="552"/>
                    <a:pt x="851" y="578"/>
                    <a:pt x="833" y="613"/>
                  </a:cubicBezTo>
                  <a:cubicBezTo>
                    <a:pt x="833" y="631"/>
                    <a:pt x="825" y="649"/>
                    <a:pt x="825" y="666"/>
                  </a:cubicBezTo>
                  <a:cubicBezTo>
                    <a:pt x="825" y="675"/>
                    <a:pt x="825" y="684"/>
                    <a:pt x="825" y="701"/>
                  </a:cubicBezTo>
                  <a:cubicBezTo>
                    <a:pt x="816" y="745"/>
                    <a:pt x="781" y="780"/>
                    <a:pt x="737" y="780"/>
                  </a:cubicBezTo>
                  <a:close/>
                  <a:moveTo>
                    <a:pt x="710" y="710"/>
                  </a:moveTo>
                  <a:lnTo>
                    <a:pt x="710" y="710"/>
                  </a:lnTo>
                  <a:cubicBezTo>
                    <a:pt x="719" y="719"/>
                    <a:pt x="728" y="728"/>
                    <a:pt x="737" y="728"/>
                  </a:cubicBezTo>
                  <a:cubicBezTo>
                    <a:pt x="754" y="728"/>
                    <a:pt x="772" y="719"/>
                    <a:pt x="772" y="701"/>
                  </a:cubicBezTo>
                  <a:cubicBezTo>
                    <a:pt x="772" y="684"/>
                    <a:pt x="772" y="666"/>
                    <a:pt x="772" y="658"/>
                  </a:cubicBezTo>
                  <a:cubicBezTo>
                    <a:pt x="781" y="640"/>
                    <a:pt x="781" y="622"/>
                    <a:pt x="789" y="605"/>
                  </a:cubicBezTo>
                  <a:cubicBezTo>
                    <a:pt x="798" y="552"/>
                    <a:pt x="825" y="526"/>
                    <a:pt x="851" y="491"/>
                  </a:cubicBezTo>
                  <a:cubicBezTo>
                    <a:pt x="860" y="482"/>
                    <a:pt x="860" y="473"/>
                    <a:pt x="868" y="464"/>
                  </a:cubicBezTo>
                  <a:cubicBezTo>
                    <a:pt x="895" y="429"/>
                    <a:pt x="912" y="394"/>
                    <a:pt x="912" y="350"/>
                  </a:cubicBezTo>
                  <a:cubicBezTo>
                    <a:pt x="912" y="289"/>
                    <a:pt x="868" y="219"/>
                    <a:pt x="798" y="175"/>
                  </a:cubicBezTo>
                  <a:cubicBezTo>
                    <a:pt x="719" y="122"/>
                    <a:pt x="614" y="96"/>
                    <a:pt x="509" y="96"/>
                  </a:cubicBezTo>
                  <a:cubicBezTo>
                    <a:pt x="491" y="96"/>
                    <a:pt x="474" y="96"/>
                    <a:pt x="456" y="96"/>
                  </a:cubicBezTo>
                  <a:lnTo>
                    <a:pt x="456" y="96"/>
                  </a:lnTo>
                  <a:cubicBezTo>
                    <a:pt x="439" y="96"/>
                    <a:pt x="316" y="105"/>
                    <a:pt x="272" y="87"/>
                  </a:cubicBezTo>
                  <a:cubicBezTo>
                    <a:pt x="263" y="78"/>
                    <a:pt x="210" y="61"/>
                    <a:pt x="166" y="52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28" y="122"/>
                    <a:pt x="228" y="131"/>
                    <a:pt x="228" y="140"/>
                  </a:cubicBezTo>
                  <a:cubicBezTo>
                    <a:pt x="228" y="149"/>
                    <a:pt x="219" y="157"/>
                    <a:pt x="219" y="157"/>
                  </a:cubicBezTo>
                  <a:cubicBezTo>
                    <a:pt x="175" y="184"/>
                    <a:pt x="149" y="219"/>
                    <a:pt x="131" y="245"/>
                  </a:cubicBezTo>
                  <a:cubicBezTo>
                    <a:pt x="114" y="280"/>
                    <a:pt x="88" y="307"/>
                    <a:pt x="53" y="315"/>
                  </a:cubicBezTo>
                  <a:lnTo>
                    <a:pt x="53" y="315"/>
                  </a:lnTo>
                  <a:cubicBezTo>
                    <a:pt x="44" y="403"/>
                    <a:pt x="44" y="403"/>
                    <a:pt x="44" y="403"/>
                  </a:cubicBezTo>
                  <a:cubicBezTo>
                    <a:pt x="44" y="403"/>
                    <a:pt x="44" y="403"/>
                    <a:pt x="53" y="403"/>
                  </a:cubicBezTo>
                  <a:cubicBezTo>
                    <a:pt x="53" y="412"/>
                    <a:pt x="61" y="412"/>
                    <a:pt x="61" y="412"/>
                  </a:cubicBezTo>
                  <a:cubicBezTo>
                    <a:pt x="88" y="421"/>
                    <a:pt x="114" y="429"/>
                    <a:pt x="140" y="464"/>
                  </a:cubicBezTo>
                  <a:cubicBezTo>
                    <a:pt x="149" y="473"/>
                    <a:pt x="166" y="473"/>
                    <a:pt x="175" y="482"/>
                  </a:cubicBezTo>
                  <a:cubicBezTo>
                    <a:pt x="210" y="491"/>
                    <a:pt x="237" y="499"/>
                    <a:pt x="245" y="535"/>
                  </a:cubicBezTo>
                  <a:cubicBezTo>
                    <a:pt x="289" y="710"/>
                    <a:pt x="289" y="710"/>
                    <a:pt x="289" y="710"/>
                  </a:cubicBezTo>
                  <a:cubicBezTo>
                    <a:pt x="289" y="719"/>
                    <a:pt x="298" y="728"/>
                    <a:pt x="307" y="728"/>
                  </a:cubicBezTo>
                  <a:cubicBezTo>
                    <a:pt x="325" y="728"/>
                    <a:pt x="333" y="719"/>
                    <a:pt x="333" y="701"/>
                  </a:cubicBezTo>
                  <a:cubicBezTo>
                    <a:pt x="333" y="596"/>
                    <a:pt x="333" y="596"/>
                    <a:pt x="333" y="596"/>
                  </a:cubicBezTo>
                  <a:cubicBezTo>
                    <a:pt x="333" y="587"/>
                    <a:pt x="342" y="578"/>
                    <a:pt x="342" y="570"/>
                  </a:cubicBezTo>
                  <a:cubicBezTo>
                    <a:pt x="351" y="570"/>
                    <a:pt x="359" y="570"/>
                    <a:pt x="368" y="570"/>
                  </a:cubicBezTo>
                  <a:cubicBezTo>
                    <a:pt x="412" y="578"/>
                    <a:pt x="456" y="587"/>
                    <a:pt x="509" y="587"/>
                  </a:cubicBezTo>
                  <a:cubicBezTo>
                    <a:pt x="552" y="587"/>
                    <a:pt x="596" y="578"/>
                    <a:pt x="640" y="570"/>
                  </a:cubicBezTo>
                  <a:cubicBezTo>
                    <a:pt x="649" y="570"/>
                    <a:pt x="666" y="570"/>
                    <a:pt x="666" y="578"/>
                  </a:cubicBezTo>
                  <a:cubicBezTo>
                    <a:pt x="684" y="596"/>
                    <a:pt x="684" y="596"/>
                    <a:pt x="684" y="596"/>
                  </a:cubicBezTo>
                  <a:cubicBezTo>
                    <a:pt x="693" y="605"/>
                    <a:pt x="702" y="622"/>
                    <a:pt x="702" y="640"/>
                  </a:cubicBezTo>
                  <a:lnTo>
                    <a:pt x="710" y="7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5" name="Freeform 377">
              <a:extLst>
                <a:ext uri="{FF2B5EF4-FFF2-40B4-BE49-F238E27FC236}">
                  <a16:creationId xmlns:a16="http://schemas.microsoft.com/office/drawing/2014/main" id="{B5972414-350B-D74C-92D9-696086E8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178" y="8973308"/>
              <a:ext cx="237372" cy="161413"/>
            </a:xfrm>
            <a:custGeom>
              <a:avLst/>
              <a:gdLst>
                <a:gd name="T0" fmla="*/ 17 w 220"/>
                <a:gd name="T1" fmla="*/ 149 h 150"/>
                <a:gd name="T2" fmla="*/ 17 w 220"/>
                <a:gd name="T3" fmla="*/ 149 h 150"/>
                <a:gd name="T4" fmla="*/ 0 w 220"/>
                <a:gd name="T5" fmla="*/ 132 h 150"/>
                <a:gd name="T6" fmla="*/ 17 w 220"/>
                <a:gd name="T7" fmla="*/ 114 h 150"/>
                <a:gd name="T8" fmla="*/ 70 w 220"/>
                <a:gd name="T9" fmla="*/ 88 h 150"/>
                <a:gd name="T10" fmla="*/ 52 w 220"/>
                <a:gd name="T11" fmla="*/ 79 h 150"/>
                <a:gd name="T12" fmla="*/ 52 w 220"/>
                <a:gd name="T13" fmla="*/ 26 h 150"/>
                <a:gd name="T14" fmla="*/ 96 w 220"/>
                <a:gd name="T15" fmla="*/ 0 h 150"/>
                <a:gd name="T16" fmla="*/ 140 w 220"/>
                <a:gd name="T17" fmla="*/ 26 h 150"/>
                <a:gd name="T18" fmla="*/ 140 w 220"/>
                <a:gd name="T19" fmla="*/ 70 h 150"/>
                <a:gd name="T20" fmla="*/ 193 w 220"/>
                <a:gd name="T21" fmla="*/ 61 h 150"/>
                <a:gd name="T22" fmla="*/ 219 w 220"/>
                <a:gd name="T23" fmla="*/ 79 h 150"/>
                <a:gd name="T24" fmla="*/ 202 w 220"/>
                <a:gd name="T25" fmla="*/ 96 h 150"/>
                <a:gd name="T26" fmla="*/ 140 w 220"/>
                <a:gd name="T27" fmla="*/ 96 h 150"/>
                <a:gd name="T28" fmla="*/ 114 w 220"/>
                <a:gd name="T29" fmla="*/ 96 h 150"/>
                <a:gd name="T30" fmla="*/ 70 w 220"/>
                <a:gd name="T31" fmla="*/ 132 h 150"/>
                <a:gd name="T32" fmla="*/ 26 w 220"/>
                <a:gd name="T33" fmla="*/ 149 h 150"/>
                <a:gd name="T34" fmla="*/ 17 w 220"/>
                <a:gd name="T35" fmla="*/ 149 h 150"/>
                <a:gd name="T36" fmla="*/ 96 w 220"/>
                <a:gd name="T37" fmla="*/ 35 h 150"/>
                <a:gd name="T38" fmla="*/ 96 w 220"/>
                <a:gd name="T39" fmla="*/ 35 h 150"/>
                <a:gd name="T40" fmla="*/ 96 w 220"/>
                <a:gd name="T41" fmla="*/ 35 h 150"/>
                <a:gd name="T42" fmla="*/ 88 w 220"/>
                <a:gd name="T43" fmla="*/ 44 h 150"/>
                <a:gd name="T44" fmla="*/ 79 w 220"/>
                <a:gd name="T45" fmla="*/ 61 h 150"/>
                <a:gd name="T46" fmla="*/ 105 w 220"/>
                <a:gd name="T47" fmla="*/ 70 h 150"/>
                <a:gd name="T48" fmla="*/ 114 w 220"/>
                <a:gd name="T49" fmla="*/ 61 h 150"/>
                <a:gd name="T50" fmla="*/ 114 w 220"/>
                <a:gd name="T51" fmla="*/ 35 h 150"/>
                <a:gd name="T52" fmla="*/ 96 w 220"/>
                <a:gd name="T53" fmla="*/ 35 h 150"/>
                <a:gd name="T54" fmla="*/ 114 w 220"/>
                <a:gd name="T55" fmla="*/ 35 h 150"/>
                <a:gd name="T56" fmla="*/ 114 w 220"/>
                <a:gd name="T57" fmla="*/ 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0" h="150">
                  <a:moveTo>
                    <a:pt x="17" y="149"/>
                  </a:moveTo>
                  <a:lnTo>
                    <a:pt x="17" y="149"/>
                  </a:lnTo>
                  <a:cubicBezTo>
                    <a:pt x="9" y="149"/>
                    <a:pt x="0" y="141"/>
                    <a:pt x="0" y="132"/>
                  </a:cubicBezTo>
                  <a:cubicBezTo>
                    <a:pt x="0" y="123"/>
                    <a:pt x="9" y="114"/>
                    <a:pt x="17" y="114"/>
                  </a:cubicBezTo>
                  <a:cubicBezTo>
                    <a:pt x="26" y="114"/>
                    <a:pt x="52" y="105"/>
                    <a:pt x="70" y="88"/>
                  </a:cubicBezTo>
                  <a:cubicBezTo>
                    <a:pt x="70" y="88"/>
                    <a:pt x="61" y="79"/>
                    <a:pt x="52" y="79"/>
                  </a:cubicBezTo>
                  <a:cubicBezTo>
                    <a:pt x="52" y="70"/>
                    <a:pt x="44" y="53"/>
                    <a:pt x="52" y="26"/>
                  </a:cubicBezTo>
                  <a:cubicBezTo>
                    <a:pt x="61" y="9"/>
                    <a:pt x="79" y="0"/>
                    <a:pt x="96" y="0"/>
                  </a:cubicBezTo>
                  <a:cubicBezTo>
                    <a:pt x="114" y="0"/>
                    <a:pt x="140" y="9"/>
                    <a:pt x="140" y="26"/>
                  </a:cubicBezTo>
                  <a:cubicBezTo>
                    <a:pt x="149" y="44"/>
                    <a:pt x="149" y="53"/>
                    <a:pt x="140" y="70"/>
                  </a:cubicBezTo>
                  <a:cubicBezTo>
                    <a:pt x="158" y="70"/>
                    <a:pt x="184" y="61"/>
                    <a:pt x="193" y="61"/>
                  </a:cubicBezTo>
                  <a:cubicBezTo>
                    <a:pt x="202" y="61"/>
                    <a:pt x="211" y="70"/>
                    <a:pt x="219" y="79"/>
                  </a:cubicBezTo>
                  <a:cubicBezTo>
                    <a:pt x="219" y="88"/>
                    <a:pt x="211" y="96"/>
                    <a:pt x="202" y="96"/>
                  </a:cubicBezTo>
                  <a:cubicBezTo>
                    <a:pt x="202" y="96"/>
                    <a:pt x="175" y="96"/>
                    <a:pt x="140" y="96"/>
                  </a:cubicBezTo>
                  <a:cubicBezTo>
                    <a:pt x="131" y="105"/>
                    <a:pt x="123" y="105"/>
                    <a:pt x="114" y="96"/>
                  </a:cubicBezTo>
                  <a:cubicBezTo>
                    <a:pt x="105" y="114"/>
                    <a:pt x="88" y="123"/>
                    <a:pt x="70" y="132"/>
                  </a:cubicBezTo>
                  <a:cubicBezTo>
                    <a:pt x="44" y="141"/>
                    <a:pt x="26" y="149"/>
                    <a:pt x="26" y="149"/>
                  </a:cubicBezTo>
                  <a:cubicBezTo>
                    <a:pt x="17" y="149"/>
                    <a:pt x="17" y="149"/>
                    <a:pt x="17" y="149"/>
                  </a:cubicBezTo>
                  <a:close/>
                  <a:moveTo>
                    <a:pt x="96" y="35"/>
                  </a:moveTo>
                  <a:lnTo>
                    <a:pt x="96" y="35"/>
                  </a:lnTo>
                  <a:lnTo>
                    <a:pt x="96" y="35"/>
                  </a:lnTo>
                  <a:cubicBezTo>
                    <a:pt x="88" y="35"/>
                    <a:pt x="88" y="35"/>
                    <a:pt x="88" y="44"/>
                  </a:cubicBezTo>
                  <a:cubicBezTo>
                    <a:pt x="79" y="53"/>
                    <a:pt x="79" y="53"/>
                    <a:pt x="79" y="61"/>
                  </a:cubicBezTo>
                  <a:cubicBezTo>
                    <a:pt x="88" y="61"/>
                    <a:pt x="96" y="61"/>
                    <a:pt x="105" y="70"/>
                  </a:cubicBezTo>
                  <a:cubicBezTo>
                    <a:pt x="105" y="61"/>
                    <a:pt x="105" y="61"/>
                    <a:pt x="114" y="61"/>
                  </a:cubicBezTo>
                  <a:cubicBezTo>
                    <a:pt x="114" y="53"/>
                    <a:pt x="114" y="44"/>
                    <a:pt x="114" y="35"/>
                  </a:cubicBezTo>
                  <a:cubicBezTo>
                    <a:pt x="114" y="35"/>
                    <a:pt x="105" y="35"/>
                    <a:pt x="96" y="35"/>
                  </a:cubicBezTo>
                  <a:close/>
                  <a:moveTo>
                    <a:pt x="114" y="35"/>
                  </a:moveTo>
                  <a:lnTo>
                    <a:pt x="114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6" name="Freeform 378">
              <a:extLst>
                <a:ext uri="{FF2B5EF4-FFF2-40B4-BE49-F238E27FC236}">
                  <a16:creationId xmlns:a16="http://schemas.microsoft.com/office/drawing/2014/main" id="{E1FC7EAB-30CA-E247-B3D6-8817075EA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829" y="9096742"/>
              <a:ext cx="56969" cy="66464"/>
            </a:xfrm>
            <a:custGeom>
              <a:avLst/>
              <a:gdLst>
                <a:gd name="T0" fmla="*/ 0 w 53"/>
                <a:gd name="T1" fmla="*/ 35 h 63"/>
                <a:gd name="T2" fmla="*/ 0 w 53"/>
                <a:gd name="T3" fmla="*/ 35 h 63"/>
                <a:gd name="T4" fmla="*/ 26 w 53"/>
                <a:gd name="T5" fmla="*/ 0 h 63"/>
                <a:gd name="T6" fmla="*/ 52 w 53"/>
                <a:gd name="T7" fmla="*/ 35 h 63"/>
                <a:gd name="T8" fmla="*/ 26 w 53"/>
                <a:gd name="T9" fmla="*/ 62 h 63"/>
                <a:gd name="T10" fmla="*/ 0 w 53"/>
                <a:gd name="T11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3">
                  <a:moveTo>
                    <a:pt x="0" y="35"/>
                  </a:moveTo>
                  <a:lnTo>
                    <a:pt x="0" y="35"/>
                  </a:lnTo>
                  <a:cubicBezTo>
                    <a:pt x="0" y="18"/>
                    <a:pt x="9" y="0"/>
                    <a:pt x="26" y="0"/>
                  </a:cubicBezTo>
                  <a:cubicBezTo>
                    <a:pt x="44" y="0"/>
                    <a:pt x="52" y="18"/>
                    <a:pt x="52" y="35"/>
                  </a:cubicBezTo>
                  <a:cubicBezTo>
                    <a:pt x="52" y="44"/>
                    <a:pt x="44" y="62"/>
                    <a:pt x="26" y="62"/>
                  </a:cubicBezTo>
                  <a:cubicBezTo>
                    <a:pt x="9" y="62"/>
                    <a:pt x="0" y="44"/>
                    <a:pt x="0" y="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7" name="Freeform 379">
              <a:extLst>
                <a:ext uri="{FF2B5EF4-FFF2-40B4-BE49-F238E27FC236}">
                  <a16:creationId xmlns:a16="http://schemas.microsoft.com/office/drawing/2014/main" id="{9CFEABBD-C909-9145-BB87-74B9858D8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445" y="8992298"/>
              <a:ext cx="256362" cy="75959"/>
            </a:xfrm>
            <a:custGeom>
              <a:avLst/>
              <a:gdLst>
                <a:gd name="T0" fmla="*/ 210 w 237"/>
                <a:gd name="T1" fmla="*/ 70 h 71"/>
                <a:gd name="T2" fmla="*/ 210 w 237"/>
                <a:gd name="T3" fmla="*/ 70 h 71"/>
                <a:gd name="T4" fmla="*/ 201 w 237"/>
                <a:gd name="T5" fmla="*/ 70 h 71"/>
                <a:gd name="T6" fmla="*/ 105 w 237"/>
                <a:gd name="T7" fmla="*/ 52 h 71"/>
                <a:gd name="T8" fmla="*/ 35 w 237"/>
                <a:gd name="T9" fmla="*/ 52 h 71"/>
                <a:gd name="T10" fmla="*/ 0 w 237"/>
                <a:gd name="T11" fmla="*/ 35 h 71"/>
                <a:gd name="T12" fmla="*/ 26 w 237"/>
                <a:gd name="T13" fmla="*/ 0 h 71"/>
                <a:gd name="T14" fmla="*/ 114 w 237"/>
                <a:gd name="T15" fmla="*/ 0 h 71"/>
                <a:gd name="T16" fmla="*/ 219 w 237"/>
                <a:gd name="T17" fmla="*/ 17 h 71"/>
                <a:gd name="T18" fmla="*/ 236 w 237"/>
                <a:gd name="T19" fmla="*/ 52 h 71"/>
                <a:gd name="T20" fmla="*/ 210 w 237"/>
                <a:gd name="T21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71">
                  <a:moveTo>
                    <a:pt x="210" y="70"/>
                  </a:moveTo>
                  <a:lnTo>
                    <a:pt x="210" y="70"/>
                  </a:lnTo>
                  <a:cubicBezTo>
                    <a:pt x="210" y="70"/>
                    <a:pt x="210" y="70"/>
                    <a:pt x="201" y="70"/>
                  </a:cubicBezTo>
                  <a:cubicBezTo>
                    <a:pt x="175" y="61"/>
                    <a:pt x="149" y="52"/>
                    <a:pt x="105" y="52"/>
                  </a:cubicBezTo>
                  <a:cubicBezTo>
                    <a:pt x="96" y="43"/>
                    <a:pt x="52" y="52"/>
                    <a:pt x="35" y="52"/>
                  </a:cubicBezTo>
                  <a:cubicBezTo>
                    <a:pt x="17" y="52"/>
                    <a:pt x="9" y="43"/>
                    <a:pt x="0" y="35"/>
                  </a:cubicBezTo>
                  <a:cubicBezTo>
                    <a:pt x="0" y="17"/>
                    <a:pt x="9" y="8"/>
                    <a:pt x="26" y="0"/>
                  </a:cubicBezTo>
                  <a:cubicBezTo>
                    <a:pt x="44" y="0"/>
                    <a:pt x="96" y="0"/>
                    <a:pt x="114" y="0"/>
                  </a:cubicBezTo>
                  <a:cubicBezTo>
                    <a:pt x="158" y="0"/>
                    <a:pt x="184" y="8"/>
                    <a:pt x="219" y="17"/>
                  </a:cubicBezTo>
                  <a:cubicBezTo>
                    <a:pt x="236" y="26"/>
                    <a:pt x="236" y="43"/>
                    <a:pt x="236" y="52"/>
                  </a:cubicBezTo>
                  <a:cubicBezTo>
                    <a:pt x="236" y="61"/>
                    <a:pt x="219" y="70"/>
                    <a:pt x="210" y="7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8" name="Freeform 380">
              <a:extLst>
                <a:ext uri="{FF2B5EF4-FFF2-40B4-BE49-F238E27FC236}">
                  <a16:creationId xmlns:a16="http://schemas.microsoft.com/office/drawing/2014/main" id="{B43C687A-6652-B343-841D-4F50D62BB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8701" y="8830885"/>
              <a:ext cx="1030193" cy="840296"/>
            </a:xfrm>
            <a:custGeom>
              <a:avLst/>
              <a:gdLst>
                <a:gd name="T0" fmla="*/ 737 w 958"/>
                <a:gd name="T1" fmla="*/ 780 h 781"/>
                <a:gd name="T2" fmla="*/ 658 w 958"/>
                <a:gd name="T3" fmla="*/ 719 h 781"/>
                <a:gd name="T4" fmla="*/ 641 w 958"/>
                <a:gd name="T5" fmla="*/ 622 h 781"/>
                <a:gd name="T6" fmla="*/ 509 w 958"/>
                <a:gd name="T7" fmla="*/ 631 h 781"/>
                <a:gd name="T8" fmla="*/ 386 w 958"/>
                <a:gd name="T9" fmla="*/ 701 h 781"/>
                <a:gd name="T10" fmla="*/ 237 w 958"/>
                <a:gd name="T11" fmla="*/ 719 h 781"/>
                <a:gd name="T12" fmla="*/ 167 w 958"/>
                <a:gd name="T13" fmla="*/ 526 h 781"/>
                <a:gd name="T14" fmla="*/ 44 w 958"/>
                <a:gd name="T15" fmla="*/ 456 h 781"/>
                <a:gd name="T16" fmla="*/ 0 w 958"/>
                <a:gd name="T17" fmla="*/ 403 h 781"/>
                <a:gd name="T18" fmla="*/ 44 w 958"/>
                <a:gd name="T19" fmla="*/ 263 h 781"/>
                <a:gd name="T20" fmla="*/ 167 w 958"/>
                <a:gd name="T21" fmla="*/ 131 h 781"/>
                <a:gd name="T22" fmla="*/ 106 w 958"/>
                <a:gd name="T23" fmla="*/ 17 h 781"/>
                <a:gd name="T24" fmla="*/ 290 w 958"/>
                <a:gd name="T25" fmla="*/ 35 h 781"/>
                <a:gd name="T26" fmla="*/ 509 w 958"/>
                <a:gd name="T27" fmla="*/ 43 h 781"/>
                <a:gd name="T28" fmla="*/ 957 w 958"/>
                <a:gd name="T29" fmla="*/ 350 h 781"/>
                <a:gd name="T30" fmla="*/ 886 w 958"/>
                <a:gd name="T31" fmla="*/ 517 h 781"/>
                <a:gd name="T32" fmla="*/ 825 w 958"/>
                <a:gd name="T33" fmla="*/ 666 h 781"/>
                <a:gd name="T34" fmla="*/ 737 w 958"/>
                <a:gd name="T35" fmla="*/ 780 h 781"/>
                <a:gd name="T36" fmla="*/ 711 w 958"/>
                <a:gd name="T37" fmla="*/ 710 h 781"/>
                <a:gd name="T38" fmla="*/ 772 w 958"/>
                <a:gd name="T39" fmla="*/ 701 h 781"/>
                <a:gd name="T40" fmla="*/ 790 w 958"/>
                <a:gd name="T41" fmla="*/ 605 h 781"/>
                <a:gd name="T42" fmla="*/ 869 w 958"/>
                <a:gd name="T43" fmla="*/ 464 h 781"/>
                <a:gd name="T44" fmla="*/ 798 w 958"/>
                <a:gd name="T45" fmla="*/ 175 h 781"/>
                <a:gd name="T46" fmla="*/ 457 w 958"/>
                <a:gd name="T47" fmla="*/ 96 h 781"/>
                <a:gd name="T48" fmla="*/ 272 w 958"/>
                <a:gd name="T49" fmla="*/ 78 h 781"/>
                <a:gd name="T50" fmla="*/ 220 w 958"/>
                <a:gd name="T51" fmla="*/ 122 h 781"/>
                <a:gd name="T52" fmla="*/ 220 w 958"/>
                <a:gd name="T53" fmla="*/ 157 h 781"/>
                <a:gd name="T54" fmla="*/ 53 w 958"/>
                <a:gd name="T55" fmla="*/ 307 h 781"/>
                <a:gd name="T56" fmla="*/ 44 w 958"/>
                <a:gd name="T57" fmla="*/ 403 h 781"/>
                <a:gd name="T58" fmla="*/ 62 w 958"/>
                <a:gd name="T59" fmla="*/ 412 h 781"/>
                <a:gd name="T60" fmla="*/ 176 w 958"/>
                <a:gd name="T61" fmla="*/ 482 h 781"/>
                <a:gd name="T62" fmla="*/ 290 w 958"/>
                <a:gd name="T63" fmla="*/ 710 h 781"/>
                <a:gd name="T64" fmla="*/ 334 w 958"/>
                <a:gd name="T65" fmla="*/ 701 h 781"/>
                <a:gd name="T66" fmla="*/ 342 w 958"/>
                <a:gd name="T67" fmla="*/ 570 h 781"/>
                <a:gd name="T68" fmla="*/ 509 w 958"/>
                <a:gd name="T69" fmla="*/ 587 h 781"/>
                <a:gd name="T70" fmla="*/ 667 w 958"/>
                <a:gd name="T71" fmla="*/ 578 h 781"/>
                <a:gd name="T72" fmla="*/ 702 w 958"/>
                <a:gd name="T73" fmla="*/ 64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8" h="781">
                  <a:moveTo>
                    <a:pt x="737" y="780"/>
                  </a:moveTo>
                  <a:lnTo>
                    <a:pt x="737" y="780"/>
                  </a:lnTo>
                  <a:cubicBezTo>
                    <a:pt x="702" y="780"/>
                    <a:pt x="676" y="754"/>
                    <a:pt x="667" y="719"/>
                  </a:cubicBezTo>
                  <a:lnTo>
                    <a:pt x="658" y="719"/>
                  </a:lnTo>
                  <a:cubicBezTo>
                    <a:pt x="658" y="649"/>
                    <a:pt x="658" y="649"/>
                    <a:pt x="658" y="649"/>
                  </a:cubicBezTo>
                  <a:cubicBezTo>
                    <a:pt x="649" y="640"/>
                    <a:pt x="649" y="631"/>
                    <a:pt x="641" y="622"/>
                  </a:cubicBezTo>
                  <a:lnTo>
                    <a:pt x="641" y="622"/>
                  </a:lnTo>
                  <a:cubicBezTo>
                    <a:pt x="597" y="631"/>
                    <a:pt x="553" y="631"/>
                    <a:pt x="509" y="631"/>
                  </a:cubicBezTo>
                  <a:cubicBezTo>
                    <a:pt x="465" y="631"/>
                    <a:pt x="430" y="631"/>
                    <a:pt x="386" y="622"/>
                  </a:cubicBezTo>
                  <a:cubicBezTo>
                    <a:pt x="386" y="701"/>
                    <a:pt x="386" y="701"/>
                    <a:pt x="386" y="701"/>
                  </a:cubicBezTo>
                  <a:cubicBezTo>
                    <a:pt x="386" y="745"/>
                    <a:pt x="351" y="780"/>
                    <a:pt x="316" y="780"/>
                  </a:cubicBezTo>
                  <a:cubicBezTo>
                    <a:pt x="272" y="780"/>
                    <a:pt x="246" y="754"/>
                    <a:pt x="237" y="719"/>
                  </a:cubicBezTo>
                  <a:cubicBezTo>
                    <a:pt x="193" y="543"/>
                    <a:pt x="193" y="543"/>
                    <a:pt x="193" y="543"/>
                  </a:cubicBezTo>
                  <a:cubicBezTo>
                    <a:pt x="193" y="535"/>
                    <a:pt x="176" y="535"/>
                    <a:pt x="167" y="526"/>
                  </a:cubicBezTo>
                  <a:cubicBezTo>
                    <a:pt x="140" y="517"/>
                    <a:pt x="123" y="508"/>
                    <a:pt x="106" y="499"/>
                  </a:cubicBezTo>
                  <a:cubicBezTo>
                    <a:pt x="88" y="473"/>
                    <a:pt x="62" y="464"/>
                    <a:pt x="44" y="456"/>
                  </a:cubicBezTo>
                  <a:cubicBezTo>
                    <a:pt x="35" y="456"/>
                    <a:pt x="35" y="456"/>
                    <a:pt x="26" y="447"/>
                  </a:cubicBezTo>
                  <a:cubicBezTo>
                    <a:pt x="9" y="438"/>
                    <a:pt x="0" y="421"/>
                    <a:pt x="0" y="4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280"/>
                    <a:pt x="18" y="263"/>
                    <a:pt x="44" y="263"/>
                  </a:cubicBezTo>
                  <a:cubicBezTo>
                    <a:pt x="62" y="254"/>
                    <a:pt x="71" y="245"/>
                    <a:pt x="97" y="219"/>
                  </a:cubicBezTo>
                  <a:cubicBezTo>
                    <a:pt x="106" y="192"/>
                    <a:pt x="132" y="157"/>
                    <a:pt x="167" y="131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97" y="52"/>
                    <a:pt x="97" y="35"/>
                    <a:pt x="106" y="17"/>
                  </a:cubicBezTo>
                  <a:cubicBezTo>
                    <a:pt x="123" y="0"/>
                    <a:pt x="132" y="0"/>
                    <a:pt x="149" y="0"/>
                  </a:cubicBezTo>
                  <a:cubicBezTo>
                    <a:pt x="202" y="8"/>
                    <a:pt x="272" y="26"/>
                    <a:pt x="290" y="35"/>
                  </a:cubicBezTo>
                  <a:cubicBezTo>
                    <a:pt x="316" y="43"/>
                    <a:pt x="404" y="43"/>
                    <a:pt x="457" y="43"/>
                  </a:cubicBezTo>
                  <a:cubicBezTo>
                    <a:pt x="474" y="43"/>
                    <a:pt x="491" y="43"/>
                    <a:pt x="509" y="43"/>
                  </a:cubicBezTo>
                  <a:cubicBezTo>
                    <a:pt x="623" y="43"/>
                    <a:pt x="737" y="70"/>
                    <a:pt x="825" y="131"/>
                  </a:cubicBezTo>
                  <a:cubicBezTo>
                    <a:pt x="913" y="184"/>
                    <a:pt x="957" y="263"/>
                    <a:pt x="957" y="350"/>
                  </a:cubicBezTo>
                  <a:cubicBezTo>
                    <a:pt x="957" y="403"/>
                    <a:pt x="939" y="456"/>
                    <a:pt x="913" y="499"/>
                  </a:cubicBezTo>
                  <a:cubicBezTo>
                    <a:pt x="904" y="508"/>
                    <a:pt x="895" y="508"/>
                    <a:pt x="886" y="517"/>
                  </a:cubicBezTo>
                  <a:cubicBezTo>
                    <a:pt x="869" y="552"/>
                    <a:pt x="851" y="578"/>
                    <a:pt x="834" y="613"/>
                  </a:cubicBezTo>
                  <a:cubicBezTo>
                    <a:pt x="834" y="631"/>
                    <a:pt x="825" y="649"/>
                    <a:pt x="825" y="666"/>
                  </a:cubicBezTo>
                  <a:cubicBezTo>
                    <a:pt x="825" y="675"/>
                    <a:pt x="825" y="684"/>
                    <a:pt x="825" y="701"/>
                  </a:cubicBezTo>
                  <a:cubicBezTo>
                    <a:pt x="816" y="745"/>
                    <a:pt x="781" y="780"/>
                    <a:pt x="737" y="780"/>
                  </a:cubicBezTo>
                  <a:close/>
                  <a:moveTo>
                    <a:pt x="711" y="710"/>
                  </a:moveTo>
                  <a:lnTo>
                    <a:pt x="711" y="710"/>
                  </a:lnTo>
                  <a:cubicBezTo>
                    <a:pt x="720" y="719"/>
                    <a:pt x="728" y="728"/>
                    <a:pt x="737" y="728"/>
                  </a:cubicBezTo>
                  <a:cubicBezTo>
                    <a:pt x="755" y="728"/>
                    <a:pt x="772" y="719"/>
                    <a:pt x="772" y="701"/>
                  </a:cubicBezTo>
                  <a:cubicBezTo>
                    <a:pt x="772" y="684"/>
                    <a:pt x="772" y="666"/>
                    <a:pt x="772" y="658"/>
                  </a:cubicBezTo>
                  <a:cubicBezTo>
                    <a:pt x="781" y="640"/>
                    <a:pt x="781" y="622"/>
                    <a:pt x="790" y="605"/>
                  </a:cubicBezTo>
                  <a:cubicBezTo>
                    <a:pt x="798" y="552"/>
                    <a:pt x="825" y="526"/>
                    <a:pt x="851" y="491"/>
                  </a:cubicBezTo>
                  <a:cubicBezTo>
                    <a:pt x="860" y="482"/>
                    <a:pt x="860" y="473"/>
                    <a:pt x="869" y="464"/>
                  </a:cubicBezTo>
                  <a:cubicBezTo>
                    <a:pt x="895" y="429"/>
                    <a:pt x="913" y="394"/>
                    <a:pt x="913" y="350"/>
                  </a:cubicBezTo>
                  <a:cubicBezTo>
                    <a:pt x="913" y="280"/>
                    <a:pt x="869" y="219"/>
                    <a:pt x="798" y="175"/>
                  </a:cubicBezTo>
                  <a:cubicBezTo>
                    <a:pt x="720" y="122"/>
                    <a:pt x="614" y="96"/>
                    <a:pt x="509" y="96"/>
                  </a:cubicBezTo>
                  <a:cubicBezTo>
                    <a:pt x="491" y="96"/>
                    <a:pt x="474" y="96"/>
                    <a:pt x="457" y="96"/>
                  </a:cubicBezTo>
                  <a:lnTo>
                    <a:pt x="457" y="96"/>
                  </a:lnTo>
                  <a:cubicBezTo>
                    <a:pt x="439" y="96"/>
                    <a:pt x="316" y="96"/>
                    <a:pt x="272" y="78"/>
                  </a:cubicBezTo>
                  <a:cubicBezTo>
                    <a:pt x="263" y="78"/>
                    <a:pt x="211" y="61"/>
                    <a:pt x="167" y="52"/>
                  </a:cubicBezTo>
                  <a:cubicBezTo>
                    <a:pt x="220" y="122"/>
                    <a:pt x="220" y="122"/>
                    <a:pt x="220" y="122"/>
                  </a:cubicBezTo>
                  <a:cubicBezTo>
                    <a:pt x="228" y="122"/>
                    <a:pt x="228" y="131"/>
                    <a:pt x="228" y="140"/>
                  </a:cubicBezTo>
                  <a:cubicBezTo>
                    <a:pt x="228" y="149"/>
                    <a:pt x="220" y="149"/>
                    <a:pt x="220" y="157"/>
                  </a:cubicBezTo>
                  <a:cubicBezTo>
                    <a:pt x="176" y="184"/>
                    <a:pt x="149" y="219"/>
                    <a:pt x="132" y="245"/>
                  </a:cubicBezTo>
                  <a:cubicBezTo>
                    <a:pt x="114" y="272"/>
                    <a:pt x="88" y="307"/>
                    <a:pt x="53" y="307"/>
                  </a:cubicBezTo>
                  <a:cubicBezTo>
                    <a:pt x="53" y="307"/>
                    <a:pt x="53" y="307"/>
                    <a:pt x="53" y="315"/>
                  </a:cubicBezTo>
                  <a:cubicBezTo>
                    <a:pt x="44" y="403"/>
                    <a:pt x="44" y="403"/>
                    <a:pt x="44" y="403"/>
                  </a:cubicBezTo>
                  <a:lnTo>
                    <a:pt x="53" y="403"/>
                  </a:lnTo>
                  <a:lnTo>
                    <a:pt x="62" y="412"/>
                  </a:lnTo>
                  <a:cubicBezTo>
                    <a:pt x="88" y="421"/>
                    <a:pt x="114" y="429"/>
                    <a:pt x="140" y="464"/>
                  </a:cubicBezTo>
                  <a:cubicBezTo>
                    <a:pt x="149" y="464"/>
                    <a:pt x="167" y="473"/>
                    <a:pt x="176" y="482"/>
                  </a:cubicBezTo>
                  <a:cubicBezTo>
                    <a:pt x="211" y="491"/>
                    <a:pt x="237" y="499"/>
                    <a:pt x="246" y="526"/>
                  </a:cubicBezTo>
                  <a:cubicBezTo>
                    <a:pt x="290" y="710"/>
                    <a:pt x="290" y="710"/>
                    <a:pt x="290" y="710"/>
                  </a:cubicBezTo>
                  <a:cubicBezTo>
                    <a:pt x="290" y="719"/>
                    <a:pt x="298" y="728"/>
                    <a:pt x="316" y="728"/>
                  </a:cubicBezTo>
                  <a:cubicBezTo>
                    <a:pt x="325" y="728"/>
                    <a:pt x="334" y="719"/>
                    <a:pt x="334" y="701"/>
                  </a:cubicBezTo>
                  <a:cubicBezTo>
                    <a:pt x="334" y="596"/>
                    <a:pt x="334" y="596"/>
                    <a:pt x="334" y="596"/>
                  </a:cubicBezTo>
                  <a:cubicBezTo>
                    <a:pt x="334" y="587"/>
                    <a:pt x="342" y="578"/>
                    <a:pt x="342" y="570"/>
                  </a:cubicBezTo>
                  <a:cubicBezTo>
                    <a:pt x="351" y="570"/>
                    <a:pt x="360" y="561"/>
                    <a:pt x="369" y="570"/>
                  </a:cubicBezTo>
                  <a:cubicBezTo>
                    <a:pt x="412" y="578"/>
                    <a:pt x="457" y="587"/>
                    <a:pt x="509" y="587"/>
                  </a:cubicBezTo>
                  <a:cubicBezTo>
                    <a:pt x="553" y="587"/>
                    <a:pt x="597" y="578"/>
                    <a:pt x="641" y="570"/>
                  </a:cubicBezTo>
                  <a:cubicBezTo>
                    <a:pt x="649" y="570"/>
                    <a:pt x="667" y="570"/>
                    <a:pt x="667" y="578"/>
                  </a:cubicBezTo>
                  <a:cubicBezTo>
                    <a:pt x="684" y="596"/>
                    <a:pt x="684" y="596"/>
                    <a:pt x="684" y="596"/>
                  </a:cubicBezTo>
                  <a:cubicBezTo>
                    <a:pt x="693" y="605"/>
                    <a:pt x="702" y="622"/>
                    <a:pt x="702" y="640"/>
                  </a:cubicBezTo>
                  <a:lnTo>
                    <a:pt x="711" y="7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9" name="Freeform 381">
              <a:extLst>
                <a:ext uri="{FF2B5EF4-FFF2-40B4-BE49-F238E27FC236}">
                  <a16:creationId xmlns:a16="http://schemas.microsoft.com/office/drawing/2014/main" id="{1956E29B-C326-654F-8993-D18BB5E4A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8189" y="8973308"/>
              <a:ext cx="237372" cy="161413"/>
            </a:xfrm>
            <a:custGeom>
              <a:avLst/>
              <a:gdLst>
                <a:gd name="T0" fmla="*/ 18 w 221"/>
                <a:gd name="T1" fmla="*/ 149 h 150"/>
                <a:gd name="T2" fmla="*/ 18 w 221"/>
                <a:gd name="T3" fmla="*/ 149 h 150"/>
                <a:gd name="T4" fmla="*/ 0 w 221"/>
                <a:gd name="T5" fmla="*/ 132 h 150"/>
                <a:gd name="T6" fmla="*/ 18 w 221"/>
                <a:gd name="T7" fmla="*/ 114 h 150"/>
                <a:gd name="T8" fmla="*/ 71 w 221"/>
                <a:gd name="T9" fmla="*/ 88 h 150"/>
                <a:gd name="T10" fmla="*/ 53 w 221"/>
                <a:gd name="T11" fmla="*/ 79 h 150"/>
                <a:gd name="T12" fmla="*/ 53 w 221"/>
                <a:gd name="T13" fmla="*/ 26 h 150"/>
                <a:gd name="T14" fmla="*/ 97 w 221"/>
                <a:gd name="T15" fmla="*/ 0 h 150"/>
                <a:gd name="T16" fmla="*/ 141 w 221"/>
                <a:gd name="T17" fmla="*/ 26 h 150"/>
                <a:gd name="T18" fmla="*/ 141 w 221"/>
                <a:gd name="T19" fmla="*/ 70 h 150"/>
                <a:gd name="T20" fmla="*/ 193 w 221"/>
                <a:gd name="T21" fmla="*/ 61 h 150"/>
                <a:gd name="T22" fmla="*/ 220 w 221"/>
                <a:gd name="T23" fmla="*/ 70 h 150"/>
                <a:gd name="T24" fmla="*/ 202 w 221"/>
                <a:gd name="T25" fmla="*/ 96 h 150"/>
                <a:gd name="T26" fmla="*/ 141 w 221"/>
                <a:gd name="T27" fmla="*/ 96 h 150"/>
                <a:gd name="T28" fmla="*/ 114 w 221"/>
                <a:gd name="T29" fmla="*/ 96 h 150"/>
                <a:gd name="T30" fmla="*/ 71 w 221"/>
                <a:gd name="T31" fmla="*/ 132 h 150"/>
                <a:gd name="T32" fmla="*/ 27 w 221"/>
                <a:gd name="T33" fmla="*/ 149 h 150"/>
                <a:gd name="T34" fmla="*/ 18 w 221"/>
                <a:gd name="T35" fmla="*/ 149 h 150"/>
                <a:gd name="T36" fmla="*/ 97 w 221"/>
                <a:gd name="T37" fmla="*/ 26 h 150"/>
                <a:gd name="T38" fmla="*/ 97 w 221"/>
                <a:gd name="T39" fmla="*/ 26 h 150"/>
                <a:gd name="T40" fmla="*/ 97 w 221"/>
                <a:gd name="T41" fmla="*/ 26 h 150"/>
                <a:gd name="T42" fmla="*/ 88 w 221"/>
                <a:gd name="T43" fmla="*/ 44 h 150"/>
                <a:gd name="T44" fmla="*/ 79 w 221"/>
                <a:gd name="T45" fmla="*/ 53 h 150"/>
                <a:gd name="T46" fmla="*/ 106 w 221"/>
                <a:gd name="T47" fmla="*/ 61 h 150"/>
                <a:gd name="T48" fmla="*/ 114 w 221"/>
                <a:gd name="T49" fmla="*/ 53 h 150"/>
                <a:gd name="T50" fmla="*/ 114 w 221"/>
                <a:gd name="T51" fmla="*/ 35 h 150"/>
                <a:gd name="T52" fmla="*/ 97 w 221"/>
                <a:gd name="T53" fmla="*/ 26 h 150"/>
                <a:gd name="T54" fmla="*/ 114 w 221"/>
                <a:gd name="T55" fmla="*/ 35 h 150"/>
                <a:gd name="T56" fmla="*/ 114 w 221"/>
                <a:gd name="T57" fmla="*/ 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150">
                  <a:moveTo>
                    <a:pt x="18" y="149"/>
                  </a:moveTo>
                  <a:lnTo>
                    <a:pt x="18" y="149"/>
                  </a:lnTo>
                  <a:cubicBezTo>
                    <a:pt x="9" y="149"/>
                    <a:pt x="0" y="141"/>
                    <a:pt x="0" y="132"/>
                  </a:cubicBezTo>
                  <a:cubicBezTo>
                    <a:pt x="0" y="123"/>
                    <a:pt x="9" y="114"/>
                    <a:pt x="18" y="114"/>
                  </a:cubicBezTo>
                  <a:cubicBezTo>
                    <a:pt x="27" y="114"/>
                    <a:pt x="53" y="105"/>
                    <a:pt x="71" y="88"/>
                  </a:cubicBezTo>
                  <a:cubicBezTo>
                    <a:pt x="71" y="88"/>
                    <a:pt x="62" y="79"/>
                    <a:pt x="53" y="79"/>
                  </a:cubicBezTo>
                  <a:cubicBezTo>
                    <a:pt x="53" y="70"/>
                    <a:pt x="44" y="53"/>
                    <a:pt x="53" y="26"/>
                  </a:cubicBezTo>
                  <a:cubicBezTo>
                    <a:pt x="62" y="9"/>
                    <a:pt x="79" y="0"/>
                    <a:pt x="97" y="0"/>
                  </a:cubicBezTo>
                  <a:cubicBezTo>
                    <a:pt x="114" y="0"/>
                    <a:pt x="141" y="9"/>
                    <a:pt x="141" y="26"/>
                  </a:cubicBezTo>
                  <a:cubicBezTo>
                    <a:pt x="149" y="35"/>
                    <a:pt x="149" y="53"/>
                    <a:pt x="141" y="70"/>
                  </a:cubicBezTo>
                  <a:cubicBezTo>
                    <a:pt x="158" y="61"/>
                    <a:pt x="184" y="61"/>
                    <a:pt x="193" y="61"/>
                  </a:cubicBezTo>
                  <a:cubicBezTo>
                    <a:pt x="202" y="61"/>
                    <a:pt x="211" y="61"/>
                    <a:pt x="220" y="70"/>
                  </a:cubicBezTo>
                  <a:cubicBezTo>
                    <a:pt x="220" y="79"/>
                    <a:pt x="211" y="88"/>
                    <a:pt x="202" y="96"/>
                  </a:cubicBezTo>
                  <a:cubicBezTo>
                    <a:pt x="202" y="96"/>
                    <a:pt x="176" y="96"/>
                    <a:pt x="141" y="96"/>
                  </a:cubicBezTo>
                  <a:cubicBezTo>
                    <a:pt x="132" y="96"/>
                    <a:pt x="123" y="96"/>
                    <a:pt x="114" y="96"/>
                  </a:cubicBezTo>
                  <a:cubicBezTo>
                    <a:pt x="106" y="105"/>
                    <a:pt x="88" y="123"/>
                    <a:pt x="71" y="132"/>
                  </a:cubicBezTo>
                  <a:cubicBezTo>
                    <a:pt x="44" y="141"/>
                    <a:pt x="27" y="149"/>
                    <a:pt x="27" y="149"/>
                  </a:cubicBezTo>
                  <a:cubicBezTo>
                    <a:pt x="18" y="149"/>
                    <a:pt x="18" y="149"/>
                    <a:pt x="18" y="149"/>
                  </a:cubicBezTo>
                  <a:close/>
                  <a:moveTo>
                    <a:pt x="97" y="26"/>
                  </a:moveTo>
                  <a:lnTo>
                    <a:pt x="97" y="26"/>
                  </a:lnTo>
                  <a:lnTo>
                    <a:pt x="97" y="26"/>
                  </a:lnTo>
                  <a:cubicBezTo>
                    <a:pt x="88" y="35"/>
                    <a:pt x="88" y="35"/>
                    <a:pt x="88" y="44"/>
                  </a:cubicBezTo>
                  <a:cubicBezTo>
                    <a:pt x="79" y="44"/>
                    <a:pt x="79" y="53"/>
                    <a:pt x="79" y="53"/>
                  </a:cubicBezTo>
                  <a:cubicBezTo>
                    <a:pt x="88" y="61"/>
                    <a:pt x="97" y="61"/>
                    <a:pt x="106" y="61"/>
                  </a:cubicBezTo>
                  <a:cubicBezTo>
                    <a:pt x="106" y="61"/>
                    <a:pt x="106" y="61"/>
                    <a:pt x="114" y="53"/>
                  </a:cubicBezTo>
                  <a:cubicBezTo>
                    <a:pt x="114" y="53"/>
                    <a:pt x="114" y="44"/>
                    <a:pt x="114" y="35"/>
                  </a:cubicBezTo>
                  <a:cubicBezTo>
                    <a:pt x="114" y="35"/>
                    <a:pt x="106" y="26"/>
                    <a:pt x="97" y="26"/>
                  </a:cubicBezTo>
                  <a:close/>
                  <a:moveTo>
                    <a:pt x="114" y="35"/>
                  </a:moveTo>
                  <a:lnTo>
                    <a:pt x="114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0" name="Freeform 382">
              <a:extLst>
                <a:ext uri="{FF2B5EF4-FFF2-40B4-BE49-F238E27FC236}">
                  <a16:creationId xmlns:a16="http://schemas.microsoft.com/office/drawing/2014/main" id="{28684BE2-F81F-EE44-992F-33DBDA87B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839" y="9096742"/>
              <a:ext cx="56969" cy="66464"/>
            </a:xfrm>
            <a:custGeom>
              <a:avLst/>
              <a:gdLst>
                <a:gd name="T0" fmla="*/ 0 w 54"/>
                <a:gd name="T1" fmla="*/ 27 h 63"/>
                <a:gd name="T2" fmla="*/ 0 w 54"/>
                <a:gd name="T3" fmla="*/ 27 h 63"/>
                <a:gd name="T4" fmla="*/ 27 w 54"/>
                <a:gd name="T5" fmla="*/ 0 h 63"/>
                <a:gd name="T6" fmla="*/ 53 w 54"/>
                <a:gd name="T7" fmla="*/ 27 h 63"/>
                <a:gd name="T8" fmla="*/ 27 w 54"/>
                <a:gd name="T9" fmla="*/ 62 h 63"/>
                <a:gd name="T10" fmla="*/ 0 w 54"/>
                <a:gd name="T11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3">
                  <a:moveTo>
                    <a:pt x="0" y="27"/>
                  </a:moveTo>
                  <a:lnTo>
                    <a:pt x="0" y="27"/>
                  </a:lnTo>
                  <a:cubicBezTo>
                    <a:pt x="0" y="18"/>
                    <a:pt x="9" y="0"/>
                    <a:pt x="27" y="0"/>
                  </a:cubicBezTo>
                  <a:cubicBezTo>
                    <a:pt x="44" y="0"/>
                    <a:pt x="53" y="18"/>
                    <a:pt x="53" y="27"/>
                  </a:cubicBezTo>
                  <a:cubicBezTo>
                    <a:pt x="53" y="44"/>
                    <a:pt x="44" y="62"/>
                    <a:pt x="27" y="62"/>
                  </a:cubicBezTo>
                  <a:cubicBezTo>
                    <a:pt x="9" y="62"/>
                    <a:pt x="0" y="44"/>
                    <a:pt x="0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" name="Freeform 383">
              <a:extLst>
                <a:ext uri="{FF2B5EF4-FFF2-40B4-BE49-F238E27FC236}">
                  <a16:creationId xmlns:a16="http://schemas.microsoft.com/office/drawing/2014/main" id="{BDCF22E2-B33F-5647-B9BE-08C668EDD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201" y="8982803"/>
              <a:ext cx="265857" cy="85454"/>
            </a:xfrm>
            <a:custGeom>
              <a:avLst/>
              <a:gdLst>
                <a:gd name="T0" fmla="*/ 211 w 247"/>
                <a:gd name="T1" fmla="*/ 79 h 80"/>
                <a:gd name="T2" fmla="*/ 211 w 247"/>
                <a:gd name="T3" fmla="*/ 79 h 80"/>
                <a:gd name="T4" fmla="*/ 202 w 247"/>
                <a:gd name="T5" fmla="*/ 79 h 80"/>
                <a:gd name="T6" fmla="*/ 105 w 247"/>
                <a:gd name="T7" fmla="*/ 52 h 80"/>
                <a:gd name="T8" fmla="*/ 35 w 247"/>
                <a:gd name="T9" fmla="*/ 61 h 80"/>
                <a:gd name="T10" fmla="*/ 0 w 247"/>
                <a:gd name="T11" fmla="*/ 35 h 80"/>
                <a:gd name="T12" fmla="*/ 27 w 247"/>
                <a:gd name="T13" fmla="*/ 9 h 80"/>
                <a:gd name="T14" fmla="*/ 114 w 247"/>
                <a:gd name="T15" fmla="*/ 9 h 80"/>
                <a:gd name="T16" fmla="*/ 219 w 247"/>
                <a:gd name="T17" fmla="*/ 26 h 80"/>
                <a:gd name="T18" fmla="*/ 237 w 247"/>
                <a:gd name="T19" fmla="*/ 61 h 80"/>
                <a:gd name="T20" fmla="*/ 211 w 247"/>
                <a:gd name="T21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80">
                  <a:moveTo>
                    <a:pt x="211" y="79"/>
                  </a:moveTo>
                  <a:lnTo>
                    <a:pt x="211" y="79"/>
                  </a:lnTo>
                  <a:cubicBezTo>
                    <a:pt x="211" y="79"/>
                    <a:pt x="211" y="79"/>
                    <a:pt x="202" y="79"/>
                  </a:cubicBezTo>
                  <a:cubicBezTo>
                    <a:pt x="176" y="70"/>
                    <a:pt x="149" y="61"/>
                    <a:pt x="105" y="52"/>
                  </a:cubicBezTo>
                  <a:cubicBezTo>
                    <a:pt x="97" y="52"/>
                    <a:pt x="53" y="52"/>
                    <a:pt x="35" y="61"/>
                  </a:cubicBezTo>
                  <a:cubicBezTo>
                    <a:pt x="18" y="61"/>
                    <a:pt x="9" y="52"/>
                    <a:pt x="0" y="35"/>
                  </a:cubicBezTo>
                  <a:cubicBezTo>
                    <a:pt x="0" y="26"/>
                    <a:pt x="9" y="9"/>
                    <a:pt x="27" y="9"/>
                  </a:cubicBezTo>
                  <a:cubicBezTo>
                    <a:pt x="44" y="9"/>
                    <a:pt x="97" y="0"/>
                    <a:pt x="114" y="9"/>
                  </a:cubicBezTo>
                  <a:cubicBezTo>
                    <a:pt x="158" y="9"/>
                    <a:pt x="184" y="17"/>
                    <a:pt x="219" y="26"/>
                  </a:cubicBezTo>
                  <a:cubicBezTo>
                    <a:pt x="237" y="35"/>
                    <a:pt x="246" y="44"/>
                    <a:pt x="237" y="61"/>
                  </a:cubicBezTo>
                  <a:cubicBezTo>
                    <a:pt x="237" y="70"/>
                    <a:pt x="228" y="79"/>
                    <a:pt x="211" y="7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" name="Freeform 384">
              <a:extLst>
                <a:ext uri="{FF2B5EF4-FFF2-40B4-BE49-F238E27FC236}">
                  <a16:creationId xmlns:a16="http://schemas.microsoft.com/office/drawing/2014/main" id="{62FD8FB5-F985-F34E-A5BA-D23AA7CD2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9706" y="8446341"/>
              <a:ext cx="379795" cy="379795"/>
            </a:xfrm>
            <a:custGeom>
              <a:avLst/>
              <a:gdLst>
                <a:gd name="T0" fmla="*/ 132 w 352"/>
                <a:gd name="T1" fmla="*/ 342 h 352"/>
                <a:gd name="T2" fmla="*/ 132 w 352"/>
                <a:gd name="T3" fmla="*/ 342 h 352"/>
                <a:gd name="T4" fmla="*/ 27 w 352"/>
                <a:gd name="T5" fmla="*/ 263 h 352"/>
                <a:gd name="T6" fmla="*/ 9 w 352"/>
                <a:gd name="T7" fmla="*/ 131 h 352"/>
                <a:gd name="T8" fmla="*/ 88 w 352"/>
                <a:gd name="T9" fmla="*/ 26 h 352"/>
                <a:gd name="T10" fmla="*/ 220 w 352"/>
                <a:gd name="T11" fmla="*/ 17 h 352"/>
                <a:gd name="T12" fmla="*/ 325 w 352"/>
                <a:gd name="T13" fmla="*/ 96 h 352"/>
                <a:gd name="T14" fmla="*/ 342 w 352"/>
                <a:gd name="T15" fmla="*/ 219 h 352"/>
                <a:gd name="T16" fmla="*/ 263 w 352"/>
                <a:gd name="T17" fmla="*/ 324 h 352"/>
                <a:gd name="T18" fmla="*/ 132 w 352"/>
                <a:gd name="T19" fmla="*/ 342 h 352"/>
                <a:gd name="T20" fmla="*/ 220 w 352"/>
                <a:gd name="T21" fmla="*/ 35 h 352"/>
                <a:gd name="T22" fmla="*/ 220 w 352"/>
                <a:gd name="T23" fmla="*/ 35 h 352"/>
                <a:gd name="T24" fmla="*/ 36 w 352"/>
                <a:gd name="T25" fmla="*/ 140 h 352"/>
                <a:gd name="T26" fmla="*/ 141 w 352"/>
                <a:gd name="T27" fmla="*/ 324 h 352"/>
                <a:gd name="T28" fmla="*/ 325 w 352"/>
                <a:gd name="T29" fmla="*/ 219 h 352"/>
                <a:gd name="T30" fmla="*/ 220 w 352"/>
                <a:gd name="T31" fmla="*/ 3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32" y="342"/>
                  </a:moveTo>
                  <a:lnTo>
                    <a:pt x="132" y="342"/>
                  </a:lnTo>
                  <a:cubicBezTo>
                    <a:pt x="88" y="333"/>
                    <a:pt x="53" y="298"/>
                    <a:pt x="27" y="263"/>
                  </a:cubicBezTo>
                  <a:cubicBezTo>
                    <a:pt x="9" y="228"/>
                    <a:pt x="0" y="175"/>
                    <a:pt x="9" y="131"/>
                  </a:cubicBezTo>
                  <a:cubicBezTo>
                    <a:pt x="27" y="88"/>
                    <a:pt x="53" y="52"/>
                    <a:pt x="88" y="26"/>
                  </a:cubicBezTo>
                  <a:cubicBezTo>
                    <a:pt x="132" y="9"/>
                    <a:pt x="176" y="0"/>
                    <a:pt x="220" y="17"/>
                  </a:cubicBezTo>
                  <a:cubicBezTo>
                    <a:pt x="263" y="26"/>
                    <a:pt x="299" y="52"/>
                    <a:pt x="325" y="96"/>
                  </a:cubicBezTo>
                  <a:cubicBezTo>
                    <a:pt x="351" y="131"/>
                    <a:pt x="351" y="175"/>
                    <a:pt x="342" y="219"/>
                  </a:cubicBezTo>
                  <a:cubicBezTo>
                    <a:pt x="334" y="263"/>
                    <a:pt x="299" y="298"/>
                    <a:pt x="263" y="324"/>
                  </a:cubicBezTo>
                  <a:cubicBezTo>
                    <a:pt x="220" y="351"/>
                    <a:pt x="176" y="351"/>
                    <a:pt x="132" y="342"/>
                  </a:cubicBezTo>
                  <a:close/>
                  <a:moveTo>
                    <a:pt x="220" y="35"/>
                  </a:moveTo>
                  <a:lnTo>
                    <a:pt x="220" y="35"/>
                  </a:lnTo>
                  <a:cubicBezTo>
                    <a:pt x="132" y="9"/>
                    <a:pt x="53" y="61"/>
                    <a:pt x="36" y="140"/>
                  </a:cubicBezTo>
                  <a:cubicBezTo>
                    <a:pt x="9" y="219"/>
                    <a:pt x="62" y="298"/>
                    <a:pt x="141" y="324"/>
                  </a:cubicBezTo>
                  <a:cubicBezTo>
                    <a:pt x="220" y="342"/>
                    <a:pt x="299" y="298"/>
                    <a:pt x="325" y="219"/>
                  </a:cubicBezTo>
                  <a:cubicBezTo>
                    <a:pt x="342" y="140"/>
                    <a:pt x="299" y="52"/>
                    <a:pt x="220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3" name="Freeform 385">
              <a:extLst>
                <a:ext uri="{FF2B5EF4-FFF2-40B4-BE49-F238E27FC236}">
                  <a16:creationId xmlns:a16="http://schemas.microsoft.com/office/drawing/2014/main" id="{D92904D6-A009-194C-B4B0-6D833F7D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7686" y="8479574"/>
              <a:ext cx="313331" cy="313331"/>
            </a:xfrm>
            <a:custGeom>
              <a:avLst/>
              <a:gdLst>
                <a:gd name="T0" fmla="*/ 105 w 290"/>
                <a:gd name="T1" fmla="*/ 272 h 290"/>
                <a:gd name="T2" fmla="*/ 105 w 290"/>
                <a:gd name="T3" fmla="*/ 272 h 290"/>
                <a:gd name="T4" fmla="*/ 17 w 290"/>
                <a:gd name="T5" fmla="*/ 105 h 290"/>
                <a:gd name="T6" fmla="*/ 175 w 290"/>
                <a:gd name="T7" fmla="*/ 17 h 290"/>
                <a:gd name="T8" fmla="*/ 271 w 290"/>
                <a:gd name="T9" fmla="*/ 175 h 290"/>
                <a:gd name="T10" fmla="*/ 105 w 290"/>
                <a:gd name="T11" fmla="*/ 272 h 290"/>
                <a:gd name="T12" fmla="*/ 166 w 290"/>
                <a:gd name="T13" fmla="*/ 35 h 290"/>
                <a:gd name="T14" fmla="*/ 166 w 290"/>
                <a:gd name="T15" fmla="*/ 35 h 290"/>
                <a:gd name="T16" fmla="*/ 34 w 290"/>
                <a:gd name="T17" fmla="*/ 114 h 290"/>
                <a:gd name="T18" fmla="*/ 114 w 290"/>
                <a:gd name="T19" fmla="*/ 246 h 290"/>
                <a:gd name="T20" fmla="*/ 245 w 290"/>
                <a:gd name="T21" fmla="*/ 167 h 290"/>
                <a:gd name="T22" fmla="*/ 166 w 290"/>
                <a:gd name="T23" fmla="*/ 3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290">
                  <a:moveTo>
                    <a:pt x="105" y="272"/>
                  </a:moveTo>
                  <a:lnTo>
                    <a:pt x="105" y="272"/>
                  </a:lnTo>
                  <a:cubicBezTo>
                    <a:pt x="34" y="254"/>
                    <a:pt x="0" y="175"/>
                    <a:pt x="17" y="105"/>
                  </a:cubicBezTo>
                  <a:cubicBezTo>
                    <a:pt x="34" y="44"/>
                    <a:pt x="105" y="0"/>
                    <a:pt x="175" y="17"/>
                  </a:cubicBezTo>
                  <a:cubicBezTo>
                    <a:pt x="245" y="35"/>
                    <a:pt x="289" y="105"/>
                    <a:pt x="271" y="175"/>
                  </a:cubicBezTo>
                  <a:cubicBezTo>
                    <a:pt x="245" y="246"/>
                    <a:pt x="175" y="289"/>
                    <a:pt x="105" y="272"/>
                  </a:cubicBezTo>
                  <a:close/>
                  <a:moveTo>
                    <a:pt x="166" y="35"/>
                  </a:moveTo>
                  <a:lnTo>
                    <a:pt x="166" y="35"/>
                  </a:lnTo>
                  <a:cubicBezTo>
                    <a:pt x="114" y="17"/>
                    <a:pt x="52" y="53"/>
                    <a:pt x="34" y="114"/>
                  </a:cubicBezTo>
                  <a:cubicBezTo>
                    <a:pt x="17" y="175"/>
                    <a:pt x="52" y="237"/>
                    <a:pt x="114" y="246"/>
                  </a:cubicBezTo>
                  <a:cubicBezTo>
                    <a:pt x="175" y="263"/>
                    <a:pt x="227" y="228"/>
                    <a:pt x="245" y="167"/>
                  </a:cubicBezTo>
                  <a:cubicBezTo>
                    <a:pt x="263" y="114"/>
                    <a:pt x="227" y="53"/>
                    <a:pt x="166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386">
              <a:extLst>
                <a:ext uri="{FF2B5EF4-FFF2-40B4-BE49-F238E27FC236}">
                  <a16:creationId xmlns:a16="http://schemas.microsoft.com/office/drawing/2014/main" id="{D7195FFC-0919-5A4B-8806-6F6C75BE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2129" y="8574523"/>
              <a:ext cx="94949" cy="113939"/>
            </a:xfrm>
            <a:custGeom>
              <a:avLst/>
              <a:gdLst>
                <a:gd name="T0" fmla="*/ 26 w 89"/>
                <a:gd name="T1" fmla="*/ 105 h 106"/>
                <a:gd name="T2" fmla="*/ 26 w 89"/>
                <a:gd name="T3" fmla="*/ 105 h 106"/>
                <a:gd name="T4" fmla="*/ 9 w 89"/>
                <a:gd name="T5" fmla="*/ 96 h 106"/>
                <a:gd name="T6" fmla="*/ 9 w 89"/>
                <a:gd name="T7" fmla="*/ 87 h 106"/>
                <a:gd name="T8" fmla="*/ 18 w 89"/>
                <a:gd name="T9" fmla="*/ 87 h 106"/>
                <a:gd name="T10" fmla="*/ 53 w 89"/>
                <a:gd name="T11" fmla="*/ 96 h 106"/>
                <a:gd name="T12" fmla="*/ 61 w 89"/>
                <a:gd name="T13" fmla="*/ 79 h 106"/>
                <a:gd name="T14" fmla="*/ 44 w 89"/>
                <a:gd name="T15" fmla="*/ 61 h 106"/>
                <a:gd name="T16" fmla="*/ 26 w 89"/>
                <a:gd name="T17" fmla="*/ 43 h 106"/>
                <a:gd name="T18" fmla="*/ 18 w 89"/>
                <a:gd name="T19" fmla="*/ 26 h 106"/>
                <a:gd name="T20" fmla="*/ 35 w 89"/>
                <a:gd name="T21" fmla="*/ 0 h 106"/>
                <a:gd name="T22" fmla="*/ 88 w 89"/>
                <a:gd name="T23" fmla="*/ 17 h 106"/>
                <a:gd name="T24" fmla="*/ 88 w 89"/>
                <a:gd name="T25" fmla="*/ 26 h 106"/>
                <a:gd name="T26" fmla="*/ 79 w 89"/>
                <a:gd name="T27" fmla="*/ 26 h 106"/>
                <a:gd name="T28" fmla="*/ 44 w 89"/>
                <a:gd name="T29" fmla="*/ 17 h 106"/>
                <a:gd name="T30" fmla="*/ 35 w 89"/>
                <a:gd name="T31" fmla="*/ 26 h 106"/>
                <a:gd name="T32" fmla="*/ 53 w 89"/>
                <a:gd name="T33" fmla="*/ 52 h 106"/>
                <a:gd name="T34" fmla="*/ 61 w 89"/>
                <a:gd name="T35" fmla="*/ 61 h 106"/>
                <a:gd name="T36" fmla="*/ 70 w 89"/>
                <a:gd name="T37" fmla="*/ 87 h 106"/>
                <a:gd name="T38" fmla="*/ 53 w 89"/>
                <a:gd name="T39" fmla="*/ 105 h 106"/>
                <a:gd name="T40" fmla="*/ 26 w 89"/>
                <a:gd name="T41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106">
                  <a:moveTo>
                    <a:pt x="26" y="105"/>
                  </a:moveTo>
                  <a:lnTo>
                    <a:pt x="26" y="105"/>
                  </a:lnTo>
                  <a:cubicBezTo>
                    <a:pt x="18" y="105"/>
                    <a:pt x="18" y="96"/>
                    <a:pt x="9" y="96"/>
                  </a:cubicBezTo>
                  <a:cubicBezTo>
                    <a:pt x="0" y="87"/>
                    <a:pt x="0" y="87"/>
                    <a:pt x="9" y="87"/>
                  </a:cubicBezTo>
                  <a:cubicBezTo>
                    <a:pt x="9" y="79"/>
                    <a:pt x="9" y="79"/>
                    <a:pt x="18" y="87"/>
                  </a:cubicBezTo>
                  <a:cubicBezTo>
                    <a:pt x="26" y="96"/>
                    <a:pt x="44" y="96"/>
                    <a:pt x="53" y="96"/>
                  </a:cubicBezTo>
                  <a:cubicBezTo>
                    <a:pt x="53" y="96"/>
                    <a:pt x="61" y="87"/>
                    <a:pt x="61" y="79"/>
                  </a:cubicBezTo>
                  <a:cubicBezTo>
                    <a:pt x="61" y="79"/>
                    <a:pt x="53" y="70"/>
                    <a:pt x="44" y="61"/>
                  </a:cubicBezTo>
                  <a:cubicBezTo>
                    <a:pt x="35" y="52"/>
                    <a:pt x="35" y="52"/>
                    <a:pt x="26" y="43"/>
                  </a:cubicBezTo>
                  <a:cubicBezTo>
                    <a:pt x="18" y="35"/>
                    <a:pt x="18" y="26"/>
                    <a:pt x="18" y="26"/>
                  </a:cubicBezTo>
                  <a:cubicBezTo>
                    <a:pt x="26" y="17"/>
                    <a:pt x="26" y="8"/>
                    <a:pt x="35" y="0"/>
                  </a:cubicBezTo>
                  <a:cubicBezTo>
                    <a:pt x="53" y="0"/>
                    <a:pt x="70" y="0"/>
                    <a:pt x="88" y="17"/>
                  </a:cubicBezTo>
                  <a:cubicBezTo>
                    <a:pt x="88" y="17"/>
                    <a:pt x="88" y="17"/>
                    <a:pt x="88" y="26"/>
                  </a:cubicBezTo>
                  <a:lnTo>
                    <a:pt x="79" y="26"/>
                  </a:lnTo>
                  <a:cubicBezTo>
                    <a:pt x="70" y="17"/>
                    <a:pt x="53" y="8"/>
                    <a:pt x="44" y="17"/>
                  </a:cubicBezTo>
                  <a:cubicBezTo>
                    <a:pt x="35" y="17"/>
                    <a:pt x="35" y="17"/>
                    <a:pt x="35" y="26"/>
                  </a:cubicBezTo>
                  <a:cubicBezTo>
                    <a:pt x="35" y="35"/>
                    <a:pt x="44" y="43"/>
                    <a:pt x="53" y="52"/>
                  </a:cubicBezTo>
                  <a:lnTo>
                    <a:pt x="61" y="61"/>
                  </a:lnTo>
                  <a:cubicBezTo>
                    <a:pt x="70" y="70"/>
                    <a:pt x="70" y="79"/>
                    <a:pt x="70" y="87"/>
                  </a:cubicBezTo>
                  <a:cubicBezTo>
                    <a:pt x="70" y="96"/>
                    <a:pt x="61" y="105"/>
                    <a:pt x="53" y="105"/>
                  </a:cubicBezTo>
                  <a:cubicBezTo>
                    <a:pt x="44" y="105"/>
                    <a:pt x="35" y="105"/>
                    <a:pt x="26" y="10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387">
              <a:extLst>
                <a:ext uri="{FF2B5EF4-FFF2-40B4-BE49-F238E27FC236}">
                  <a16:creationId xmlns:a16="http://schemas.microsoft.com/office/drawing/2014/main" id="{5379D9A7-AD28-B54E-AC38-488628B4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099" y="8546038"/>
              <a:ext cx="18990" cy="28485"/>
            </a:xfrm>
            <a:custGeom>
              <a:avLst/>
              <a:gdLst>
                <a:gd name="T0" fmla="*/ 8 w 18"/>
                <a:gd name="T1" fmla="*/ 27 h 28"/>
                <a:gd name="T2" fmla="*/ 8 w 18"/>
                <a:gd name="T3" fmla="*/ 27 h 28"/>
                <a:gd name="T4" fmla="*/ 0 w 18"/>
                <a:gd name="T5" fmla="*/ 18 h 28"/>
                <a:gd name="T6" fmla="*/ 8 w 18"/>
                <a:gd name="T7" fmla="*/ 9 h 28"/>
                <a:gd name="T8" fmla="*/ 17 w 18"/>
                <a:gd name="T9" fmla="*/ 0 h 28"/>
                <a:gd name="T10" fmla="*/ 17 w 18"/>
                <a:gd name="T11" fmla="*/ 9 h 28"/>
                <a:gd name="T12" fmla="*/ 17 w 18"/>
                <a:gd name="T13" fmla="*/ 18 h 28"/>
                <a:gd name="T14" fmla="*/ 8 w 18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8">
                  <a:moveTo>
                    <a:pt x="8" y="27"/>
                  </a:moveTo>
                  <a:lnTo>
                    <a:pt x="8" y="27"/>
                  </a:lnTo>
                  <a:lnTo>
                    <a:pt x="0" y="18"/>
                  </a:lnTo>
                  <a:cubicBezTo>
                    <a:pt x="8" y="9"/>
                    <a:pt x="8" y="9"/>
                    <a:pt x="8" y="9"/>
                  </a:cubicBezTo>
                  <a:cubicBezTo>
                    <a:pt x="8" y="0"/>
                    <a:pt x="8" y="0"/>
                    <a:pt x="17" y="0"/>
                  </a:cubicBezTo>
                  <a:lnTo>
                    <a:pt x="17" y="9"/>
                  </a:lnTo>
                  <a:cubicBezTo>
                    <a:pt x="17" y="18"/>
                    <a:pt x="17" y="18"/>
                    <a:pt x="17" y="18"/>
                  </a:cubicBezTo>
                  <a:cubicBezTo>
                    <a:pt x="17" y="27"/>
                    <a:pt x="8" y="27"/>
                    <a:pt x="8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388">
              <a:extLst>
                <a:ext uri="{FF2B5EF4-FFF2-40B4-BE49-F238E27FC236}">
                  <a16:creationId xmlns:a16="http://schemas.microsoft.com/office/drawing/2014/main" id="{37749101-4A62-684D-92F0-98493ECD9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1119" y="8688462"/>
              <a:ext cx="18990" cy="28485"/>
            </a:xfrm>
            <a:custGeom>
              <a:avLst/>
              <a:gdLst>
                <a:gd name="T0" fmla="*/ 8 w 18"/>
                <a:gd name="T1" fmla="*/ 26 h 27"/>
                <a:gd name="T2" fmla="*/ 8 w 18"/>
                <a:gd name="T3" fmla="*/ 26 h 27"/>
                <a:gd name="T4" fmla="*/ 0 w 18"/>
                <a:gd name="T5" fmla="*/ 18 h 27"/>
                <a:gd name="T6" fmla="*/ 8 w 18"/>
                <a:gd name="T7" fmla="*/ 9 h 27"/>
                <a:gd name="T8" fmla="*/ 17 w 18"/>
                <a:gd name="T9" fmla="*/ 9 h 27"/>
                <a:gd name="T10" fmla="*/ 17 w 18"/>
                <a:gd name="T11" fmla="*/ 9 h 27"/>
                <a:gd name="T12" fmla="*/ 17 w 18"/>
                <a:gd name="T13" fmla="*/ 26 h 27"/>
                <a:gd name="T14" fmla="*/ 8 w 18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7">
                  <a:moveTo>
                    <a:pt x="8" y="26"/>
                  </a:moveTo>
                  <a:lnTo>
                    <a:pt x="8" y="26"/>
                  </a:lnTo>
                  <a:cubicBezTo>
                    <a:pt x="8" y="26"/>
                    <a:pt x="0" y="26"/>
                    <a:pt x="0" y="1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0"/>
                    <a:pt x="17" y="9"/>
                  </a:cubicBezTo>
                  <a:lnTo>
                    <a:pt x="17" y="9"/>
                  </a:lnTo>
                  <a:cubicBezTo>
                    <a:pt x="17" y="26"/>
                    <a:pt x="17" y="26"/>
                    <a:pt x="17" y="26"/>
                  </a:cubicBezTo>
                  <a:lnTo>
                    <a:pt x="8" y="2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2519B2D-8ED0-CA4E-B554-BDB7D0822C1B}"/>
                </a:ext>
              </a:extLst>
            </p:cNvPr>
            <p:cNvGrpSpPr/>
            <p:nvPr/>
          </p:nvGrpSpPr>
          <p:grpSpPr>
            <a:xfrm>
              <a:off x="206293" y="8195844"/>
              <a:ext cx="4461876" cy="1592908"/>
              <a:chOff x="9850546" y="11350030"/>
              <a:chExt cx="4461876" cy="1592908"/>
            </a:xfrm>
          </p:grpSpPr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AE9F171B-21FD-6C44-99B6-697B8FDC8E7E}"/>
                  </a:ext>
                </a:extLst>
              </p:cNvPr>
              <p:cNvSpPr txBox="1"/>
              <p:nvPr/>
            </p:nvSpPr>
            <p:spPr>
              <a:xfrm>
                <a:off x="11929747" y="1135003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D3FEB568-8411-DC44-B4A7-2AA2D299BBA4}"/>
                  </a:ext>
                </a:extLst>
              </p:cNvPr>
              <p:cNvSpPr/>
              <p:nvPr/>
            </p:nvSpPr>
            <p:spPr>
              <a:xfrm>
                <a:off x="9850546" y="11988831"/>
                <a:ext cx="44364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1E6266C-98A8-E249-A11C-F2D0786A33B7}"/>
                </a:ext>
              </a:extLst>
            </p:cNvPr>
            <p:cNvGrpSpPr/>
            <p:nvPr/>
          </p:nvGrpSpPr>
          <p:grpSpPr>
            <a:xfrm>
              <a:off x="5625063" y="3797197"/>
              <a:ext cx="4436476" cy="1592908"/>
              <a:chOff x="9850546" y="11350030"/>
              <a:chExt cx="4436476" cy="1592908"/>
            </a:xfrm>
          </p:grpSpPr>
          <p:sp>
            <p:nvSpPr>
              <p:cNvPr id="60" name="CuadroTexto 395">
                <a:extLst>
                  <a:ext uri="{FF2B5EF4-FFF2-40B4-BE49-F238E27FC236}">
                    <a16:creationId xmlns:a16="http://schemas.microsoft.com/office/drawing/2014/main" id="{1F4B39F5-DC42-E44C-A3A1-C41106F7F1C7}"/>
                  </a:ext>
                </a:extLst>
              </p:cNvPr>
              <p:cNvSpPr txBox="1"/>
              <p:nvPr/>
            </p:nvSpPr>
            <p:spPr>
              <a:xfrm>
                <a:off x="10834230" y="1135003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61" name="Rectangle 56">
                <a:extLst>
                  <a:ext uri="{FF2B5EF4-FFF2-40B4-BE49-F238E27FC236}">
                    <a16:creationId xmlns:a16="http://schemas.microsoft.com/office/drawing/2014/main" id="{1B80932D-F178-1046-8743-49E2EC793AD3}"/>
                  </a:ext>
                </a:extLst>
              </p:cNvPr>
              <p:cNvSpPr/>
              <p:nvPr/>
            </p:nvSpPr>
            <p:spPr>
              <a:xfrm>
                <a:off x="9850546" y="11988831"/>
                <a:ext cx="44364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DF9A49D-0162-EA4C-8B05-8F2FAA72B207}"/>
                </a:ext>
              </a:extLst>
            </p:cNvPr>
            <p:cNvGrpSpPr/>
            <p:nvPr/>
          </p:nvGrpSpPr>
          <p:grpSpPr>
            <a:xfrm>
              <a:off x="10743232" y="8195844"/>
              <a:ext cx="4436476" cy="1592908"/>
              <a:chOff x="9850546" y="11350030"/>
              <a:chExt cx="4436476" cy="1592908"/>
            </a:xfrm>
          </p:grpSpPr>
          <p:sp>
            <p:nvSpPr>
              <p:cNvPr id="63" name="CuadroTexto 395">
                <a:extLst>
                  <a:ext uri="{FF2B5EF4-FFF2-40B4-BE49-F238E27FC236}">
                    <a16:creationId xmlns:a16="http://schemas.microsoft.com/office/drawing/2014/main" id="{CD2EF636-93F4-9D44-A65F-0442BCDCB973}"/>
                  </a:ext>
                </a:extLst>
              </p:cNvPr>
              <p:cNvSpPr txBox="1"/>
              <p:nvPr/>
            </p:nvSpPr>
            <p:spPr>
              <a:xfrm>
                <a:off x="9901346" y="1135003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64" name="Rectangle 56">
                <a:extLst>
                  <a:ext uri="{FF2B5EF4-FFF2-40B4-BE49-F238E27FC236}">
                    <a16:creationId xmlns:a16="http://schemas.microsoft.com/office/drawing/2014/main" id="{C469F026-6BE2-884F-B87B-ADCE304C1C94}"/>
                  </a:ext>
                </a:extLst>
              </p:cNvPr>
              <p:cNvSpPr/>
              <p:nvPr/>
            </p:nvSpPr>
            <p:spPr>
              <a:xfrm>
                <a:off x="9850546" y="11988831"/>
                <a:ext cx="44364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Freeform 408">
            <a:extLst>
              <a:ext uri="{FF2B5EF4-FFF2-40B4-BE49-F238E27FC236}">
                <a16:creationId xmlns:a16="http://schemas.microsoft.com/office/drawing/2014/main" id="{68DD5353-5E48-7947-B871-0CAB6A47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048" y="5400162"/>
            <a:ext cx="3995359" cy="2107075"/>
          </a:xfrm>
          <a:custGeom>
            <a:avLst/>
            <a:gdLst>
              <a:gd name="T0" fmla="*/ 3642 w 3706"/>
              <a:gd name="T1" fmla="*/ 1951 h 1952"/>
              <a:gd name="T2" fmla="*/ 3642 w 3706"/>
              <a:gd name="T3" fmla="*/ 1951 h 1952"/>
              <a:gd name="T4" fmla="*/ 63 w 3706"/>
              <a:gd name="T5" fmla="*/ 1951 h 1952"/>
              <a:gd name="T6" fmla="*/ 0 w 3706"/>
              <a:gd name="T7" fmla="*/ 1879 h 1952"/>
              <a:gd name="T8" fmla="*/ 0 w 3706"/>
              <a:gd name="T9" fmla="*/ 72 h 1952"/>
              <a:gd name="T10" fmla="*/ 63 w 3706"/>
              <a:gd name="T11" fmla="*/ 0 h 1952"/>
              <a:gd name="T12" fmla="*/ 3642 w 3706"/>
              <a:gd name="T13" fmla="*/ 0 h 1952"/>
              <a:gd name="T14" fmla="*/ 3705 w 3706"/>
              <a:gd name="T15" fmla="*/ 72 h 1952"/>
              <a:gd name="T16" fmla="*/ 3705 w 3706"/>
              <a:gd name="T17" fmla="*/ 1879 h 1952"/>
              <a:gd name="T18" fmla="*/ 3642 w 3706"/>
              <a:gd name="T19" fmla="*/ 1951 h 1952"/>
              <a:gd name="T20" fmla="*/ 3570 w 3706"/>
              <a:gd name="T21" fmla="*/ 180 h 1952"/>
              <a:gd name="T22" fmla="*/ 3570 w 3706"/>
              <a:gd name="T23" fmla="*/ 180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06" h="1952">
                <a:moveTo>
                  <a:pt x="3642" y="1951"/>
                </a:moveTo>
                <a:lnTo>
                  <a:pt x="3642" y="1951"/>
                </a:lnTo>
                <a:cubicBezTo>
                  <a:pt x="63" y="1951"/>
                  <a:pt x="63" y="1951"/>
                  <a:pt x="63" y="1951"/>
                </a:cubicBezTo>
                <a:cubicBezTo>
                  <a:pt x="27" y="1951"/>
                  <a:pt x="0" y="1915"/>
                  <a:pt x="0" y="187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3642" y="0"/>
                  <a:pt x="3642" y="0"/>
                  <a:pt x="3642" y="0"/>
                </a:cubicBezTo>
                <a:cubicBezTo>
                  <a:pt x="3678" y="0"/>
                  <a:pt x="3705" y="36"/>
                  <a:pt x="3705" y="72"/>
                </a:cubicBezTo>
                <a:cubicBezTo>
                  <a:pt x="3705" y="1879"/>
                  <a:pt x="3705" y="1879"/>
                  <a:pt x="3705" y="1879"/>
                </a:cubicBezTo>
                <a:cubicBezTo>
                  <a:pt x="3705" y="1915"/>
                  <a:pt x="3678" y="1951"/>
                  <a:pt x="3642" y="1951"/>
                </a:cubicBezTo>
                <a:close/>
                <a:moveTo>
                  <a:pt x="3570" y="180"/>
                </a:moveTo>
                <a:lnTo>
                  <a:pt x="3570" y="180"/>
                </a:lnTo>
                <a:close/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09">
            <a:extLst>
              <a:ext uri="{FF2B5EF4-FFF2-40B4-BE49-F238E27FC236}">
                <a16:creationId xmlns:a16="http://schemas.microsoft.com/office/drawing/2014/main" id="{676517CF-3BE8-B049-BE77-BCD60895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112" y="5633223"/>
            <a:ext cx="3510209" cy="1640953"/>
          </a:xfrm>
          <a:custGeom>
            <a:avLst/>
            <a:gdLst>
              <a:gd name="T0" fmla="*/ 3058 w 3256"/>
              <a:gd name="T1" fmla="*/ 0 h 1520"/>
              <a:gd name="T2" fmla="*/ 3058 w 3256"/>
              <a:gd name="T3" fmla="*/ 0 h 1520"/>
              <a:gd name="T4" fmla="*/ 3255 w 3256"/>
              <a:gd name="T5" fmla="*/ 198 h 1520"/>
              <a:gd name="T6" fmla="*/ 3255 w 3256"/>
              <a:gd name="T7" fmla="*/ 1321 h 1520"/>
              <a:gd name="T8" fmla="*/ 3058 w 3256"/>
              <a:gd name="T9" fmla="*/ 1519 h 1520"/>
              <a:gd name="T10" fmla="*/ 197 w 3256"/>
              <a:gd name="T11" fmla="*/ 1519 h 1520"/>
              <a:gd name="T12" fmla="*/ 0 w 3256"/>
              <a:gd name="T13" fmla="*/ 1321 h 1520"/>
              <a:gd name="T14" fmla="*/ 0 w 3256"/>
              <a:gd name="T15" fmla="*/ 198 h 1520"/>
              <a:gd name="T16" fmla="*/ 197 w 3256"/>
              <a:gd name="T17" fmla="*/ 0 h 1520"/>
              <a:gd name="T18" fmla="*/ 3058 w 3256"/>
              <a:gd name="T19" fmla="*/ 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6" h="1520">
                <a:moveTo>
                  <a:pt x="3058" y="0"/>
                </a:moveTo>
                <a:lnTo>
                  <a:pt x="3058" y="0"/>
                </a:lnTo>
                <a:cubicBezTo>
                  <a:pt x="3058" y="108"/>
                  <a:pt x="3147" y="198"/>
                  <a:pt x="3255" y="198"/>
                </a:cubicBezTo>
                <a:cubicBezTo>
                  <a:pt x="3255" y="1321"/>
                  <a:pt x="3255" y="1321"/>
                  <a:pt x="3255" y="1321"/>
                </a:cubicBezTo>
                <a:cubicBezTo>
                  <a:pt x="3147" y="1321"/>
                  <a:pt x="3058" y="1411"/>
                  <a:pt x="3058" y="1519"/>
                </a:cubicBezTo>
                <a:cubicBezTo>
                  <a:pt x="197" y="1519"/>
                  <a:pt x="197" y="1519"/>
                  <a:pt x="197" y="1519"/>
                </a:cubicBezTo>
                <a:cubicBezTo>
                  <a:pt x="197" y="1411"/>
                  <a:pt x="108" y="1321"/>
                  <a:pt x="0" y="1321"/>
                </a:cubicBezTo>
                <a:cubicBezTo>
                  <a:pt x="0" y="198"/>
                  <a:pt x="0" y="198"/>
                  <a:pt x="0" y="198"/>
                </a:cubicBezTo>
                <a:cubicBezTo>
                  <a:pt x="108" y="198"/>
                  <a:pt x="197" y="108"/>
                  <a:pt x="197" y="0"/>
                </a:cubicBezTo>
                <a:cubicBezTo>
                  <a:pt x="3058" y="0"/>
                  <a:pt x="3058" y="0"/>
                  <a:pt x="3058" y="0"/>
                </a:cubicBezTo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10">
            <a:extLst>
              <a:ext uri="{FF2B5EF4-FFF2-40B4-BE49-F238E27FC236}">
                <a16:creationId xmlns:a16="http://schemas.microsoft.com/office/drawing/2014/main" id="{46DF3CAC-86B3-B94E-B914-75A5B778E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347" y="5799698"/>
            <a:ext cx="1298493" cy="1308003"/>
          </a:xfrm>
          <a:custGeom>
            <a:avLst/>
            <a:gdLst>
              <a:gd name="T0" fmla="*/ 1205 w 1206"/>
              <a:gd name="T1" fmla="*/ 612 h 1214"/>
              <a:gd name="T2" fmla="*/ 1205 w 1206"/>
              <a:gd name="T3" fmla="*/ 612 h 1214"/>
              <a:gd name="T4" fmla="*/ 602 w 1206"/>
              <a:gd name="T5" fmla="*/ 1213 h 1214"/>
              <a:gd name="T6" fmla="*/ 0 w 1206"/>
              <a:gd name="T7" fmla="*/ 612 h 1214"/>
              <a:gd name="T8" fmla="*/ 602 w 1206"/>
              <a:gd name="T9" fmla="*/ 0 h 1214"/>
              <a:gd name="T10" fmla="*/ 1205 w 1206"/>
              <a:gd name="T11" fmla="*/ 612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214">
                <a:moveTo>
                  <a:pt x="1205" y="612"/>
                </a:moveTo>
                <a:lnTo>
                  <a:pt x="1205" y="612"/>
                </a:lnTo>
                <a:cubicBezTo>
                  <a:pt x="1205" y="944"/>
                  <a:pt x="935" y="1213"/>
                  <a:pt x="602" y="1213"/>
                </a:cubicBezTo>
                <a:cubicBezTo>
                  <a:pt x="270" y="1213"/>
                  <a:pt x="0" y="944"/>
                  <a:pt x="0" y="612"/>
                </a:cubicBezTo>
                <a:cubicBezTo>
                  <a:pt x="0" y="270"/>
                  <a:pt x="270" y="0"/>
                  <a:pt x="602" y="0"/>
                </a:cubicBezTo>
                <a:cubicBezTo>
                  <a:pt x="935" y="0"/>
                  <a:pt x="1205" y="270"/>
                  <a:pt x="1205" y="612"/>
                </a:cubicBezTo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11">
            <a:extLst>
              <a:ext uri="{FF2B5EF4-FFF2-40B4-BE49-F238E27FC236}">
                <a16:creationId xmlns:a16="http://schemas.microsoft.com/office/drawing/2014/main" id="{EBBA2466-DED5-D649-8B02-18E62EC8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883" y="6023246"/>
            <a:ext cx="504176" cy="865661"/>
          </a:xfrm>
          <a:custGeom>
            <a:avLst/>
            <a:gdLst>
              <a:gd name="T0" fmla="*/ 467 w 468"/>
              <a:gd name="T1" fmla="*/ 530 h 801"/>
              <a:gd name="T2" fmla="*/ 467 w 468"/>
              <a:gd name="T3" fmla="*/ 530 h 801"/>
              <a:gd name="T4" fmla="*/ 413 w 468"/>
              <a:gd name="T5" fmla="*/ 665 h 801"/>
              <a:gd name="T6" fmla="*/ 261 w 468"/>
              <a:gd name="T7" fmla="*/ 728 h 801"/>
              <a:gd name="T8" fmla="*/ 261 w 468"/>
              <a:gd name="T9" fmla="*/ 800 h 801"/>
              <a:gd name="T10" fmla="*/ 206 w 468"/>
              <a:gd name="T11" fmla="*/ 800 h 801"/>
              <a:gd name="T12" fmla="*/ 206 w 468"/>
              <a:gd name="T13" fmla="*/ 728 h 801"/>
              <a:gd name="T14" fmla="*/ 54 w 468"/>
              <a:gd name="T15" fmla="*/ 674 h 801"/>
              <a:gd name="T16" fmla="*/ 0 w 468"/>
              <a:gd name="T17" fmla="*/ 530 h 801"/>
              <a:gd name="T18" fmla="*/ 162 w 468"/>
              <a:gd name="T19" fmla="*/ 530 h 801"/>
              <a:gd name="T20" fmla="*/ 206 w 468"/>
              <a:gd name="T21" fmla="*/ 602 h 801"/>
              <a:gd name="T22" fmla="*/ 206 w 468"/>
              <a:gd name="T23" fmla="*/ 459 h 801"/>
              <a:gd name="T24" fmla="*/ 134 w 468"/>
              <a:gd name="T25" fmla="*/ 432 h 801"/>
              <a:gd name="T26" fmla="*/ 81 w 468"/>
              <a:gd name="T27" fmla="*/ 414 h 801"/>
              <a:gd name="T28" fmla="*/ 54 w 468"/>
              <a:gd name="T29" fmla="*/ 396 h 801"/>
              <a:gd name="T30" fmla="*/ 36 w 468"/>
              <a:gd name="T31" fmla="*/ 378 h 801"/>
              <a:gd name="T32" fmla="*/ 18 w 468"/>
              <a:gd name="T33" fmla="*/ 351 h 801"/>
              <a:gd name="T34" fmla="*/ 0 w 468"/>
              <a:gd name="T35" fmla="*/ 270 h 801"/>
              <a:gd name="T36" fmla="*/ 63 w 468"/>
              <a:gd name="T37" fmla="*/ 135 h 801"/>
              <a:gd name="T38" fmla="*/ 206 w 468"/>
              <a:gd name="T39" fmla="*/ 72 h 801"/>
              <a:gd name="T40" fmla="*/ 206 w 468"/>
              <a:gd name="T41" fmla="*/ 0 h 801"/>
              <a:gd name="T42" fmla="*/ 261 w 468"/>
              <a:gd name="T43" fmla="*/ 0 h 801"/>
              <a:gd name="T44" fmla="*/ 261 w 468"/>
              <a:gd name="T45" fmla="*/ 72 h 801"/>
              <a:gd name="T46" fmla="*/ 413 w 468"/>
              <a:gd name="T47" fmla="*/ 126 h 801"/>
              <a:gd name="T48" fmla="*/ 467 w 468"/>
              <a:gd name="T49" fmla="*/ 270 h 801"/>
              <a:gd name="T50" fmla="*/ 314 w 468"/>
              <a:gd name="T51" fmla="*/ 270 h 801"/>
              <a:gd name="T52" fmla="*/ 261 w 468"/>
              <a:gd name="T53" fmla="*/ 198 h 801"/>
              <a:gd name="T54" fmla="*/ 261 w 468"/>
              <a:gd name="T55" fmla="*/ 342 h 801"/>
              <a:gd name="T56" fmla="*/ 377 w 468"/>
              <a:gd name="T57" fmla="*/ 387 h 801"/>
              <a:gd name="T58" fmla="*/ 467 w 468"/>
              <a:gd name="T59" fmla="*/ 530 h 801"/>
              <a:gd name="T60" fmla="*/ 206 w 468"/>
              <a:gd name="T61" fmla="*/ 198 h 801"/>
              <a:gd name="T62" fmla="*/ 206 w 468"/>
              <a:gd name="T63" fmla="*/ 198 h 801"/>
              <a:gd name="T64" fmla="*/ 162 w 468"/>
              <a:gd name="T65" fmla="*/ 252 h 801"/>
              <a:gd name="T66" fmla="*/ 206 w 468"/>
              <a:gd name="T67" fmla="*/ 324 h 801"/>
              <a:gd name="T68" fmla="*/ 206 w 468"/>
              <a:gd name="T69" fmla="*/ 198 h 801"/>
              <a:gd name="T70" fmla="*/ 261 w 468"/>
              <a:gd name="T71" fmla="*/ 602 h 801"/>
              <a:gd name="T72" fmla="*/ 261 w 468"/>
              <a:gd name="T73" fmla="*/ 602 h 801"/>
              <a:gd name="T74" fmla="*/ 305 w 468"/>
              <a:gd name="T75" fmla="*/ 549 h 801"/>
              <a:gd name="T76" fmla="*/ 261 w 468"/>
              <a:gd name="T77" fmla="*/ 477 h 801"/>
              <a:gd name="T78" fmla="*/ 261 w 468"/>
              <a:gd name="T79" fmla="*/ 602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8" h="801">
                <a:moveTo>
                  <a:pt x="467" y="530"/>
                </a:moveTo>
                <a:lnTo>
                  <a:pt x="467" y="530"/>
                </a:lnTo>
                <a:cubicBezTo>
                  <a:pt x="467" y="585"/>
                  <a:pt x="449" y="629"/>
                  <a:pt x="413" y="665"/>
                </a:cubicBezTo>
                <a:cubicBezTo>
                  <a:pt x="368" y="701"/>
                  <a:pt x="324" y="719"/>
                  <a:pt x="261" y="728"/>
                </a:cubicBezTo>
                <a:cubicBezTo>
                  <a:pt x="261" y="800"/>
                  <a:pt x="261" y="800"/>
                  <a:pt x="261" y="800"/>
                </a:cubicBezTo>
                <a:cubicBezTo>
                  <a:pt x="206" y="800"/>
                  <a:pt x="206" y="800"/>
                  <a:pt x="206" y="800"/>
                </a:cubicBezTo>
                <a:cubicBezTo>
                  <a:pt x="206" y="728"/>
                  <a:pt x="206" y="728"/>
                  <a:pt x="206" y="728"/>
                </a:cubicBezTo>
                <a:cubicBezTo>
                  <a:pt x="144" y="728"/>
                  <a:pt x="90" y="701"/>
                  <a:pt x="54" y="674"/>
                </a:cubicBezTo>
                <a:cubicBezTo>
                  <a:pt x="18" y="638"/>
                  <a:pt x="0" y="594"/>
                  <a:pt x="0" y="530"/>
                </a:cubicBezTo>
                <a:cubicBezTo>
                  <a:pt x="162" y="530"/>
                  <a:pt x="162" y="530"/>
                  <a:pt x="162" y="530"/>
                </a:cubicBezTo>
                <a:cubicBezTo>
                  <a:pt x="162" y="566"/>
                  <a:pt x="180" y="594"/>
                  <a:pt x="206" y="602"/>
                </a:cubicBezTo>
                <a:cubicBezTo>
                  <a:pt x="206" y="459"/>
                  <a:pt x="206" y="459"/>
                  <a:pt x="206" y="459"/>
                </a:cubicBezTo>
                <a:cubicBezTo>
                  <a:pt x="180" y="450"/>
                  <a:pt x="153" y="441"/>
                  <a:pt x="134" y="432"/>
                </a:cubicBezTo>
                <a:cubicBezTo>
                  <a:pt x="108" y="423"/>
                  <a:pt x="90" y="423"/>
                  <a:pt x="81" y="414"/>
                </a:cubicBezTo>
                <a:cubicBezTo>
                  <a:pt x="81" y="414"/>
                  <a:pt x="72" y="405"/>
                  <a:pt x="54" y="396"/>
                </a:cubicBezTo>
                <a:cubicBezTo>
                  <a:pt x="45" y="387"/>
                  <a:pt x="36" y="387"/>
                  <a:pt x="36" y="378"/>
                </a:cubicBezTo>
                <a:cubicBezTo>
                  <a:pt x="27" y="369"/>
                  <a:pt x="18" y="360"/>
                  <a:pt x="18" y="351"/>
                </a:cubicBezTo>
                <a:cubicBezTo>
                  <a:pt x="0" y="333"/>
                  <a:pt x="0" y="306"/>
                  <a:pt x="0" y="270"/>
                </a:cubicBezTo>
                <a:cubicBezTo>
                  <a:pt x="0" y="216"/>
                  <a:pt x="18" y="171"/>
                  <a:pt x="63" y="135"/>
                </a:cubicBezTo>
                <a:cubicBezTo>
                  <a:pt x="98" y="99"/>
                  <a:pt x="153" y="81"/>
                  <a:pt x="206" y="72"/>
                </a:cubicBezTo>
                <a:cubicBezTo>
                  <a:pt x="206" y="0"/>
                  <a:pt x="206" y="0"/>
                  <a:pt x="206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72"/>
                  <a:pt x="261" y="72"/>
                  <a:pt x="261" y="72"/>
                </a:cubicBezTo>
                <a:cubicBezTo>
                  <a:pt x="324" y="72"/>
                  <a:pt x="377" y="90"/>
                  <a:pt x="413" y="126"/>
                </a:cubicBezTo>
                <a:cubicBezTo>
                  <a:pt x="449" y="153"/>
                  <a:pt x="467" y="207"/>
                  <a:pt x="467" y="270"/>
                </a:cubicBezTo>
                <a:cubicBezTo>
                  <a:pt x="314" y="270"/>
                  <a:pt x="314" y="270"/>
                  <a:pt x="314" y="270"/>
                </a:cubicBezTo>
                <a:cubicBezTo>
                  <a:pt x="305" y="234"/>
                  <a:pt x="288" y="207"/>
                  <a:pt x="261" y="198"/>
                </a:cubicBezTo>
                <a:cubicBezTo>
                  <a:pt x="261" y="342"/>
                  <a:pt x="261" y="342"/>
                  <a:pt x="261" y="342"/>
                </a:cubicBezTo>
                <a:cubicBezTo>
                  <a:pt x="324" y="360"/>
                  <a:pt x="360" y="378"/>
                  <a:pt x="377" y="387"/>
                </a:cubicBezTo>
                <a:cubicBezTo>
                  <a:pt x="440" y="414"/>
                  <a:pt x="467" y="468"/>
                  <a:pt x="467" y="530"/>
                </a:cubicBezTo>
                <a:close/>
                <a:moveTo>
                  <a:pt x="206" y="198"/>
                </a:moveTo>
                <a:lnTo>
                  <a:pt x="206" y="198"/>
                </a:lnTo>
                <a:cubicBezTo>
                  <a:pt x="180" y="207"/>
                  <a:pt x="162" y="225"/>
                  <a:pt x="162" y="252"/>
                </a:cubicBezTo>
                <a:cubicBezTo>
                  <a:pt x="162" y="288"/>
                  <a:pt x="180" y="315"/>
                  <a:pt x="206" y="324"/>
                </a:cubicBezTo>
                <a:lnTo>
                  <a:pt x="206" y="198"/>
                </a:lnTo>
                <a:close/>
                <a:moveTo>
                  <a:pt x="261" y="602"/>
                </a:moveTo>
                <a:lnTo>
                  <a:pt x="261" y="602"/>
                </a:lnTo>
                <a:cubicBezTo>
                  <a:pt x="297" y="594"/>
                  <a:pt x="305" y="576"/>
                  <a:pt x="305" y="549"/>
                </a:cubicBezTo>
                <a:cubicBezTo>
                  <a:pt x="305" y="513"/>
                  <a:pt x="297" y="495"/>
                  <a:pt x="261" y="477"/>
                </a:cubicBezTo>
                <a:lnTo>
                  <a:pt x="261" y="602"/>
                </a:lnTo>
                <a:close/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12">
            <a:extLst>
              <a:ext uri="{FF2B5EF4-FFF2-40B4-BE49-F238E27FC236}">
                <a16:creationId xmlns:a16="http://schemas.microsoft.com/office/drawing/2014/main" id="{B583A065-1FA3-354C-86B0-1E3159DD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396" y="9504916"/>
            <a:ext cx="4000117" cy="2097565"/>
          </a:xfrm>
          <a:custGeom>
            <a:avLst/>
            <a:gdLst>
              <a:gd name="T0" fmla="*/ 3643 w 3707"/>
              <a:gd name="T1" fmla="*/ 1942 h 1943"/>
              <a:gd name="T2" fmla="*/ 3643 w 3707"/>
              <a:gd name="T3" fmla="*/ 1942 h 1943"/>
              <a:gd name="T4" fmla="*/ 72 w 3707"/>
              <a:gd name="T5" fmla="*/ 1942 h 1943"/>
              <a:gd name="T6" fmla="*/ 0 w 3707"/>
              <a:gd name="T7" fmla="*/ 1879 h 1943"/>
              <a:gd name="T8" fmla="*/ 0 w 3707"/>
              <a:gd name="T9" fmla="*/ 63 h 1943"/>
              <a:gd name="T10" fmla="*/ 72 w 3707"/>
              <a:gd name="T11" fmla="*/ 0 h 1943"/>
              <a:gd name="T12" fmla="*/ 3643 w 3707"/>
              <a:gd name="T13" fmla="*/ 0 h 1943"/>
              <a:gd name="T14" fmla="*/ 3706 w 3707"/>
              <a:gd name="T15" fmla="*/ 63 h 1943"/>
              <a:gd name="T16" fmla="*/ 3706 w 3707"/>
              <a:gd name="T17" fmla="*/ 1879 h 1943"/>
              <a:gd name="T18" fmla="*/ 3643 w 3707"/>
              <a:gd name="T19" fmla="*/ 1942 h 1943"/>
              <a:gd name="T20" fmla="*/ 3571 w 3707"/>
              <a:gd name="T21" fmla="*/ 171 h 1943"/>
              <a:gd name="T22" fmla="*/ 3571 w 3707"/>
              <a:gd name="T23" fmla="*/ 171 h 1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07" h="1943">
                <a:moveTo>
                  <a:pt x="3643" y="1942"/>
                </a:moveTo>
                <a:lnTo>
                  <a:pt x="3643" y="1942"/>
                </a:lnTo>
                <a:cubicBezTo>
                  <a:pt x="72" y="1942"/>
                  <a:pt x="72" y="1942"/>
                  <a:pt x="72" y="1942"/>
                </a:cubicBezTo>
                <a:cubicBezTo>
                  <a:pt x="36" y="1942"/>
                  <a:pt x="0" y="1915"/>
                  <a:pt x="0" y="187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3643" y="0"/>
                  <a:pt x="3643" y="0"/>
                  <a:pt x="3643" y="0"/>
                </a:cubicBezTo>
                <a:cubicBezTo>
                  <a:pt x="3679" y="0"/>
                  <a:pt x="3706" y="27"/>
                  <a:pt x="3706" y="63"/>
                </a:cubicBezTo>
                <a:cubicBezTo>
                  <a:pt x="3706" y="1879"/>
                  <a:pt x="3706" y="1879"/>
                  <a:pt x="3706" y="1879"/>
                </a:cubicBezTo>
                <a:cubicBezTo>
                  <a:pt x="3706" y="1915"/>
                  <a:pt x="3679" y="1942"/>
                  <a:pt x="3643" y="1942"/>
                </a:cubicBezTo>
                <a:close/>
                <a:moveTo>
                  <a:pt x="3571" y="171"/>
                </a:moveTo>
                <a:lnTo>
                  <a:pt x="3571" y="171"/>
                </a:lnTo>
                <a:close/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13">
            <a:extLst>
              <a:ext uri="{FF2B5EF4-FFF2-40B4-BE49-F238E27FC236}">
                <a16:creationId xmlns:a16="http://schemas.microsoft.com/office/drawing/2014/main" id="{3075B314-F16C-134A-9F4B-BE7198736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6460" y="9737981"/>
            <a:ext cx="3514964" cy="1631437"/>
          </a:xfrm>
          <a:custGeom>
            <a:avLst/>
            <a:gdLst>
              <a:gd name="T0" fmla="*/ 3058 w 3257"/>
              <a:gd name="T1" fmla="*/ 0 h 1512"/>
              <a:gd name="T2" fmla="*/ 3058 w 3257"/>
              <a:gd name="T3" fmla="*/ 0 h 1512"/>
              <a:gd name="T4" fmla="*/ 3256 w 3257"/>
              <a:gd name="T5" fmla="*/ 198 h 1512"/>
              <a:gd name="T6" fmla="*/ 3256 w 3257"/>
              <a:gd name="T7" fmla="*/ 1323 h 1512"/>
              <a:gd name="T8" fmla="*/ 3058 w 3257"/>
              <a:gd name="T9" fmla="*/ 1511 h 1512"/>
              <a:gd name="T10" fmla="*/ 198 w 3257"/>
              <a:gd name="T11" fmla="*/ 1511 h 1512"/>
              <a:gd name="T12" fmla="*/ 0 w 3257"/>
              <a:gd name="T13" fmla="*/ 1323 h 1512"/>
              <a:gd name="T14" fmla="*/ 0 w 3257"/>
              <a:gd name="T15" fmla="*/ 198 h 1512"/>
              <a:gd name="T16" fmla="*/ 198 w 3257"/>
              <a:gd name="T17" fmla="*/ 0 h 1512"/>
              <a:gd name="T18" fmla="*/ 3058 w 3257"/>
              <a:gd name="T19" fmla="*/ 0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7" h="1512">
                <a:moveTo>
                  <a:pt x="3058" y="0"/>
                </a:moveTo>
                <a:lnTo>
                  <a:pt x="3058" y="0"/>
                </a:lnTo>
                <a:cubicBezTo>
                  <a:pt x="3058" y="108"/>
                  <a:pt x="3148" y="198"/>
                  <a:pt x="3256" y="198"/>
                </a:cubicBezTo>
                <a:cubicBezTo>
                  <a:pt x="3256" y="1323"/>
                  <a:pt x="3256" y="1323"/>
                  <a:pt x="3256" y="1323"/>
                </a:cubicBezTo>
                <a:cubicBezTo>
                  <a:pt x="3148" y="1323"/>
                  <a:pt x="3058" y="1403"/>
                  <a:pt x="3058" y="1511"/>
                </a:cubicBezTo>
                <a:cubicBezTo>
                  <a:pt x="198" y="1511"/>
                  <a:pt x="198" y="1511"/>
                  <a:pt x="198" y="1511"/>
                </a:cubicBezTo>
                <a:cubicBezTo>
                  <a:pt x="198" y="1403"/>
                  <a:pt x="108" y="1323"/>
                  <a:pt x="0" y="1323"/>
                </a:cubicBezTo>
                <a:cubicBezTo>
                  <a:pt x="0" y="198"/>
                  <a:pt x="0" y="198"/>
                  <a:pt x="0" y="198"/>
                </a:cubicBezTo>
                <a:cubicBezTo>
                  <a:pt x="108" y="198"/>
                  <a:pt x="198" y="108"/>
                  <a:pt x="198" y="0"/>
                </a:cubicBezTo>
                <a:cubicBezTo>
                  <a:pt x="3058" y="0"/>
                  <a:pt x="3058" y="0"/>
                  <a:pt x="3058" y="0"/>
                </a:cubicBezTo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14">
            <a:extLst>
              <a:ext uri="{FF2B5EF4-FFF2-40B4-BE49-F238E27FC236}">
                <a16:creationId xmlns:a16="http://schemas.microsoft.com/office/drawing/2014/main" id="{064D5B7F-311F-7744-8A2C-4FFCF17E4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940" y="9904452"/>
            <a:ext cx="1303248" cy="1298493"/>
          </a:xfrm>
          <a:custGeom>
            <a:avLst/>
            <a:gdLst>
              <a:gd name="T0" fmla="*/ 1206 w 1207"/>
              <a:gd name="T1" fmla="*/ 602 h 1206"/>
              <a:gd name="T2" fmla="*/ 1206 w 1207"/>
              <a:gd name="T3" fmla="*/ 602 h 1206"/>
              <a:gd name="T4" fmla="*/ 603 w 1207"/>
              <a:gd name="T5" fmla="*/ 1205 h 1206"/>
              <a:gd name="T6" fmla="*/ 0 w 1207"/>
              <a:gd name="T7" fmla="*/ 602 h 1206"/>
              <a:gd name="T8" fmla="*/ 603 w 1207"/>
              <a:gd name="T9" fmla="*/ 0 h 1206"/>
              <a:gd name="T10" fmla="*/ 1206 w 1207"/>
              <a:gd name="T11" fmla="*/ 602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7" h="1206">
                <a:moveTo>
                  <a:pt x="1206" y="602"/>
                </a:moveTo>
                <a:lnTo>
                  <a:pt x="1206" y="602"/>
                </a:lnTo>
                <a:cubicBezTo>
                  <a:pt x="1206" y="935"/>
                  <a:pt x="936" y="1205"/>
                  <a:pt x="603" y="1205"/>
                </a:cubicBezTo>
                <a:cubicBezTo>
                  <a:pt x="270" y="1205"/>
                  <a:pt x="0" y="935"/>
                  <a:pt x="0" y="602"/>
                </a:cubicBezTo>
                <a:cubicBezTo>
                  <a:pt x="0" y="269"/>
                  <a:pt x="270" y="0"/>
                  <a:pt x="603" y="0"/>
                </a:cubicBezTo>
                <a:cubicBezTo>
                  <a:pt x="936" y="0"/>
                  <a:pt x="1206" y="269"/>
                  <a:pt x="1206" y="602"/>
                </a:cubicBezTo>
              </a:path>
            </a:pathLst>
          </a:custGeom>
          <a:solidFill>
            <a:srgbClr val="72A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15">
            <a:extLst>
              <a:ext uri="{FF2B5EF4-FFF2-40B4-BE49-F238E27FC236}">
                <a16:creationId xmlns:a16="http://schemas.microsoft.com/office/drawing/2014/main" id="{4367FC79-0BDD-9D4E-BC17-BB67B911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425" y="10151784"/>
            <a:ext cx="556495" cy="808585"/>
          </a:xfrm>
          <a:custGeom>
            <a:avLst/>
            <a:gdLst>
              <a:gd name="T0" fmla="*/ 378 w 514"/>
              <a:gd name="T1" fmla="*/ 747 h 748"/>
              <a:gd name="T2" fmla="*/ 378 w 514"/>
              <a:gd name="T3" fmla="*/ 747 h 748"/>
              <a:gd name="T4" fmla="*/ 0 w 514"/>
              <a:gd name="T5" fmla="*/ 369 h 748"/>
              <a:gd name="T6" fmla="*/ 378 w 514"/>
              <a:gd name="T7" fmla="*/ 0 h 748"/>
              <a:gd name="T8" fmla="*/ 468 w 514"/>
              <a:gd name="T9" fmla="*/ 9 h 748"/>
              <a:gd name="T10" fmla="*/ 504 w 514"/>
              <a:gd name="T11" fmla="*/ 63 h 748"/>
              <a:gd name="T12" fmla="*/ 450 w 514"/>
              <a:gd name="T13" fmla="*/ 99 h 748"/>
              <a:gd name="T14" fmla="*/ 378 w 514"/>
              <a:gd name="T15" fmla="*/ 90 h 748"/>
              <a:gd name="T16" fmla="*/ 90 w 514"/>
              <a:gd name="T17" fmla="*/ 369 h 748"/>
              <a:gd name="T18" fmla="*/ 378 w 514"/>
              <a:gd name="T19" fmla="*/ 657 h 748"/>
              <a:gd name="T20" fmla="*/ 450 w 514"/>
              <a:gd name="T21" fmla="*/ 648 h 748"/>
              <a:gd name="T22" fmla="*/ 504 w 514"/>
              <a:gd name="T23" fmla="*/ 675 h 748"/>
              <a:gd name="T24" fmla="*/ 468 w 514"/>
              <a:gd name="T25" fmla="*/ 729 h 748"/>
              <a:gd name="T26" fmla="*/ 378 w 514"/>
              <a:gd name="T27" fmla="*/ 747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4" h="748">
                <a:moveTo>
                  <a:pt x="378" y="747"/>
                </a:moveTo>
                <a:lnTo>
                  <a:pt x="378" y="747"/>
                </a:lnTo>
                <a:cubicBezTo>
                  <a:pt x="171" y="747"/>
                  <a:pt x="0" y="576"/>
                  <a:pt x="0" y="369"/>
                </a:cubicBezTo>
                <a:cubicBezTo>
                  <a:pt x="0" y="162"/>
                  <a:pt x="171" y="0"/>
                  <a:pt x="378" y="0"/>
                </a:cubicBezTo>
                <a:cubicBezTo>
                  <a:pt x="405" y="0"/>
                  <a:pt x="441" y="0"/>
                  <a:pt x="468" y="9"/>
                </a:cubicBezTo>
                <a:cubicBezTo>
                  <a:pt x="495" y="18"/>
                  <a:pt x="513" y="36"/>
                  <a:pt x="504" y="63"/>
                </a:cubicBezTo>
                <a:cubicBezTo>
                  <a:pt x="495" y="90"/>
                  <a:pt x="468" y="99"/>
                  <a:pt x="450" y="99"/>
                </a:cubicBezTo>
                <a:cubicBezTo>
                  <a:pt x="423" y="90"/>
                  <a:pt x="396" y="90"/>
                  <a:pt x="378" y="90"/>
                </a:cubicBezTo>
                <a:cubicBezTo>
                  <a:pt x="216" y="90"/>
                  <a:pt x="90" y="216"/>
                  <a:pt x="90" y="369"/>
                </a:cubicBezTo>
                <a:cubicBezTo>
                  <a:pt x="90" y="531"/>
                  <a:pt x="216" y="657"/>
                  <a:pt x="378" y="657"/>
                </a:cubicBezTo>
                <a:cubicBezTo>
                  <a:pt x="396" y="657"/>
                  <a:pt x="423" y="648"/>
                  <a:pt x="450" y="648"/>
                </a:cubicBezTo>
                <a:cubicBezTo>
                  <a:pt x="468" y="639"/>
                  <a:pt x="495" y="657"/>
                  <a:pt x="504" y="675"/>
                </a:cubicBezTo>
                <a:cubicBezTo>
                  <a:pt x="504" y="702"/>
                  <a:pt x="495" y="729"/>
                  <a:pt x="468" y="729"/>
                </a:cubicBezTo>
                <a:cubicBezTo>
                  <a:pt x="441" y="738"/>
                  <a:pt x="405" y="747"/>
                  <a:pt x="378" y="747"/>
                </a:cubicBezTo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16">
            <a:extLst>
              <a:ext uri="{FF2B5EF4-FFF2-40B4-BE49-F238E27FC236}">
                <a16:creationId xmlns:a16="http://schemas.microsoft.com/office/drawing/2014/main" id="{3AEC5A6E-431B-E142-AB09-A41AAC7B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437" y="10403874"/>
            <a:ext cx="447100" cy="109395"/>
          </a:xfrm>
          <a:custGeom>
            <a:avLst/>
            <a:gdLst>
              <a:gd name="T0" fmla="*/ 369 w 415"/>
              <a:gd name="T1" fmla="*/ 99 h 100"/>
              <a:gd name="T2" fmla="*/ 369 w 415"/>
              <a:gd name="T3" fmla="*/ 99 h 100"/>
              <a:gd name="T4" fmla="*/ 45 w 415"/>
              <a:gd name="T5" fmla="*/ 99 h 100"/>
              <a:gd name="T6" fmla="*/ 0 w 415"/>
              <a:gd name="T7" fmla="*/ 54 h 100"/>
              <a:gd name="T8" fmla="*/ 45 w 415"/>
              <a:gd name="T9" fmla="*/ 0 h 100"/>
              <a:gd name="T10" fmla="*/ 369 w 415"/>
              <a:gd name="T11" fmla="*/ 0 h 100"/>
              <a:gd name="T12" fmla="*/ 414 w 415"/>
              <a:gd name="T13" fmla="*/ 54 h 100"/>
              <a:gd name="T14" fmla="*/ 369 w 415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00">
                <a:moveTo>
                  <a:pt x="369" y="99"/>
                </a:moveTo>
                <a:lnTo>
                  <a:pt x="369" y="99"/>
                </a:ln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72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96" y="0"/>
                  <a:pt x="414" y="27"/>
                  <a:pt x="414" y="54"/>
                </a:cubicBezTo>
                <a:cubicBezTo>
                  <a:pt x="414" y="72"/>
                  <a:pt x="396" y="99"/>
                  <a:pt x="369" y="99"/>
                </a:cubicBezTo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17">
            <a:extLst>
              <a:ext uri="{FF2B5EF4-FFF2-40B4-BE49-F238E27FC236}">
                <a16:creationId xmlns:a16="http://schemas.microsoft.com/office/drawing/2014/main" id="{92399325-36A7-2E40-9922-7B5A4BF2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437" y="10589371"/>
            <a:ext cx="447100" cy="99885"/>
          </a:xfrm>
          <a:custGeom>
            <a:avLst/>
            <a:gdLst>
              <a:gd name="T0" fmla="*/ 369 w 415"/>
              <a:gd name="T1" fmla="*/ 90 h 91"/>
              <a:gd name="T2" fmla="*/ 369 w 415"/>
              <a:gd name="T3" fmla="*/ 90 h 91"/>
              <a:gd name="T4" fmla="*/ 45 w 415"/>
              <a:gd name="T5" fmla="*/ 90 h 91"/>
              <a:gd name="T6" fmla="*/ 0 w 415"/>
              <a:gd name="T7" fmla="*/ 45 h 91"/>
              <a:gd name="T8" fmla="*/ 45 w 415"/>
              <a:gd name="T9" fmla="*/ 0 h 91"/>
              <a:gd name="T10" fmla="*/ 369 w 415"/>
              <a:gd name="T11" fmla="*/ 0 h 91"/>
              <a:gd name="T12" fmla="*/ 414 w 415"/>
              <a:gd name="T13" fmla="*/ 45 h 91"/>
              <a:gd name="T14" fmla="*/ 369 w 415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91">
                <a:moveTo>
                  <a:pt x="369" y="90"/>
                </a:moveTo>
                <a:lnTo>
                  <a:pt x="369" y="90"/>
                </a:lnTo>
                <a:cubicBezTo>
                  <a:pt x="45" y="90"/>
                  <a:pt x="45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96" y="0"/>
                  <a:pt x="414" y="18"/>
                  <a:pt x="414" y="45"/>
                </a:cubicBezTo>
                <a:cubicBezTo>
                  <a:pt x="414" y="72"/>
                  <a:pt x="396" y="90"/>
                  <a:pt x="369" y="90"/>
                </a:cubicBezTo>
              </a:path>
            </a:pathLst>
          </a:custGeom>
          <a:solidFill>
            <a:srgbClr val="C6D9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18">
            <a:extLst>
              <a:ext uri="{FF2B5EF4-FFF2-40B4-BE49-F238E27FC236}">
                <a16:creationId xmlns:a16="http://schemas.microsoft.com/office/drawing/2014/main" id="{0884E5E1-BA7D-AD44-B4D5-F3A00E93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373" y="8534615"/>
            <a:ext cx="4490023" cy="2050001"/>
          </a:xfrm>
          <a:custGeom>
            <a:avLst/>
            <a:gdLst>
              <a:gd name="T0" fmla="*/ 0 w 4164"/>
              <a:gd name="T1" fmla="*/ 0 h 1899"/>
              <a:gd name="T2" fmla="*/ 0 w 4164"/>
              <a:gd name="T3" fmla="*/ 0 h 1899"/>
              <a:gd name="T4" fmla="*/ 0 w 4164"/>
              <a:gd name="T5" fmla="*/ 819 h 1899"/>
              <a:gd name="T6" fmla="*/ 1079 w 4164"/>
              <a:gd name="T7" fmla="*/ 1898 h 1899"/>
              <a:gd name="T8" fmla="*/ 4163 w 4164"/>
              <a:gd name="T9" fmla="*/ 1898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4" h="1899">
                <a:moveTo>
                  <a:pt x="0" y="0"/>
                </a:moveTo>
                <a:lnTo>
                  <a:pt x="0" y="0"/>
                </a:lnTo>
                <a:cubicBezTo>
                  <a:pt x="0" y="819"/>
                  <a:pt x="0" y="819"/>
                  <a:pt x="0" y="819"/>
                </a:cubicBezTo>
                <a:cubicBezTo>
                  <a:pt x="0" y="1412"/>
                  <a:pt x="477" y="1898"/>
                  <a:pt x="1079" y="1898"/>
                </a:cubicBezTo>
                <a:cubicBezTo>
                  <a:pt x="4163" y="1898"/>
                  <a:pt x="4163" y="1898"/>
                  <a:pt x="4163" y="1898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Freeform 419">
            <a:extLst>
              <a:ext uri="{FF2B5EF4-FFF2-40B4-BE49-F238E27FC236}">
                <a16:creationId xmlns:a16="http://schemas.microsoft.com/office/drawing/2014/main" id="{D49F1F0C-3907-2D4C-A411-3E4777EC8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01" y="8263503"/>
            <a:ext cx="323434" cy="380510"/>
          </a:xfrm>
          <a:custGeom>
            <a:avLst/>
            <a:gdLst>
              <a:gd name="T0" fmla="*/ 153 w 298"/>
              <a:gd name="T1" fmla="*/ 0 h 352"/>
              <a:gd name="T2" fmla="*/ 0 w 298"/>
              <a:gd name="T3" fmla="*/ 351 h 352"/>
              <a:gd name="T4" fmla="*/ 153 w 298"/>
              <a:gd name="T5" fmla="*/ 270 h 352"/>
              <a:gd name="T6" fmla="*/ 297 w 298"/>
              <a:gd name="T7" fmla="*/ 351 h 352"/>
              <a:gd name="T8" fmla="*/ 153 w 298"/>
              <a:gd name="T9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352">
                <a:moveTo>
                  <a:pt x="153" y="0"/>
                </a:moveTo>
                <a:lnTo>
                  <a:pt x="0" y="351"/>
                </a:lnTo>
                <a:lnTo>
                  <a:pt x="153" y="270"/>
                </a:lnTo>
                <a:lnTo>
                  <a:pt x="297" y="351"/>
                </a:lnTo>
                <a:lnTo>
                  <a:pt x="153" y="0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20">
            <a:extLst>
              <a:ext uri="{FF2B5EF4-FFF2-40B4-BE49-F238E27FC236}">
                <a16:creationId xmlns:a16="http://schemas.microsoft.com/office/drawing/2014/main" id="{FCC717DB-E312-2240-B691-45FD499E1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165" y="6441808"/>
            <a:ext cx="4561367" cy="1950116"/>
          </a:xfrm>
          <a:custGeom>
            <a:avLst/>
            <a:gdLst>
              <a:gd name="T0" fmla="*/ 0 w 4228"/>
              <a:gd name="T1" fmla="*/ 0 h 1808"/>
              <a:gd name="T2" fmla="*/ 0 w 4228"/>
              <a:gd name="T3" fmla="*/ 0 h 1808"/>
              <a:gd name="T4" fmla="*/ 3147 w 4228"/>
              <a:gd name="T5" fmla="*/ 0 h 1808"/>
              <a:gd name="T6" fmla="*/ 4227 w 4228"/>
              <a:gd name="T7" fmla="*/ 1078 h 1808"/>
              <a:gd name="T8" fmla="*/ 4227 w 4228"/>
              <a:gd name="T9" fmla="*/ 1807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28" h="1808">
                <a:moveTo>
                  <a:pt x="0" y="0"/>
                </a:moveTo>
                <a:lnTo>
                  <a:pt x="0" y="0"/>
                </a:lnTo>
                <a:cubicBezTo>
                  <a:pt x="3147" y="0"/>
                  <a:pt x="3147" y="0"/>
                  <a:pt x="3147" y="0"/>
                </a:cubicBezTo>
                <a:cubicBezTo>
                  <a:pt x="3750" y="0"/>
                  <a:pt x="4227" y="476"/>
                  <a:pt x="4227" y="1078"/>
                </a:cubicBezTo>
                <a:cubicBezTo>
                  <a:pt x="4227" y="1807"/>
                  <a:pt x="4227" y="1807"/>
                  <a:pt x="4227" y="1807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9" name="Freeform 421">
            <a:extLst>
              <a:ext uri="{FF2B5EF4-FFF2-40B4-BE49-F238E27FC236}">
                <a16:creationId xmlns:a16="http://schemas.microsoft.com/office/drawing/2014/main" id="{3D1B75F6-A3A5-0345-8BBE-CEB4A6AC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573" y="8273015"/>
            <a:ext cx="323434" cy="390023"/>
          </a:xfrm>
          <a:custGeom>
            <a:avLst/>
            <a:gdLst>
              <a:gd name="T0" fmla="*/ 144 w 298"/>
              <a:gd name="T1" fmla="*/ 359 h 360"/>
              <a:gd name="T2" fmla="*/ 0 w 298"/>
              <a:gd name="T3" fmla="*/ 0 h 360"/>
              <a:gd name="T4" fmla="*/ 144 w 298"/>
              <a:gd name="T5" fmla="*/ 89 h 360"/>
              <a:gd name="T6" fmla="*/ 297 w 298"/>
              <a:gd name="T7" fmla="*/ 0 h 360"/>
              <a:gd name="T8" fmla="*/ 144 w 298"/>
              <a:gd name="T9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360">
                <a:moveTo>
                  <a:pt x="144" y="359"/>
                </a:moveTo>
                <a:lnTo>
                  <a:pt x="0" y="0"/>
                </a:lnTo>
                <a:lnTo>
                  <a:pt x="144" y="89"/>
                </a:lnTo>
                <a:lnTo>
                  <a:pt x="297" y="0"/>
                </a:lnTo>
                <a:lnTo>
                  <a:pt x="144" y="359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22">
            <a:extLst>
              <a:ext uri="{FF2B5EF4-FFF2-40B4-BE49-F238E27FC236}">
                <a16:creationId xmlns:a16="http://schemas.microsoft.com/office/drawing/2014/main" id="{B8F82E6C-52A9-DF49-AFAB-3704B798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355" y="8429974"/>
            <a:ext cx="1726565" cy="1726568"/>
          </a:xfrm>
          <a:custGeom>
            <a:avLst/>
            <a:gdLst>
              <a:gd name="T0" fmla="*/ 1600 w 1601"/>
              <a:gd name="T1" fmla="*/ 800 h 1601"/>
              <a:gd name="T2" fmla="*/ 1600 w 1601"/>
              <a:gd name="T3" fmla="*/ 800 h 1601"/>
              <a:gd name="T4" fmla="*/ 800 w 1601"/>
              <a:gd name="T5" fmla="*/ 1600 h 1601"/>
              <a:gd name="T6" fmla="*/ 0 w 1601"/>
              <a:gd name="T7" fmla="*/ 800 h 1601"/>
              <a:gd name="T8" fmla="*/ 800 w 1601"/>
              <a:gd name="T9" fmla="*/ 0 h 1601"/>
              <a:gd name="T10" fmla="*/ 1600 w 1601"/>
              <a:gd name="T11" fmla="*/ 80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601">
                <a:moveTo>
                  <a:pt x="1600" y="800"/>
                </a:moveTo>
                <a:lnTo>
                  <a:pt x="1600" y="800"/>
                </a:lnTo>
                <a:cubicBezTo>
                  <a:pt x="1600" y="1240"/>
                  <a:pt x="1241" y="1600"/>
                  <a:pt x="800" y="1600"/>
                </a:cubicBezTo>
                <a:cubicBezTo>
                  <a:pt x="359" y="1600"/>
                  <a:pt x="0" y="1240"/>
                  <a:pt x="0" y="800"/>
                </a:cubicBezTo>
                <a:cubicBezTo>
                  <a:pt x="0" y="359"/>
                  <a:pt x="359" y="0"/>
                  <a:pt x="800" y="0"/>
                </a:cubicBezTo>
                <a:cubicBezTo>
                  <a:pt x="1241" y="0"/>
                  <a:pt x="1600" y="359"/>
                  <a:pt x="1600" y="8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23">
            <a:extLst>
              <a:ext uri="{FF2B5EF4-FFF2-40B4-BE49-F238E27FC236}">
                <a16:creationId xmlns:a16="http://schemas.microsoft.com/office/drawing/2014/main" id="{4C861881-5C9D-FB4E-977D-DA4989039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355" y="10979394"/>
            <a:ext cx="1726565" cy="1717055"/>
          </a:xfrm>
          <a:custGeom>
            <a:avLst/>
            <a:gdLst>
              <a:gd name="T0" fmla="*/ 1600 w 1601"/>
              <a:gd name="T1" fmla="*/ 800 h 1593"/>
              <a:gd name="T2" fmla="*/ 1600 w 1601"/>
              <a:gd name="T3" fmla="*/ 800 h 1593"/>
              <a:gd name="T4" fmla="*/ 800 w 1601"/>
              <a:gd name="T5" fmla="*/ 1592 h 1593"/>
              <a:gd name="T6" fmla="*/ 0 w 1601"/>
              <a:gd name="T7" fmla="*/ 800 h 1593"/>
              <a:gd name="T8" fmla="*/ 800 w 1601"/>
              <a:gd name="T9" fmla="*/ 0 h 1593"/>
              <a:gd name="T10" fmla="*/ 1600 w 1601"/>
              <a:gd name="T11" fmla="*/ 800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3">
                <a:moveTo>
                  <a:pt x="1600" y="800"/>
                </a:moveTo>
                <a:lnTo>
                  <a:pt x="1600" y="800"/>
                </a:lnTo>
                <a:cubicBezTo>
                  <a:pt x="1600" y="1241"/>
                  <a:pt x="1241" y="1592"/>
                  <a:pt x="800" y="1592"/>
                </a:cubicBezTo>
                <a:cubicBezTo>
                  <a:pt x="359" y="1592"/>
                  <a:pt x="0" y="1241"/>
                  <a:pt x="0" y="800"/>
                </a:cubicBezTo>
                <a:cubicBezTo>
                  <a:pt x="0" y="359"/>
                  <a:pt x="359" y="0"/>
                  <a:pt x="800" y="0"/>
                </a:cubicBezTo>
                <a:cubicBezTo>
                  <a:pt x="1241" y="0"/>
                  <a:pt x="1600" y="359"/>
                  <a:pt x="1600" y="8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24">
            <a:extLst>
              <a:ext uri="{FF2B5EF4-FFF2-40B4-BE49-F238E27FC236}">
                <a16:creationId xmlns:a16="http://schemas.microsoft.com/office/drawing/2014/main" id="{59FE880E-54F4-0D44-8533-326E4AD7F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730" y="4410835"/>
            <a:ext cx="1717055" cy="1717052"/>
          </a:xfrm>
          <a:custGeom>
            <a:avLst/>
            <a:gdLst>
              <a:gd name="T0" fmla="*/ 1592 w 1593"/>
              <a:gd name="T1" fmla="*/ 791 h 1593"/>
              <a:gd name="T2" fmla="*/ 1592 w 1593"/>
              <a:gd name="T3" fmla="*/ 791 h 1593"/>
              <a:gd name="T4" fmla="*/ 792 w 1593"/>
              <a:gd name="T5" fmla="*/ 1592 h 1593"/>
              <a:gd name="T6" fmla="*/ 0 w 1593"/>
              <a:gd name="T7" fmla="*/ 791 h 1593"/>
              <a:gd name="T8" fmla="*/ 792 w 1593"/>
              <a:gd name="T9" fmla="*/ 0 h 1593"/>
              <a:gd name="T10" fmla="*/ 1592 w 1593"/>
              <a:gd name="T11" fmla="*/ 791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93">
                <a:moveTo>
                  <a:pt x="1592" y="791"/>
                </a:moveTo>
                <a:lnTo>
                  <a:pt x="1592" y="791"/>
                </a:lnTo>
                <a:cubicBezTo>
                  <a:pt x="1592" y="1232"/>
                  <a:pt x="1232" y="1592"/>
                  <a:pt x="792" y="1592"/>
                </a:cubicBezTo>
                <a:cubicBezTo>
                  <a:pt x="351" y="1592"/>
                  <a:pt x="0" y="1232"/>
                  <a:pt x="0" y="791"/>
                </a:cubicBezTo>
                <a:cubicBezTo>
                  <a:pt x="0" y="351"/>
                  <a:pt x="351" y="0"/>
                  <a:pt x="792" y="0"/>
                </a:cubicBezTo>
                <a:cubicBezTo>
                  <a:pt x="1232" y="0"/>
                  <a:pt x="1592" y="351"/>
                  <a:pt x="1592" y="7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25">
            <a:extLst>
              <a:ext uri="{FF2B5EF4-FFF2-40B4-BE49-F238E27FC236}">
                <a16:creationId xmlns:a16="http://schemas.microsoft.com/office/drawing/2014/main" id="{1416B4F5-3B5F-DB44-941D-31C4B0C9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730" y="6955497"/>
            <a:ext cx="1717055" cy="1726568"/>
          </a:xfrm>
          <a:custGeom>
            <a:avLst/>
            <a:gdLst>
              <a:gd name="T0" fmla="*/ 1592 w 1593"/>
              <a:gd name="T1" fmla="*/ 800 h 1601"/>
              <a:gd name="T2" fmla="*/ 1592 w 1593"/>
              <a:gd name="T3" fmla="*/ 800 h 1601"/>
              <a:gd name="T4" fmla="*/ 792 w 1593"/>
              <a:gd name="T5" fmla="*/ 1600 h 1601"/>
              <a:gd name="T6" fmla="*/ 0 w 1593"/>
              <a:gd name="T7" fmla="*/ 800 h 1601"/>
              <a:gd name="T8" fmla="*/ 792 w 1593"/>
              <a:gd name="T9" fmla="*/ 0 h 1601"/>
              <a:gd name="T10" fmla="*/ 1592 w 1593"/>
              <a:gd name="T11" fmla="*/ 80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601">
                <a:moveTo>
                  <a:pt x="1592" y="800"/>
                </a:moveTo>
                <a:lnTo>
                  <a:pt x="1592" y="800"/>
                </a:lnTo>
                <a:cubicBezTo>
                  <a:pt x="1592" y="1240"/>
                  <a:pt x="1232" y="1600"/>
                  <a:pt x="792" y="1600"/>
                </a:cubicBezTo>
                <a:cubicBezTo>
                  <a:pt x="351" y="1600"/>
                  <a:pt x="0" y="1240"/>
                  <a:pt x="0" y="800"/>
                </a:cubicBezTo>
                <a:cubicBezTo>
                  <a:pt x="0" y="359"/>
                  <a:pt x="351" y="0"/>
                  <a:pt x="792" y="0"/>
                </a:cubicBezTo>
                <a:cubicBezTo>
                  <a:pt x="1232" y="0"/>
                  <a:pt x="1592" y="359"/>
                  <a:pt x="1592" y="8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26">
            <a:extLst>
              <a:ext uri="{FF2B5EF4-FFF2-40B4-BE49-F238E27FC236}">
                <a16:creationId xmlns:a16="http://schemas.microsoft.com/office/drawing/2014/main" id="{DB1FDDC9-F52E-0643-93C4-245F7D645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843" y="7454918"/>
            <a:ext cx="437587" cy="708699"/>
          </a:xfrm>
          <a:custGeom>
            <a:avLst/>
            <a:gdLst>
              <a:gd name="T0" fmla="*/ 180 w 406"/>
              <a:gd name="T1" fmla="*/ 657 h 658"/>
              <a:gd name="T2" fmla="*/ 180 w 406"/>
              <a:gd name="T3" fmla="*/ 657 h 658"/>
              <a:gd name="T4" fmla="*/ 27 w 406"/>
              <a:gd name="T5" fmla="*/ 621 h 658"/>
              <a:gd name="T6" fmla="*/ 9 w 406"/>
              <a:gd name="T7" fmla="*/ 567 h 658"/>
              <a:gd name="T8" fmla="*/ 63 w 406"/>
              <a:gd name="T9" fmla="*/ 549 h 658"/>
              <a:gd name="T10" fmla="*/ 278 w 406"/>
              <a:gd name="T11" fmla="*/ 549 h 658"/>
              <a:gd name="T12" fmla="*/ 314 w 406"/>
              <a:gd name="T13" fmla="*/ 477 h 658"/>
              <a:gd name="T14" fmla="*/ 180 w 406"/>
              <a:gd name="T15" fmla="*/ 369 h 658"/>
              <a:gd name="T16" fmla="*/ 63 w 406"/>
              <a:gd name="T17" fmla="*/ 306 h 658"/>
              <a:gd name="T18" fmla="*/ 0 w 406"/>
              <a:gd name="T19" fmla="*/ 189 h 658"/>
              <a:gd name="T20" fmla="*/ 81 w 406"/>
              <a:gd name="T21" fmla="*/ 45 h 658"/>
              <a:gd name="T22" fmla="*/ 369 w 406"/>
              <a:gd name="T23" fmla="*/ 45 h 658"/>
              <a:gd name="T24" fmla="*/ 396 w 406"/>
              <a:gd name="T25" fmla="*/ 99 h 658"/>
              <a:gd name="T26" fmla="*/ 342 w 406"/>
              <a:gd name="T27" fmla="*/ 117 h 658"/>
              <a:gd name="T28" fmla="*/ 126 w 406"/>
              <a:gd name="T29" fmla="*/ 117 h 658"/>
              <a:gd name="T30" fmla="*/ 81 w 406"/>
              <a:gd name="T31" fmla="*/ 189 h 658"/>
              <a:gd name="T32" fmla="*/ 216 w 406"/>
              <a:gd name="T33" fmla="*/ 297 h 658"/>
              <a:gd name="T34" fmla="*/ 333 w 406"/>
              <a:gd name="T35" fmla="*/ 360 h 658"/>
              <a:gd name="T36" fmla="*/ 396 w 406"/>
              <a:gd name="T37" fmla="*/ 477 h 658"/>
              <a:gd name="T38" fmla="*/ 324 w 406"/>
              <a:gd name="T39" fmla="*/ 621 h 658"/>
              <a:gd name="T40" fmla="*/ 180 w 406"/>
              <a:gd name="T41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6" h="658">
                <a:moveTo>
                  <a:pt x="180" y="657"/>
                </a:moveTo>
                <a:lnTo>
                  <a:pt x="180" y="657"/>
                </a:lnTo>
                <a:cubicBezTo>
                  <a:pt x="135" y="657"/>
                  <a:pt x="81" y="648"/>
                  <a:pt x="27" y="621"/>
                </a:cubicBezTo>
                <a:cubicBezTo>
                  <a:pt x="9" y="612"/>
                  <a:pt x="0" y="594"/>
                  <a:pt x="9" y="567"/>
                </a:cubicBezTo>
                <a:cubicBezTo>
                  <a:pt x="18" y="549"/>
                  <a:pt x="36" y="540"/>
                  <a:pt x="63" y="549"/>
                </a:cubicBezTo>
                <a:cubicBezTo>
                  <a:pt x="144" y="585"/>
                  <a:pt x="225" y="585"/>
                  <a:pt x="278" y="549"/>
                </a:cubicBezTo>
                <a:cubicBezTo>
                  <a:pt x="306" y="531"/>
                  <a:pt x="314" y="513"/>
                  <a:pt x="314" y="477"/>
                </a:cubicBezTo>
                <a:cubicBezTo>
                  <a:pt x="314" y="441"/>
                  <a:pt x="243" y="405"/>
                  <a:pt x="180" y="369"/>
                </a:cubicBezTo>
                <a:cubicBezTo>
                  <a:pt x="144" y="351"/>
                  <a:pt x="99" y="333"/>
                  <a:pt x="63" y="306"/>
                </a:cubicBezTo>
                <a:cubicBezTo>
                  <a:pt x="27" y="270"/>
                  <a:pt x="0" y="234"/>
                  <a:pt x="0" y="189"/>
                </a:cubicBezTo>
                <a:cubicBezTo>
                  <a:pt x="0" y="135"/>
                  <a:pt x="27" y="81"/>
                  <a:pt x="81" y="45"/>
                </a:cubicBezTo>
                <a:cubicBezTo>
                  <a:pt x="153" y="0"/>
                  <a:pt x="270" y="0"/>
                  <a:pt x="369" y="45"/>
                </a:cubicBezTo>
                <a:cubicBezTo>
                  <a:pt x="396" y="54"/>
                  <a:pt x="405" y="72"/>
                  <a:pt x="396" y="99"/>
                </a:cubicBezTo>
                <a:cubicBezTo>
                  <a:pt x="386" y="117"/>
                  <a:pt x="360" y="126"/>
                  <a:pt x="342" y="117"/>
                </a:cubicBezTo>
                <a:cubicBezTo>
                  <a:pt x="261" y="81"/>
                  <a:pt x="180" y="81"/>
                  <a:pt x="126" y="117"/>
                </a:cubicBezTo>
                <a:cubicBezTo>
                  <a:pt x="99" y="135"/>
                  <a:pt x="81" y="162"/>
                  <a:pt x="81" y="189"/>
                </a:cubicBezTo>
                <a:cubicBezTo>
                  <a:pt x="81" y="234"/>
                  <a:pt x="153" y="270"/>
                  <a:pt x="216" y="297"/>
                </a:cubicBezTo>
                <a:cubicBezTo>
                  <a:pt x="261" y="315"/>
                  <a:pt x="297" y="342"/>
                  <a:pt x="333" y="360"/>
                </a:cubicBezTo>
                <a:cubicBezTo>
                  <a:pt x="377" y="396"/>
                  <a:pt x="396" y="432"/>
                  <a:pt x="396" y="477"/>
                </a:cubicBezTo>
                <a:cubicBezTo>
                  <a:pt x="396" y="540"/>
                  <a:pt x="369" y="585"/>
                  <a:pt x="324" y="621"/>
                </a:cubicBezTo>
                <a:cubicBezTo>
                  <a:pt x="288" y="648"/>
                  <a:pt x="234" y="657"/>
                  <a:pt x="180" y="6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27">
            <a:extLst>
              <a:ext uri="{FF2B5EF4-FFF2-40B4-BE49-F238E27FC236}">
                <a16:creationId xmlns:a16="http://schemas.microsoft.com/office/drawing/2014/main" id="{D6649E21-F9B5-7340-B1A4-B8E64D50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828" y="7293201"/>
            <a:ext cx="90373" cy="156959"/>
          </a:xfrm>
          <a:custGeom>
            <a:avLst/>
            <a:gdLst>
              <a:gd name="T0" fmla="*/ 36 w 82"/>
              <a:gd name="T1" fmla="*/ 144 h 145"/>
              <a:gd name="T2" fmla="*/ 36 w 82"/>
              <a:gd name="T3" fmla="*/ 144 h 145"/>
              <a:gd name="T4" fmla="*/ 0 w 82"/>
              <a:gd name="T5" fmla="*/ 108 h 145"/>
              <a:gd name="T6" fmla="*/ 0 w 82"/>
              <a:gd name="T7" fmla="*/ 45 h 145"/>
              <a:gd name="T8" fmla="*/ 36 w 82"/>
              <a:gd name="T9" fmla="*/ 0 h 145"/>
              <a:gd name="T10" fmla="*/ 81 w 82"/>
              <a:gd name="T11" fmla="*/ 45 h 145"/>
              <a:gd name="T12" fmla="*/ 81 w 82"/>
              <a:gd name="T13" fmla="*/ 108 h 145"/>
              <a:gd name="T14" fmla="*/ 36 w 82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145">
                <a:moveTo>
                  <a:pt x="36" y="144"/>
                </a:moveTo>
                <a:lnTo>
                  <a:pt x="36" y="144"/>
                </a:lnTo>
                <a:cubicBezTo>
                  <a:pt x="18" y="144"/>
                  <a:pt x="0" y="126"/>
                  <a:pt x="0" y="10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45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81" y="126"/>
                  <a:pt x="63" y="144"/>
                  <a:pt x="36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28">
            <a:extLst>
              <a:ext uri="{FF2B5EF4-FFF2-40B4-BE49-F238E27FC236}">
                <a16:creationId xmlns:a16="http://schemas.microsoft.com/office/drawing/2014/main" id="{0D633A25-0B62-A444-9A1E-20F6DF69F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828" y="8182643"/>
            <a:ext cx="90373" cy="156962"/>
          </a:xfrm>
          <a:custGeom>
            <a:avLst/>
            <a:gdLst>
              <a:gd name="T0" fmla="*/ 36 w 82"/>
              <a:gd name="T1" fmla="*/ 144 h 145"/>
              <a:gd name="T2" fmla="*/ 36 w 82"/>
              <a:gd name="T3" fmla="*/ 144 h 145"/>
              <a:gd name="T4" fmla="*/ 0 w 82"/>
              <a:gd name="T5" fmla="*/ 99 h 145"/>
              <a:gd name="T6" fmla="*/ 0 w 82"/>
              <a:gd name="T7" fmla="*/ 36 h 145"/>
              <a:gd name="T8" fmla="*/ 36 w 82"/>
              <a:gd name="T9" fmla="*/ 0 h 145"/>
              <a:gd name="T10" fmla="*/ 81 w 82"/>
              <a:gd name="T11" fmla="*/ 36 h 145"/>
              <a:gd name="T12" fmla="*/ 81 w 82"/>
              <a:gd name="T13" fmla="*/ 99 h 145"/>
              <a:gd name="T14" fmla="*/ 36 w 82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145">
                <a:moveTo>
                  <a:pt x="36" y="144"/>
                </a:moveTo>
                <a:lnTo>
                  <a:pt x="36" y="144"/>
                </a:lnTo>
                <a:cubicBezTo>
                  <a:pt x="18" y="144"/>
                  <a:pt x="0" y="127"/>
                  <a:pt x="0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18" y="0"/>
                  <a:pt x="36" y="0"/>
                </a:cubicBezTo>
                <a:cubicBezTo>
                  <a:pt x="63" y="0"/>
                  <a:pt x="81" y="19"/>
                  <a:pt x="81" y="36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127"/>
                  <a:pt x="63" y="144"/>
                  <a:pt x="36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29">
            <a:extLst>
              <a:ext uri="{FF2B5EF4-FFF2-40B4-BE49-F238E27FC236}">
                <a16:creationId xmlns:a16="http://schemas.microsoft.com/office/drawing/2014/main" id="{A935FB5E-2B4A-BB4B-AF72-C8DF47E7D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003" y="8862807"/>
            <a:ext cx="585036" cy="856148"/>
          </a:xfrm>
          <a:custGeom>
            <a:avLst/>
            <a:gdLst>
              <a:gd name="T0" fmla="*/ 396 w 541"/>
              <a:gd name="T1" fmla="*/ 792 h 793"/>
              <a:gd name="T2" fmla="*/ 396 w 541"/>
              <a:gd name="T3" fmla="*/ 792 h 793"/>
              <a:gd name="T4" fmla="*/ 0 w 541"/>
              <a:gd name="T5" fmla="*/ 396 h 793"/>
              <a:gd name="T6" fmla="*/ 396 w 541"/>
              <a:gd name="T7" fmla="*/ 0 h 793"/>
              <a:gd name="T8" fmla="*/ 495 w 541"/>
              <a:gd name="T9" fmla="*/ 18 h 793"/>
              <a:gd name="T10" fmla="*/ 531 w 541"/>
              <a:gd name="T11" fmla="*/ 72 h 793"/>
              <a:gd name="T12" fmla="*/ 468 w 541"/>
              <a:gd name="T13" fmla="*/ 108 h 793"/>
              <a:gd name="T14" fmla="*/ 396 w 541"/>
              <a:gd name="T15" fmla="*/ 99 h 793"/>
              <a:gd name="T16" fmla="*/ 99 w 541"/>
              <a:gd name="T17" fmla="*/ 396 h 793"/>
              <a:gd name="T18" fmla="*/ 396 w 541"/>
              <a:gd name="T19" fmla="*/ 693 h 793"/>
              <a:gd name="T20" fmla="*/ 468 w 541"/>
              <a:gd name="T21" fmla="*/ 684 h 793"/>
              <a:gd name="T22" fmla="*/ 531 w 541"/>
              <a:gd name="T23" fmla="*/ 720 h 793"/>
              <a:gd name="T24" fmla="*/ 495 w 541"/>
              <a:gd name="T25" fmla="*/ 773 h 793"/>
              <a:gd name="T26" fmla="*/ 396 w 541"/>
              <a:gd name="T27" fmla="*/ 792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1" h="793">
                <a:moveTo>
                  <a:pt x="396" y="792"/>
                </a:moveTo>
                <a:lnTo>
                  <a:pt x="396" y="792"/>
                </a:lnTo>
                <a:cubicBezTo>
                  <a:pt x="180" y="792"/>
                  <a:pt x="0" y="612"/>
                  <a:pt x="0" y="396"/>
                </a:cubicBezTo>
                <a:cubicBezTo>
                  <a:pt x="0" y="180"/>
                  <a:pt x="180" y="0"/>
                  <a:pt x="396" y="0"/>
                </a:cubicBezTo>
                <a:cubicBezTo>
                  <a:pt x="432" y="0"/>
                  <a:pt x="459" y="9"/>
                  <a:pt x="495" y="18"/>
                </a:cubicBezTo>
                <a:cubicBezTo>
                  <a:pt x="522" y="18"/>
                  <a:pt x="540" y="45"/>
                  <a:pt x="531" y="72"/>
                </a:cubicBezTo>
                <a:cubicBezTo>
                  <a:pt x="522" y="99"/>
                  <a:pt x="495" y="117"/>
                  <a:pt x="468" y="108"/>
                </a:cubicBezTo>
                <a:cubicBezTo>
                  <a:pt x="450" y="99"/>
                  <a:pt x="423" y="99"/>
                  <a:pt x="396" y="99"/>
                </a:cubicBezTo>
                <a:cubicBezTo>
                  <a:pt x="234" y="99"/>
                  <a:pt x="99" y="234"/>
                  <a:pt x="99" y="396"/>
                </a:cubicBezTo>
                <a:cubicBezTo>
                  <a:pt x="99" y="558"/>
                  <a:pt x="234" y="693"/>
                  <a:pt x="396" y="693"/>
                </a:cubicBezTo>
                <a:cubicBezTo>
                  <a:pt x="423" y="693"/>
                  <a:pt x="450" y="693"/>
                  <a:pt x="468" y="684"/>
                </a:cubicBezTo>
                <a:cubicBezTo>
                  <a:pt x="495" y="675"/>
                  <a:pt x="522" y="693"/>
                  <a:pt x="531" y="720"/>
                </a:cubicBezTo>
                <a:cubicBezTo>
                  <a:pt x="531" y="747"/>
                  <a:pt x="522" y="773"/>
                  <a:pt x="495" y="773"/>
                </a:cubicBezTo>
                <a:cubicBezTo>
                  <a:pt x="459" y="783"/>
                  <a:pt x="432" y="792"/>
                  <a:pt x="396" y="7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30">
            <a:extLst>
              <a:ext uri="{FF2B5EF4-FFF2-40B4-BE49-F238E27FC236}">
                <a16:creationId xmlns:a16="http://schemas.microsoft.com/office/drawing/2014/main" id="{E2402134-BB9A-3449-9DAD-14C7FD54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6506" y="9133919"/>
            <a:ext cx="475638" cy="109398"/>
          </a:xfrm>
          <a:custGeom>
            <a:avLst/>
            <a:gdLst>
              <a:gd name="T0" fmla="*/ 396 w 442"/>
              <a:gd name="T1" fmla="*/ 99 h 100"/>
              <a:gd name="T2" fmla="*/ 396 w 442"/>
              <a:gd name="T3" fmla="*/ 99 h 100"/>
              <a:gd name="T4" fmla="*/ 45 w 442"/>
              <a:gd name="T5" fmla="*/ 99 h 100"/>
              <a:gd name="T6" fmla="*/ 0 w 442"/>
              <a:gd name="T7" fmla="*/ 54 h 100"/>
              <a:gd name="T8" fmla="*/ 45 w 442"/>
              <a:gd name="T9" fmla="*/ 0 h 100"/>
              <a:gd name="T10" fmla="*/ 396 w 442"/>
              <a:gd name="T11" fmla="*/ 0 h 100"/>
              <a:gd name="T12" fmla="*/ 441 w 442"/>
              <a:gd name="T13" fmla="*/ 54 h 100"/>
              <a:gd name="T14" fmla="*/ 396 w 442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2" h="100">
                <a:moveTo>
                  <a:pt x="396" y="99"/>
                </a:moveTo>
                <a:lnTo>
                  <a:pt x="396" y="99"/>
                </a:lnTo>
                <a:cubicBezTo>
                  <a:pt x="45" y="99"/>
                  <a:pt x="45" y="99"/>
                  <a:pt x="45" y="99"/>
                </a:cubicBezTo>
                <a:cubicBezTo>
                  <a:pt x="27" y="99"/>
                  <a:pt x="0" y="81"/>
                  <a:pt x="0" y="54"/>
                </a:cubicBezTo>
                <a:cubicBezTo>
                  <a:pt x="0" y="27"/>
                  <a:pt x="27" y="0"/>
                  <a:pt x="45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414" y="0"/>
                  <a:pt x="441" y="27"/>
                  <a:pt x="441" y="54"/>
                </a:cubicBezTo>
                <a:cubicBezTo>
                  <a:pt x="441" y="81"/>
                  <a:pt x="414" y="99"/>
                  <a:pt x="396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31">
            <a:extLst>
              <a:ext uri="{FF2B5EF4-FFF2-40B4-BE49-F238E27FC236}">
                <a16:creationId xmlns:a16="http://schemas.microsoft.com/office/drawing/2014/main" id="{9278EAC5-A4D1-0F4C-84A0-3C5441AFA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6506" y="9328932"/>
            <a:ext cx="475638" cy="99882"/>
          </a:xfrm>
          <a:custGeom>
            <a:avLst/>
            <a:gdLst>
              <a:gd name="T0" fmla="*/ 396 w 442"/>
              <a:gd name="T1" fmla="*/ 90 h 91"/>
              <a:gd name="T2" fmla="*/ 396 w 442"/>
              <a:gd name="T3" fmla="*/ 90 h 91"/>
              <a:gd name="T4" fmla="*/ 45 w 442"/>
              <a:gd name="T5" fmla="*/ 90 h 91"/>
              <a:gd name="T6" fmla="*/ 0 w 442"/>
              <a:gd name="T7" fmla="*/ 45 h 91"/>
              <a:gd name="T8" fmla="*/ 45 w 442"/>
              <a:gd name="T9" fmla="*/ 0 h 91"/>
              <a:gd name="T10" fmla="*/ 396 w 442"/>
              <a:gd name="T11" fmla="*/ 0 h 91"/>
              <a:gd name="T12" fmla="*/ 441 w 442"/>
              <a:gd name="T13" fmla="*/ 45 h 91"/>
              <a:gd name="T14" fmla="*/ 396 w 442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2" h="91">
                <a:moveTo>
                  <a:pt x="396" y="90"/>
                </a:moveTo>
                <a:lnTo>
                  <a:pt x="396" y="90"/>
                </a:lnTo>
                <a:cubicBezTo>
                  <a:pt x="45" y="90"/>
                  <a:pt x="45" y="90"/>
                  <a:pt x="45" y="90"/>
                </a:cubicBezTo>
                <a:cubicBezTo>
                  <a:pt x="27" y="90"/>
                  <a:pt x="0" y="72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414" y="0"/>
                  <a:pt x="441" y="18"/>
                  <a:pt x="441" y="45"/>
                </a:cubicBezTo>
                <a:cubicBezTo>
                  <a:pt x="441" y="72"/>
                  <a:pt x="414" y="90"/>
                  <a:pt x="396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32">
            <a:extLst>
              <a:ext uri="{FF2B5EF4-FFF2-40B4-BE49-F238E27FC236}">
                <a16:creationId xmlns:a16="http://schemas.microsoft.com/office/drawing/2014/main" id="{BEC2CE63-7807-EC4E-B134-2210EBF29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608" y="11474058"/>
            <a:ext cx="351972" cy="351972"/>
          </a:xfrm>
          <a:custGeom>
            <a:avLst/>
            <a:gdLst>
              <a:gd name="T0" fmla="*/ 279 w 325"/>
              <a:gd name="T1" fmla="*/ 324 h 325"/>
              <a:gd name="T2" fmla="*/ 279 w 325"/>
              <a:gd name="T3" fmla="*/ 324 h 325"/>
              <a:gd name="T4" fmla="*/ 252 w 325"/>
              <a:gd name="T5" fmla="*/ 306 h 325"/>
              <a:gd name="T6" fmla="*/ 18 w 325"/>
              <a:gd name="T7" fmla="*/ 72 h 325"/>
              <a:gd name="T8" fmla="*/ 18 w 325"/>
              <a:gd name="T9" fmla="*/ 19 h 325"/>
              <a:gd name="T10" fmla="*/ 81 w 325"/>
              <a:gd name="T11" fmla="*/ 19 h 325"/>
              <a:gd name="T12" fmla="*/ 315 w 325"/>
              <a:gd name="T13" fmla="*/ 252 h 325"/>
              <a:gd name="T14" fmla="*/ 315 w 325"/>
              <a:gd name="T15" fmla="*/ 306 h 325"/>
              <a:gd name="T16" fmla="*/ 279 w 325"/>
              <a:gd name="T17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" h="325">
                <a:moveTo>
                  <a:pt x="279" y="324"/>
                </a:moveTo>
                <a:lnTo>
                  <a:pt x="279" y="324"/>
                </a:lnTo>
                <a:cubicBezTo>
                  <a:pt x="270" y="324"/>
                  <a:pt x="261" y="315"/>
                  <a:pt x="252" y="306"/>
                </a:cubicBezTo>
                <a:cubicBezTo>
                  <a:pt x="18" y="72"/>
                  <a:pt x="18" y="72"/>
                  <a:pt x="18" y="72"/>
                </a:cubicBezTo>
                <a:cubicBezTo>
                  <a:pt x="0" y="63"/>
                  <a:pt x="0" y="36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315" y="252"/>
                  <a:pt x="315" y="252"/>
                  <a:pt x="315" y="252"/>
                </a:cubicBezTo>
                <a:cubicBezTo>
                  <a:pt x="324" y="270"/>
                  <a:pt x="324" y="297"/>
                  <a:pt x="315" y="306"/>
                </a:cubicBezTo>
                <a:cubicBezTo>
                  <a:pt x="306" y="315"/>
                  <a:pt x="297" y="324"/>
                  <a:pt x="279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33">
            <a:extLst>
              <a:ext uri="{FF2B5EF4-FFF2-40B4-BE49-F238E27FC236}">
                <a16:creationId xmlns:a16="http://schemas.microsoft.com/office/drawing/2014/main" id="{CF137CEA-D919-3846-8DCA-5C0610EC4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695" y="11483571"/>
            <a:ext cx="351972" cy="342459"/>
          </a:xfrm>
          <a:custGeom>
            <a:avLst/>
            <a:gdLst>
              <a:gd name="T0" fmla="*/ 45 w 325"/>
              <a:gd name="T1" fmla="*/ 315 h 316"/>
              <a:gd name="T2" fmla="*/ 45 w 325"/>
              <a:gd name="T3" fmla="*/ 315 h 316"/>
              <a:gd name="T4" fmla="*/ 18 w 325"/>
              <a:gd name="T5" fmla="*/ 297 h 316"/>
              <a:gd name="T6" fmla="*/ 18 w 325"/>
              <a:gd name="T7" fmla="*/ 243 h 316"/>
              <a:gd name="T8" fmla="*/ 252 w 325"/>
              <a:gd name="T9" fmla="*/ 10 h 316"/>
              <a:gd name="T10" fmla="*/ 306 w 325"/>
              <a:gd name="T11" fmla="*/ 10 h 316"/>
              <a:gd name="T12" fmla="*/ 306 w 325"/>
              <a:gd name="T13" fmla="*/ 72 h 316"/>
              <a:gd name="T14" fmla="*/ 81 w 325"/>
              <a:gd name="T15" fmla="*/ 297 h 316"/>
              <a:gd name="T16" fmla="*/ 45 w 325"/>
              <a:gd name="T17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" h="316">
                <a:moveTo>
                  <a:pt x="45" y="315"/>
                </a:moveTo>
                <a:lnTo>
                  <a:pt x="45" y="315"/>
                </a:lnTo>
                <a:cubicBezTo>
                  <a:pt x="36" y="315"/>
                  <a:pt x="27" y="306"/>
                  <a:pt x="18" y="297"/>
                </a:cubicBezTo>
                <a:cubicBezTo>
                  <a:pt x="0" y="288"/>
                  <a:pt x="0" y="261"/>
                  <a:pt x="18" y="243"/>
                </a:cubicBezTo>
                <a:cubicBezTo>
                  <a:pt x="252" y="10"/>
                  <a:pt x="252" y="10"/>
                  <a:pt x="252" y="10"/>
                </a:cubicBezTo>
                <a:cubicBezTo>
                  <a:pt x="261" y="0"/>
                  <a:pt x="288" y="0"/>
                  <a:pt x="306" y="10"/>
                </a:cubicBezTo>
                <a:cubicBezTo>
                  <a:pt x="324" y="27"/>
                  <a:pt x="324" y="54"/>
                  <a:pt x="306" y="72"/>
                </a:cubicBezTo>
                <a:cubicBezTo>
                  <a:pt x="81" y="297"/>
                  <a:pt x="81" y="297"/>
                  <a:pt x="81" y="297"/>
                </a:cubicBezTo>
                <a:cubicBezTo>
                  <a:pt x="72" y="306"/>
                  <a:pt x="63" y="315"/>
                  <a:pt x="45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34">
            <a:extLst>
              <a:ext uri="{FF2B5EF4-FFF2-40B4-BE49-F238E27FC236}">
                <a16:creationId xmlns:a16="http://schemas.microsoft.com/office/drawing/2014/main" id="{96017F53-1081-0044-9C90-5F676424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4207" y="11735660"/>
            <a:ext cx="90373" cy="466125"/>
          </a:xfrm>
          <a:custGeom>
            <a:avLst/>
            <a:gdLst>
              <a:gd name="T0" fmla="*/ 36 w 82"/>
              <a:gd name="T1" fmla="*/ 432 h 433"/>
              <a:gd name="T2" fmla="*/ 36 w 82"/>
              <a:gd name="T3" fmla="*/ 432 h 433"/>
              <a:gd name="T4" fmla="*/ 0 w 82"/>
              <a:gd name="T5" fmla="*/ 387 h 433"/>
              <a:gd name="T6" fmla="*/ 0 w 82"/>
              <a:gd name="T7" fmla="*/ 36 h 433"/>
              <a:gd name="T8" fmla="*/ 36 w 82"/>
              <a:gd name="T9" fmla="*/ 0 h 433"/>
              <a:gd name="T10" fmla="*/ 36 w 82"/>
              <a:gd name="T11" fmla="*/ 0 h 433"/>
              <a:gd name="T12" fmla="*/ 81 w 82"/>
              <a:gd name="T13" fmla="*/ 36 h 433"/>
              <a:gd name="T14" fmla="*/ 81 w 82"/>
              <a:gd name="T15" fmla="*/ 387 h 433"/>
              <a:gd name="T16" fmla="*/ 36 w 82"/>
              <a:gd name="T17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433">
                <a:moveTo>
                  <a:pt x="36" y="432"/>
                </a:moveTo>
                <a:lnTo>
                  <a:pt x="36" y="432"/>
                </a:lnTo>
                <a:cubicBezTo>
                  <a:pt x="18" y="432"/>
                  <a:pt x="0" y="414"/>
                  <a:pt x="0" y="38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1" y="18"/>
                  <a:pt x="81" y="36"/>
                </a:cubicBezTo>
                <a:cubicBezTo>
                  <a:pt x="81" y="387"/>
                  <a:pt x="81" y="387"/>
                  <a:pt x="81" y="387"/>
                </a:cubicBezTo>
                <a:cubicBezTo>
                  <a:pt x="81" y="414"/>
                  <a:pt x="63" y="432"/>
                  <a:pt x="36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35">
            <a:extLst>
              <a:ext uri="{FF2B5EF4-FFF2-40B4-BE49-F238E27FC236}">
                <a16:creationId xmlns:a16="http://schemas.microsoft.com/office/drawing/2014/main" id="{92380F29-AA20-6445-B080-BEEE90AC6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0542" y="11849813"/>
            <a:ext cx="342459" cy="99882"/>
          </a:xfrm>
          <a:custGeom>
            <a:avLst/>
            <a:gdLst>
              <a:gd name="T0" fmla="*/ 270 w 316"/>
              <a:gd name="T1" fmla="*/ 90 h 91"/>
              <a:gd name="T2" fmla="*/ 270 w 316"/>
              <a:gd name="T3" fmla="*/ 90 h 91"/>
              <a:gd name="T4" fmla="*/ 36 w 316"/>
              <a:gd name="T5" fmla="*/ 90 h 91"/>
              <a:gd name="T6" fmla="*/ 0 w 316"/>
              <a:gd name="T7" fmla="*/ 45 h 91"/>
              <a:gd name="T8" fmla="*/ 36 w 316"/>
              <a:gd name="T9" fmla="*/ 0 h 91"/>
              <a:gd name="T10" fmla="*/ 270 w 316"/>
              <a:gd name="T11" fmla="*/ 0 h 91"/>
              <a:gd name="T12" fmla="*/ 315 w 316"/>
              <a:gd name="T13" fmla="*/ 45 h 91"/>
              <a:gd name="T14" fmla="*/ 270 w 316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91">
                <a:moveTo>
                  <a:pt x="270" y="90"/>
                </a:moveTo>
                <a:lnTo>
                  <a:pt x="270" y="90"/>
                </a:lnTo>
                <a:cubicBezTo>
                  <a:pt x="36" y="90"/>
                  <a:pt x="36" y="90"/>
                  <a:pt x="36" y="90"/>
                </a:cubicBezTo>
                <a:cubicBezTo>
                  <a:pt x="18" y="90"/>
                  <a:pt x="0" y="63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97" y="0"/>
                  <a:pt x="315" y="18"/>
                  <a:pt x="315" y="45"/>
                </a:cubicBezTo>
                <a:cubicBezTo>
                  <a:pt x="315" y="63"/>
                  <a:pt x="297" y="90"/>
                  <a:pt x="270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36">
            <a:extLst>
              <a:ext uri="{FF2B5EF4-FFF2-40B4-BE49-F238E27FC236}">
                <a16:creationId xmlns:a16="http://schemas.microsoft.com/office/drawing/2014/main" id="{E94220D8-0AF3-D74A-B5B3-063C3AFC4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0542" y="11987747"/>
            <a:ext cx="342459" cy="90373"/>
          </a:xfrm>
          <a:custGeom>
            <a:avLst/>
            <a:gdLst>
              <a:gd name="T0" fmla="*/ 270 w 316"/>
              <a:gd name="T1" fmla="*/ 81 h 82"/>
              <a:gd name="T2" fmla="*/ 270 w 316"/>
              <a:gd name="T3" fmla="*/ 81 h 82"/>
              <a:gd name="T4" fmla="*/ 36 w 316"/>
              <a:gd name="T5" fmla="*/ 81 h 82"/>
              <a:gd name="T6" fmla="*/ 0 w 316"/>
              <a:gd name="T7" fmla="*/ 36 h 82"/>
              <a:gd name="T8" fmla="*/ 36 w 316"/>
              <a:gd name="T9" fmla="*/ 0 h 82"/>
              <a:gd name="T10" fmla="*/ 270 w 316"/>
              <a:gd name="T11" fmla="*/ 0 h 82"/>
              <a:gd name="T12" fmla="*/ 315 w 316"/>
              <a:gd name="T13" fmla="*/ 36 h 82"/>
              <a:gd name="T14" fmla="*/ 270 w 316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82">
                <a:moveTo>
                  <a:pt x="270" y="81"/>
                </a:moveTo>
                <a:lnTo>
                  <a:pt x="270" y="81"/>
                </a:ln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97" y="0"/>
                  <a:pt x="315" y="18"/>
                  <a:pt x="315" y="36"/>
                </a:cubicBezTo>
                <a:cubicBezTo>
                  <a:pt x="315" y="63"/>
                  <a:pt x="297" y="81"/>
                  <a:pt x="270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37">
            <a:extLst>
              <a:ext uri="{FF2B5EF4-FFF2-40B4-BE49-F238E27FC236}">
                <a16:creationId xmlns:a16="http://schemas.microsoft.com/office/drawing/2014/main" id="{DDA5825B-0C33-A844-9B9F-D9989A8B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855" y="4876960"/>
            <a:ext cx="775291" cy="775288"/>
          </a:xfrm>
          <a:custGeom>
            <a:avLst/>
            <a:gdLst>
              <a:gd name="T0" fmla="*/ 45 w 720"/>
              <a:gd name="T1" fmla="*/ 719 h 720"/>
              <a:gd name="T2" fmla="*/ 45 w 720"/>
              <a:gd name="T3" fmla="*/ 719 h 720"/>
              <a:gd name="T4" fmla="*/ 18 w 720"/>
              <a:gd name="T5" fmla="*/ 710 h 720"/>
              <a:gd name="T6" fmla="*/ 18 w 720"/>
              <a:gd name="T7" fmla="*/ 647 h 720"/>
              <a:gd name="T8" fmla="*/ 638 w 720"/>
              <a:gd name="T9" fmla="*/ 18 h 720"/>
              <a:gd name="T10" fmla="*/ 702 w 720"/>
              <a:gd name="T11" fmla="*/ 18 h 720"/>
              <a:gd name="T12" fmla="*/ 702 w 720"/>
              <a:gd name="T13" fmla="*/ 81 h 720"/>
              <a:gd name="T14" fmla="*/ 81 w 720"/>
              <a:gd name="T15" fmla="*/ 710 h 720"/>
              <a:gd name="T16" fmla="*/ 45 w 720"/>
              <a:gd name="T17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0" h="720">
                <a:moveTo>
                  <a:pt x="45" y="719"/>
                </a:moveTo>
                <a:lnTo>
                  <a:pt x="45" y="719"/>
                </a:lnTo>
                <a:cubicBezTo>
                  <a:pt x="36" y="719"/>
                  <a:pt x="27" y="719"/>
                  <a:pt x="18" y="710"/>
                </a:cubicBezTo>
                <a:cubicBezTo>
                  <a:pt x="0" y="692"/>
                  <a:pt x="0" y="665"/>
                  <a:pt x="18" y="647"/>
                </a:cubicBezTo>
                <a:cubicBezTo>
                  <a:pt x="638" y="18"/>
                  <a:pt x="638" y="18"/>
                  <a:pt x="638" y="18"/>
                </a:cubicBezTo>
                <a:cubicBezTo>
                  <a:pt x="656" y="0"/>
                  <a:pt x="683" y="0"/>
                  <a:pt x="702" y="18"/>
                </a:cubicBezTo>
                <a:cubicBezTo>
                  <a:pt x="719" y="36"/>
                  <a:pt x="719" y="63"/>
                  <a:pt x="702" y="81"/>
                </a:cubicBezTo>
                <a:cubicBezTo>
                  <a:pt x="81" y="710"/>
                  <a:pt x="81" y="710"/>
                  <a:pt x="81" y="710"/>
                </a:cubicBezTo>
                <a:cubicBezTo>
                  <a:pt x="72" y="719"/>
                  <a:pt x="54" y="719"/>
                  <a:pt x="45" y="7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38">
            <a:extLst>
              <a:ext uri="{FF2B5EF4-FFF2-40B4-BE49-F238E27FC236}">
                <a16:creationId xmlns:a16="http://schemas.microsoft.com/office/drawing/2014/main" id="{A32BD998-2FB4-9843-84D2-E87E684D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343" y="4867447"/>
            <a:ext cx="299653" cy="299650"/>
          </a:xfrm>
          <a:custGeom>
            <a:avLst/>
            <a:gdLst>
              <a:gd name="T0" fmla="*/ 135 w 280"/>
              <a:gd name="T1" fmla="*/ 54 h 280"/>
              <a:gd name="T2" fmla="*/ 135 w 280"/>
              <a:gd name="T3" fmla="*/ 54 h 280"/>
              <a:gd name="T4" fmla="*/ 216 w 280"/>
              <a:gd name="T5" fmla="*/ 135 h 280"/>
              <a:gd name="T6" fmla="*/ 135 w 280"/>
              <a:gd name="T7" fmla="*/ 216 h 280"/>
              <a:gd name="T8" fmla="*/ 54 w 280"/>
              <a:gd name="T9" fmla="*/ 135 h 280"/>
              <a:gd name="T10" fmla="*/ 135 w 280"/>
              <a:gd name="T11" fmla="*/ 54 h 280"/>
              <a:gd name="T12" fmla="*/ 135 w 280"/>
              <a:gd name="T13" fmla="*/ 0 h 280"/>
              <a:gd name="T14" fmla="*/ 135 w 280"/>
              <a:gd name="T15" fmla="*/ 0 h 280"/>
              <a:gd name="T16" fmla="*/ 0 w 280"/>
              <a:gd name="T17" fmla="*/ 135 h 280"/>
              <a:gd name="T18" fmla="*/ 135 w 280"/>
              <a:gd name="T19" fmla="*/ 279 h 280"/>
              <a:gd name="T20" fmla="*/ 279 w 280"/>
              <a:gd name="T21" fmla="*/ 135 h 280"/>
              <a:gd name="T22" fmla="*/ 135 w 280"/>
              <a:gd name="T23" fmla="*/ 0 h 280"/>
              <a:gd name="T24" fmla="*/ 135 w 280"/>
              <a:gd name="T25" fmla="*/ 54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280">
                <a:moveTo>
                  <a:pt x="135" y="54"/>
                </a:moveTo>
                <a:lnTo>
                  <a:pt x="135" y="54"/>
                </a:lnTo>
                <a:cubicBezTo>
                  <a:pt x="180" y="54"/>
                  <a:pt x="216" y="90"/>
                  <a:pt x="216" y="135"/>
                </a:cubicBezTo>
                <a:cubicBezTo>
                  <a:pt x="216" y="180"/>
                  <a:pt x="180" y="216"/>
                  <a:pt x="135" y="216"/>
                </a:cubicBezTo>
                <a:cubicBezTo>
                  <a:pt x="90" y="216"/>
                  <a:pt x="54" y="180"/>
                  <a:pt x="54" y="135"/>
                </a:cubicBezTo>
                <a:cubicBezTo>
                  <a:pt x="54" y="90"/>
                  <a:pt x="90" y="54"/>
                  <a:pt x="135" y="54"/>
                </a:cubicBezTo>
                <a:lnTo>
                  <a:pt x="135" y="0"/>
                </a:lnTo>
                <a:lnTo>
                  <a:pt x="135" y="0"/>
                </a:lnTo>
                <a:cubicBezTo>
                  <a:pt x="63" y="0"/>
                  <a:pt x="0" y="63"/>
                  <a:pt x="0" y="135"/>
                </a:cubicBezTo>
                <a:cubicBezTo>
                  <a:pt x="0" y="216"/>
                  <a:pt x="63" y="279"/>
                  <a:pt x="135" y="279"/>
                </a:cubicBezTo>
                <a:cubicBezTo>
                  <a:pt x="216" y="279"/>
                  <a:pt x="279" y="216"/>
                  <a:pt x="279" y="135"/>
                </a:cubicBezTo>
                <a:cubicBezTo>
                  <a:pt x="279" y="63"/>
                  <a:pt x="216" y="0"/>
                  <a:pt x="135" y="0"/>
                </a:cubicBezTo>
                <a:lnTo>
                  <a:pt x="13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39">
            <a:extLst>
              <a:ext uri="{FF2B5EF4-FFF2-40B4-BE49-F238E27FC236}">
                <a16:creationId xmlns:a16="http://schemas.microsoft.com/office/drawing/2014/main" id="{849A749B-06A0-C245-B4B9-D5426759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519" y="5371623"/>
            <a:ext cx="299653" cy="299650"/>
          </a:xfrm>
          <a:custGeom>
            <a:avLst/>
            <a:gdLst>
              <a:gd name="T0" fmla="*/ 144 w 280"/>
              <a:gd name="T1" fmla="*/ 63 h 280"/>
              <a:gd name="T2" fmla="*/ 144 w 280"/>
              <a:gd name="T3" fmla="*/ 63 h 280"/>
              <a:gd name="T4" fmla="*/ 215 w 280"/>
              <a:gd name="T5" fmla="*/ 135 h 280"/>
              <a:gd name="T6" fmla="*/ 144 w 280"/>
              <a:gd name="T7" fmla="*/ 216 h 280"/>
              <a:gd name="T8" fmla="*/ 63 w 280"/>
              <a:gd name="T9" fmla="*/ 135 h 280"/>
              <a:gd name="T10" fmla="*/ 144 w 280"/>
              <a:gd name="T11" fmla="*/ 63 h 280"/>
              <a:gd name="T12" fmla="*/ 144 w 280"/>
              <a:gd name="T13" fmla="*/ 0 h 280"/>
              <a:gd name="T14" fmla="*/ 144 w 280"/>
              <a:gd name="T15" fmla="*/ 0 h 280"/>
              <a:gd name="T16" fmla="*/ 0 w 280"/>
              <a:gd name="T17" fmla="*/ 135 h 280"/>
              <a:gd name="T18" fmla="*/ 144 w 280"/>
              <a:gd name="T19" fmla="*/ 279 h 280"/>
              <a:gd name="T20" fmla="*/ 279 w 280"/>
              <a:gd name="T21" fmla="*/ 135 h 280"/>
              <a:gd name="T22" fmla="*/ 144 w 280"/>
              <a:gd name="T23" fmla="*/ 0 h 280"/>
              <a:gd name="T24" fmla="*/ 144 w 280"/>
              <a:gd name="T25" fmla="*/ 6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280">
                <a:moveTo>
                  <a:pt x="144" y="63"/>
                </a:moveTo>
                <a:lnTo>
                  <a:pt x="144" y="63"/>
                </a:lnTo>
                <a:cubicBezTo>
                  <a:pt x="179" y="63"/>
                  <a:pt x="215" y="99"/>
                  <a:pt x="215" y="135"/>
                </a:cubicBezTo>
                <a:cubicBezTo>
                  <a:pt x="215" y="180"/>
                  <a:pt x="179" y="216"/>
                  <a:pt x="144" y="216"/>
                </a:cubicBezTo>
                <a:cubicBezTo>
                  <a:pt x="99" y="216"/>
                  <a:pt x="63" y="180"/>
                  <a:pt x="63" y="135"/>
                </a:cubicBezTo>
                <a:cubicBezTo>
                  <a:pt x="63" y="99"/>
                  <a:pt x="99" y="63"/>
                  <a:pt x="144" y="63"/>
                </a:cubicBezTo>
                <a:lnTo>
                  <a:pt x="144" y="0"/>
                </a:lnTo>
                <a:lnTo>
                  <a:pt x="144" y="0"/>
                </a:lnTo>
                <a:cubicBezTo>
                  <a:pt x="63" y="0"/>
                  <a:pt x="0" y="63"/>
                  <a:pt x="0" y="135"/>
                </a:cubicBezTo>
                <a:cubicBezTo>
                  <a:pt x="0" y="216"/>
                  <a:pt x="63" y="279"/>
                  <a:pt x="144" y="279"/>
                </a:cubicBezTo>
                <a:cubicBezTo>
                  <a:pt x="215" y="279"/>
                  <a:pt x="279" y="216"/>
                  <a:pt x="279" y="135"/>
                </a:cubicBezTo>
                <a:cubicBezTo>
                  <a:pt x="279" y="63"/>
                  <a:pt x="215" y="0"/>
                  <a:pt x="144" y="0"/>
                </a:cubicBezTo>
                <a:lnTo>
                  <a:pt x="144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6814C0D0-8742-AB41-B7D1-24FF05655ED1}"/>
              </a:ext>
            </a:extLst>
          </p:cNvPr>
          <p:cNvSpPr txBox="1"/>
          <p:nvPr/>
        </p:nvSpPr>
        <p:spPr>
          <a:xfrm>
            <a:off x="10305136" y="766874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60" name="CuadroTexto 559">
            <a:extLst>
              <a:ext uri="{FF2B5EF4-FFF2-40B4-BE49-F238E27FC236}">
                <a16:creationId xmlns:a16="http://schemas.microsoft.com/office/drawing/2014/main" id="{33E23588-9E43-DC4F-B69E-12421E7188C8}"/>
              </a:ext>
            </a:extLst>
          </p:cNvPr>
          <p:cNvSpPr txBox="1"/>
          <p:nvPr/>
        </p:nvSpPr>
        <p:spPr>
          <a:xfrm>
            <a:off x="2451398" y="228229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D4A2AC94-D6B9-D046-9087-0A888A54910F}"/>
              </a:ext>
            </a:extLst>
          </p:cNvPr>
          <p:cNvSpPr txBox="1"/>
          <p:nvPr/>
        </p:nvSpPr>
        <p:spPr>
          <a:xfrm>
            <a:off x="19714526" y="84875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F28CB514-0CF1-C648-9DEA-CC54BB8B0560}"/>
              </a:ext>
            </a:extLst>
          </p:cNvPr>
          <p:cNvSpPr/>
          <p:nvPr/>
        </p:nvSpPr>
        <p:spPr>
          <a:xfrm>
            <a:off x="19685957" y="9180237"/>
            <a:ext cx="41113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6EDDF45-0F93-BD47-A493-0EB6C9F43ED1}"/>
              </a:ext>
            </a:extLst>
          </p:cNvPr>
          <p:cNvSpPr txBox="1"/>
          <p:nvPr/>
        </p:nvSpPr>
        <p:spPr>
          <a:xfrm>
            <a:off x="19742476" y="1100471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CE35FA5F-140E-0144-A822-35A1053ED978}"/>
              </a:ext>
            </a:extLst>
          </p:cNvPr>
          <p:cNvSpPr/>
          <p:nvPr/>
        </p:nvSpPr>
        <p:spPr>
          <a:xfrm>
            <a:off x="19713907" y="11697359"/>
            <a:ext cx="40833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028A25-6C74-4D4D-B977-3BF35242BBDB}"/>
              </a:ext>
            </a:extLst>
          </p:cNvPr>
          <p:cNvGrpSpPr/>
          <p:nvPr/>
        </p:nvGrpSpPr>
        <p:grpSpPr>
          <a:xfrm>
            <a:off x="112043" y="4385674"/>
            <a:ext cx="4551082" cy="1646756"/>
            <a:chOff x="1983249" y="5348098"/>
            <a:chExt cx="4551082" cy="1646756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43979A4D-5E14-7744-8D85-EB1D001FEC61}"/>
                </a:ext>
              </a:extLst>
            </p:cNvPr>
            <p:cNvSpPr txBox="1"/>
            <p:nvPr/>
          </p:nvSpPr>
          <p:spPr>
            <a:xfrm>
              <a:off x="4151656" y="53480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B6721B6C-7E72-2D49-8DBA-D4A1E3186D0F}"/>
                </a:ext>
              </a:extLst>
            </p:cNvPr>
            <p:cNvSpPr/>
            <p:nvPr/>
          </p:nvSpPr>
          <p:spPr>
            <a:xfrm>
              <a:off x="1983249" y="6040747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7CFACC-A904-D948-84F7-864A1A4E64DF}"/>
              </a:ext>
            </a:extLst>
          </p:cNvPr>
          <p:cNvGrpSpPr/>
          <p:nvPr/>
        </p:nvGrpSpPr>
        <p:grpSpPr>
          <a:xfrm>
            <a:off x="112042" y="6997257"/>
            <a:ext cx="4551082" cy="1646756"/>
            <a:chOff x="1983248" y="9719542"/>
            <a:chExt cx="4551082" cy="1646756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55BBFD89-0ED0-AD45-ACED-3BF9F14CF3C1}"/>
                </a:ext>
              </a:extLst>
            </p:cNvPr>
            <p:cNvSpPr txBox="1"/>
            <p:nvPr/>
          </p:nvSpPr>
          <p:spPr>
            <a:xfrm>
              <a:off x="4151655" y="971954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15068175-8E56-EB4F-A7EF-5BF254B2121D}"/>
                </a:ext>
              </a:extLst>
            </p:cNvPr>
            <p:cNvSpPr/>
            <p:nvPr/>
          </p:nvSpPr>
          <p:spPr>
            <a:xfrm>
              <a:off x="1983248" y="10412191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4B873D-CDE3-4049-92DF-1415B32639F2}"/>
              </a:ext>
            </a:extLst>
          </p:cNvPr>
          <p:cNvGrpSpPr/>
          <p:nvPr/>
        </p:nvGrpSpPr>
        <p:grpSpPr>
          <a:xfrm>
            <a:off x="5469393" y="6294408"/>
            <a:ext cx="12948518" cy="6682034"/>
            <a:chOff x="5473547" y="5729783"/>
            <a:chExt cx="12948518" cy="6682034"/>
          </a:xfrm>
        </p:grpSpPr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1CF08B86-DDB7-8C45-B965-7A4A5712A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6518" y="6673082"/>
              <a:ext cx="806166" cy="2867291"/>
            </a:xfrm>
            <a:custGeom>
              <a:avLst/>
              <a:gdLst>
                <a:gd name="T0" fmla="*/ 818 w 855"/>
                <a:gd name="T1" fmla="*/ 611 h 3041"/>
                <a:gd name="T2" fmla="*/ 818 w 855"/>
                <a:gd name="T3" fmla="*/ 611 h 3041"/>
                <a:gd name="T4" fmla="*/ 504 w 855"/>
                <a:gd name="T5" fmla="*/ 54 h 3041"/>
                <a:gd name="T6" fmla="*/ 350 w 855"/>
                <a:gd name="T7" fmla="*/ 54 h 3041"/>
                <a:gd name="T8" fmla="*/ 26 w 855"/>
                <a:gd name="T9" fmla="*/ 611 h 3041"/>
                <a:gd name="T10" fmla="*/ 108 w 855"/>
                <a:gd name="T11" fmla="*/ 737 h 3041"/>
                <a:gd name="T12" fmla="*/ 278 w 855"/>
                <a:gd name="T13" fmla="*/ 737 h 3041"/>
                <a:gd name="T14" fmla="*/ 278 w 855"/>
                <a:gd name="T15" fmla="*/ 3040 h 3041"/>
                <a:gd name="T16" fmla="*/ 576 w 855"/>
                <a:gd name="T17" fmla="*/ 3040 h 3041"/>
                <a:gd name="T18" fmla="*/ 576 w 855"/>
                <a:gd name="T19" fmla="*/ 737 h 3041"/>
                <a:gd name="T20" fmla="*/ 746 w 855"/>
                <a:gd name="T21" fmla="*/ 737 h 3041"/>
                <a:gd name="T22" fmla="*/ 818 w 855"/>
                <a:gd name="T23" fmla="*/ 611 h 3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5" h="3041">
                  <a:moveTo>
                    <a:pt x="818" y="611"/>
                  </a:moveTo>
                  <a:lnTo>
                    <a:pt x="818" y="611"/>
                  </a:lnTo>
                  <a:cubicBezTo>
                    <a:pt x="504" y="54"/>
                    <a:pt x="504" y="54"/>
                    <a:pt x="504" y="54"/>
                  </a:cubicBezTo>
                  <a:cubicBezTo>
                    <a:pt x="468" y="0"/>
                    <a:pt x="386" y="0"/>
                    <a:pt x="350" y="54"/>
                  </a:cubicBezTo>
                  <a:cubicBezTo>
                    <a:pt x="26" y="611"/>
                    <a:pt x="26" y="611"/>
                    <a:pt x="26" y="611"/>
                  </a:cubicBezTo>
                  <a:cubicBezTo>
                    <a:pt x="0" y="665"/>
                    <a:pt x="36" y="737"/>
                    <a:pt x="108" y="737"/>
                  </a:cubicBezTo>
                  <a:cubicBezTo>
                    <a:pt x="278" y="737"/>
                    <a:pt x="278" y="737"/>
                    <a:pt x="278" y="737"/>
                  </a:cubicBezTo>
                  <a:cubicBezTo>
                    <a:pt x="278" y="3040"/>
                    <a:pt x="278" y="3040"/>
                    <a:pt x="278" y="3040"/>
                  </a:cubicBezTo>
                  <a:cubicBezTo>
                    <a:pt x="576" y="3040"/>
                    <a:pt x="576" y="3040"/>
                    <a:pt x="576" y="3040"/>
                  </a:cubicBezTo>
                  <a:cubicBezTo>
                    <a:pt x="576" y="737"/>
                    <a:pt x="576" y="737"/>
                    <a:pt x="576" y="737"/>
                  </a:cubicBezTo>
                  <a:cubicBezTo>
                    <a:pt x="746" y="737"/>
                    <a:pt x="746" y="737"/>
                    <a:pt x="746" y="737"/>
                  </a:cubicBezTo>
                  <a:cubicBezTo>
                    <a:pt x="809" y="737"/>
                    <a:pt x="854" y="665"/>
                    <a:pt x="818" y="61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E0C48BDE-A20E-BE44-BE3C-4EB4FAA5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085" y="6606594"/>
              <a:ext cx="814477" cy="2867291"/>
            </a:xfrm>
            <a:custGeom>
              <a:avLst/>
              <a:gdLst>
                <a:gd name="T0" fmla="*/ 828 w 865"/>
                <a:gd name="T1" fmla="*/ 611 h 3041"/>
                <a:gd name="T2" fmla="*/ 828 w 865"/>
                <a:gd name="T3" fmla="*/ 611 h 3041"/>
                <a:gd name="T4" fmla="*/ 504 w 865"/>
                <a:gd name="T5" fmla="*/ 54 h 3041"/>
                <a:gd name="T6" fmla="*/ 360 w 865"/>
                <a:gd name="T7" fmla="*/ 54 h 3041"/>
                <a:gd name="T8" fmla="*/ 36 w 865"/>
                <a:gd name="T9" fmla="*/ 611 h 3041"/>
                <a:gd name="T10" fmla="*/ 108 w 865"/>
                <a:gd name="T11" fmla="*/ 737 h 3041"/>
                <a:gd name="T12" fmla="*/ 279 w 865"/>
                <a:gd name="T13" fmla="*/ 737 h 3041"/>
                <a:gd name="T14" fmla="*/ 279 w 865"/>
                <a:gd name="T15" fmla="*/ 3040 h 3041"/>
                <a:gd name="T16" fmla="*/ 576 w 865"/>
                <a:gd name="T17" fmla="*/ 3040 h 3041"/>
                <a:gd name="T18" fmla="*/ 576 w 865"/>
                <a:gd name="T19" fmla="*/ 737 h 3041"/>
                <a:gd name="T20" fmla="*/ 756 w 865"/>
                <a:gd name="T21" fmla="*/ 737 h 3041"/>
                <a:gd name="T22" fmla="*/ 828 w 865"/>
                <a:gd name="T23" fmla="*/ 611 h 3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5" h="3041">
                  <a:moveTo>
                    <a:pt x="828" y="611"/>
                  </a:moveTo>
                  <a:lnTo>
                    <a:pt x="828" y="611"/>
                  </a:lnTo>
                  <a:cubicBezTo>
                    <a:pt x="504" y="54"/>
                    <a:pt x="504" y="54"/>
                    <a:pt x="504" y="54"/>
                  </a:cubicBezTo>
                  <a:cubicBezTo>
                    <a:pt x="477" y="0"/>
                    <a:pt x="387" y="0"/>
                    <a:pt x="360" y="54"/>
                  </a:cubicBezTo>
                  <a:cubicBezTo>
                    <a:pt x="36" y="611"/>
                    <a:pt x="36" y="611"/>
                    <a:pt x="36" y="611"/>
                  </a:cubicBezTo>
                  <a:cubicBezTo>
                    <a:pt x="0" y="665"/>
                    <a:pt x="45" y="737"/>
                    <a:pt x="108" y="737"/>
                  </a:cubicBezTo>
                  <a:cubicBezTo>
                    <a:pt x="279" y="737"/>
                    <a:pt x="279" y="737"/>
                    <a:pt x="279" y="737"/>
                  </a:cubicBezTo>
                  <a:cubicBezTo>
                    <a:pt x="279" y="3040"/>
                    <a:pt x="279" y="3040"/>
                    <a:pt x="279" y="3040"/>
                  </a:cubicBezTo>
                  <a:cubicBezTo>
                    <a:pt x="576" y="3040"/>
                    <a:pt x="576" y="3040"/>
                    <a:pt x="576" y="3040"/>
                  </a:cubicBezTo>
                  <a:cubicBezTo>
                    <a:pt x="576" y="737"/>
                    <a:pt x="576" y="737"/>
                    <a:pt x="576" y="737"/>
                  </a:cubicBezTo>
                  <a:cubicBezTo>
                    <a:pt x="756" y="737"/>
                    <a:pt x="756" y="737"/>
                    <a:pt x="756" y="737"/>
                  </a:cubicBezTo>
                  <a:cubicBezTo>
                    <a:pt x="819" y="737"/>
                    <a:pt x="864" y="665"/>
                    <a:pt x="828" y="6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E6E4F644-7DBF-FF43-8630-3D2BCB33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6280" y="6519327"/>
              <a:ext cx="814477" cy="2867291"/>
            </a:xfrm>
            <a:custGeom>
              <a:avLst/>
              <a:gdLst>
                <a:gd name="T0" fmla="*/ 827 w 864"/>
                <a:gd name="T1" fmla="*/ 611 h 3041"/>
                <a:gd name="T2" fmla="*/ 827 w 864"/>
                <a:gd name="T3" fmla="*/ 611 h 3041"/>
                <a:gd name="T4" fmla="*/ 504 w 864"/>
                <a:gd name="T5" fmla="*/ 54 h 3041"/>
                <a:gd name="T6" fmla="*/ 360 w 864"/>
                <a:gd name="T7" fmla="*/ 54 h 3041"/>
                <a:gd name="T8" fmla="*/ 36 w 864"/>
                <a:gd name="T9" fmla="*/ 611 h 3041"/>
                <a:gd name="T10" fmla="*/ 108 w 864"/>
                <a:gd name="T11" fmla="*/ 746 h 3041"/>
                <a:gd name="T12" fmla="*/ 279 w 864"/>
                <a:gd name="T13" fmla="*/ 746 h 3041"/>
                <a:gd name="T14" fmla="*/ 279 w 864"/>
                <a:gd name="T15" fmla="*/ 3040 h 3041"/>
                <a:gd name="T16" fmla="*/ 585 w 864"/>
                <a:gd name="T17" fmla="*/ 3040 h 3041"/>
                <a:gd name="T18" fmla="*/ 585 w 864"/>
                <a:gd name="T19" fmla="*/ 746 h 3041"/>
                <a:gd name="T20" fmla="*/ 755 w 864"/>
                <a:gd name="T21" fmla="*/ 746 h 3041"/>
                <a:gd name="T22" fmla="*/ 827 w 864"/>
                <a:gd name="T23" fmla="*/ 611 h 3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4" h="3041">
                  <a:moveTo>
                    <a:pt x="827" y="611"/>
                  </a:moveTo>
                  <a:lnTo>
                    <a:pt x="827" y="611"/>
                  </a:lnTo>
                  <a:cubicBezTo>
                    <a:pt x="504" y="54"/>
                    <a:pt x="504" y="54"/>
                    <a:pt x="504" y="54"/>
                  </a:cubicBezTo>
                  <a:cubicBezTo>
                    <a:pt x="477" y="0"/>
                    <a:pt x="387" y="0"/>
                    <a:pt x="360" y="54"/>
                  </a:cubicBezTo>
                  <a:cubicBezTo>
                    <a:pt x="36" y="611"/>
                    <a:pt x="36" y="611"/>
                    <a:pt x="36" y="611"/>
                  </a:cubicBezTo>
                  <a:cubicBezTo>
                    <a:pt x="0" y="674"/>
                    <a:pt x="45" y="746"/>
                    <a:pt x="108" y="746"/>
                  </a:cubicBezTo>
                  <a:cubicBezTo>
                    <a:pt x="279" y="746"/>
                    <a:pt x="279" y="746"/>
                    <a:pt x="279" y="746"/>
                  </a:cubicBezTo>
                  <a:cubicBezTo>
                    <a:pt x="279" y="3040"/>
                    <a:pt x="279" y="3040"/>
                    <a:pt x="279" y="3040"/>
                  </a:cubicBezTo>
                  <a:cubicBezTo>
                    <a:pt x="585" y="3040"/>
                    <a:pt x="585" y="3040"/>
                    <a:pt x="585" y="3040"/>
                  </a:cubicBezTo>
                  <a:cubicBezTo>
                    <a:pt x="585" y="746"/>
                    <a:pt x="585" y="746"/>
                    <a:pt x="585" y="746"/>
                  </a:cubicBezTo>
                  <a:cubicBezTo>
                    <a:pt x="755" y="746"/>
                    <a:pt x="755" y="746"/>
                    <a:pt x="755" y="746"/>
                  </a:cubicBezTo>
                  <a:cubicBezTo>
                    <a:pt x="818" y="746"/>
                    <a:pt x="863" y="674"/>
                    <a:pt x="827" y="61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A20484A0-241A-6F44-863A-D39B7ACC0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4911" y="5729783"/>
              <a:ext cx="806166" cy="2867291"/>
            </a:xfrm>
            <a:custGeom>
              <a:avLst/>
              <a:gdLst>
                <a:gd name="T0" fmla="*/ 828 w 856"/>
                <a:gd name="T1" fmla="*/ 612 h 3042"/>
                <a:gd name="T2" fmla="*/ 828 w 856"/>
                <a:gd name="T3" fmla="*/ 612 h 3042"/>
                <a:gd name="T4" fmla="*/ 504 w 856"/>
                <a:gd name="T5" fmla="*/ 63 h 3042"/>
                <a:gd name="T6" fmla="*/ 351 w 856"/>
                <a:gd name="T7" fmla="*/ 63 h 3042"/>
                <a:gd name="T8" fmla="*/ 36 w 856"/>
                <a:gd name="T9" fmla="*/ 612 h 3042"/>
                <a:gd name="T10" fmla="*/ 108 w 856"/>
                <a:gd name="T11" fmla="*/ 747 h 3042"/>
                <a:gd name="T12" fmla="*/ 279 w 856"/>
                <a:gd name="T13" fmla="*/ 747 h 3042"/>
                <a:gd name="T14" fmla="*/ 279 w 856"/>
                <a:gd name="T15" fmla="*/ 3041 h 3042"/>
                <a:gd name="T16" fmla="*/ 576 w 856"/>
                <a:gd name="T17" fmla="*/ 3041 h 3042"/>
                <a:gd name="T18" fmla="*/ 576 w 856"/>
                <a:gd name="T19" fmla="*/ 747 h 3042"/>
                <a:gd name="T20" fmla="*/ 747 w 856"/>
                <a:gd name="T21" fmla="*/ 747 h 3042"/>
                <a:gd name="T22" fmla="*/ 828 w 856"/>
                <a:gd name="T23" fmla="*/ 612 h 3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6" h="3042">
                  <a:moveTo>
                    <a:pt x="828" y="612"/>
                  </a:moveTo>
                  <a:lnTo>
                    <a:pt x="828" y="612"/>
                  </a:lnTo>
                  <a:cubicBezTo>
                    <a:pt x="504" y="63"/>
                    <a:pt x="504" y="63"/>
                    <a:pt x="504" y="63"/>
                  </a:cubicBezTo>
                  <a:cubicBezTo>
                    <a:pt x="468" y="0"/>
                    <a:pt x="387" y="0"/>
                    <a:pt x="351" y="63"/>
                  </a:cubicBezTo>
                  <a:cubicBezTo>
                    <a:pt x="36" y="612"/>
                    <a:pt x="36" y="612"/>
                    <a:pt x="36" y="612"/>
                  </a:cubicBezTo>
                  <a:cubicBezTo>
                    <a:pt x="0" y="675"/>
                    <a:pt x="45" y="747"/>
                    <a:pt x="108" y="747"/>
                  </a:cubicBezTo>
                  <a:cubicBezTo>
                    <a:pt x="279" y="747"/>
                    <a:pt x="279" y="747"/>
                    <a:pt x="279" y="747"/>
                  </a:cubicBezTo>
                  <a:cubicBezTo>
                    <a:pt x="279" y="3041"/>
                    <a:pt x="279" y="3041"/>
                    <a:pt x="279" y="3041"/>
                  </a:cubicBezTo>
                  <a:cubicBezTo>
                    <a:pt x="576" y="3041"/>
                    <a:pt x="576" y="3041"/>
                    <a:pt x="576" y="3041"/>
                  </a:cubicBezTo>
                  <a:cubicBezTo>
                    <a:pt x="576" y="747"/>
                    <a:pt x="576" y="747"/>
                    <a:pt x="576" y="747"/>
                  </a:cubicBezTo>
                  <a:cubicBezTo>
                    <a:pt x="747" y="747"/>
                    <a:pt x="747" y="747"/>
                    <a:pt x="747" y="747"/>
                  </a:cubicBezTo>
                  <a:cubicBezTo>
                    <a:pt x="819" y="747"/>
                    <a:pt x="855" y="675"/>
                    <a:pt x="828" y="6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DAD26D7D-55A1-7B41-8E54-07A8571C1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046" y="5729783"/>
              <a:ext cx="806166" cy="2867291"/>
            </a:xfrm>
            <a:custGeom>
              <a:avLst/>
              <a:gdLst>
                <a:gd name="T0" fmla="*/ 828 w 856"/>
                <a:gd name="T1" fmla="*/ 612 h 3042"/>
                <a:gd name="T2" fmla="*/ 828 w 856"/>
                <a:gd name="T3" fmla="*/ 612 h 3042"/>
                <a:gd name="T4" fmla="*/ 504 w 856"/>
                <a:gd name="T5" fmla="*/ 63 h 3042"/>
                <a:gd name="T6" fmla="*/ 351 w 856"/>
                <a:gd name="T7" fmla="*/ 63 h 3042"/>
                <a:gd name="T8" fmla="*/ 36 w 856"/>
                <a:gd name="T9" fmla="*/ 612 h 3042"/>
                <a:gd name="T10" fmla="*/ 108 w 856"/>
                <a:gd name="T11" fmla="*/ 747 h 3042"/>
                <a:gd name="T12" fmla="*/ 279 w 856"/>
                <a:gd name="T13" fmla="*/ 747 h 3042"/>
                <a:gd name="T14" fmla="*/ 279 w 856"/>
                <a:gd name="T15" fmla="*/ 3041 h 3042"/>
                <a:gd name="T16" fmla="*/ 576 w 856"/>
                <a:gd name="T17" fmla="*/ 3041 h 3042"/>
                <a:gd name="T18" fmla="*/ 576 w 856"/>
                <a:gd name="T19" fmla="*/ 747 h 3042"/>
                <a:gd name="T20" fmla="*/ 747 w 856"/>
                <a:gd name="T21" fmla="*/ 747 h 3042"/>
                <a:gd name="T22" fmla="*/ 828 w 856"/>
                <a:gd name="T23" fmla="*/ 612 h 3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6" h="3042">
                  <a:moveTo>
                    <a:pt x="828" y="612"/>
                  </a:moveTo>
                  <a:lnTo>
                    <a:pt x="828" y="612"/>
                  </a:lnTo>
                  <a:cubicBezTo>
                    <a:pt x="504" y="63"/>
                    <a:pt x="504" y="63"/>
                    <a:pt x="504" y="63"/>
                  </a:cubicBezTo>
                  <a:cubicBezTo>
                    <a:pt x="468" y="0"/>
                    <a:pt x="387" y="0"/>
                    <a:pt x="351" y="63"/>
                  </a:cubicBezTo>
                  <a:cubicBezTo>
                    <a:pt x="36" y="612"/>
                    <a:pt x="36" y="612"/>
                    <a:pt x="36" y="612"/>
                  </a:cubicBezTo>
                  <a:cubicBezTo>
                    <a:pt x="0" y="675"/>
                    <a:pt x="45" y="747"/>
                    <a:pt x="108" y="747"/>
                  </a:cubicBezTo>
                  <a:cubicBezTo>
                    <a:pt x="279" y="747"/>
                    <a:pt x="279" y="747"/>
                    <a:pt x="279" y="747"/>
                  </a:cubicBezTo>
                  <a:cubicBezTo>
                    <a:pt x="279" y="3041"/>
                    <a:pt x="279" y="3041"/>
                    <a:pt x="279" y="3041"/>
                  </a:cubicBezTo>
                  <a:cubicBezTo>
                    <a:pt x="576" y="3041"/>
                    <a:pt x="576" y="3041"/>
                    <a:pt x="576" y="3041"/>
                  </a:cubicBezTo>
                  <a:cubicBezTo>
                    <a:pt x="576" y="747"/>
                    <a:pt x="576" y="747"/>
                    <a:pt x="576" y="747"/>
                  </a:cubicBezTo>
                  <a:cubicBezTo>
                    <a:pt x="747" y="747"/>
                    <a:pt x="747" y="747"/>
                    <a:pt x="747" y="747"/>
                  </a:cubicBezTo>
                  <a:cubicBezTo>
                    <a:pt x="819" y="747"/>
                    <a:pt x="855" y="675"/>
                    <a:pt x="828" y="6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F642EA28-3C15-BB44-826D-384BEF4A8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6896" y="9104044"/>
              <a:ext cx="3137399" cy="3137399"/>
            </a:xfrm>
            <a:custGeom>
              <a:avLst/>
              <a:gdLst>
                <a:gd name="T0" fmla="*/ 3328 w 3329"/>
                <a:gd name="T1" fmla="*/ 1665 h 3331"/>
                <a:gd name="T2" fmla="*/ 3328 w 3329"/>
                <a:gd name="T3" fmla="*/ 1665 h 3331"/>
                <a:gd name="T4" fmla="*/ 1664 w 3329"/>
                <a:gd name="T5" fmla="*/ 3330 h 3331"/>
                <a:gd name="T6" fmla="*/ 0 w 3329"/>
                <a:gd name="T7" fmla="*/ 1665 h 3331"/>
                <a:gd name="T8" fmla="*/ 1664 w 3329"/>
                <a:gd name="T9" fmla="*/ 0 h 3331"/>
                <a:gd name="T10" fmla="*/ 3328 w 3329"/>
                <a:gd name="T11" fmla="*/ 1665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9" h="3331">
                  <a:moveTo>
                    <a:pt x="3328" y="1665"/>
                  </a:moveTo>
                  <a:lnTo>
                    <a:pt x="3328" y="1665"/>
                  </a:lnTo>
                  <a:cubicBezTo>
                    <a:pt x="3328" y="2583"/>
                    <a:pt x="2581" y="3330"/>
                    <a:pt x="1664" y="3330"/>
                  </a:cubicBezTo>
                  <a:cubicBezTo>
                    <a:pt x="747" y="3330"/>
                    <a:pt x="0" y="2583"/>
                    <a:pt x="0" y="1665"/>
                  </a:cubicBezTo>
                  <a:cubicBezTo>
                    <a:pt x="0" y="747"/>
                    <a:pt x="747" y="0"/>
                    <a:pt x="1664" y="0"/>
                  </a:cubicBezTo>
                  <a:cubicBezTo>
                    <a:pt x="2581" y="0"/>
                    <a:pt x="3328" y="747"/>
                    <a:pt x="3328" y="1665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A3730BD-68C5-7C4D-82CF-B2F42A1DB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5315" y="9386618"/>
              <a:ext cx="2576406" cy="2580563"/>
            </a:xfrm>
            <a:custGeom>
              <a:avLst/>
              <a:gdLst>
                <a:gd name="T0" fmla="*/ 2734 w 2735"/>
                <a:gd name="T1" fmla="*/ 1368 h 2737"/>
                <a:gd name="T2" fmla="*/ 2734 w 2735"/>
                <a:gd name="T3" fmla="*/ 1368 h 2737"/>
                <a:gd name="T4" fmla="*/ 1367 w 2735"/>
                <a:gd name="T5" fmla="*/ 2736 h 2737"/>
                <a:gd name="T6" fmla="*/ 0 w 2735"/>
                <a:gd name="T7" fmla="*/ 1368 h 2737"/>
                <a:gd name="T8" fmla="*/ 1367 w 2735"/>
                <a:gd name="T9" fmla="*/ 0 h 2737"/>
                <a:gd name="T10" fmla="*/ 2734 w 2735"/>
                <a:gd name="T11" fmla="*/ 1368 h 2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5" h="2737">
                  <a:moveTo>
                    <a:pt x="2734" y="1368"/>
                  </a:moveTo>
                  <a:lnTo>
                    <a:pt x="2734" y="1368"/>
                  </a:lnTo>
                  <a:cubicBezTo>
                    <a:pt x="2734" y="2124"/>
                    <a:pt x="2122" y="2736"/>
                    <a:pt x="1367" y="2736"/>
                  </a:cubicBezTo>
                  <a:cubicBezTo>
                    <a:pt x="611" y="2736"/>
                    <a:pt x="0" y="2124"/>
                    <a:pt x="0" y="1368"/>
                  </a:cubicBezTo>
                  <a:cubicBezTo>
                    <a:pt x="0" y="612"/>
                    <a:pt x="611" y="0"/>
                    <a:pt x="1367" y="0"/>
                  </a:cubicBezTo>
                  <a:cubicBezTo>
                    <a:pt x="2122" y="0"/>
                    <a:pt x="2734" y="612"/>
                    <a:pt x="2734" y="1368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F7EE42DB-207B-7849-AE9A-AC93F547B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8237" y="9785545"/>
              <a:ext cx="1034717" cy="1782708"/>
            </a:xfrm>
            <a:custGeom>
              <a:avLst/>
              <a:gdLst>
                <a:gd name="T0" fmla="*/ 1097 w 1098"/>
                <a:gd name="T1" fmla="*/ 1251 h 1891"/>
                <a:gd name="T2" fmla="*/ 1097 w 1098"/>
                <a:gd name="T3" fmla="*/ 1251 h 1891"/>
                <a:gd name="T4" fmla="*/ 962 w 1098"/>
                <a:gd name="T5" fmla="*/ 1566 h 1891"/>
                <a:gd name="T6" fmla="*/ 621 w 1098"/>
                <a:gd name="T7" fmla="*/ 1710 h 1891"/>
                <a:gd name="T8" fmla="*/ 621 w 1098"/>
                <a:gd name="T9" fmla="*/ 1890 h 1891"/>
                <a:gd name="T10" fmla="*/ 495 w 1098"/>
                <a:gd name="T11" fmla="*/ 1890 h 1891"/>
                <a:gd name="T12" fmla="*/ 495 w 1098"/>
                <a:gd name="T13" fmla="*/ 1710 h 1891"/>
                <a:gd name="T14" fmla="*/ 135 w 1098"/>
                <a:gd name="T15" fmla="*/ 1575 h 1891"/>
                <a:gd name="T16" fmla="*/ 0 w 1098"/>
                <a:gd name="T17" fmla="*/ 1251 h 1891"/>
                <a:gd name="T18" fmla="*/ 378 w 1098"/>
                <a:gd name="T19" fmla="*/ 1251 h 1891"/>
                <a:gd name="T20" fmla="*/ 495 w 1098"/>
                <a:gd name="T21" fmla="*/ 1422 h 1891"/>
                <a:gd name="T22" fmla="*/ 495 w 1098"/>
                <a:gd name="T23" fmla="*/ 1080 h 1891"/>
                <a:gd name="T24" fmla="*/ 315 w 1098"/>
                <a:gd name="T25" fmla="*/ 1026 h 1891"/>
                <a:gd name="T26" fmla="*/ 198 w 1098"/>
                <a:gd name="T27" fmla="*/ 981 h 1891"/>
                <a:gd name="T28" fmla="*/ 135 w 1098"/>
                <a:gd name="T29" fmla="*/ 936 h 1891"/>
                <a:gd name="T30" fmla="*/ 81 w 1098"/>
                <a:gd name="T31" fmla="*/ 882 h 1891"/>
                <a:gd name="T32" fmla="*/ 36 w 1098"/>
                <a:gd name="T33" fmla="*/ 819 h 1891"/>
                <a:gd name="T34" fmla="*/ 0 w 1098"/>
                <a:gd name="T35" fmla="*/ 639 h 1891"/>
                <a:gd name="T36" fmla="*/ 144 w 1098"/>
                <a:gd name="T37" fmla="*/ 324 h 1891"/>
                <a:gd name="T38" fmla="*/ 495 w 1098"/>
                <a:gd name="T39" fmla="*/ 180 h 1891"/>
                <a:gd name="T40" fmla="*/ 495 w 1098"/>
                <a:gd name="T41" fmla="*/ 0 h 1891"/>
                <a:gd name="T42" fmla="*/ 621 w 1098"/>
                <a:gd name="T43" fmla="*/ 0 h 1891"/>
                <a:gd name="T44" fmla="*/ 621 w 1098"/>
                <a:gd name="T45" fmla="*/ 180 h 1891"/>
                <a:gd name="T46" fmla="*/ 962 w 1098"/>
                <a:gd name="T47" fmla="*/ 297 h 1891"/>
                <a:gd name="T48" fmla="*/ 1097 w 1098"/>
                <a:gd name="T49" fmla="*/ 630 h 1891"/>
                <a:gd name="T50" fmla="*/ 729 w 1098"/>
                <a:gd name="T51" fmla="*/ 630 h 1891"/>
                <a:gd name="T52" fmla="*/ 621 w 1098"/>
                <a:gd name="T53" fmla="*/ 477 h 1891"/>
                <a:gd name="T54" fmla="*/ 621 w 1098"/>
                <a:gd name="T55" fmla="*/ 810 h 1891"/>
                <a:gd name="T56" fmla="*/ 890 w 1098"/>
                <a:gd name="T57" fmla="*/ 909 h 1891"/>
                <a:gd name="T58" fmla="*/ 1097 w 1098"/>
                <a:gd name="T59" fmla="*/ 1251 h 1891"/>
                <a:gd name="T60" fmla="*/ 495 w 1098"/>
                <a:gd name="T61" fmla="*/ 468 h 1891"/>
                <a:gd name="T62" fmla="*/ 495 w 1098"/>
                <a:gd name="T63" fmla="*/ 468 h 1891"/>
                <a:gd name="T64" fmla="*/ 378 w 1098"/>
                <a:gd name="T65" fmla="*/ 603 h 1891"/>
                <a:gd name="T66" fmla="*/ 495 w 1098"/>
                <a:gd name="T67" fmla="*/ 774 h 1891"/>
                <a:gd name="T68" fmla="*/ 495 w 1098"/>
                <a:gd name="T69" fmla="*/ 468 h 1891"/>
                <a:gd name="T70" fmla="*/ 621 w 1098"/>
                <a:gd name="T71" fmla="*/ 1422 h 1891"/>
                <a:gd name="T72" fmla="*/ 621 w 1098"/>
                <a:gd name="T73" fmla="*/ 1422 h 1891"/>
                <a:gd name="T74" fmla="*/ 720 w 1098"/>
                <a:gd name="T75" fmla="*/ 1287 h 1891"/>
                <a:gd name="T76" fmla="*/ 621 w 1098"/>
                <a:gd name="T77" fmla="*/ 1125 h 1891"/>
                <a:gd name="T78" fmla="*/ 621 w 1098"/>
                <a:gd name="T79" fmla="*/ 1422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8" h="1891">
                  <a:moveTo>
                    <a:pt x="1097" y="1251"/>
                  </a:moveTo>
                  <a:lnTo>
                    <a:pt x="1097" y="1251"/>
                  </a:lnTo>
                  <a:cubicBezTo>
                    <a:pt x="1097" y="1368"/>
                    <a:pt x="1052" y="1476"/>
                    <a:pt x="962" y="1566"/>
                  </a:cubicBezTo>
                  <a:cubicBezTo>
                    <a:pt x="872" y="1647"/>
                    <a:pt x="765" y="1701"/>
                    <a:pt x="621" y="1710"/>
                  </a:cubicBezTo>
                  <a:cubicBezTo>
                    <a:pt x="621" y="1890"/>
                    <a:pt x="621" y="1890"/>
                    <a:pt x="621" y="1890"/>
                  </a:cubicBezTo>
                  <a:cubicBezTo>
                    <a:pt x="495" y="1890"/>
                    <a:pt x="495" y="1890"/>
                    <a:pt x="495" y="1890"/>
                  </a:cubicBezTo>
                  <a:cubicBezTo>
                    <a:pt x="495" y="1710"/>
                    <a:pt x="495" y="1710"/>
                    <a:pt x="495" y="1710"/>
                  </a:cubicBezTo>
                  <a:cubicBezTo>
                    <a:pt x="342" y="1701"/>
                    <a:pt x="225" y="1656"/>
                    <a:pt x="135" y="1575"/>
                  </a:cubicBezTo>
                  <a:cubicBezTo>
                    <a:pt x="45" y="1494"/>
                    <a:pt x="0" y="1386"/>
                    <a:pt x="0" y="1251"/>
                  </a:cubicBezTo>
                  <a:cubicBezTo>
                    <a:pt x="378" y="1251"/>
                    <a:pt x="378" y="1251"/>
                    <a:pt x="378" y="1251"/>
                  </a:cubicBezTo>
                  <a:cubicBezTo>
                    <a:pt x="387" y="1341"/>
                    <a:pt x="423" y="1404"/>
                    <a:pt x="495" y="1422"/>
                  </a:cubicBezTo>
                  <a:cubicBezTo>
                    <a:pt x="495" y="1080"/>
                    <a:pt x="495" y="1080"/>
                    <a:pt x="495" y="1080"/>
                  </a:cubicBezTo>
                  <a:cubicBezTo>
                    <a:pt x="432" y="1071"/>
                    <a:pt x="369" y="1044"/>
                    <a:pt x="315" y="1026"/>
                  </a:cubicBezTo>
                  <a:cubicBezTo>
                    <a:pt x="252" y="1008"/>
                    <a:pt x="216" y="990"/>
                    <a:pt x="198" y="981"/>
                  </a:cubicBezTo>
                  <a:cubicBezTo>
                    <a:pt x="189" y="972"/>
                    <a:pt x="162" y="954"/>
                    <a:pt x="135" y="936"/>
                  </a:cubicBezTo>
                  <a:cubicBezTo>
                    <a:pt x="117" y="918"/>
                    <a:pt x="90" y="900"/>
                    <a:pt x="81" y="882"/>
                  </a:cubicBezTo>
                  <a:cubicBezTo>
                    <a:pt x="64" y="864"/>
                    <a:pt x="54" y="846"/>
                    <a:pt x="36" y="819"/>
                  </a:cubicBezTo>
                  <a:cubicBezTo>
                    <a:pt x="9" y="774"/>
                    <a:pt x="0" y="720"/>
                    <a:pt x="0" y="639"/>
                  </a:cubicBezTo>
                  <a:cubicBezTo>
                    <a:pt x="0" y="513"/>
                    <a:pt x="45" y="405"/>
                    <a:pt x="144" y="324"/>
                  </a:cubicBezTo>
                  <a:cubicBezTo>
                    <a:pt x="234" y="234"/>
                    <a:pt x="351" y="189"/>
                    <a:pt x="495" y="18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21" y="180"/>
                    <a:pt x="621" y="180"/>
                    <a:pt x="621" y="180"/>
                  </a:cubicBezTo>
                  <a:cubicBezTo>
                    <a:pt x="765" y="189"/>
                    <a:pt x="881" y="225"/>
                    <a:pt x="962" y="297"/>
                  </a:cubicBezTo>
                  <a:cubicBezTo>
                    <a:pt x="1052" y="378"/>
                    <a:pt x="1097" y="486"/>
                    <a:pt x="1097" y="630"/>
                  </a:cubicBezTo>
                  <a:cubicBezTo>
                    <a:pt x="729" y="630"/>
                    <a:pt x="729" y="630"/>
                    <a:pt x="729" y="630"/>
                  </a:cubicBezTo>
                  <a:cubicBezTo>
                    <a:pt x="720" y="558"/>
                    <a:pt x="684" y="504"/>
                    <a:pt x="621" y="477"/>
                  </a:cubicBezTo>
                  <a:cubicBezTo>
                    <a:pt x="621" y="810"/>
                    <a:pt x="621" y="810"/>
                    <a:pt x="621" y="810"/>
                  </a:cubicBezTo>
                  <a:cubicBezTo>
                    <a:pt x="756" y="855"/>
                    <a:pt x="845" y="882"/>
                    <a:pt x="890" y="909"/>
                  </a:cubicBezTo>
                  <a:cubicBezTo>
                    <a:pt x="1025" y="981"/>
                    <a:pt x="1097" y="1098"/>
                    <a:pt x="1097" y="1251"/>
                  </a:cubicBezTo>
                  <a:close/>
                  <a:moveTo>
                    <a:pt x="495" y="468"/>
                  </a:moveTo>
                  <a:lnTo>
                    <a:pt x="495" y="468"/>
                  </a:lnTo>
                  <a:cubicBezTo>
                    <a:pt x="414" y="486"/>
                    <a:pt x="378" y="531"/>
                    <a:pt x="378" y="603"/>
                  </a:cubicBezTo>
                  <a:cubicBezTo>
                    <a:pt x="378" y="684"/>
                    <a:pt x="414" y="738"/>
                    <a:pt x="495" y="774"/>
                  </a:cubicBezTo>
                  <a:lnTo>
                    <a:pt x="495" y="468"/>
                  </a:lnTo>
                  <a:close/>
                  <a:moveTo>
                    <a:pt x="621" y="1422"/>
                  </a:moveTo>
                  <a:lnTo>
                    <a:pt x="621" y="1422"/>
                  </a:lnTo>
                  <a:cubicBezTo>
                    <a:pt x="684" y="1395"/>
                    <a:pt x="720" y="1350"/>
                    <a:pt x="720" y="1287"/>
                  </a:cubicBezTo>
                  <a:cubicBezTo>
                    <a:pt x="720" y="1215"/>
                    <a:pt x="684" y="1161"/>
                    <a:pt x="621" y="1125"/>
                  </a:cubicBezTo>
                  <a:lnTo>
                    <a:pt x="621" y="1422"/>
                  </a:ln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EA1A347D-6AEB-5C46-9089-4AEB89796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5531" y="8326968"/>
              <a:ext cx="3129085" cy="3129085"/>
            </a:xfrm>
            <a:custGeom>
              <a:avLst/>
              <a:gdLst>
                <a:gd name="T0" fmla="*/ 3320 w 3321"/>
                <a:gd name="T1" fmla="*/ 1655 h 3321"/>
                <a:gd name="T2" fmla="*/ 3320 w 3321"/>
                <a:gd name="T3" fmla="*/ 1655 h 3321"/>
                <a:gd name="T4" fmla="*/ 1665 w 3321"/>
                <a:gd name="T5" fmla="*/ 3320 h 3321"/>
                <a:gd name="T6" fmla="*/ 0 w 3321"/>
                <a:gd name="T7" fmla="*/ 1655 h 3321"/>
                <a:gd name="T8" fmla="*/ 1665 w 3321"/>
                <a:gd name="T9" fmla="*/ 0 h 3321"/>
                <a:gd name="T10" fmla="*/ 3320 w 3321"/>
                <a:gd name="T11" fmla="*/ 1655 h 3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1" h="3321">
                  <a:moveTo>
                    <a:pt x="3320" y="1655"/>
                  </a:moveTo>
                  <a:lnTo>
                    <a:pt x="3320" y="1655"/>
                  </a:lnTo>
                  <a:cubicBezTo>
                    <a:pt x="3320" y="2573"/>
                    <a:pt x="2582" y="3320"/>
                    <a:pt x="1665" y="3320"/>
                  </a:cubicBezTo>
                  <a:cubicBezTo>
                    <a:pt x="747" y="3320"/>
                    <a:pt x="0" y="2573"/>
                    <a:pt x="0" y="1655"/>
                  </a:cubicBezTo>
                  <a:cubicBezTo>
                    <a:pt x="0" y="746"/>
                    <a:pt x="747" y="0"/>
                    <a:pt x="1665" y="0"/>
                  </a:cubicBezTo>
                  <a:cubicBezTo>
                    <a:pt x="2582" y="0"/>
                    <a:pt x="3320" y="746"/>
                    <a:pt x="3320" y="1655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EDFD9EC9-81FD-9840-A158-229D40EE2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3948" y="8597074"/>
              <a:ext cx="2580563" cy="2584717"/>
            </a:xfrm>
            <a:custGeom>
              <a:avLst/>
              <a:gdLst>
                <a:gd name="T0" fmla="*/ 2736 w 2737"/>
                <a:gd name="T1" fmla="*/ 1367 h 2745"/>
                <a:gd name="T2" fmla="*/ 2736 w 2737"/>
                <a:gd name="T3" fmla="*/ 1367 h 2745"/>
                <a:gd name="T4" fmla="*/ 1368 w 2737"/>
                <a:gd name="T5" fmla="*/ 2744 h 2745"/>
                <a:gd name="T6" fmla="*/ 0 w 2737"/>
                <a:gd name="T7" fmla="*/ 1367 h 2745"/>
                <a:gd name="T8" fmla="*/ 1368 w 2737"/>
                <a:gd name="T9" fmla="*/ 0 h 2745"/>
                <a:gd name="T10" fmla="*/ 2736 w 2737"/>
                <a:gd name="T11" fmla="*/ 1367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7" h="2745">
                  <a:moveTo>
                    <a:pt x="2736" y="1367"/>
                  </a:moveTo>
                  <a:lnTo>
                    <a:pt x="2736" y="1367"/>
                  </a:lnTo>
                  <a:cubicBezTo>
                    <a:pt x="2736" y="2123"/>
                    <a:pt x="2124" y="2744"/>
                    <a:pt x="1368" y="2744"/>
                  </a:cubicBezTo>
                  <a:cubicBezTo>
                    <a:pt x="612" y="2744"/>
                    <a:pt x="0" y="2123"/>
                    <a:pt x="0" y="1367"/>
                  </a:cubicBezTo>
                  <a:cubicBezTo>
                    <a:pt x="0" y="611"/>
                    <a:pt x="612" y="0"/>
                    <a:pt x="1368" y="0"/>
                  </a:cubicBezTo>
                  <a:cubicBezTo>
                    <a:pt x="2124" y="0"/>
                    <a:pt x="2736" y="611"/>
                    <a:pt x="2736" y="1367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B77154F-EDE1-C247-AFFD-4EDFF1E33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6870" y="9004312"/>
              <a:ext cx="1034719" cy="1774397"/>
            </a:xfrm>
            <a:custGeom>
              <a:avLst/>
              <a:gdLst>
                <a:gd name="T0" fmla="*/ 1098 w 1099"/>
                <a:gd name="T1" fmla="*/ 1250 h 1881"/>
                <a:gd name="T2" fmla="*/ 1098 w 1099"/>
                <a:gd name="T3" fmla="*/ 1250 h 1881"/>
                <a:gd name="T4" fmla="*/ 963 w 1099"/>
                <a:gd name="T5" fmla="*/ 1556 h 1881"/>
                <a:gd name="T6" fmla="*/ 612 w 1099"/>
                <a:gd name="T7" fmla="*/ 1709 h 1881"/>
                <a:gd name="T8" fmla="*/ 612 w 1099"/>
                <a:gd name="T9" fmla="*/ 1880 h 1881"/>
                <a:gd name="T10" fmla="*/ 495 w 1099"/>
                <a:gd name="T11" fmla="*/ 1880 h 1881"/>
                <a:gd name="T12" fmla="*/ 495 w 1099"/>
                <a:gd name="T13" fmla="*/ 1709 h 1881"/>
                <a:gd name="T14" fmla="*/ 135 w 1099"/>
                <a:gd name="T15" fmla="*/ 1574 h 1881"/>
                <a:gd name="T16" fmla="*/ 0 w 1099"/>
                <a:gd name="T17" fmla="*/ 1241 h 1881"/>
                <a:gd name="T18" fmla="*/ 378 w 1099"/>
                <a:gd name="T19" fmla="*/ 1241 h 1881"/>
                <a:gd name="T20" fmla="*/ 495 w 1099"/>
                <a:gd name="T21" fmla="*/ 1412 h 1881"/>
                <a:gd name="T22" fmla="*/ 495 w 1099"/>
                <a:gd name="T23" fmla="*/ 1079 h 1881"/>
                <a:gd name="T24" fmla="*/ 306 w 1099"/>
                <a:gd name="T25" fmla="*/ 1016 h 1881"/>
                <a:gd name="T26" fmla="*/ 198 w 1099"/>
                <a:gd name="T27" fmla="*/ 971 h 1881"/>
                <a:gd name="T28" fmla="*/ 135 w 1099"/>
                <a:gd name="T29" fmla="*/ 935 h 1881"/>
                <a:gd name="T30" fmla="*/ 81 w 1099"/>
                <a:gd name="T31" fmla="*/ 881 h 1881"/>
                <a:gd name="T32" fmla="*/ 36 w 1099"/>
                <a:gd name="T33" fmla="*/ 818 h 1881"/>
                <a:gd name="T34" fmla="*/ 0 w 1099"/>
                <a:gd name="T35" fmla="*/ 629 h 1881"/>
                <a:gd name="T36" fmla="*/ 135 w 1099"/>
                <a:gd name="T37" fmla="*/ 315 h 1881"/>
                <a:gd name="T38" fmla="*/ 495 w 1099"/>
                <a:gd name="T39" fmla="*/ 171 h 1881"/>
                <a:gd name="T40" fmla="*/ 495 w 1099"/>
                <a:gd name="T41" fmla="*/ 0 h 1881"/>
                <a:gd name="T42" fmla="*/ 612 w 1099"/>
                <a:gd name="T43" fmla="*/ 0 h 1881"/>
                <a:gd name="T44" fmla="*/ 612 w 1099"/>
                <a:gd name="T45" fmla="*/ 171 h 1881"/>
                <a:gd name="T46" fmla="*/ 963 w 1099"/>
                <a:gd name="T47" fmla="*/ 296 h 1881"/>
                <a:gd name="T48" fmla="*/ 1098 w 1099"/>
                <a:gd name="T49" fmla="*/ 629 h 1881"/>
                <a:gd name="T50" fmla="*/ 729 w 1099"/>
                <a:gd name="T51" fmla="*/ 629 h 1881"/>
                <a:gd name="T52" fmla="*/ 612 w 1099"/>
                <a:gd name="T53" fmla="*/ 467 h 1881"/>
                <a:gd name="T54" fmla="*/ 612 w 1099"/>
                <a:gd name="T55" fmla="*/ 809 h 1881"/>
                <a:gd name="T56" fmla="*/ 891 w 1099"/>
                <a:gd name="T57" fmla="*/ 899 h 1881"/>
                <a:gd name="T58" fmla="*/ 1098 w 1099"/>
                <a:gd name="T59" fmla="*/ 1250 h 1881"/>
                <a:gd name="T60" fmla="*/ 495 w 1099"/>
                <a:gd name="T61" fmla="*/ 467 h 1881"/>
                <a:gd name="T62" fmla="*/ 495 w 1099"/>
                <a:gd name="T63" fmla="*/ 467 h 1881"/>
                <a:gd name="T64" fmla="*/ 369 w 1099"/>
                <a:gd name="T65" fmla="*/ 602 h 1881"/>
                <a:gd name="T66" fmla="*/ 495 w 1099"/>
                <a:gd name="T67" fmla="*/ 764 h 1881"/>
                <a:gd name="T68" fmla="*/ 495 w 1099"/>
                <a:gd name="T69" fmla="*/ 467 h 1881"/>
                <a:gd name="T70" fmla="*/ 612 w 1099"/>
                <a:gd name="T71" fmla="*/ 1412 h 1881"/>
                <a:gd name="T72" fmla="*/ 612 w 1099"/>
                <a:gd name="T73" fmla="*/ 1412 h 1881"/>
                <a:gd name="T74" fmla="*/ 720 w 1099"/>
                <a:gd name="T75" fmla="*/ 1277 h 1881"/>
                <a:gd name="T76" fmla="*/ 612 w 1099"/>
                <a:gd name="T77" fmla="*/ 1124 h 1881"/>
                <a:gd name="T78" fmla="*/ 612 w 1099"/>
                <a:gd name="T79" fmla="*/ 1412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9" h="1881">
                  <a:moveTo>
                    <a:pt x="1098" y="1250"/>
                  </a:moveTo>
                  <a:lnTo>
                    <a:pt x="1098" y="1250"/>
                  </a:lnTo>
                  <a:cubicBezTo>
                    <a:pt x="1098" y="1367"/>
                    <a:pt x="1053" y="1466"/>
                    <a:pt x="963" y="1556"/>
                  </a:cubicBezTo>
                  <a:cubicBezTo>
                    <a:pt x="873" y="1646"/>
                    <a:pt x="756" y="1691"/>
                    <a:pt x="612" y="1709"/>
                  </a:cubicBezTo>
                  <a:cubicBezTo>
                    <a:pt x="612" y="1880"/>
                    <a:pt x="612" y="1880"/>
                    <a:pt x="612" y="1880"/>
                  </a:cubicBezTo>
                  <a:cubicBezTo>
                    <a:pt x="495" y="1880"/>
                    <a:pt x="495" y="1880"/>
                    <a:pt x="495" y="1880"/>
                  </a:cubicBezTo>
                  <a:cubicBezTo>
                    <a:pt x="495" y="1709"/>
                    <a:pt x="495" y="1709"/>
                    <a:pt x="495" y="1709"/>
                  </a:cubicBezTo>
                  <a:cubicBezTo>
                    <a:pt x="342" y="1700"/>
                    <a:pt x="216" y="1655"/>
                    <a:pt x="135" y="1574"/>
                  </a:cubicBezTo>
                  <a:cubicBezTo>
                    <a:pt x="45" y="1493"/>
                    <a:pt x="0" y="1385"/>
                    <a:pt x="0" y="1241"/>
                  </a:cubicBezTo>
                  <a:cubicBezTo>
                    <a:pt x="378" y="1241"/>
                    <a:pt x="378" y="1241"/>
                    <a:pt x="378" y="1241"/>
                  </a:cubicBezTo>
                  <a:cubicBezTo>
                    <a:pt x="387" y="1340"/>
                    <a:pt x="423" y="1394"/>
                    <a:pt x="495" y="1412"/>
                  </a:cubicBezTo>
                  <a:cubicBezTo>
                    <a:pt x="495" y="1079"/>
                    <a:pt x="495" y="1079"/>
                    <a:pt x="495" y="1079"/>
                  </a:cubicBezTo>
                  <a:cubicBezTo>
                    <a:pt x="432" y="1061"/>
                    <a:pt x="369" y="1043"/>
                    <a:pt x="306" y="1016"/>
                  </a:cubicBezTo>
                  <a:cubicBezTo>
                    <a:pt x="252" y="998"/>
                    <a:pt x="216" y="980"/>
                    <a:pt x="198" y="971"/>
                  </a:cubicBezTo>
                  <a:cubicBezTo>
                    <a:pt x="180" y="962"/>
                    <a:pt x="162" y="953"/>
                    <a:pt x="135" y="935"/>
                  </a:cubicBezTo>
                  <a:cubicBezTo>
                    <a:pt x="108" y="917"/>
                    <a:pt x="90" y="899"/>
                    <a:pt x="81" y="881"/>
                  </a:cubicBezTo>
                  <a:cubicBezTo>
                    <a:pt x="63" y="863"/>
                    <a:pt x="54" y="836"/>
                    <a:pt x="36" y="818"/>
                  </a:cubicBezTo>
                  <a:cubicBezTo>
                    <a:pt x="9" y="773"/>
                    <a:pt x="0" y="710"/>
                    <a:pt x="0" y="629"/>
                  </a:cubicBezTo>
                  <a:cubicBezTo>
                    <a:pt x="0" y="503"/>
                    <a:pt x="45" y="395"/>
                    <a:pt x="135" y="315"/>
                  </a:cubicBezTo>
                  <a:cubicBezTo>
                    <a:pt x="234" y="233"/>
                    <a:pt x="351" y="188"/>
                    <a:pt x="495" y="171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612" y="0"/>
                    <a:pt x="612" y="0"/>
                    <a:pt x="612" y="0"/>
                  </a:cubicBezTo>
                  <a:cubicBezTo>
                    <a:pt x="612" y="171"/>
                    <a:pt x="612" y="171"/>
                    <a:pt x="612" y="171"/>
                  </a:cubicBezTo>
                  <a:cubicBezTo>
                    <a:pt x="765" y="179"/>
                    <a:pt x="873" y="224"/>
                    <a:pt x="963" y="296"/>
                  </a:cubicBezTo>
                  <a:cubicBezTo>
                    <a:pt x="1044" y="368"/>
                    <a:pt x="1089" y="476"/>
                    <a:pt x="1098" y="629"/>
                  </a:cubicBezTo>
                  <a:cubicBezTo>
                    <a:pt x="729" y="629"/>
                    <a:pt x="729" y="629"/>
                    <a:pt x="729" y="629"/>
                  </a:cubicBezTo>
                  <a:cubicBezTo>
                    <a:pt x="720" y="548"/>
                    <a:pt x="684" y="494"/>
                    <a:pt x="612" y="467"/>
                  </a:cubicBezTo>
                  <a:cubicBezTo>
                    <a:pt x="612" y="809"/>
                    <a:pt x="612" y="809"/>
                    <a:pt x="612" y="809"/>
                  </a:cubicBezTo>
                  <a:cubicBezTo>
                    <a:pt x="756" y="845"/>
                    <a:pt x="846" y="881"/>
                    <a:pt x="891" y="899"/>
                  </a:cubicBezTo>
                  <a:cubicBezTo>
                    <a:pt x="1026" y="971"/>
                    <a:pt x="1098" y="1088"/>
                    <a:pt x="1098" y="1250"/>
                  </a:cubicBezTo>
                  <a:close/>
                  <a:moveTo>
                    <a:pt x="495" y="467"/>
                  </a:moveTo>
                  <a:lnTo>
                    <a:pt x="495" y="467"/>
                  </a:lnTo>
                  <a:cubicBezTo>
                    <a:pt x="414" y="485"/>
                    <a:pt x="369" y="530"/>
                    <a:pt x="369" y="602"/>
                  </a:cubicBezTo>
                  <a:cubicBezTo>
                    <a:pt x="369" y="674"/>
                    <a:pt x="414" y="728"/>
                    <a:pt x="495" y="764"/>
                  </a:cubicBezTo>
                  <a:lnTo>
                    <a:pt x="495" y="467"/>
                  </a:lnTo>
                  <a:close/>
                  <a:moveTo>
                    <a:pt x="612" y="1412"/>
                  </a:moveTo>
                  <a:lnTo>
                    <a:pt x="612" y="1412"/>
                  </a:lnTo>
                  <a:cubicBezTo>
                    <a:pt x="684" y="1394"/>
                    <a:pt x="720" y="1349"/>
                    <a:pt x="720" y="1277"/>
                  </a:cubicBezTo>
                  <a:cubicBezTo>
                    <a:pt x="720" y="1214"/>
                    <a:pt x="684" y="1160"/>
                    <a:pt x="612" y="1124"/>
                  </a:cubicBezTo>
                  <a:lnTo>
                    <a:pt x="612" y="1412"/>
                  </a:ln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88A5D593-8671-034F-A623-90C69BFF5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547" y="9191311"/>
              <a:ext cx="3137399" cy="3137396"/>
            </a:xfrm>
            <a:custGeom>
              <a:avLst/>
              <a:gdLst>
                <a:gd name="T0" fmla="*/ 3330 w 3331"/>
                <a:gd name="T1" fmla="*/ 1665 h 3331"/>
                <a:gd name="T2" fmla="*/ 3330 w 3331"/>
                <a:gd name="T3" fmla="*/ 1665 h 3331"/>
                <a:gd name="T4" fmla="*/ 1665 w 3331"/>
                <a:gd name="T5" fmla="*/ 3330 h 3331"/>
                <a:gd name="T6" fmla="*/ 0 w 3331"/>
                <a:gd name="T7" fmla="*/ 1665 h 3331"/>
                <a:gd name="T8" fmla="*/ 1665 w 3331"/>
                <a:gd name="T9" fmla="*/ 0 h 3331"/>
                <a:gd name="T10" fmla="*/ 3330 w 3331"/>
                <a:gd name="T11" fmla="*/ 1665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1" h="3331">
                  <a:moveTo>
                    <a:pt x="3330" y="1665"/>
                  </a:moveTo>
                  <a:lnTo>
                    <a:pt x="3330" y="1665"/>
                  </a:lnTo>
                  <a:cubicBezTo>
                    <a:pt x="3330" y="2583"/>
                    <a:pt x="2583" y="3330"/>
                    <a:pt x="1665" y="3330"/>
                  </a:cubicBezTo>
                  <a:cubicBezTo>
                    <a:pt x="747" y="3330"/>
                    <a:pt x="0" y="2583"/>
                    <a:pt x="0" y="1665"/>
                  </a:cubicBezTo>
                  <a:cubicBezTo>
                    <a:pt x="0" y="747"/>
                    <a:pt x="747" y="0"/>
                    <a:pt x="1665" y="0"/>
                  </a:cubicBezTo>
                  <a:cubicBezTo>
                    <a:pt x="2583" y="0"/>
                    <a:pt x="3330" y="747"/>
                    <a:pt x="3330" y="1665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63CEED04-AA88-BF43-BB34-5D87BA0EF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1967" y="9469728"/>
              <a:ext cx="2580560" cy="2580563"/>
            </a:xfrm>
            <a:custGeom>
              <a:avLst/>
              <a:gdLst>
                <a:gd name="T0" fmla="*/ 2736 w 2737"/>
                <a:gd name="T1" fmla="*/ 1368 h 2737"/>
                <a:gd name="T2" fmla="*/ 2736 w 2737"/>
                <a:gd name="T3" fmla="*/ 1368 h 2737"/>
                <a:gd name="T4" fmla="*/ 1368 w 2737"/>
                <a:gd name="T5" fmla="*/ 2736 h 2737"/>
                <a:gd name="T6" fmla="*/ 0 w 2737"/>
                <a:gd name="T7" fmla="*/ 1368 h 2737"/>
                <a:gd name="T8" fmla="*/ 1368 w 2737"/>
                <a:gd name="T9" fmla="*/ 0 h 2737"/>
                <a:gd name="T10" fmla="*/ 2736 w 2737"/>
                <a:gd name="T11" fmla="*/ 1368 h 2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7" h="2737">
                  <a:moveTo>
                    <a:pt x="2736" y="1368"/>
                  </a:moveTo>
                  <a:lnTo>
                    <a:pt x="2736" y="1368"/>
                  </a:lnTo>
                  <a:cubicBezTo>
                    <a:pt x="2736" y="2124"/>
                    <a:pt x="2124" y="2736"/>
                    <a:pt x="1368" y="2736"/>
                  </a:cubicBezTo>
                  <a:cubicBezTo>
                    <a:pt x="612" y="2736"/>
                    <a:pt x="0" y="2124"/>
                    <a:pt x="0" y="1368"/>
                  </a:cubicBezTo>
                  <a:cubicBezTo>
                    <a:pt x="0" y="612"/>
                    <a:pt x="612" y="0"/>
                    <a:pt x="1368" y="0"/>
                  </a:cubicBezTo>
                  <a:cubicBezTo>
                    <a:pt x="2124" y="0"/>
                    <a:pt x="2736" y="612"/>
                    <a:pt x="2736" y="1368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7F12EB79-5801-4846-8FC8-31FC0F805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888" y="9868655"/>
              <a:ext cx="1034717" cy="1782708"/>
            </a:xfrm>
            <a:custGeom>
              <a:avLst/>
              <a:gdLst>
                <a:gd name="T0" fmla="*/ 1098 w 1099"/>
                <a:gd name="T1" fmla="*/ 1251 h 1891"/>
                <a:gd name="T2" fmla="*/ 1098 w 1099"/>
                <a:gd name="T3" fmla="*/ 1251 h 1891"/>
                <a:gd name="T4" fmla="*/ 963 w 1099"/>
                <a:gd name="T5" fmla="*/ 1557 h 1891"/>
                <a:gd name="T6" fmla="*/ 621 w 1099"/>
                <a:gd name="T7" fmla="*/ 1710 h 1891"/>
                <a:gd name="T8" fmla="*/ 621 w 1099"/>
                <a:gd name="T9" fmla="*/ 1890 h 1891"/>
                <a:gd name="T10" fmla="*/ 495 w 1099"/>
                <a:gd name="T11" fmla="*/ 1890 h 1891"/>
                <a:gd name="T12" fmla="*/ 495 w 1099"/>
                <a:gd name="T13" fmla="*/ 1710 h 1891"/>
                <a:gd name="T14" fmla="*/ 135 w 1099"/>
                <a:gd name="T15" fmla="*/ 1575 h 1891"/>
                <a:gd name="T16" fmla="*/ 0 w 1099"/>
                <a:gd name="T17" fmla="*/ 1242 h 1891"/>
                <a:gd name="T18" fmla="*/ 378 w 1099"/>
                <a:gd name="T19" fmla="*/ 1242 h 1891"/>
                <a:gd name="T20" fmla="*/ 495 w 1099"/>
                <a:gd name="T21" fmla="*/ 1413 h 1891"/>
                <a:gd name="T22" fmla="*/ 495 w 1099"/>
                <a:gd name="T23" fmla="*/ 1080 h 1891"/>
                <a:gd name="T24" fmla="*/ 315 w 1099"/>
                <a:gd name="T25" fmla="*/ 1026 h 1891"/>
                <a:gd name="T26" fmla="*/ 198 w 1099"/>
                <a:gd name="T27" fmla="*/ 981 h 1891"/>
                <a:gd name="T28" fmla="*/ 135 w 1099"/>
                <a:gd name="T29" fmla="*/ 936 h 1891"/>
                <a:gd name="T30" fmla="*/ 81 w 1099"/>
                <a:gd name="T31" fmla="*/ 882 h 1891"/>
                <a:gd name="T32" fmla="*/ 36 w 1099"/>
                <a:gd name="T33" fmla="*/ 819 h 1891"/>
                <a:gd name="T34" fmla="*/ 0 w 1099"/>
                <a:gd name="T35" fmla="*/ 639 h 1891"/>
                <a:gd name="T36" fmla="*/ 144 w 1099"/>
                <a:gd name="T37" fmla="*/ 315 h 1891"/>
                <a:gd name="T38" fmla="*/ 495 w 1099"/>
                <a:gd name="T39" fmla="*/ 180 h 1891"/>
                <a:gd name="T40" fmla="*/ 495 w 1099"/>
                <a:gd name="T41" fmla="*/ 0 h 1891"/>
                <a:gd name="T42" fmla="*/ 621 w 1099"/>
                <a:gd name="T43" fmla="*/ 0 h 1891"/>
                <a:gd name="T44" fmla="*/ 621 w 1099"/>
                <a:gd name="T45" fmla="*/ 180 h 1891"/>
                <a:gd name="T46" fmla="*/ 963 w 1099"/>
                <a:gd name="T47" fmla="*/ 297 h 1891"/>
                <a:gd name="T48" fmla="*/ 1098 w 1099"/>
                <a:gd name="T49" fmla="*/ 630 h 1891"/>
                <a:gd name="T50" fmla="*/ 729 w 1099"/>
                <a:gd name="T51" fmla="*/ 630 h 1891"/>
                <a:gd name="T52" fmla="*/ 621 w 1099"/>
                <a:gd name="T53" fmla="*/ 477 h 1891"/>
                <a:gd name="T54" fmla="*/ 621 w 1099"/>
                <a:gd name="T55" fmla="*/ 810 h 1891"/>
                <a:gd name="T56" fmla="*/ 891 w 1099"/>
                <a:gd name="T57" fmla="*/ 900 h 1891"/>
                <a:gd name="T58" fmla="*/ 1098 w 1099"/>
                <a:gd name="T59" fmla="*/ 1251 h 1891"/>
                <a:gd name="T60" fmla="*/ 495 w 1099"/>
                <a:gd name="T61" fmla="*/ 468 h 1891"/>
                <a:gd name="T62" fmla="*/ 495 w 1099"/>
                <a:gd name="T63" fmla="*/ 468 h 1891"/>
                <a:gd name="T64" fmla="*/ 378 w 1099"/>
                <a:gd name="T65" fmla="*/ 603 h 1891"/>
                <a:gd name="T66" fmla="*/ 495 w 1099"/>
                <a:gd name="T67" fmla="*/ 765 h 1891"/>
                <a:gd name="T68" fmla="*/ 495 w 1099"/>
                <a:gd name="T69" fmla="*/ 468 h 1891"/>
                <a:gd name="T70" fmla="*/ 621 w 1099"/>
                <a:gd name="T71" fmla="*/ 1413 h 1891"/>
                <a:gd name="T72" fmla="*/ 621 w 1099"/>
                <a:gd name="T73" fmla="*/ 1413 h 1891"/>
                <a:gd name="T74" fmla="*/ 720 w 1099"/>
                <a:gd name="T75" fmla="*/ 1287 h 1891"/>
                <a:gd name="T76" fmla="*/ 621 w 1099"/>
                <a:gd name="T77" fmla="*/ 1125 h 1891"/>
                <a:gd name="T78" fmla="*/ 621 w 1099"/>
                <a:gd name="T79" fmla="*/ 1413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9" h="1891">
                  <a:moveTo>
                    <a:pt x="1098" y="1251"/>
                  </a:moveTo>
                  <a:lnTo>
                    <a:pt x="1098" y="1251"/>
                  </a:lnTo>
                  <a:cubicBezTo>
                    <a:pt x="1098" y="1368"/>
                    <a:pt x="1053" y="1476"/>
                    <a:pt x="963" y="1557"/>
                  </a:cubicBezTo>
                  <a:cubicBezTo>
                    <a:pt x="873" y="1647"/>
                    <a:pt x="756" y="1701"/>
                    <a:pt x="621" y="1710"/>
                  </a:cubicBezTo>
                  <a:cubicBezTo>
                    <a:pt x="621" y="1890"/>
                    <a:pt x="621" y="1890"/>
                    <a:pt x="621" y="1890"/>
                  </a:cubicBezTo>
                  <a:cubicBezTo>
                    <a:pt x="495" y="1890"/>
                    <a:pt x="495" y="1890"/>
                    <a:pt x="495" y="1890"/>
                  </a:cubicBezTo>
                  <a:cubicBezTo>
                    <a:pt x="495" y="1710"/>
                    <a:pt x="495" y="1710"/>
                    <a:pt x="495" y="1710"/>
                  </a:cubicBezTo>
                  <a:cubicBezTo>
                    <a:pt x="342" y="1701"/>
                    <a:pt x="225" y="1656"/>
                    <a:pt x="135" y="1575"/>
                  </a:cubicBezTo>
                  <a:cubicBezTo>
                    <a:pt x="45" y="1494"/>
                    <a:pt x="0" y="1386"/>
                    <a:pt x="0" y="1242"/>
                  </a:cubicBezTo>
                  <a:cubicBezTo>
                    <a:pt x="378" y="1242"/>
                    <a:pt x="378" y="1242"/>
                    <a:pt x="378" y="1242"/>
                  </a:cubicBezTo>
                  <a:cubicBezTo>
                    <a:pt x="387" y="1341"/>
                    <a:pt x="423" y="1395"/>
                    <a:pt x="495" y="1413"/>
                  </a:cubicBezTo>
                  <a:cubicBezTo>
                    <a:pt x="495" y="1080"/>
                    <a:pt x="495" y="1080"/>
                    <a:pt x="495" y="1080"/>
                  </a:cubicBezTo>
                  <a:cubicBezTo>
                    <a:pt x="432" y="1062"/>
                    <a:pt x="369" y="1044"/>
                    <a:pt x="315" y="1026"/>
                  </a:cubicBezTo>
                  <a:cubicBezTo>
                    <a:pt x="252" y="999"/>
                    <a:pt x="216" y="990"/>
                    <a:pt x="198" y="981"/>
                  </a:cubicBezTo>
                  <a:cubicBezTo>
                    <a:pt x="180" y="963"/>
                    <a:pt x="162" y="954"/>
                    <a:pt x="135" y="936"/>
                  </a:cubicBezTo>
                  <a:cubicBezTo>
                    <a:pt x="108" y="918"/>
                    <a:pt x="90" y="900"/>
                    <a:pt x="81" y="882"/>
                  </a:cubicBezTo>
                  <a:cubicBezTo>
                    <a:pt x="63" y="864"/>
                    <a:pt x="54" y="846"/>
                    <a:pt x="36" y="819"/>
                  </a:cubicBezTo>
                  <a:cubicBezTo>
                    <a:pt x="9" y="774"/>
                    <a:pt x="0" y="711"/>
                    <a:pt x="0" y="639"/>
                  </a:cubicBezTo>
                  <a:cubicBezTo>
                    <a:pt x="0" y="504"/>
                    <a:pt x="45" y="396"/>
                    <a:pt x="144" y="315"/>
                  </a:cubicBezTo>
                  <a:cubicBezTo>
                    <a:pt x="234" y="234"/>
                    <a:pt x="351" y="189"/>
                    <a:pt x="495" y="18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21" y="180"/>
                    <a:pt x="621" y="180"/>
                    <a:pt x="621" y="180"/>
                  </a:cubicBezTo>
                  <a:cubicBezTo>
                    <a:pt x="765" y="180"/>
                    <a:pt x="882" y="225"/>
                    <a:pt x="963" y="297"/>
                  </a:cubicBezTo>
                  <a:cubicBezTo>
                    <a:pt x="1053" y="369"/>
                    <a:pt x="1098" y="486"/>
                    <a:pt x="1098" y="630"/>
                  </a:cubicBezTo>
                  <a:cubicBezTo>
                    <a:pt x="729" y="630"/>
                    <a:pt x="729" y="630"/>
                    <a:pt x="729" y="630"/>
                  </a:cubicBezTo>
                  <a:cubicBezTo>
                    <a:pt x="720" y="558"/>
                    <a:pt x="684" y="504"/>
                    <a:pt x="621" y="477"/>
                  </a:cubicBezTo>
                  <a:cubicBezTo>
                    <a:pt x="621" y="810"/>
                    <a:pt x="621" y="810"/>
                    <a:pt x="621" y="810"/>
                  </a:cubicBezTo>
                  <a:cubicBezTo>
                    <a:pt x="756" y="855"/>
                    <a:pt x="846" y="882"/>
                    <a:pt x="891" y="900"/>
                  </a:cubicBezTo>
                  <a:cubicBezTo>
                    <a:pt x="1026" y="972"/>
                    <a:pt x="1098" y="1089"/>
                    <a:pt x="1098" y="1251"/>
                  </a:cubicBezTo>
                  <a:close/>
                  <a:moveTo>
                    <a:pt x="495" y="468"/>
                  </a:moveTo>
                  <a:lnTo>
                    <a:pt x="495" y="468"/>
                  </a:lnTo>
                  <a:cubicBezTo>
                    <a:pt x="414" y="486"/>
                    <a:pt x="378" y="531"/>
                    <a:pt x="378" y="603"/>
                  </a:cubicBezTo>
                  <a:cubicBezTo>
                    <a:pt x="378" y="675"/>
                    <a:pt x="414" y="738"/>
                    <a:pt x="495" y="765"/>
                  </a:cubicBezTo>
                  <a:lnTo>
                    <a:pt x="495" y="468"/>
                  </a:lnTo>
                  <a:close/>
                  <a:moveTo>
                    <a:pt x="621" y="1413"/>
                  </a:moveTo>
                  <a:lnTo>
                    <a:pt x="621" y="1413"/>
                  </a:lnTo>
                  <a:cubicBezTo>
                    <a:pt x="684" y="1395"/>
                    <a:pt x="720" y="1350"/>
                    <a:pt x="720" y="1287"/>
                  </a:cubicBezTo>
                  <a:cubicBezTo>
                    <a:pt x="720" y="1215"/>
                    <a:pt x="684" y="1161"/>
                    <a:pt x="621" y="1125"/>
                  </a:cubicBezTo>
                  <a:lnTo>
                    <a:pt x="621" y="1413"/>
                  </a:ln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78F20894-37CE-0047-8274-01F5430B3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1373" y="8326968"/>
              <a:ext cx="3129085" cy="3129085"/>
            </a:xfrm>
            <a:custGeom>
              <a:avLst/>
              <a:gdLst>
                <a:gd name="T0" fmla="*/ 3321 w 3322"/>
                <a:gd name="T1" fmla="*/ 1655 h 3321"/>
                <a:gd name="T2" fmla="*/ 3321 w 3322"/>
                <a:gd name="T3" fmla="*/ 1655 h 3321"/>
                <a:gd name="T4" fmla="*/ 1665 w 3322"/>
                <a:gd name="T5" fmla="*/ 3320 h 3321"/>
                <a:gd name="T6" fmla="*/ 0 w 3322"/>
                <a:gd name="T7" fmla="*/ 1655 h 3321"/>
                <a:gd name="T8" fmla="*/ 1665 w 3322"/>
                <a:gd name="T9" fmla="*/ 0 h 3321"/>
                <a:gd name="T10" fmla="*/ 3321 w 3322"/>
                <a:gd name="T11" fmla="*/ 1655 h 3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2" h="3321">
                  <a:moveTo>
                    <a:pt x="3321" y="1655"/>
                  </a:moveTo>
                  <a:lnTo>
                    <a:pt x="3321" y="1655"/>
                  </a:lnTo>
                  <a:cubicBezTo>
                    <a:pt x="3321" y="2573"/>
                    <a:pt x="2583" y="3320"/>
                    <a:pt x="1665" y="3320"/>
                  </a:cubicBezTo>
                  <a:cubicBezTo>
                    <a:pt x="747" y="3320"/>
                    <a:pt x="0" y="2573"/>
                    <a:pt x="0" y="1655"/>
                  </a:cubicBezTo>
                  <a:cubicBezTo>
                    <a:pt x="0" y="746"/>
                    <a:pt x="747" y="0"/>
                    <a:pt x="1665" y="0"/>
                  </a:cubicBezTo>
                  <a:cubicBezTo>
                    <a:pt x="2583" y="0"/>
                    <a:pt x="3321" y="746"/>
                    <a:pt x="3321" y="1655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45D2B3A4-BC48-D941-AAFD-6F9746E3B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9790" y="8597074"/>
              <a:ext cx="2580563" cy="2584717"/>
            </a:xfrm>
            <a:custGeom>
              <a:avLst/>
              <a:gdLst>
                <a:gd name="T0" fmla="*/ 2736 w 2737"/>
                <a:gd name="T1" fmla="*/ 1367 h 2745"/>
                <a:gd name="T2" fmla="*/ 2736 w 2737"/>
                <a:gd name="T3" fmla="*/ 1367 h 2745"/>
                <a:gd name="T4" fmla="*/ 1368 w 2737"/>
                <a:gd name="T5" fmla="*/ 2744 h 2745"/>
                <a:gd name="T6" fmla="*/ 0 w 2737"/>
                <a:gd name="T7" fmla="*/ 1367 h 2745"/>
                <a:gd name="T8" fmla="*/ 1368 w 2737"/>
                <a:gd name="T9" fmla="*/ 0 h 2745"/>
                <a:gd name="T10" fmla="*/ 2736 w 2737"/>
                <a:gd name="T11" fmla="*/ 1367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7" h="2745">
                  <a:moveTo>
                    <a:pt x="2736" y="1367"/>
                  </a:moveTo>
                  <a:lnTo>
                    <a:pt x="2736" y="1367"/>
                  </a:lnTo>
                  <a:cubicBezTo>
                    <a:pt x="2736" y="2123"/>
                    <a:pt x="2124" y="2744"/>
                    <a:pt x="1368" y="2744"/>
                  </a:cubicBezTo>
                  <a:cubicBezTo>
                    <a:pt x="612" y="2744"/>
                    <a:pt x="0" y="2123"/>
                    <a:pt x="0" y="1367"/>
                  </a:cubicBezTo>
                  <a:cubicBezTo>
                    <a:pt x="0" y="611"/>
                    <a:pt x="612" y="0"/>
                    <a:pt x="1368" y="0"/>
                  </a:cubicBezTo>
                  <a:cubicBezTo>
                    <a:pt x="2124" y="0"/>
                    <a:pt x="2736" y="611"/>
                    <a:pt x="2736" y="1367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14EA541D-331F-FB4C-A4F9-067E04267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2711" y="9004312"/>
              <a:ext cx="1034719" cy="1774397"/>
            </a:xfrm>
            <a:custGeom>
              <a:avLst/>
              <a:gdLst>
                <a:gd name="T0" fmla="*/ 1098 w 1099"/>
                <a:gd name="T1" fmla="*/ 1250 h 1881"/>
                <a:gd name="T2" fmla="*/ 1098 w 1099"/>
                <a:gd name="T3" fmla="*/ 1250 h 1881"/>
                <a:gd name="T4" fmla="*/ 963 w 1099"/>
                <a:gd name="T5" fmla="*/ 1556 h 1881"/>
                <a:gd name="T6" fmla="*/ 612 w 1099"/>
                <a:gd name="T7" fmla="*/ 1709 h 1881"/>
                <a:gd name="T8" fmla="*/ 612 w 1099"/>
                <a:gd name="T9" fmla="*/ 1880 h 1881"/>
                <a:gd name="T10" fmla="*/ 495 w 1099"/>
                <a:gd name="T11" fmla="*/ 1880 h 1881"/>
                <a:gd name="T12" fmla="*/ 495 w 1099"/>
                <a:gd name="T13" fmla="*/ 1709 h 1881"/>
                <a:gd name="T14" fmla="*/ 135 w 1099"/>
                <a:gd name="T15" fmla="*/ 1574 h 1881"/>
                <a:gd name="T16" fmla="*/ 0 w 1099"/>
                <a:gd name="T17" fmla="*/ 1241 h 1881"/>
                <a:gd name="T18" fmla="*/ 378 w 1099"/>
                <a:gd name="T19" fmla="*/ 1241 h 1881"/>
                <a:gd name="T20" fmla="*/ 495 w 1099"/>
                <a:gd name="T21" fmla="*/ 1412 h 1881"/>
                <a:gd name="T22" fmla="*/ 495 w 1099"/>
                <a:gd name="T23" fmla="*/ 1079 h 1881"/>
                <a:gd name="T24" fmla="*/ 306 w 1099"/>
                <a:gd name="T25" fmla="*/ 1016 h 1881"/>
                <a:gd name="T26" fmla="*/ 198 w 1099"/>
                <a:gd name="T27" fmla="*/ 971 h 1881"/>
                <a:gd name="T28" fmla="*/ 135 w 1099"/>
                <a:gd name="T29" fmla="*/ 935 h 1881"/>
                <a:gd name="T30" fmla="*/ 81 w 1099"/>
                <a:gd name="T31" fmla="*/ 881 h 1881"/>
                <a:gd name="T32" fmla="*/ 36 w 1099"/>
                <a:gd name="T33" fmla="*/ 818 h 1881"/>
                <a:gd name="T34" fmla="*/ 0 w 1099"/>
                <a:gd name="T35" fmla="*/ 629 h 1881"/>
                <a:gd name="T36" fmla="*/ 135 w 1099"/>
                <a:gd name="T37" fmla="*/ 315 h 1881"/>
                <a:gd name="T38" fmla="*/ 495 w 1099"/>
                <a:gd name="T39" fmla="*/ 171 h 1881"/>
                <a:gd name="T40" fmla="*/ 495 w 1099"/>
                <a:gd name="T41" fmla="*/ 0 h 1881"/>
                <a:gd name="T42" fmla="*/ 612 w 1099"/>
                <a:gd name="T43" fmla="*/ 0 h 1881"/>
                <a:gd name="T44" fmla="*/ 612 w 1099"/>
                <a:gd name="T45" fmla="*/ 171 h 1881"/>
                <a:gd name="T46" fmla="*/ 963 w 1099"/>
                <a:gd name="T47" fmla="*/ 296 h 1881"/>
                <a:gd name="T48" fmla="*/ 1098 w 1099"/>
                <a:gd name="T49" fmla="*/ 629 h 1881"/>
                <a:gd name="T50" fmla="*/ 729 w 1099"/>
                <a:gd name="T51" fmla="*/ 629 h 1881"/>
                <a:gd name="T52" fmla="*/ 612 w 1099"/>
                <a:gd name="T53" fmla="*/ 467 h 1881"/>
                <a:gd name="T54" fmla="*/ 612 w 1099"/>
                <a:gd name="T55" fmla="*/ 809 h 1881"/>
                <a:gd name="T56" fmla="*/ 891 w 1099"/>
                <a:gd name="T57" fmla="*/ 899 h 1881"/>
                <a:gd name="T58" fmla="*/ 1098 w 1099"/>
                <a:gd name="T59" fmla="*/ 1250 h 1881"/>
                <a:gd name="T60" fmla="*/ 495 w 1099"/>
                <a:gd name="T61" fmla="*/ 467 h 1881"/>
                <a:gd name="T62" fmla="*/ 495 w 1099"/>
                <a:gd name="T63" fmla="*/ 467 h 1881"/>
                <a:gd name="T64" fmla="*/ 369 w 1099"/>
                <a:gd name="T65" fmla="*/ 602 h 1881"/>
                <a:gd name="T66" fmla="*/ 495 w 1099"/>
                <a:gd name="T67" fmla="*/ 764 h 1881"/>
                <a:gd name="T68" fmla="*/ 495 w 1099"/>
                <a:gd name="T69" fmla="*/ 467 h 1881"/>
                <a:gd name="T70" fmla="*/ 612 w 1099"/>
                <a:gd name="T71" fmla="*/ 1412 h 1881"/>
                <a:gd name="T72" fmla="*/ 612 w 1099"/>
                <a:gd name="T73" fmla="*/ 1412 h 1881"/>
                <a:gd name="T74" fmla="*/ 720 w 1099"/>
                <a:gd name="T75" fmla="*/ 1277 h 1881"/>
                <a:gd name="T76" fmla="*/ 612 w 1099"/>
                <a:gd name="T77" fmla="*/ 1124 h 1881"/>
                <a:gd name="T78" fmla="*/ 612 w 1099"/>
                <a:gd name="T79" fmla="*/ 1412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9" h="1881">
                  <a:moveTo>
                    <a:pt x="1098" y="1250"/>
                  </a:moveTo>
                  <a:lnTo>
                    <a:pt x="1098" y="1250"/>
                  </a:lnTo>
                  <a:cubicBezTo>
                    <a:pt x="1098" y="1367"/>
                    <a:pt x="1053" y="1466"/>
                    <a:pt x="963" y="1556"/>
                  </a:cubicBezTo>
                  <a:cubicBezTo>
                    <a:pt x="873" y="1646"/>
                    <a:pt x="756" y="1691"/>
                    <a:pt x="612" y="1709"/>
                  </a:cubicBezTo>
                  <a:cubicBezTo>
                    <a:pt x="612" y="1880"/>
                    <a:pt x="612" y="1880"/>
                    <a:pt x="612" y="1880"/>
                  </a:cubicBezTo>
                  <a:cubicBezTo>
                    <a:pt x="495" y="1880"/>
                    <a:pt x="495" y="1880"/>
                    <a:pt x="495" y="1880"/>
                  </a:cubicBezTo>
                  <a:cubicBezTo>
                    <a:pt x="495" y="1709"/>
                    <a:pt x="495" y="1709"/>
                    <a:pt x="495" y="1709"/>
                  </a:cubicBezTo>
                  <a:cubicBezTo>
                    <a:pt x="342" y="1700"/>
                    <a:pt x="216" y="1655"/>
                    <a:pt x="135" y="1574"/>
                  </a:cubicBezTo>
                  <a:cubicBezTo>
                    <a:pt x="45" y="1493"/>
                    <a:pt x="0" y="1385"/>
                    <a:pt x="0" y="1241"/>
                  </a:cubicBezTo>
                  <a:cubicBezTo>
                    <a:pt x="378" y="1241"/>
                    <a:pt x="378" y="1241"/>
                    <a:pt x="378" y="1241"/>
                  </a:cubicBezTo>
                  <a:cubicBezTo>
                    <a:pt x="387" y="1340"/>
                    <a:pt x="423" y="1394"/>
                    <a:pt x="495" y="1412"/>
                  </a:cubicBezTo>
                  <a:cubicBezTo>
                    <a:pt x="495" y="1079"/>
                    <a:pt x="495" y="1079"/>
                    <a:pt x="495" y="1079"/>
                  </a:cubicBezTo>
                  <a:cubicBezTo>
                    <a:pt x="432" y="1061"/>
                    <a:pt x="369" y="1043"/>
                    <a:pt x="306" y="1016"/>
                  </a:cubicBezTo>
                  <a:cubicBezTo>
                    <a:pt x="252" y="998"/>
                    <a:pt x="216" y="980"/>
                    <a:pt x="198" y="971"/>
                  </a:cubicBezTo>
                  <a:cubicBezTo>
                    <a:pt x="180" y="962"/>
                    <a:pt x="162" y="953"/>
                    <a:pt x="135" y="935"/>
                  </a:cubicBezTo>
                  <a:cubicBezTo>
                    <a:pt x="108" y="917"/>
                    <a:pt x="90" y="899"/>
                    <a:pt x="81" y="881"/>
                  </a:cubicBezTo>
                  <a:cubicBezTo>
                    <a:pt x="63" y="863"/>
                    <a:pt x="54" y="836"/>
                    <a:pt x="36" y="818"/>
                  </a:cubicBezTo>
                  <a:cubicBezTo>
                    <a:pt x="9" y="773"/>
                    <a:pt x="0" y="710"/>
                    <a:pt x="0" y="629"/>
                  </a:cubicBezTo>
                  <a:cubicBezTo>
                    <a:pt x="0" y="503"/>
                    <a:pt x="45" y="395"/>
                    <a:pt x="135" y="315"/>
                  </a:cubicBezTo>
                  <a:cubicBezTo>
                    <a:pt x="234" y="233"/>
                    <a:pt x="351" y="188"/>
                    <a:pt x="495" y="171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612" y="0"/>
                    <a:pt x="612" y="0"/>
                    <a:pt x="612" y="0"/>
                  </a:cubicBezTo>
                  <a:cubicBezTo>
                    <a:pt x="612" y="171"/>
                    <a:pt x="612" y="171"/>
                    <a:pt x="612" y="171"/>
                  </a:cubicBezTo>
                  <a:cubicBezTo>
                    <a:pt x="765" y="179"/>
                    <a:pt x="882" y="224"/>
                    <a:pt x="963" y="296"/>
                  </a:cubicBezTo>
                  <a:cubicBezTo>
                    <a:pt x="1044" y="368"/>
                    <a:pt x="1089" y="476"/>
                    <a:pt x="1098" y="629"/>
                  </a:cubicBezTo>
                  <a:cubicBezTo>
                    <a:pt x="729" y="629"/>
                    <a:pt x="729" y="629"/>
                    <a:pt x="729" y="629"/>
                  </a:cubicBezTo>
                  <a:cubicBezTo>
                    <a:pt x="720" y="548"/>
                    <a:pt x="684" y="494"/>
                    <a:pt x="612" y="467"/>
                  </a:cubicBezTo>
                  <a:cubicBezTo>
                    <a:pt x="612" y="809"/>
                    <a:pt x="612" y="809"/>
                    <a:pt x="612" y="809"/>
                  </a:cubicBezTo>
                  <a:cubicBezTo>
                    <a:pt x="756" y="845"/>
                    <a:pt x="846" y="881"/>
                    <a:pt x="891" y="899"/>
                  </a:cubicBezTo>
                  <a:cubicBezTo>
                    <a:pt x="1026" y="971"/>
                    <a:pt x="1098" y="1088"/>
                    <a:pt x="1098" y="1250"/>
                  </a:cubicBezTo>
                  <a:close/>
                  <a:moveTo>
                    <a:pt x="495" y="467"/>
                  </a:moveTo>
                  <a:lnTo>
                    <a:pt x="495" y="467"/>
                  </a:lnTo>
                  <a:cubicBezTo>
                    <a:pt x="414" y="485"/>
                    <a:pt x="369" y="530"/>
                    <a:pt x="369" y="602"/>
                  </a:cubicBezTo>
                  <a:cubicBezTo>
                    <a:pt x="369" y="674"/>
                    <a:pt x="414" y="728"/>
                    <a:pt x="495" y="764"/>
                  </a:cubicBezTo>
                  <a:lnTo>
                    <a:pt x="495" y="467"/>
                  </a:lnTo>
                  <a:close/>
                  <a:moveTo>
                    <a:pt x="612" y="1412"/>
                  </a:moveTo>
                  <a:lnTo>
                    <a:pt x="612" y="1412"/>
                  </a:lnTo>
                  <a:cubicBezTo>
                    <a:pt x="684" y="1394"/>
                    <a:pt x="720" y="1349"/>
                    <a:pt x="720" y="1277"/>
                  </a:cubicBezTo>
                  <a:cubicBezTo>
                    <a:pt x="720" y="1214"/>
                    <a:pt x="684" y="1160"/>
                    <a:pt x="612" y="1124"/>
                  </a:cubicBezTo>
                  <a:lnTo>
                    <a:pt x="612" y="1412"/>
                  </a:ln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6C5CA385-B4F8-9B47-BC58-06E9D2CDF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2980" y="9282732"/>
              <a:ext cx="3129085" cy="3129085"/>
            </a:xfrm>
            <a:custGeom>
              <a:avLst/>
              <a:gdLst>
                <a:gd name="T0" fmla="*/ 3320 w 3321"/>
                <a:gd name="T1" fmla="*/ 1656 h 3322"/>
                <a:gd name="T2" fmla="*/ 3320 w 3321"/>
                <a:gd name="T3" fmla="*/ 1656 h 3322"/>
                <a:gd name="T4" fmla="*/ 1655 w 3321"/>
                <a:gd name="T5" fmla="*/ 3321 h 3322"/>
                <a:gd name="T6" fmla="*/ 0 w 3321"/>
                <a:gd name="T7" fmla="*/ 1656 h 3322"/>
                <a:gd name="T8" fmla="*/ 1655 w 3321"/>
                <a:gd name="T9" fmla="*/ 0 h 3322"/>
                <a:gd name="T10" fmla="*/ 3320 w 3321"/>
                <a:gd name="T11" fmla="*/ 1656 h 3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1" h="3322">
                  <a:moveTo>
                    <a:pt x="3320" y="1656"/>
                  </a:moveTo>
                  <a:lnTo>
                    <a:pt x="3320" y="1656"/>
                  </a:lnTo>
                  <a:cubicBezTo>
                    <a:pt x="3320" y="2574"/>
                    <a:pt x="2573" y="3321"/>
                    <a:pt x="1655" y="3321"/>
                  </a:cubicBezTo>
                  <a:cubicBezTo>
                    <a:pt x="738" y="3321"/>
                    <a:pt x="0" y="2574"/>
                    <a:pt x="0" y="1656"/>
                  </a:cubicBezTo>
                  <a:cubicBezTo>
                    <a:pt x="0" y="747"/>
                    <a:pt x="738" y="0"/>
                    <a:pt x="1655" y="0"/>
                  </a:cubicBezTo>
                  <a:cubicBezTo>
                    <a:pt x="2573" y="0"/>
                    <a:pt x="3320" y="747"/>
                    <a:pt x="3320" y="1656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D716D3B8-24C9-694D-9325-525D3920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3086" y="9556994"/>
              <a:ext cx="2576406" cy="2588871"/>
            </a:xfrm>
            <a:custGeom>
              <a:avLst/>
              <a:gdLst>
                <a:gd name="T0" fmla="*/ 2735 w 2736"/>
                <a:gd name="T1" fmla="*/ 1368 h 2746"/>
                <a:gd name="T2" fmla="*/ 2735 w 2736"/>
                <a:gd name="T3" fmla="*/ 1368 h 2746"/>
                <a:gd name="T4" fmla="*/ 1367 w 2736"/>
                <a:gd name="T5" fmla="*/ 2745 h 2746"/>
                <a:gd name="T6" fmla="*/ 0 w 2736"/>
                <a:gd name="T7" fmla="*/ 1368 h 2746"/>
                <a:gd name="T8" fmla="*/ 1367 w 2736"/>
                <a:gd name="T9" fmla="*/ 0 h 2746"/>
                <a:gd name="T10" fmla="*/ 2735 w 2736"/>
                <a:gd name="T11" fmla="*/ 1368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6" h="2746">
                  <a:moveTo>
                    <a:pt x="2735" y="1368"/>
                  </a:moveTo>
                  <a:lnTo>
                    <a:pt x="2735" y="1368"/>
                  </a:lnTo>
                  <a:cubicBezTo>
                    <a:pt x="2735" y="2124"/>
                    <a:pt x="2123" y="2745"/>
                    <a:pt x="1367" y="2745"/>
                  </a:cubicBezTo>
                  <a:cubicBezTo>
                    <a:pt x="611" y="2745"/>
                    <a:pt x="0" y="2124"/>
                    <a:pt x="0" y="1368"/>
                  </a:cubicBezTo>
                  <a:cubicBezTo>
                    <a:pt x="0" y="612"/>
                    <a:pt x="611" y="0"/>
                    <a:pt x="1367" y="0"/>
                  </a:cubicBezTo>
                  <a:cubicBezTo>
                    <a:pt x="2123" y="0"/>
                    <a:pt x="2735" y="612"/>
                    <a:pt x="2735" y="1368"/>
                  </a:cubicBezTo>
                </a:path>
              </a:pathLst>
            </a:custGeom>
            <a:solidFill>
              <a:srgbClr val="E0BC3E"/>
            </a:solidFill>
            <a:ln w="9525" cap="flat">
              <a:solidFill>
                <a:srgbClr val="8F7A4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2B954CB9-3C57-F140-ABC9-84FD3365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6008" y="9960076"/>
              <a:ext cx="1034719" cy="1774397"/>
            </a:xfrm>
            <a:custGeom>
              <a:avLst/>
              <a:gdLst>
                <a:gd name="T0" fmla="*/ 1097 w 1098"/>
                <a:gd name="T1" fmla="*/ 1251 h 1882"/>
                <a:gd name="T2" fmla="*/ 1097 w 1098"/>
                <a:gd name="T3" fmla="*/ 1251 h 1882"/>
                <a:gd name="T4" fmla="*/ 962 w 1098"/>
                <a:gd name="T5" fmla="*/ 1557 h 1882"/>
                <a:gd name="T6" fmla="*/ 620 w 1098"/>
                <a:gd name="T7" fmla="*/ 1710 h 1882"/>
                <a:gd name="T8" fmla="*/ 620 w 1098"/>
                <a:gd name="T9" fmla="*/ 1881 h 1882"/>
                <a:gd name="T10" fmla="*/ 495 w 1098"/>
                <a:gd name="T11" fmla="*/ 1881 h 1882"/>
                <a:gd name="T12" fmla="*/ 495 w 1098"/>
                <a:gd name="T13" fmla="*/ 1710 h 1882"/>
                <a:gd name="T14" fmla="*/ 135 w 1098"/>
                <a:gd name="T15" fmla="*/ 1575 h 1882"/>
                <a:gd name="T16" fmla="*/ 0 w 1098"/>
                <a:gd name="T17" fmla="*/ 1242 h 1882"/>
                <a:gd name="T18" fmla="*/ 378 w 1098"/>
                <a:gd name="T19" fmla="*/ 1242 h 1882"/>
                <a:gd name="T20" fmla="*/ 495 w 1098"/>
                <a:gd name="T21" fmla="*/ 1413 h 1882"/>
                <a:gd name="T22" fmla="*/ 495 w 1098"/>
                <a:gd name="T23" fmla="*/ 1080 h 1882"/>
                <a:gd name="T24" fmla="*/ 315 w 1098"/>
                <a:gd name="T25" fmla="*/ 1017 h 1882"/>
                <a:gd name="T26" fmla="*/ 198 w 1098"/>
                <a:gd name="T27" fmla="*/ 972 h 1882"/>
                <a:gd name="T28" fmla="*/ 144 w 1098"/>
                <a:gd name="T29" fmla="*/ 936 h 1882"/>
                <a:gd name="T30" fmla="*/ 80 w 1098"/>
                <a:gd name="T31" fmla="*/ 882 h 1882"/>
                <a:gd name="T32" fmla="*/ 36 w 1098"/>
                <a:gd name="T33" fmla="*/ 819 h 1882"/>
                <a:gd name="T34" fmla="*/ 0 w 1098"/>
                <a:gd name="T35" fmla="*/ 630 h 1882"/>
                <a:gd name="T36" fmla="*/ 144 w 1098"/>
                <a:gd name="T37" fmla="*/ 315 h 1882"/>
                <a:gd name="T38" fmla="*/ 495 w 1098"/>
                <a:gd name="T39" fmla="*/ 171 h 1882"/>
                <a:gd name="T40" fmla="*/ 495 w 1098"/>
                <a:gd name="T41" fmla="*/ 0 h 1882"/>
                <a:gd name="T42" fmla="*/ 620 w 1098"/>
                <a:gd name="T43" fmla="*/ 0 h 1882"/>
                <a:gd name="T44" fmla="*/ 620 w 1098"/>
                <a:gd name="T45" fmla="*/ 171 h 1882"/>
                <a:gd name="T46" fmla="*/ 962 w 1098"/>
                <a:gd name="T47" fmla="*/ 297 h 1882"/>
                <a:gd name="T48" fmla="*/ 1097 w 1098"/>
                <a:gd name="T49" fmla="*/ 630 h 1882"/>
                <a:gd name="T50" fmla="*/ 728 w 1098"/>
                <a:gd name="T51" fmla="*/ 630 h 1882"/>
                <a:gd name="T52" fmla="*/ 620 w 1098"/>
                <a:gd name="T53" fmla="*/ 468 h 1882"/>
                <a:gd name="T54" fmla="*/ 620 w 1098"/>
                <a:gd name="T55" fmla="*/ 810 h 1882"/>
                <a:gd name="T56" fmla="*/ 890 w 1098"/>
                <a:gd name="T57" fmla="*/ 900 h 1882"/>
                <a:gd name="T58" fmla="*/ 1097 w 1098"/>
                <a:gd name="T59" fmla="*/ 1251 h 1882"/>
                <a:gd name="T60" fmla="*/ 495 w 1098"/>
                <a:gd name="T61" fmla="*/ 468 h 1882"/>
                <a:gd name="T62" fmla="*/ 495 w 1098"/>
                <a:gd name="T63" fmla="*/ 468 h 1882"/>
                <a:gd name="T64" fmla="*/ 378 w 1098"/>
                <a:gd name="T65" fmla="*/ 603 h 1882"/>
                <a:gd name="T66" fmla="*/ 495 w 1098"/>
                <a:gd name="T67" fmla="*/ 765 h 1882"/>
                <a:gd name="T68" fmla="*/ 495 w 1098"/>
                <a:gd name="T69" fmla="*/ 468 h 1882"/>
                <a:gd name="T70" fmla="*/ 620 w 1098"/>
                <a:gd name="T71" fmla="*/ 1413 h 1882"/>
                <a:gd name="T72" fmla="*/ 620 w 1098"/>
                <a:gd name="T73" fmla="*/ 1413 h 1882"/>
                <a:gd name="T74" fmla="*/ 728 w 1098"/>
                <a:gd name="T75" fmla="*/ 1278 h 1882"/>
                <a:gd name="T76" fmla="*/ 620 w 1098"/>
                <a:gd name="T77" fmla="*/ 1125 h 1882"/>
                <a:gd name="T78" fmla="*/ 620 w 1098"/>
                <a:gd name="T79" fmla="*/ 1413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8" h="1882">
                  <a:moveTo>
                    <a:pt x="1097" y="1251"/>
                  </a:moveTo>
                  <a:lnTo>
                    <a:pt x="1097" y="1251"/>
                  </a:lnTo>
                  <a:cubicBezTo>
                    <a:pt x="1097" y="1368"/>
                    <a:pt x="1052" y="1467"/>
                    <a:pt x="962" y="1557"/>
                  </a:cubicBezTo>
                  <a:cubicBezTo>
                    <a:pt x="882" y="1647"/>
                    <a:pt x="764" y="1692"/>
                    <a:pt x="620" y="1710"/>
                  </a:cubicBezTo>
                  <a:cubicBezTo>
                    <a:pt x="620" y="1881"/>
                    <a:pt x="620" y="1881"/>
                    <a:pt x="620" y="1881"/>
                  </a:cubicBezTo>
                  <a:cubicBezTo>
                    <a:pt x="495" y="1881"/>
                    <a:pt x="495" y="1881"/>
                    <a:pt x="495" y="1881"/>
                  </a:cubicBezTo>
                  <a:cubicBezTo>
                    <a:pt x="495" y="1710"/>
                    <a:pt x="495" y="1710"/>
                    <a:pt x="495" y="1710"/>
                  </a:cubicBezTo>
                  <a:cubicBezTo>
                    <a:pt x="342" y="1701"/>
                    <a:pt x="224" y="1656"/>
                    <a:pt x="135" y="1575"/>
                  </a:cubicBezTo>
                  <a:cubicBezTo>
                    <a:pt x="44" y="1494"/>
                    <a:pt x="0" y="1386"/>
                    <a:pt x="0" y="1242"/>
                  </a:cubicBezTo>
                  <a:cubicBezTo>
                    <a:pt x="378" y="1242"/>
                    <a:pt x="378" y="1242"/>
                    <a:pt x="378" y="1242"/>
                  </a:cubicBezTo>
                  <a:cubicBezTo>
                    <a:pt x="387" y="1341"/>
                    <a:pt x="431" y="1395"/>
                    <a:pt x="495" y="1413"/>
                  </a:cubicBezTo>
                  <a:cubicBezTo>
                    <a:pt x="495" y="1080"/>
                    <a:pt x="495" y="1080"/>
                    <a:pt x="495" y="1080"/>
                  </a:cubicBezTo>
                  <a:cubicBezTo>
                    <a:pt x="431" y="1062"/>
                    <a:pt x="368" y="1044"/>
                    <a:pt x="315" y="1017"/>
                  </a:cubicBezTo>
                  <a:cubicBezTo>
                    <a:pt x="251" y="999"/>
                    <a:pt x="215" y="981"/>
                    <a:pt x="198" y="972"/>
                  </a:cubicBezTo>
                  <a:cubicBezTo>
                    <a:pt x="188" y="963"/>
                    <a:pt x="162" y="954"/>
                    <a:pt x="144" y="936"/>
                  </a:cubicBezTo>
                  <a:cubicBezTo>
                    <a:pt x="116" y="918"/>
                    <a:pt x="99" y="900"/>
                    <a:pt x="80" y="882"/>
                  </a:cubicBezTo>
                  <a:cubicBezTo>
                    <a:pt x="72" y="864"/>
                    <a:pt x="54" y="837"/>
                    <a:pt x="36" y="819"/>
                  </a:cubicBezTo>
                  <a:cubicBezTo>
                    <a:pt x="18" y="774"/>
                    <a:pt x="0" y="711"/>
                    <a:pt x="0" y="630"/>
                  </a:cubicBezTo>
                  <a:cubicBezTo>
                    <a:pt x="0" y="504"/>
                    <a:pt x="44" y="396"/>
                    <a:pt x="144" y="315"/>
                  </a:cubicBezTo>
                  <a:cubicBezTo>
                    <a:pt x="234" y="234"/>
                    <a:pt x="359" y="189"/>
                    <a:pt x="495" y="171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620" y="171"/>
                    <a:pt x="620" y="171"/>
                    <a:pt x="620" y="171"/>
                  </a:cubicBezTo>
                  <a:cubicBezTo>
                    <a:pt x="764" y="180"/>
                    <a:pt x="882" y="225"/>
                    <a:pt x="962" y="297"/>
                  </a:cubicBezTo>
                  <a:cubicBezTo>
                    <a:pt x="1052" y="369"/>
                    <a:pt x="1097" y="477"/>
                    <a:pt x="1097" y="630"/>
                  </a:cubicBezTo>
                  <a:cubicBezTo>
                    <a:pt x="728" y="630"/>
                    <a:pt x="728" y="630"/>
                    <a:pt x="728" y="630"/>
                  </a:cubicBezTo>
                  <a:cubicBezTo>
                    <a:pt x="728" y="549"/>
                    <a:pt x="683" y="495"/>
                    <a:pt x="620" y="468"/>
                  </a:cubicBezTo>
                  <a:cubicBezTo>
                    <a:pt x="620" y="810"/>
                    <a:pt x="620" y="810"/>
                    <a:pt x="620" y="810"/>
                  </a:cubicBezTo>
                  <a:cubicBezTo>
                    <a:pt x="755" y="846"/>
                    <a:pt x="846" y="882"/>
                    <a:pt x="890" y="900"/>
                  </a:cubicBezTo>
                  <a:cubicBezTo>
                    <a:pt x="1034" y="972"/>
                    <a:pt x="1097" y="1089"/>
                    <a:pt x="1097" y="1251"/>
                  </a:cubicBezTo>
                  <a:close/>
                  <a:moveTo>
                    <a:pt x="495" y="468"/>
                  </a:moveTo>
                  <a:lnTo>
                    <a:pt x="495" y="468"/>
                  </a:lnTo>
                  <a:cubicBezTo>
                    <a:pt x="414" y="477"/>
                    <a:pt x="378" y="522"/>
                    <a:pt x="378" y="603"/>
                  </a:cubicBezTo>
                  <a:cubicBezTo>
                    <a:pt x="378" y="675"/>
                    <a:pt x="414" y="729"/>
                    <a:pt x="495" y="765"/>
                  </a:cubicBezTo>
                  <a:lnTo>
                    <a:pt x="495" y="468"/>
                  </a:lnTo>
                  <a:close/>
                  <a:moveTo>
                    <a:pt x="620" y="1413"/>
                  </a:moveTo>
                  <a:lnTo>
                    <a:pt x="620" y="1413"/>
                  </a:lnTo>
                  <a:cubicBezTo>
                    <a:pt x="692" y="1395"/>
                    <a:pt x="728" y="1350"/>
                    <a:pt x="728" y="1278"/>
                  </a:cubicBezTo>
                  <a:cubicBezTo>
                    <a:pt x="728" y="1215"/>
                    <a:pt x="692" y="1161"/>
                    <a:pt x="620" y="1125"/>
                  </a:cubicBezTo>
                  <a:lnTo>
                    <a:pt x="620" y="1413"/>
                  </a:lnTo>
                  <a:close/>
                </a:path>
              </a:pathLst>
            </a:custGeom>
            <a:solidFill>
              <a:srgbClr val="8F7A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B081F-9A3F-5E44-8155-09FBE21DA0CD}"/>
              </a:ext>
            </a:extLst>
          </p:cNvPr>
          <p:cNvGrpSpPr/>
          <p:nvPr/>
        </p:nvGrpSpPr>
        <p:grpSpPr>
          <a:xfrm>
            <a:off x="6753439" y="4774020"/>
            <a:ext cx="577615" cy="585926"/>
            <a:chOff x="6753439" y="4774020"/>
            <a:chExt cx="577615" cy="585926"/>
          </a:xfrm>
          <a:solidFill>
            <a:schemeClr val="tx1">
              <a:lumMod val="75000"/>
              <a:alpha val="50000"/>
            </a:schemeClr>
          </a:solidFill>
        </p:grpSpPr>
        <p:sp>
          <p:nvSpPr>
            <p:cNvPr id="579" name="Freeform 490">
              <a:extLst>
                <a:ext uri="{FF2B5EF4-FFF2-40B4-BE49-F238E27FC236}">
                  <a16:creationId xmlns:a16="http://schemas.microsoft.com/office/drawing/2014/main" id="{3EDAA64C-68B9-D54A-BCB4-9CA1335CE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39" y="4774020"/>
              <a:ext cx="577615" cy="585926"/>
            </a:xfrm>
            <a:custGeom>
              <a:avLst/>
              <a:gdLst>
                <a:gd name="T0" fmla="*/ 306 w 613"/>
                <a:gd name="T1" fmla="*/ 621 h 622"/>
                <a:gd name="T2" fmla="*/ 306 w 613"/>
                <a:gd name="T3" fmla="*/ 621 h 622"/>
                <a:gd name="T4" fmla="*/ 90 w 613"/>
                <a:gd name="T5" fmla="*/ 522 h 622"/>
                <a:gd name="T6" fmla="*/ 0 w 613"/>
                <a:gd name="T7" fmla="*/ 306 h 622"/>
                <a:gd name="T8" fmla="*/ 90 w 613"/>
                <a:gd name="T9" fmla="*/ 90 h 622"/>
                <a:gd name="T10" fmla="*/ 306 w 613"/>
                <a:gd name="T11" fmla="*/ 0 h 622"/>
                <a:gd name="T12" fmla="*/ 522 w 613"/>
                <a:gd name="T13" fmla="*/ 90 h 622"/>
                <a:gd name="T14" fmla="*/ 612 w 613"/>
                <a:gd name="T15" fmla="*/ 306 h 622"/>
                <a:gd name="T16" fmla="*/ 522 w 613"/>
                <a:gd name="T17" fmla="*/ 522 h 622"/>
                <a:gd name="T18" fmla="*/ 306 w 613"/>
                <a:gd name="T19" fmla="*/ 621 h 622"/>
                <a:gd name="T20" fmla="*/ 306 w 613"/>
                <a:gd name="T21" fmla="*/ 36 h 622"/>
                <a:gd name="T22" fmla="*/ 306 w 613"/>
                <a:gd name="T23" fmla="*/ 36 h 622"/>
                <a:gd name="T24" fmla="*/ 36 w 613"/>
                <a:gd name="T25" fmla="*/ 306 h 622"/>
                <a:gd name="T26" fmla="*/ 306 w 613"/>
                <a:gd name="T27" fmla="*/ 576 h 622"/>
                <a:gd name="T28" fmla="*/ 576 w 613"/>
                <a:gd name="T29" fmla="*/ 306 h 622"/>
                <a:gd name="T30" fmla="*/ 306 w 613"/>
                <a:gd name="T31" fmla="*/ 3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3" h="622">
                  <a:moveTo>
                    <a:pt x="306" y="621"/>
                  </a:moveTo>
                  <a:lnTo>
                    <a:pt x="306" y="621"/>
                  </a:lnTo>
                  <a:cubicBezTo>
                    <a:pt x="225" y="621"/>
                    <a:pt x="144" y="585"/>
                    <a:pt x="90" y="522"/>
                  </a:cubicBezTo>
                  <a:cubicBezTo>
                    <a:pt x="27" y="468"/>
                    <a:pt x="0" y="387"/>
                    <a:pt x="0" y="306"/>
                  </a:cubicBezTo>
                  <a:cubicBezTo>
                    <a:pt x="0" y="225"/>
                    <a:pt x="27" y="144"/>
                    <a:pt x="90" y="90"/>
                  </a:cubicBezTo>
                  <a:cubicBezTo>
                    <a:pt x="144" y="36"/>
                    <a:pt x="225" y="0"/>
                    <a:pt x="306" y="0"/>
                  </a:cubicBezTo>
                  <a:cubicBezTo>
                    <a:pt x="387" y="0"/>
                    <a:pt x="468" y="36"/>
                    <a:pt x="522" y="90"/>
                  </a:cubicBezTo>
                  <a:cubicBezTo>
                    <a:pt x="585" y="144"/>
                    <a:pt x="612" y="225"/>
                    <a:pt x="612" y="306"/>
                  </a:cubicBezTo>
                  <a:cubicBezTo>
                    <a:pt x="612" y="387"/>
                    <a:pt x="585" y="468"/>
                    <a:pt x="522" y="522"/>
                  </a:cubicBezTo>
                  <a:cubicBezTo>
                    <a:pt x="468" y="585"/>
                    <a:pt x="387" y="621"/>
                    <a:pt x="306" y="621"/>
                  </a:cubicBezTo>
                  <a:close/>
                  <a:moveTo>
                    <a:pt x="306" y="36"/>
                  </a:moveTo>
                  <a:lnTo>
                    <a:pt x="306" y="36"/>
                  </a:lnTo>
                  <a:cubicBezTo>
                    <a:pt x="153" y="36"/>
                    <a:pt x="36" y="162"/>
                    <a:pt x="36" y="306"/>
                  </a:cubicBezTo>
                  <a:cubicBezTo>
                    <a:pt x="36" y="459"/>
                    <a:pt x="153" y="576"/>
                    <a:pt x="306" y="576"/>
                  </a:cubicBezTo>
                  <a:cubicBezTo>
                    <a:pt x="459" y="576"/>
                    <a:pt x="576" y="459"/>
                    <a:pt x="576" y="306"/>
                  </a:cubicBezTo>
                  <a:cubicBezTo>
                    <a:pt x="576" y="162"/>
                    <a:pt x="459" y="36"/>
                    <a:pt x="306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0" name="Freeform 491">
              <a:extLst>
                <a:ext uri="{FF2B5EF4-FFF2-40B4-BE49-F238E27FC236}">
                  <a16:creationId xmlns:a16="http://schemas.microsoft.com/office/drawing/2014/main" id="{F6170D85-FAC0-1942-9723-7902E0888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706" y="4840508"/>
              <a:ext cx="407238" cy="103889"/>
            </a:xfrm>
            <a:custGeom>
              <a:avLst/>
              <a:gdLst>
                <a:gd name="T0" fmla="*/ 216 w 433"/>
                <a:gd name="T1" fmla="*/ 108 h 109"/>
                <a:gd name="T2" fmla="*/ 216 w 433"/>
                <a:gd name="T3" fmla="*/ 108 h 109"/>
                <a:gd name="T4" fmla="*/ 216 w 433"/>
                <a:gd name="T5" fmla="*/ 108 h 109"/>
                <a:gd name="T6" fmla="*/ 9 w 433"/>
                <a:gd name="T7" fmla="*/ 36 h 109"/>
                <a:gd name="T8" fmla="*/ 0 w 433"/>
                <a:gd name="T9" fmla="*/ 9 h 109"/>
                <a:gd name="T10" fmla="*/ 27 w 433"/>
                <a:gd name="T11" fmla="*/ 9 h 109"/>
                <a:gd name="T12" fmla="*/ 216 w 433"/>
                <a:gd name="T13" fmla="*/ 63 h 109"/>
                <a:gd name="T14" fmla="*/ 405 w 433"/>
                <a:gd name="T15" fmla="*/ 9 h 109"/>
                <a:gd name="T16" fmla="*/ 423 w 433"/>
                <a:gd name="T17" fmla="*/ 18 h 109"/>
                <a:gd name="T18" fmla="*/ 423 w 433"/>
                <a:gd name="T19" fmla="*/ 45 h 109"/>
                <a:gd name="T20" fmla="*/ 216 w 433"/>
                <a:gd name="T21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3" h="109">
                  <a:moveTo>
                    <a:pt x="216" y="108"/>
                  </a:moveTo>
                  <a:lnTo>
                    <a:pt x="216" y="108"/>
                  </a:lnTo>
                  <a:lnTo>
                    <a:pt x="216" y="108"/>
                  </a:lnTo>
                  <a:cubicBezTo>
                    <a:pt x="144" y="99"/>
                    <a:pt x="72" y="81"/>
                    <a:pt x="9" y="36"/>
                  </a:cubicBezTo>
                  <a:cubicBezTo>
                    <a:pt x="0" y="36"/>
                    <a:pt x="0" y="18"/>
                    <a:pt x="0" y="9"/>
                  </a:cubicBezTo>
                  <a:cubicBezTo>
                    <a:pt x="9" y="0"/>
                    <a:pt x="18" y="0"/>
                    <a:pt x="27" y="9"/>
                  </a:cubicBezTo>
                  <a:cubicBezTo>
                    <a:pt x="81" y="45"/>
                    <a:pt x="144" y="63"/>
                    <a:pt x="216" y="63"/>
                  </a:cubicBezTo>
                  <a:cubicBezTo>
                    <a:pt x="279" y="72"/>
                    <a:pt x="342" y="45"/>
                    <a:pt x="405" y="9"/>
                  </a:cubicBezTo>
                  <a:cubicBezTo>
                    <a:pt x="414" y="9"/>
                    <a:pt x="423" y="9"/>
                    <a:pt x="423" y="18"/>
                  </a:cubicBezTo>
                  <a:cubicBezTo>
                    <a:pt x="432" y="27"/>
                    <a:pt x="432" y="36"/>
                    <a:pt x="423" y="45"/>
                  </a:cubicBezTo>
                  <a:cubicBezTo>
                    <a:pt x="360" y="81"/>
                    <a:pt x="288" y="108"/>
                    <a:pt x="216" y="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1" name="Freeform 492">
              <a:extLst>
                <a:ext uri="{FF2B5EF4-FFF2-40B4-BE49-F238E27FC236}">
                  <a16:creationId xmlns:a16="http://schemas.microsoft.com/office/drawing/2014/main" id="{606084C9-3033-4A4E-A06E-B90E77C82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706" y="5189569"/>
              <a:ext cx="407238" cy="95578"/>
            </a:xfrm>
            <a:custGeom>
              <a:avLst/>
              <a:gdLst>
                <a:gd name="T0" fmla="*/ 414 w 433"/>
                <a:gd name="T1" fmla="*/ 99 h 100"/>
                <a:gd name="T2" fmla="*/ 414 w 433"/>
                <a:gd name="T3" fmla="*/ 99 h 100"/>
                <a:gd name="T4" fmla="*/ 405 w 433"/>
                <a:gd name="T5" fmla="*/ 99 h 100"/>
                <a:gd name="T6" fmla="*/ 216 w 433"/>
                <a:gd name="T7" fmla="*/ 36 h 100"/>
                <a:gd name="T8" fmla="*/ 27 w 433"/>
                <a:gd name="T9" fmla="*/ 90 h 100"/>
                <a:gd name="T10" fmla="*/ 0 w 433"/>
                <a:gd name="T11" fmla="*/ 90 h 100"/>
                <a:gd name="T12" fmla="*/ 9 w 433"/>
                <a:gd name="T13" fmla="*/ 63 h 100"/>
                <a:gd name="T14" fmla="*/ 216 w 433"/>
                <a:gd name="T15" fmla="*/ 0 h 100"/>
                <a:gd name="T16" fmla="*/ 423 w 433"/>
                <a:gd name="T17" fmla="*/ 63 h 100"/>
                <a:gd name="T18" fmla="*/ 423 w 433"/>
                <a:gd name="T19" fmla="*/ 90 h 100"/>
                <a:gd name="T20" fmla="*/ 414 w 433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3" h="100">
                  <a:moveTo>
                    <a:pt x="414" y="99"/>
                  </a:moveTo>
                  <a:lnTo>
                    <a:pt x="414" y="99"/>
                  </a:lnTo>
                  <a:cubicBezTo>
                    <a:pt x="405" y="99"/>
                    <a:pt x="405" y="99"/>
                    <a:pt x="405" y="99"/>
                  </a:cubicBezTo>
                  <a:cubicBezTo>
                    <a:pt x="351" y="54"/>
                    <a:pt x="288" y="36"/>
                    <a:pt x="216" y="36"/>
                  </a:cubicBezTo>
                  <a:cubicBezTo>
                    <a:pt x="153" y="36"/>
                    <a:pt x="90" y="54"/>
                    <a:pt x="27" y="90"/>
                  </a:cubicBezTo>
                  <a:cubicBezTo>
                    <a:pt x="18" y="99"/>
                    <a:pt x="9" y="99"/>
                    <a:pt x="0" y="90"/>
                  </a:cubicBezTo>
                  <a:cubicBezTo>
                    <a:pt x="0" y="81"/>
                    <a:pt x="0" y="63"/>
                    <a:pt x="9" y="63"/>
                  </a:cubicBezTo>
                  <a:cubicBezTo>
                    <a:pt x="72" y="18"/>
                    <a:pt x="144" y="0"/>
                    <a:pt x="216" y="0"/>
                  </a:cubicBezTo>
                  <a:cubicBezTo>
                    <a:pt x="288" y="0"/>
                    <a:pt x="360" y="27"/>
                    <a:pt x="423" y="63"/>
                  </a:cubicBezTo>
                  <a:cubicBezTo>
                    <a:pt x="432" y="72"/>
                    <a:pt x="432" y="81"/>
                    <a:pt x="423" y="90"/>
                  </a:cubicBezTo>
                  <a:cubicBezTo>
                    <a:pt x="423" y="99"/>
                    <a:pt x="414" y="99"/>
                    <a:pt x="414" y="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2" name="Freeform 493">
              <a:extLst>
                <a:ext uri="{FF2B5EF4-FFF2-40B4-BE49-F238E27FC236}">
                  <a16:creationId xmlns:a16="http://schemas.microsoft.com/office/drawing/2014/main" id="{9FE9091F-DB08-6448-AE40-41FDCC6EC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39" y="5044128"/>
              <a:ext cx="577615" cy="33244"/>
            </a:xfrm>
            <a:custGeom>
              <a:avLst/>
              <a:gdLst>
                <a:gd name="T0" fmla="*/ 594 w 613"/>
                <a:gd name="T1" fmla="*/ 36 h 37"/>
                <a:gd name="T2" fmla="*/ 594 w 613"/>
                <a:gd name="T3" fmla="*/ 36 h 37"/>
                <a:gd name="T4" fmla="*/ 18 w 613"/>
                <a:gd name="T5" fmla="*/ 36 h 37"/>
                <a:gd name="T6" fmla="*/ 0 w 613"/>
                <a:gd name="T7" fmla="*/ 18 h 37"/>
                <a:gd name="T8" fmla="*/ 18 w 613"/>
                <a:gd name="T9" fmla="*/ 0 h 37"/>
                <a:gd name="T10" fmla="*/ 594 w 613"/>
                <a:gd name="T11" fmla="*/ 0 h 37"/>
                <a:gd name="T12" fmla="*/ 612 w 613"/>
                <a:gd name="T13" fmla="*/ 18 h 37"/>
                <a:gd name="T14" fmla="*/ 594 w 613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3" h="37">
                  <a:moveTo>
                    <a:pt x="594" y="36"/>
                  </a:moveTo>
                  <a:lnTo>
                    <a:pt x="59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603" y="0"/>
                    <a:pt x="612" y="9"/>
                    <a:pt x="612" y="18"/>
                  </a:cubicBezTo>
                  <a:cubicBezTo>
                    <a:pt x="612" y="27"/>
                    <a:pt x="603" y="36"/>
                    <a:pt x="594" y="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3" name="Freeform 494">
              <a:extLst>
                <a:ext uri="{FF2B5EF4-FFF2-40B4-BE49-F238E27FC236}">
                  <a16:creationId xmlns:a16="http://schemas.microsoft.com/office/drawing/2014/main" id="{BCA42A80-F501-5348-A70F-F05ECE99F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5639" y="4774020"/>
              <a:ext cx="195307" cy="585926"/>
            </a:xfrm>
            <a:custGeom>
              <a:avLst/>
              <a:gdLst>
                <a:gd name="T0" fmla="*/ 180 w 208"/>
                <a:gd name="T1" fmla="*/ 621 h 622"/>
                <a:gd name="T2" fmla="*/ 180 w 208"/>
                <a:gd name="T3" fmla="*/ 621 h 622"/>
                <a:gd name="T4" fmla="*/ 162 w 208"/>
                <a:gd name="T5" fmla="*/ 612 h 622"/>
                <a:gd name="T6" fmla="*/ 9 w 208"/>
                <a:gd name="T7" fmla="*/ 306 h 622"/>
                <a:gd name="T8" fmla="*/ 180 w 208"/>
                <a:gd name="T9" fmla="*/ 0 h 622"/>
                <a:gd name="T10" fmla="*/ 207 w 208"/>
                <a:gd name="T11" fmla="*/ 9 h 622"/>
                <a:gd name="T12" fmla="*/ 198 w 208"/>
                <a:gd name="T13" fmla="*/ 36 h 622"/>
                <a:gd name="T14" fmla="*/ 45 w 208"/>
                <a:gd name="T15" fmla="*/ 306 h 622"/>
                <a:gd name="T16" fmla="*/ 189 w 208"/>
                <a:gd name="T17" fmla="*/ 585 h 622"/>
                <a:gd name="T18" fmla="*/ 189 w 208"/>
                <a:gd name="T19" fmla="*/ 612 h 622"/>
                <a:gd name="T20" fmla="*/ 180 w 208"/>
                <a:gd name="T21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622">
                  <a:moveTo>
                    <a:pt x="180" y="621"/>
                  </a:moveTo>
                  <a:lnTo>
                    <a:pt x="180" y="621"/>
                  </a:lnTo>
                  <a:cubicBezTo>
                    <a:pt x="171" y="621"/>
                    <a:pt x="171" y="612"/>
                    <a:pt x="162" y="612"/>
                  </a:cubicBezTo>
                  <a:cubicBezTo>
                    <a:pt x="54" y="522"/>
                    <a:pt x="0" y="414"/>
                    <a:pt x="9" y="306"/>
                  </a:cubicBezTo>
                  <a:cubicBezTo>
                    <a:pt x="9" y="198"/>
                    <a:pt x="72" y="90"/>
                    <a:pt x="180" y="0"/>
                  </a:cubicBezTo>
                  <a:cubicBezTo>
                    <a:pt x="189" y="0"/>
                    <a:pt x="198" y="0"/>
                    <a:pt x="207" y="9"/>
                  </a:cubicBezTo>
                  <a:cubicBezTo>
                    <a:pt x="207" y="18"/>
                    <a:pt x="207" y="27"/>
                    <a:pt x="198" y="36"/>
                  </a:cubicBezTo>
                  <a:cubicBezTo>
                    <a:pt x="99" y="117"/>
                    <a:pt x="45" y="207"/>
                    <a:pt x="45" y="306"/>
                  </a:cubicBezTo>
                  <a:cubicBezTo>
                    <a:pt x="45" y="405"/>
                    <a:pt x="90" y="504"/>
                    <a:pt x="189" y="585"/>
                  </a:cubicBezTo>
                  <a:cubicBezTo>
                    <a:pt x="198" y="594"/>
                    <a:pt x="198" y="603"/>
                    <a:pt x="189" y="612"/>
                  </a:cubicBezTo>
                  <a:lnTo>
                    <a:pt x="180" y="6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4" name="Freeform 495">
              <a:extLst>
                <a:ext uri="{FF2B5EF4-FFF2-40B4-BE49-F238E27FC236}">
                  <a16:creationId xmlns:a16="http://schemas.microsoft.com/office/drawing/2014/main" id="{35B30365-2F4A-A04A-816A-C0EFE5D7C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7702" y="4774020"/>
              <a:ext cx="195310" cy="585926"/>
            </a:xfrm>
            <a:custGeom>
              <a:avLst/>
              <a:gdLst>
                <a:gd name="T0" fmla="*/ 18 w 208"/>
                <a:gd name="T1" fmla="*/ 621 h 622"/>
                <a:gd name="T2" fmla="*/ 18 w 208"/>
                <a:gd name="T3" fmla="*/ 621 h 622"/>
                <a:gd name="T4" fmla="*/ 0 w 208"/>
                <a:gd name="T5" fmla="*/ 612 h 622"/>
                <a:gd name="T6" fmla="*/ 9 w 208"/>
                <a:gd name="T7" fmla="*/ 585 h 622"/>
                <a:gd name="T8" fmla="*/ 162 w 208"/>
                <a:gd name="T9" fmla="*/ 315 h 622"/>
                <a:gd name="T10" fmla="*/ 18 w 208"/>
                <a:gd name="T11" fmla="*/ 36 h 622"/>
                <a:gd name="T12" fmla="*/ 18 w 208"/>
                <a:gd name="T13" fmla="*/ 9 h 622"/>
                <a:gd name="T14" fmla="*/ 45 w 208"/>
                <a:gd name="T15" fmla="*/ 0 h 622"/>
                <a:gd name="T16" fmla="*/ 198 w 208"/>
                <a:gd name="T17" fmla="*/ 315 h 622"/>
                <a:gd name="T18" fmla="*/ 27 w 208"/>
                <a:gd name="T19" fmla="*/ 612 h 622"/>
                <a:gd name="T20" fmla="*/ 18 w 208"/>
                <a:gd name="T21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622">
                  <a:moveTo>
                    <a:pt x="18" y="621"/>
                  </a:moveTo>
                  <a:lnTo>
                    <a:pt x="18" y="621"/>
                  </a:lnTo>
                  <a:cubicBezTo>
                    <a:pt x="9" y="621"/>
                    <a:pt x="9" y="612"/>
                    <a:pt x="0" y="612"/>
                  </a:cubicBezTo>
                  <a:cubicBezTo>
                    <a:pt x="0" y="603"/>
                    <a:pt x="0" y="594"/>
                    <a:pt x="9" y="585"/>
                  </a:cubicBezTo>
                  <a:cubicBezTo>
                    <a:pt x="108" y="504"/>
                    <a:pt x="162" y="405"/>
                    <a:pt x="162" y="315"/>
                  </a:cubicBezTo>
                  <a:cubicBezTo>
                    <a:pt x="162" y="216"/>
                    <a:pt x="117" y="117"/>
                    <a:pt x="18" y="36"/>
                  </a:cubicBezTo>
                  <a:cubicBezTo>
                    <a:pt x="9" y="27"/>
                    <a:pt x="9" y="18"/>
                    <a:pt x="18" y="9"/>
                  </a:cubicBezTo>
                  <a:cubicBezTo>
                    <a:pt x="18" y="0"/>
                    <a:pt x="36" y="0"/>
                    <a:pt x="45" y="0"/>
                  </a:cubicBezTo>
                  <a:cubicBezTo>
                    <a:pt x="153" y="99"/>
                    <a:pt x="207" y="198"/>
                    <a:pt x="198" y="315"/>
                  </a:cubicBezTo>
                  <a:cubicBezTo>
                    <a:pt x="198" y="423"/>
                    <a:pt x="135" y="522"/>
                    <a:pt x="27" y="612"/>
                  </a:cubicBezTo>
                  <a:lnTo>
                    <a:pt x="18" y="6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3D5D741-75A8-AA49-959B-A729986A6307}"/>
              </a:ext>
            </a:extLst>
          </p:cNvPr>
          <p:cNvGrpSpPr/>
          <p:nvPr/>
        </p:nvGrpSpPr>
        <p:grpSpPr>
          <a:xfrm>
            <a:off x="9271668" y="3917988"/>
            <a:ext cx="772922" cy="544371"/>
            <a:chOff x="9271668" y="3917988"/>
            <a:chExt cx="772922" cy="544371"/>
          </a:xfrm>
          <a:solidFill>
            <a:schemeClr val="tx1">
              <a:lumMod val="75000"/>
              <a:alpha val="50000"/>
            </a:schemeClr>
          </a:solidFill>
        </p:grpSpPr>
        <p:sp>
          <p:nvSpPr>
            <p:cNvPr id="585" name="Freeform 496">
              <a:extLst>
                <a:ext uri="{FF2B5EF4-FFF2-40B4-BE49-F238E27FC236}">
                  <a16:creationId xmlns:a16="http://schemas.microsoft.com/office/drawing/2014/main" id="{73A1F274-9275-A140-A693-2C6FC99B1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4242" y="4080054"/>
              <a:ext cx="128822" cy="382305"/>
            </a:xfrm>
            <a:custGeom>
              <a:avLst/>
              <a:gdLst>
                <a:gd name="T0" fmla="*/ 63 w 136"/>
                <a:gd name="T1" fmla="*/ 404 h 405"/>
                <a:gd name="T2" fmla="*/ 63 w 136"/>
                <a:gd name="T3" fmla="*/ 404 h 405"/>
                <a:gd name="T4" fmla="*/ 9 w 136"/>
                <a:gd name="T5" fmla="*/ 368 h 405"/>
                <a:gd name="T6" fmla="*/ 0 w 136"/>
                <a:gd name="T7" fmla="*/ 341 h 405"/>
                <a:gd name="T8" fmla="*/ 36 w 136"/>
                <a:gd name="T9" fmla="*/ 341 h 405"/>
                <a:gd name="T10" fmla="*/ 36 w 136"/>
                <a:gd name="T11" fmla="*/ 341 h 405"/>
                <a:gd name="T12" fmla="*/ 45 w 136"/>
                <a:gd name="T13" fmla="*/ 360 h 405"/>
                <a:gd name="T14" fmla="*/ 63 w 136"/>
                <a:gd name="T15" fmla="*/ 368 h 405"/>
                <a:gd name="T16" fmla="*/ 90 w 136"/>
                <a:gd name="T17" fmla="*/ 360 h 405"/>
                <a:gd name="T18" fmla="*/ 99 w 136"/>
                <a:gd name="T19" fmla="*/ 341 h 405"/>
                <a:gd name="T20" fmla="*/ 99 w 136"/>
                <a:gd name="T21" fmla="*/ 17 h 405"/>
                <a:gd name="T22" fmla="*/ 117 w 136"/>
                <a:gd name="T23" fmla="*/ 0 h 405"/>
                <a:gd name="T24" fmla="*/ 117 w 136"/>
                <a:gd name="T25" fmla="*/ 0 h 405"/>
                <a:gd name="T26" fmla="*/ 135 w 136"/>
                <a:gd name="T27" fmla="*/ 17 h 405"/>
                <a:gd name="T28" fmla="*/ 135 w 136"/>
                <a:gd name="T29" fmla="*/ 341 h 405"/>
                <a:gd name="T30" fmla="*/ 126 w 136"/>
                <a:gd name="T31" fmla="*/ 368 h 405"/>
                <a:gd name="T32" fmla="*/ 63 w 136"/>
                <a:gd name="T33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405">
                  <a:moveTo>
                    <a:pt x="63" y="404"/>
                  </a:moveTo>
                  <a:lnTo>
                    <a:pt x="63" y="404"/>
                  </a:lnTo>
                  <a:cubicBezTo>
                    <a:pt x="36" y="404"/>
                    <a:pt x="18" y="396"/>
                    <a:pt x="9" y="368"/>
                  </a:cubicBezTo>
                  <a:cubicBezTo>
                    <a:pt x="0" y="360"/>
                    <a:pt x="0" y="341"/>
                    <a:pt x="0" y="341"/>
                  </a:cubicBezTo>
                  <a:cubicBezTo>
                    <a:pt x="36" y="341"/>
                    <a:pt x="36" y="341"/>
                    <a:pt x="36" y="341"/>
                  </a:cubicBezTo>
                  <a:lnTo>
                    <a:pt x="36" y="341"/>
                  </a:lnTo>
                  <a:cubicBezTo>
                    <a:pt x="36" y="341"/>
                    <a:pt x="36" y="350"/>
                    <a:pt x="45" y="360"/>
                  </a:cubicBezTo>
                  <a:cubicBezTo>
                    <a:pt x="45" y="360"/>
                    <a:pt x="54" y="368"/>
                    <a:pt x="63" y="368"/>
                  </a:cubicBezTo>
                  <a:cubicBezTo>
                    <a:pt x="81" y="368"/>
                    <a:pt x="90" y="360"/>
                    <a:pt x="90" y="360"/>
                  </a:cubicBezTo>
                  <a:cubicBezTo>
                    <a:pt x="99" y="350"/>
                    <a:pt x="99" y="341"/>
                    <a:pt x="99" y="341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0"/>
                    <a:pt x="108" y="0"/>
                    <a:pt x="117" y="0"/>
                  </a:cubicBezTo>
                  <a:lnTo>
                    <a:pt x="117" y="0"/>
                  </a:lnTo>
                  <a:cubicBezTo>
                    <a:pt x="126" y="0"/>
                    <a:pt x="135" y="0"/>
                    <a:pt x="135" y="17"/>
                  </a:cubicBezTo>
                  <a:cubicBezTo>
                    <a:pt x="135" y="341"/>
                    <a:pt x="135" y="341"/>
                    <a:pt x="135" y="341"/>
                  </a:cubicBezTo>
                  <a:cubicBezTo>
                    <a:pt x="135" y="341"/>
                    <a:pt x="135" y="360"/>
                    <a:pt x="126" y="368"/>
                  </a:cubicBezTo>
                  <a:cubicBezTo>
                    <a:pt x="117" y="396"/>
                    <a:pt x="90" y="404"/>
                    <a:pt x="63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6" name="Freeform 497">
              <a:extLst>
                <a:ext uri="{FF2B5EF4-FFF2-40B4-BE49-F238E27FC236}">
                  <a16:creationId xmlns:a16="http://schemas.microsoft.com/office/drawing/2014/main" id="{994F3526-2272-3449-B041-64D794B40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1668" y="3934610"/>
              <a:ext cx="772922" cy="195310"/>
            </a:xfrm>
            <a:custGeom>
              <a:avLst/>
              <a:gdLst>
                <a:gd name="T0" fmla="*/ 657 w 820"/>
                <a:gd name="T1" fmla="*/ 207 h 208"/>
                <a:gd name="T2" fmla="*/ 657 w 820"/>
                <a:gd name="T3" fmla="*/ 207 h 208"/>
                <a:gd name="T4" fmla="*/ 648 w 820"/>
                <a:gd name="T5" fmla="*/ 207 h 208"/>
                <a:gd name="T6" fmla="*/ 414 w 820"/>
                <a:gd name="T7" fmla="*/ 171 h 208"/>
                <a:gd name="T8" fmla="*/ 414 w 820"/>
                <a:gd name="T9" fmla="*/ 171 h 208"/>
                <a:gd name="T10" fmla="*/ 171 w 820"/>
                <a:gd name="T11" fmla="*/ 207 h 208"/>
                <a:gd name="T12" fmla="*/ 135 w 820"/>
                <a:gd name="T13" fmla="*/ 199 h 208"/>
                <a:gd name="T14" fmla="*/ 117 w 820"/>
                <a:gd name="T15" fmla="*/ 180 h 208"/>
                <a:gd name="T16" fmla="*/ 108 w 820"/>
                <a:gd name="T17" fmla="*/ 171 h 208"/>
                <a:gd name="T18" fmla="*/ 27 w 820"/>
                <a:gd name="T19" fmla="*/ 171 h 208"/>
                <a:gd name="T20" fmla="*/ 9 w 820"/>
                <a:gd name="T21" fmla="*/ 163 h 208"/>
                <a:gd name="T22" fmla="*/ 18 w 820"/>
                <a:gd name="T23" fmla="*/ 144 h 208"/>
                <a:gd name="T24" fmla="*/ 135 w 820"/>
                <a:gd name="T25" fmla="*/ 72 h 208"/>
                <a:gd name="T26" fmla="*/ 414 w 820"/>
                <a:gd name="T27" fmla="*/ 0 h 208"/>
                <a:gd name="T28" fmla="*/ 684 w 820"/>
                <a:gd name="T29" fmla="*/ 72 h 208"/>
                <a:gd name="T30" fmla="*/ 810 w 820"/>
                <a:gd name="T31" fmla="*/ 144 h 208"/>
                <a:gd name="T32" fmla="*/ 819 w 820"/>
                <a:gd name="T33" fmla="*/ 163 h 208"/>
                <a:gd name="T34" fmla="*/ 801 w 820"/>
                <a:gd name="T35" fmla="*/ 171 h 208"/>
                <a:gd name="T36" fmla="*/ 711 w 820"/>
                <a:gd name="T37" fmla="*/ 171 h 208"/>
                <a:gd name="T38" fmla="*/ 711 w 820"/>
                <a:gd name="T39" fmla="*/ 180 h 208"/>
                <a:gd name="T40" fmla="*/ 693 w 820"/>
                <a:gd name="T41" fmla="*/ 199 h 208"/>
                <a:gd name="T42" fmla="*/ 657 w 820"/>
                <a:gd name="T43" fmla="*/ 207 h 208"/>
                <a:gd name="T44" fmla="*/ 414 w 820"/>
                <a:gd name="T45" fmla="*/ 135 h 208"/>
                <a:gd name="T46" fmla="*/ 414 w 820"/>
                <a:gd name="T47" fmla="*/ 135 h 208"/>
                <a:gd name="T48" fmla="*/ 657 w 820"/>
                <a:gd name="T49" fmla="*/ 171 h 208"/>
                <a:gd name="T50" fmla="*/ 666 w 820"/>
                <a:gd name="T51" fmla="*/ 171 h 208"/>
                <a:gd name="T52" fmla="*/ 684 w 820"/>
                <a:gd name="T53" fmla="*/ 154 h 208"/>
                <a:gd name="T54" fmla="*/ 711 w 820"/>
                <a:gd name="T55" fmla="*/ 135 h 208"/>
                <a:gd name="T56" fmla="*/ 729 w 820"/>
                <a:gd name="T57" fmla="*/ 135 h 208"/>
                <a:gd name="T58" fmla="*/ 675 w 820"/>
                <a:gd name="T59" fmla="*/ 108 h 208"/>
                <a:gd name="T60" fmla="*/ 414 w 820"/>
                <a:gd name="T61" fmla="*/ 46 h 208"/>
                <a:gd name="T62" fmla="*/ 90 w 820"/>
                <a:gd name="T63" fmla="*/ 135 h 208"/>
                <a:gd name="T64" fmla="*/ 108 w 820"/>
                <a:gd name="T65" fmla="*/ 135 h 208"/>
                <a:gd name="T66" fmla="*/ 144 w 820"/>
                <a:gd name="T67" fmla="*/ 154 h 208"/>
                <a:gd name="T68" fmla="*/ 162 w 820"/>
                <a:gd name="T69" fmla="*/ 171 h 208"/>
                <a:gd name="T70" fmla="*/ 162 w 820"/>
                <a:gd name="T71" fmla="*/ 171 h 208"/>
                <a:gd name="T72" fmla="*/ 414 w 820"/>
                <a:gd name="T73" fmla="*/ 13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0" h="208">
                  <a:moveTo>
                    <a:pt x="657" y="207"/>
                  </a:moveTo>
                  <a:lnTo>
                    <a:pt x="657" y="207"/>
                  </a:lnTo>
                  <a:cubicBezTo>
                    <a:pt x="657" y="207"/>
                    <a:pt x="657" y="207"/>
                    <a:pt x="648" y="207"/>
                  </a:cubicBezTo>
                  <a:cubicBezTo>
                    <a:pt x="612" y="199"/>
                    <a:pt x="486" y="171"/>
                    <a:pt x="414" y="171"/>
                  </a:cubicBezTo>
                  <a:lnTo>
                    <a:pt x="414" y="171"/>
                  </a:lnTo>
                  <a:cubicBezTo>
                    <a:pt x="333" y="171"/>
                    <a:pt x="207" y="199"/>
                    <a:pt x="171" y="207"/>
                  </a:cubicBezTo>
                  <a:cubicBezTo>
                    <a:pt x="162" y="207"/>
                    <a:pt x="144" y="207"/>
                    <a:pt x="135" y="199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7" y="171"/>
                    <a:pt x="117" y="171"/>
                    <a:pt x="108" y="171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18" y="171"/>
                    <a:pt x="9" y="171"/>
                    <a:pt x="9" y="163"/>
                  </a:cubicBezTo>
                  <a:cubicBezTo>
                    <a:pt x="0" y="154"/>
                    <a:pt x="9" y="144"/>
                    <a:pt x="18" y="144"/>
                  </a:cubicBezTo>
                  <a:cubicBezTo>
                    <a:pt x="18" y="135"/>
                    <a:pt x="63" y="108"/>
                    <a:pt x="135" y="72"/>
                  </a:cubicBezTo>
                  <a:cubicBezTo>
                    <a:pt x="207" y="46"/>
                    <a:pt x="306" y="0"/>
                    <a:pt x="414" y="0"/>
                  </a:cubicBezTo>
                  <a:cubicBezTo>
                    <a:pt x="522" y="0"/>
                    <a:pt x="621" y="46"/>
                    <a:pt x="684" y="72"/>
                  </a:cubicBezTo>
                  <a:cubicBezTo>
                    <a:pt x="765" y="108"/>
                    <a:pt x="810" y="135"/>
                    <a:pt x="810" y="144"/>
                  </a:cubicBezTo>
                  <a:cubicBezTo>
                    <a:pt x="819" y="144"/>
                    <a:pt x="819" y="154"/>
                    <a:pt x="819" y="163"/>
                  </a:cubicBezTo>
                  <a:cubicBezTo>
                    <a:pt x="819" y="171"/>
                    <a:pt x="810" y="171"/>
                    <a:pt x="801" y="171"/>
                  </a:cubicBezTo>
                  <a:cubicBezTo>
                    <a:pt x="711" y="171"/>
                    <a:pt x="711" y="171"/>
                    <a:pt x="711" y="171"/>
                  </a:cubicBezTo>
                  <a:cubicBezTo>
                    <a:pt x="711" y="171"/>
                    <a:pt x="711" y="171"/>
                    <a:pt x="711" y="180"/>
                  </a:cubicBezTo>
                  <a:cubicBezTo>
                    <a:pt x="693" y="199"/>
                    <a:pt x="693" y="199"/>
                    <a:pt x="693" y="199"/>
                  </a:cubicBezTo>
                  <a:cubicBezTo>
                    <a:pt x="684" y="207"/>
                    <a:pt x="675" y="207"/>
                    <a:pt x="657" y="207"/>
                  </a:cubicBezTo>
                  <a:close/>
                  <a:moveTo>
                    <a:pt x="414" y="135"/>
                  </a:moveTo>
                  <a:lnTo>
                    <a:pt x="414" y="135"/>
                  </a:lnTo>
                  <a:cubicBezTo>
                    <a:pt x="495" y="135"/>
                    <a:pt x="612" y="163"/>
                    <a:pt x="657" y="171"/>
                  </a:cubicBezTo>
                  <a:lnTo>
                    <a:pt x="666" y="171"/>
                  </a:lnTo>
                  <a:cubicBezTo>
                    <a:pt x="684" y="154"/>
                    <a:pt x="684" y="154"/>
                    <a:pt x="684" y="154"/>
                  </a:cubicBezTo>
                  <a:cubicBezTo>
                    <a:pt x="693" y="144"/>
                    <a:pt x="702" y="135"/>
                    <a:pt x="711" y="135"/>
                  </a:cubicBezTo>
                  <a:cubicBezTo>
                    <a:pt x="729" y="135"/>
                    <a:pt x="729" y="135"/>
                    <a:pt x="729" y="135"/>
                  </a:cubicBezTo>
                  <a:cubicBezTo>
                    <a:pt x="711" y="127"/>
                    <a:pt x="693" y="118"/>
                    <a:pt x="675" y="108"/>
                  </a:cubicBezTo>
                  <a:cubicBezTo>
                    <a:pt x="612" y="82"/>
                    <a:pt x="513" y="46"/>
                    <a:pt x="414" y="46"/>
                  </a:cubicBezTo>
                  <a:cubicBezTo>
                    <a:pt x="288" y="46"/>
                    <a:pt x="162" y="99"/>
                    <a:pt x="90" y="135"/>
                  </a:cubicBezTo>
                  <a:cubicBezTo>
                    <a:pt x="108" y="135"/>
                    <a:pt x="108" y="135"/>
                    <a:pt x="108" y="135"/>
                  </a:cubicBezTo>
                  <a:cubicBezTo>
                    <a:pt x="126" y="135"/>
                    <a:pt x="135" y="144"/>
                    <a:pt x="144" y="154"/>
                  </a:cubicBezTo>
                  <a:cubicBezTo>
                    <a:pt x="162" y="171"/>
                    <a:pt x="162" y="171"/>
                    <a:pt x="162" y="171"/>
                  </a:cubicBezTo>
                  <a:lnTo>
                    <a:pt x="162" y="171"/>
                  </a:lnTo>
                  <a:cubicBezTo>
                    <a:pt x="216" y="163"/>
                    <a:pt x="333" y="135"/>
                    <a:pt x="414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7" name="Freeform 498">
              <a:extLst>
                <a:ext uri="{FF2B5EF4-FFF2-40B4-BE49-F238E27FC236}">
                  <a16:creationId xmlns:a16="http://schemas.microsoft.com/office/drawing/2014/main" id="{27DCEB9D-E483-E94D-B225-792EFF44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63" y="3917988"/>
              <a:ext cx="33244" cy="62334"/>
            </a:xfrm>
            <a:custGeom>
              <a:avLst/>
              <a:gdLst>
                <a:gd name="T0" fmla="*/ 18 w 37"/>
                <a:gd name="T1" fmla="*/ 63 h 64"/>
                <a:gd name="T2" fmla="*/ 18 w 37"/>
                <a:gd name="T3" fmla="*/ 63 h 64"/>
                <a:gd name="T4" fmla="*/ 18 w 37"/>
                <a:gd name="T5" fmla="*/ 63 h 64"/>
                <a:gd name="T6" fmla="*/ 0 w 37"/>
                <a:gd name="T7" fmla="*/ 45 h 64"/>
                <a:gd name="T8" fmla="*/ 0 w 37"/>
                <a:gd name="T9" fmla="*/ 17 h 64"/>
                <a:gd name="T10" fmla="*/ 18 w 37"/>
                <a:gd name="T11" fmla="*/ 0 h 64"/>
                <a:gd name="T12" fmla="*/ 18 w 37"/>
                <a:gd name="T13" fmla="*/ 0 h 64"/>
                <a:gd name="T14" fmla="*/ 36 w 37"/>
                <a:gd name="T15" fmla="*/ 17 h 64"/>
                <a:gd name="T16" fmla="*/ 36 w 37"/>
                <a:gd name="T17" fmla="*/ 45 h 64"/>
                <a:gd name="T18" fmla="*/ 18 w 37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64">
                  <a:moveTo>
                    <a:pt x="18" y="63"/>
                  </a:moveTo>
                  <a:lnTo>
                    <a:pt x="18" y="63"/>
                  </a:lnTo>
                  <a:lnTo>
                    <a:pt x="18" y="63"/>
                  </a:lnTo>
                  <a:cubicBezTo>
                    <a:pt x="9" y="63"/>
                    <a:pt x="0" y="53"/>
                    <a:pt x="0" y="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9" y="0"/>
                    <a:pt x="18" y="0"/>
                  </a:cubicBezTo>
                  <a:lnTo>
                    <a:pt x="18" y="0"/>
                  </a:lnTo>
                  <a:cubicBezTo>
                    <a:pt x="27" y="0"/>
                    <a:pt x="36" y="9"/>
                    <a:pt x="36" y="17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3"/>
                    <a:pt x="27" y="63"/>
                    <a:pt x="18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1E311B5-9446-AB47-8B0F-745D64A92FAE}"/>
              </a:ext>
            </a:extLst>
          </p:cNvPr>
          <p:cNvGrpSpPr/>
          <p:nvPr/>
        </p:nvGrpSpPr>
        <p:grpSpPr>
          <a:xfrm>
            <a:off x="11798209" y="4454048"/>
            <a:ext cx="394773" cy="772922"/>
            <a:chOff x="11798209" y="4454048"/>
            <a:chExt cx="394773" cy="772922"/>
          </a:xfrm>
          <a:solidFill>
            <a:schemeClr val="tx1">
              <a:lumMod val="75000"/>
              <a:alpha val="50000"/>
            </a:schemeClr>
          </a:solidFill>
        </p:grpSpPr>
        <p:sp>
          <p:nvSpPr>
            <p:cNvPr id="588" name="Freeform 499">
              <a:extLst>
                <a:ext uri="{FF2B5EF4-FFF2-40B4-BE49-F238E27FC236}">
                  <a16:creationId xmlns:a16="http://schemas.microsoft.com/office/drawing/2014/main" id="{ECFC10B4-37B8-8441-8A3A-1CD0AA51D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8853" y="4454048"/>
              <a:ext cx="253484" cy="660722"/>
            </a:xfrm>
            <a:custGeom>
              <a:avLst/>
              <a:gdLst>
                <a:gd name="T0" fmla="*/ 225 w 271"/>
                <a:gd name="T1" fmla="*/ 701 h 702"/>
                <a:gd name="T2" fmla="*/ 225 w 271"/>
                <a:gd name="T3" fmla="*/ 701 h 702"/>
                <a:gd name="T4" fmla="*/ 45 w 271"/>
                <a:gd name="T5" fmla="*/ 701 h 702"/>
                <a:gd name="T6" fmla="*/ 27 w 271"/>
                <a:gd name="T7" fmla="*/ 683 h 702"/>
                <a:gd name="T8" fmla="*/ 9 w 271"/>
                <a:gd name="T9" fmla="*/ 476 h 702"/>
                <a:gd name="T10" fmla="*/ 99 w 271"/>
                <a:gd name="T11" fmla="*/ 44 h 702"/>
                <a:gd name="T12" fmla="*/ 117 w 271"/>
                <a:gd name="T13" fmla="*/ 17 h 702"/>
                <a:gd name="T14" fmla="*/ 135 w 271"/>
                <a:gd name="T15" fmla="*/ 0 h 702"/>
                <a:gd name="T16" fmla="*/ 135 w 271"/>
                <a:gd name="T17" fmla="*/ 0 h 702"/>
                <a:gd name="T18" fmla="*/ 144 w 271"/>
                <a:gd name="T19" fmla="*/ 8 h 702"/>
                <a:gd name="T20" fmla="*/ 153 w 271"/>
                <a:gd name="T21" fmla="*/ 17 h 702"/>
                <a:gd name="T22" fmla="*/ 261 w 271"/>
                <a:gd name="T23" fmla="*/ 503 h 702"/>
                <a:gd name="T24" fmla="*/ 234 w 271"/>
                <a:gd name="T25" fmla="*/ 494 h 702"/>
                <a:gd name="T26" fmla="*/ 261 w 271"/>
                <a:gd name="T27" fmla="*/ 503 h 702"/>
                <a:gd name="T28" fmla="*/ 243 w 271"/>
                <a:gd name="T29" fmla="*/ 683 h 702"/>
                <a:gd name="T30" fmla="*/ 225 w 271"/>
                <a:gd name="T31" fmla="*/ 701 h 702"/>
                <a:gd name="T32" fmla="*/ 63 w 271"/>
                <a:gd name="T33" fmla="*/ 665 h 702"/>
                <a:gd name="T34" fmla="*/ 63 w 271"/>
                <a:gd name="T35" fmla="*/ 665 h 702"/>
                <a:gd name="T36" fmla="*/ 207 w 271"/>
                <a:gd name="T37" fmla="*/ 665 h 702"/>
                <a:gd name="T38" fmla="*/ 216 w 271"/>
                <a:gd name="T39" fmla="*/ 494 h 702"/>
                <a:gd name="T40" fmla="*/ 135 w 271"/>
                <a:gd name="T41" fmla="*/ 62 h 702"/>
                <a:gd name="T42" fmla="*/ 45 w 271"/>
                <a:gd name="T43" fmla="*/ 476 h 702"/>
                <a:gd name="T44" fmla="*/ 63 w 271"/>
                <a:gd name="T45" fmla="*/ 665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" h="702">
                  <a:moveTo>
                    <a:pt x="225" y="701"/>
                  </a:moveTo>
                  <a:lnTo>
                    <a:pt x="225" y="701"/>
                  </a:lnTo>
                  <a:cubicBezTo>
                    <a:pt x="45" y="701"/>
                    <a:pt x="45" y="701"/>
                    <a:pt x="45" y="701"/>
                  </a:cubicBezTo>
                  <a:cubicBezTo>
                    <a:pt x="36" y="701"/>
                    <a:pt x="27" y="692"/>
                    <a:pt x="27" y="683"/>
                  </a:cubicBezTo>
                  <a:cubicBezTo>
                    <a:pt x="9" y="476"/>
                    <a:pt x="9" y="476"/>
                    <a:pt x="9" y="476"/>
                  </a:cubicBezTo>
                  <a:cubicBezTo>
                    <a:pt x="0" y="332"/>
                    <a:pt x="27" y="188"/>
                    <a:pt x="99" y="44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8"/>
                    <a:pt x="126" y="0"/>
                    <a:pt x="135" y="0"/>
                  </a:cubicBezTo>
                  <a:lnTo>
                    <a:pt x="135" y="0"/>
                  </a:lnTo>
                  <a:lnTo>
                    <a:pt x="144" y="8"/>
                  </a:lnTo>
                  <a:cubicBezTo>
                    <a:pt x="153" y="17"/>
                    <a:pt x="153" y="17"/>
                    <a:pt x="153" y="17"/>
                  </a:cubicBezTo>
                  <a:cubicBezTo>
                    <a:pt x="234" y="170"/>
                    <a:pt x="270" y="332"/>
                    <a:pt x="261" y="503"/>
                  </a:cubicBezTo>
                  <a:cubicBezTo>
                    <a:pt x="234" y="494"/>
                    <a:pt x="234" y="494"/>
                    <a:pt x="234" y="494"/>
                  </a:cubicBezTo>
                  <a:cubicBezTo>
                    <a:pt x="261" y="503"/>
                    <a:pt x="261" y="503"/>
                    <a:pt x="261" y="503"/>
                  </a:cubicBezTo>
                  <a:cubicBezTo>
                    <a:pt x="243" y="683"/>
                    <a:pt x="243" y="683"/>
                    <a:pt x="243" y="683"/>
                  </a:cubicBezTo>
                  <a:cubicBezTo>
                    <a:pt x="234" y="692"/>
                    <a:pt x="234" y="701"/>
                    <a:pt x="225" y="701"/>
                  </a:cubicBezTo>
                  <a:close/>
                  <a:moveTo>
                    <a:pt x="63" y="665"/>
                  </a:moveTo>
                  <a:lnTo>
                    <a:pt x="63" y="665"/>
                  </a:lnTo>
                  <a:cubicBezTo>
                    <a:pt x="207" y="665"/>
                    <a:pt x="207" y="665"/>
                    <a:pt x="207" y="665"/>
                  </a:cubicBezTo>
                  <a:cubicBezTo>
                    <a:pt x="216" y="494"/>
                    <a:pt x="216" y="494"/>
                    <a:pt x="216" y="494"/>
                  </a:cubicBezTo>
                  <a:cubicBezTo>
                    <a:pt x="234" y="350"/>
                    <a:pt x="207" y="197"/>
                    <a:pt x="135" y="62"/>
                  </a:cubicBezTo>
                  <a:cubicBezTo>
                    <a:pt x="63" y="197"/>
                    <a:pt x="36" y="341"/>
                    <a:pt x="45" y="476"/>
                  </a:cubicBezTo>
                  <a:lnTo>
                    <a:pt x="63" y="66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9" name="Freeform 500">
              <a:extLst>
                <a:ext uri="{FF2B5EF4-FFF2-40B4-BE49-F238E27FC236}">
                  <a16:creationId xmlns:a16="http://schemas.microsoft.com/office/drawing/2014/main" id="{36472022-0163-044C-B870-5D0B9712C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849" y="4936085"/>
              <a:ext cx="137133" cy="290885"/>
            </a:xfrm>
            <a:custGeom>
              <a:avLst/>
              <a:gdLst>
                <a:gd name="T0" fmla="*/ 126 w 145"/>
                <a:gd name="T1" fmla="*/ 306 h 307"/>
                <a:gd name="T2" fmla="*/ 126 w 145"/>
                <a:gd name="T3" fmla="*/ 306 h 307"/>
                <a:gd name="T4" fmla="*/ 108 w 145"/>
                <a:gd name="T5" fmla="*/ 297 h 307"/>
                <a:gd name="T6" fmla="*/ 9 w 145"/>
                <a:gd name="T7" fmla="*/ 171 h 307"/>
                <a:gd name="T8" fmla="*/ 9 w 145"/>
                <a:gd name="T9" fmla="*/ 144 h 307"/>
                <a:gd name="T10" fmla="*/ 36 w 145"/>
                <a:gd name="T11" fmla="*/ 144 h 307"/>
                <a:gd name="T12" fmla="*/ 108 w 145"/>
                <a:gd name="T13" fmla="*/ 234 h 307"/>
                <a:gd name="T14" fmla="*/ 108 w 145"/>
                <a:gd name="T15" fmla="*/ 198 h 307"/>
                <a:gd name="T16" fmla="*/ 18 w 145"/>
                <a:gd name="T17" fmla="*/ 27 h 307"/>
                <a:gd name="T18" fmla="*/ 27 w 145"/>
                <a:gd name="T19" fmla="*/ 9 h 307"/>
                <a:gd name="T20" fmla="*/ 54 w 145"/>
                <a:gd name="T21" fmla="*/ 9 h 307"/>
                <a:gd name="T22" fmla="*/ 135 w 145"/>
                <a:gd name="T23" fmla="*/ 180 h 307"/>
                <a:gd name="T24" fmla="*/ 144 w 145"/>
                <a:gd name="T25" fmla="*/ 189 h 307"/>
                <a:gd name="T26" fmla="*/ 144 w 145"/>
                <a:gd name="T27" fmla="*/ 288 h 307"/>
                <a:gd name="T28" fmla="*/ 126 w 145"/>
                <a:gd name="T29" fmla="*/ 30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307">
                  <a:moveTo>
                    <a:pt x="126" y="306"/>
                  </a:moveTo>
                  <a:lnTo>
                    <a:pt x="126" y="306"/>
                  </a:lnTo>
                  <a:cubicBezTo>
                    <a:pt x="117" y="306"/>
                    <a:pt x="108" y="297"/>
                    <a:pt x="108" y="29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0" y="162"/>
                    <a:pt x="0" y="153"/>
                    <a:pt x="9" y="144"/>
                  </a:cubicBezTo>
                  <a:cubicBezTo>
                    <a:pt x="18" y="135"/>
                    <a:pt x="36" y="135"/>
                    <a:pt x="36" y="144"/>
                  </a:cubicBezTo>
                  <a:cubicBezTo>
                    <a:pt x="108" y="234"/>
                    <a:pt x="108" y="234"/>
                    <a:pt x="108" y="234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8"/>
                    <a:pt x="18" y="9"/>
                    <a:pt x="27" y="9"/>
                  </a:cubicBezTo>
                  <a:cubicBezTo>
                    <a:pt x="36" y="0"/>
                    <a:pt x="45" y="0"/>
                    <a:pt x="54" y="9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4" y="189"/>
                    <a:pt x="144" y="189"/>
                    <a:pt x="144" y="189"/>
                  </a:cubicBezTo>
                  <a:cubicBezTo>
                    <a:pt x="144" y="288"/>
                    <a:pt x="144" y="288"/>
                    <a:pt x="144" y="288"/>
                  </a:cubicBezTo>
                  <a:cubicBezTo>
                    <a:pt x="144" y="297"/>
                    <a:pt x="135" y="297"/>
                    <a:pt x="126" y="3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0" name="Freeform 501">
              <a:extLst>
                <a:ext uri="{FF2B5EF4-FFF2-40B4-BE49-F238E27FC236}">
                  <a16:creationId xmlns:a16="http://schemas.microsoft.com/office/drawing/2014/main" id="{1F082DEB-CA1B-9B4E-B16D-80E92405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8209" y="4944396"/>
              <a:ext cx="128822" cy="282574"/>
            </a:xfrm>
            <a:custGeom>
              <a:avLst/>
              <a:gdLst>
                <a:gd name="T0" fmla="*/ 18 w 136"/>
                <a:gd name="T1" fmla="*/ 297 h 298"/>
                <a:gd name="T2" fmla="*/ 18 w 136"/>
                <a:gd name="T3" fmla="*/ 297 h 298"/>
                <a:gd name="T4" fmla="*/ 18 w 136"/>
                <a:gd name="T5" fmla="*/ 297 h 298"/>
                <a:gd name="T6" fmla="*/ 0 w 136"/>
                <a:gd name="T7" fmla="*/ 279 h 298"/>
                <a:gd name="T8" fmla="*/ 0 w 136"/>
                <a:gd name="T9" fmla="*/ 180 h 298"/>
                <a:gd name="T10" fmla="*/ 9 w 136"/>
                <a:gd name="T11" fmla="*/ 171 h 298"/>
                <a:gd name="T12" fmla="*/ 90 w 136"/>
                <a:gd name="T13" fmla="*/ 9 h 298"/>
                <a:gd name="T14" fmla="*/ 108 w 136"/>
                <a:gd name="T15" fmla="*/ 0 h 298"/>
                <a:gd name="T16" fmla="*/ 117 w 136"/>
                <a:gd name="T17" fmla="*/ 27 h 298"/>
                <a:gd name="T18" fmla="*/ 36 w 136"/>
                <a:gd name="T19" fmla="*/ 189 h 298"/>
                <a:gd name="T20" fmla="*/ 36 w 136"/>
                <a:gd name="T21" fmla="*/ 225 h 298"/>
                <a:gd name="T22" fmla="*/ 99 w 136"/>
                <a:gd name="T23" fmla="*/ 144 h 298"/>
                <a:gd name="T24" fmla="*/ 126 w 136"/>
                <a:gd name="T25" fmla="*/ 144 h 298"/>
                <a:gd name="T26" fmla="*/ 126 w 136"/>
                <a:gd name="T27" fmla="*/ 171 h 298"/>
                <a:gd name="T28" fmla="*/ 36 w 136"/>
                <a:gd name="T29" fmla="*/ 288 h 298"/>
                <a:gd name="T30" fmla="*/ 18 w 136"/>
                <a:gd name="T31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98">
                  <a:moveTo>
                    <a:pt x="18" y="297"/>
                  </a:moveTo>
                  <a:lnTo>
                    <a:pt x="18" y="297"/>
                  </a:lnTo>
                  <a:lnTo>
                    <a:pt x="18" y="297"/>
                  </a:lnTo>
                  <a:cubicBezTo>
                    <a:pt x="9" y="288"/>
                    <a:pt x="0" y="288"/>
                    <a:pt x="0" y="2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9" y="171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0"/>
                    <a:pt x="99" y="0"/>
                    <a:pt x="108" y="0"/>
                  </a:cubicBezTo>
                  <a:cubicBezTo>
                    <a:pt x="126" y="9"/>
                    <a:pt x="126" y="18"/>
                    <a:pt x="117" y="27"/>
                  </a:cubicBezTo>
                  <a:cubicBezTo>
                    <a:pt x="36" y="189"/>
                    <a:pt x="36" y="189"/>
                    <a:pt x="36" y="189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108" y="135"/>
                    <a:pt x="117" y="135"/>
                    <a:pt x="126" y="144"/>
                  </a:cubicBezTo>
                  <a:cubicBezTo>
                    <a:pt x="135" y="153"/>
                    <a:pt x="135" y="162"/>
                    <a:pt x="126" y="171"/>
                  </a:cubicBezTo>
                  <a:cubicBezTo>
                    <a:pt x="36" y="288"/>
                    <a:pt x="36" y="288"/>
                    <a:pt x="36" y="288"/>
                  </a:cubicBezTo>
                  <a:cubicBezTo>
                    <a:pt x="36" y="288"/>
                    <a:pt x="27" y="297"/>
                    <a:pt x="18" y="2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1" name="Freeform 502">
              <a:extLst>
                <a:ext uri="{FF2B5EF4-FFF2-40B4-BE49-F238E27FC236}">
                  <a16:creationId xmlns:a16="http://schemas.microsoft.com/office/drawing/2014/main" id="{C65AEC65-1DA3-3B43-A239-E6E432996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5341" y="5077372"/>
              <a:ext cx="120508" cy="70642"/>
            </a:xfrm>
            <a:custGeom>
              <a:avLst/>
              <a:gdLst>
                <a:gd name="T0" fmla="*/ 99 w 127"/>
                <a:gd name="T1" fmla="*/ 72 h 73"/>
                <a:gd name="T2" fmla="*/ 99 w 127"/>
                <a:gd name="T3" fmla="*/ 72 h 73"/>
                <a:gd name="T4" fmla="*/ 18 w 127"/>
                <a:gd name="T5" fmla="*/ 72 h 73"/>
                <a:gd name="T6" fmla="*/ 0 w 127"/>
                <a:gd name="T7" fmla="*/ 54 h 73"/>
                <a:gd name="T8" fmla="*/ 0 w 127"/>
                <a:gd name="T9" fmla="*/ 18 h 73"/>
                <a:gd name="T10" fmla="*/ 18 w 127"/>
                <a:gd name="T11" fmla="*/ 0 h 73"/>
                <a:gd name="T12" fmla="*/ 99 w 127"/>
                <a:gd name="T13" fmla="*/ 0 h 73"/>
                <a:gd name="T14" fmla="*/ 126 w 127"/>
                <a:gd name="T15" fmla="*/ 18 h 73"/>
                <a:gd name="T16" fmla="*/ 126 w 127"/>
                <a:gd name="T17" fmla="*/ 54 h 73"/>
                <a:gd name="T18" fmla="*/ 99 w 127"/>
                <a:gd name="T19" fmla="*/ 72 h 73"/>
                <a:gd name="T20" fmla="*/ 36 w 127"/>
                <a:gd name="T21" fmla="*/ 36 h 73"/>
                <a:gd name="T22" fmla="*/ 36 w 127"/>
                <a:gd name="T23" fmla="*/ 36 h 73"/>
                <a:gd name="T24" fmla="*/ 81 w 127"/>
                <a:gd name="T25" fmla="*/ 36 h 73"/>
                <a:gd name="T26" fmla="*/ 81 w 127"/>
                <a:gd name="T27" fmla="*/ 36 h 73"/>
                <a:gd name="T28" fmla="*/ 36 w 127"/>
                <a:gd name="T2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73">
                  <a:moveTo>
                    <a:pt x="99" y="72"/>
                  </a:moveTo>
                  <a:lnTo>
                    <a:pt x="99" y="72"/>
                  </a:lnTo>
                  <a:cubicBezTo>
                    <a:pt x="18" y="72"/>
                    <a:pt x="18" y="72"/>
                    <a:pt x="18" y="72"/>
                  </a:cubicBezTo>
                  <a:cubicBezTo>
                    <a:pt x="9" y="72"/>
                    <a:pt x="0" y="63"/>
                    <a:pt x="0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7" y="0"/>
                    <a:pt x="126" y="9"/>
                    <a:pt x="126" y="18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63"/>
                    <a:pt x="117" y="72"/>
                    <a:pt x="99" y="72"/>
                  </a:cubicBezTo>
                  <a:close/>
                  <a:moveTo>
                    <a:pt x="36" y="36"/>
                  </a:moveTo>
                  <a:lnTo>
                    <a:pt x="36" y="36"/>
                  </a:lnTo>
                  <a:cubicBezTo>
                    <a:pt x="81" y="36"/>
                    <a:pt x="81" y="36"/>
                    <a:pt x="81" y="36"/>
                  </a:cubicBezTo>
                  <a:lnTo>
                    <a:pt x="81" y="36"/>
                  </a:ln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2" name="Freeform 503">
              <a:extLst>
                <a:ext uri="{FF2B5EF4-FFF2-40B4-BE49-F238E27FC236}">
                  <a16:creationId xmlns:a16="http://schemas.microsoft.com/office/drawing/2014/main" id="{19277DD9-FEE3-DE47-B296-72B64363F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3652" y="4645201"/>
              <a:ext cx="103886" cy="112197"/>
            </a:xfrm>
            <a:custGeom>
              <a:avLst/>
              <a:gdLst>
                <a:gd name="T0" fmla="*/ 54 w 109"/>
                <a:gd name="T1" fmla="*/ 117 h 118"/>
                <a:gd name="T2" fmla="*/ 54 w 109"/>
                <a:gd name="T3" fmla="*/ 117 h 118"/>
                <a:gd name="T4" fmla="*/ 0 w 109"/>
                <a:gd name="T5" fmla="*/ 54 h 118"/>
                <a:gd name="T6" fmla="*/ 54 w 109"/>
                <a:gd name="T7" fmla="*/ 0 h 118"/>
                <a:gd name="T8" fmla="*/ 108 w 109"/>
                <a:gd name="T9" fmla="*/ 54 h 118"/>
                <a:gd name="T10" fmla="*/ 54 w 109"/>
                <a:gd name="T11" fmla="*/ 117 h 118"/>
                <a:gd name="T12" fmla="*/ 54 w 109"/>
                <a:gd name="T13" fmla="*/ 36 h 118"/>
                <a:gd name="T14" fmla="*/ 54 w 109"/>
                <a:gd name="T15" fmla="*/ 36 h 118"/>
                <a:gd name="T16" fmla="*/ 36 w 109"/>
                <a:gd name="T17" fmla="*/ 54 h 118"/>
                <a:gd name="T18" fmla="*/ 54 w 109"/>
                <a:gd name="T19" fmla="*/ 81 h 118"/>
                <a:gd name="T20" fmla="*/ 72 w 109"/>
                <a:gd name="T21" fmla="*/ 54 h 118"/>
                <a:gd name="T22" fmla="*/ 54 w 109"/>
                <a:gd name="T23" fmla="*/ 3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8">
                  <a:moveTo>
                    <a:pt x="54" y="117"/>
                  </a:moveTo>
                  <a:lnTo>
                    <a:pt x="54" y="117"/>
                  </a:lnTo>
                  <a:cubicBezTo>
                    <a:pt x="18" y="117"/>
                    <a:pt x="0" y="90"/>
                    <a:pt x="0" y="54"/>
                  </a:cubicBezTo>
                  <a:cubicBezTo>
                    <a:pt x="0" y="27"/>
                    <a:pt x="18" y="0"/>
                    <a:pt x="54" y="0"/>
                  </a:cubicBezTo>
                  <a:cubicBezTo>
                    <a:pt x="81" y="0"/>
                    <a:pt x="108" y="27"/>
                    <a:pt x="108" y="54"/>
                  </a:cubicBezTo>
                  <a:cubicBezTo>
                    <a:pt x="108" y="90"/>
                    <a:pt x="81" y="117"/>
                    <a:pt x="54" y="117"/>
                  </a:cubicBezTo>
                  <a:close/>
                  <a:moveTo>
                    <a:pt x="54" y="36"/>
                  </a:moveTo>
                  <a:lnTo>
                    <a:pt x="54" y="36"/>
                  </a:lnTo>
                  <a:cubicBezTo>
                    <a:pt x="45" y="36"/>
                    <a:pt x="36" y="45"/>
                    <a:pt x="36" y="54"/>
                  </a:cubicBezTo>
                  <a:cubicBezTo>
                    <a:pt x="36" y="72"/>
                    <a:pt x="45" y="81"/>
                    <a:pt x="54" y="81"/>
                  </a:cubicBezTo>
                  <a:cubicBezTo>
                    <a:pt x="63" y="81"/>
                    <a:pt x="72" y="72"/>
                    <a:pt x="72" y="54"/>
                  </a:cubicBezTo>
                  <a:cubicBezTo>
                    <a:pt x="72" y="45"/>
                    <a:pt x="63" y="36"/>
                    <a:pt x="54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3" name="Freeform 504">
              <a:extLst>
                <a:ext uri="{FF2B5EF4-FFF2-40B4-BE49-F238E27FC236}">
                  <a16:creationId xmlns:a16="http://schemas.microsoft.com/office/drawing/2014/main" id="{CD46152D-65EE-2743-B4DC-06AD3EEE7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896" y="4944396"/>
              <a:ext cx="33244" cy="282574"/>
            </a:xfrm>
            <a:custGeom>
              <a:avLst/>
              <a:gdLst>
                <a:gd name="T0" fmla="*/ 18 w 37"/>
                <a:gd name="T1" fmla="*/ 297 h 298"/>
                <a:gd name="T2" fmla="*/ 18 w 37"/>
                <a:gd name="T3" fmla="*/ 297 h 298"/>
                <a:gd name="T4" fmla="*/ 0 w 37"/>
                <a:gd name="T5" fmla="*/ 279 h 298"/>
                <a:gd name="T6" fmla="*/ 0 w 37"/>
                <a:gd name="T7" fmla="*/ 18 h 298"/>
                <a:gd name="T8" fmla="*/ 18 w 37"/>
                <a:gd name="T9" fmla="*/ 0 h 298"/>
                <a:gd name="T10" fmla="*/ 36 w 37"/>
                <a:gd name="T11" fmla="*/ 18 h 298"/>
                <a:gd name="T12" fmla="*/ 36 w 37"/>
                <a:gd name="T13" fmla="*/ 279 h 298"/>
                <a:gd name="T14" fmla="*/ 18 w 37"/>
                <a:gd name="T15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98">
                  <a:moveTo>
                    <a:pt x="18" y="297"/>
                  </a:moveTo>
                  <a:lnTo>
                    <a:pt x="18" y="297"/>
                  </a:lnTo>
                  <a:cubicBezTo>
                    <a:pt x="9" y="297"/>
                    <a:pt x="0" y="288"/>
                    <a:pt x="0" y="27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279"/>
                    <a:pt x="36" y="279"/>
                    <a:pt x="36" y="279"/>
                  </a:cubicBezTo>
                  <a:cubicBezTo>
                    <a:pt x="36" y="288"/>
                    <a:pt x="27" y="297"/>
                    <a:pt x="18" y="2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2B1C6D1-E1D4-484E-8298-0705DA1DE7B6}"/>
              </a:ext>
            </a:extLst>
          </p:cNvPr>
          <p:cNvGrpSpPr/>
          <p:nvPr/>
        </p:nvGrpSpPr>
        <p:grpSpPr>
          <a:xfrm>
            <a:off x="13971533" y="3772547"/>
            <a:ext cx="772922" cy="772922"/>
            <a:chOff x="13971533" y="3772547"/>
            <a:chExt cx="772922" cy="772922"/>
          </a:xfrm>
          <a:solidFill>
            <a:schemeClr val="tx1">
              <a:lumMod val="75000"/>
              <a:alpha val="50000"/>
            </a:schemeClr>
          </a:solidFill>
        </p:grpSpPr>
        <p:sp>
          <p:nvSpPr>
            <p:cNvPr id="594" name="Freeform 505">
              <a:extLst>
                <a:ext uri="{FF2B5EF4-FFF2-40B4-BE49-F238E27FC236}">
                  <a16:creationId xmlns:a16="http://schemas.microsoft.com/office/drawing/2014/main" id="{9F009E72-C7F4-C648-BB10-223207369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1533" y="3772547"/>
              <a:ext cx="772922" cy="41555"/>
            </a:xfrm>
            <a:custGeom>
              <a:avLst/>
              <a:gdLst>
                <a:gd name="T0" fmla="*/ 801 w 820"/>
                <a:gd name="T1" fmla="*/ 45 h 46"/>
                <a:gd name="T2" fmla="*/ 801 w 820"/>
                <a:gd name="T3" fmla="*/ 45 h 46"/>
                <a:gd name="T4" fmla="*/ 18 w 820"/>
                <a:gd name="T5" fmla="*/ 45 h 46"/>
                <a:gd name="T6" fmla="*/ 0 w 820"/>
                <a:gd name="T7" fmla="*/ 18 h 46"/>
                <a:gd name="T8" fmla="*/ 18 w 820"/>
                <a:gd name="T9" fmla="*/ 0 h 46"/>
                <a:gd name="T10" fmla="*/ 801 w 820"/>
                <a:gd name="T11" fmla="*/ 0 h 46"/>
                <a:gd name="T12" fmla="*/ 819 w 820"/>
                <a:gd name="T13" fmla="*/ 18 h 46"/>
                <a:gd name="T14" fmla="*/ 801 w 820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46">
                  <a:moveTo>
                    <a:pt x="801" y="45"/>
                  </a:moveTo>
                  <a:lnTo>
                    <a:pt x="801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801" y="0"/>
                    <a:pt x="801" y="0"/>
                    <a:pt x="801" y="0"/>
                  </a:cubicBezTo>
                  <a:cubicBezTo>
                    <a:pt x="810" y="0"/>
                    <a:pt x="819" y="9"/>
                    <a:pt x="819" y="18"/>
                  </a:cubicBezTo>
                  <a:cubicBezTo>
                    <a:pt x="819" y="36"/>
                    <a:pt x="810" y="45"/>
                    <a:pt x="801" y="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5" name="Freeform 506">
              <a:extLst>
                <a:ext uri="{FF2B5EF4-FFF2-40B4-BE49-F238E27FC236}">
                  <a16:creationId xmlns:a16="http://schemas.microsoft.com/office/drawing/2014/main" id="{44EE91C5-FB72-9A46-B48D-42D191C34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9844" y="4171475"/>
              <a:ext cx="764611" cy="41555"/>
            </a:xfrm>
            <a:custGeom>
              <a:avLst/>
              <a:gdLst>
                <a:gd name="T0" fmla="*/ 792 w 811"/>
                <a:gd name="T1" fmla="*/ 45 h 46"/>
                <a:gd name="T2" fmla="*/ 792 w 811"/>
                <a:gd name="T3" fmla="*/ 45 h 46"/>
                <a:gd name="T4" fmla="*/ 18 w 811"/>
                <a:gd name="T5" fmla="*/ 45 h 46"/>
                <a:gd name="T6" fmla="*/ 0 w 811"/>
                <a:gd name="T7" fmla="*/ 27 h 46"/>
                <a:gd name="T8" fmla="*/ 18 w 811"/>
                <a:gd name="T9" fmla="*/ 0 h 46"/>
                <a:gd name="T10" fmla="*/ 792 w 811"/>
                <a:gd name="T11" fmla="*/ 0 h 46"/>
                <a:gd name="T12" fmla="*/ 810 w 811"/>
                <a:gd name="T13" fmla="*/ 27 h 46"/>
                <a:gd name="T14" fmla="*/ 792 w 811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1" h="46">
                  <a:moveTo>
                    <a:pt x="792" y="45"/>
                  </a:moveTo>
                  <a:lnTo>
                    <a:pt x="792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792" y="0"/>
                    <a:pt x="792" y="0"/>
                    <a:pt x="792" y="0"/>
                  </a:cubicBezTo>
                  <a:cubicBezTo>
                    <a:pt x="801" y="0"/>
                    <a:pt x="810" y="10"/>
                    <a:pt x="810" y="27"/>
                  </a:cubicBezTo>
                  <a:cubicBezTo>
                    <a:pt x="810" y="36"/>
                    <a:pt x="801" y="45"/>
                    <a:pt x="792" y="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6" name="Freeform 507">
              <a:extLst>
                <a:ext uri="{FF2B5EF4-FFF2-40B4-BE49-F238E27FC236}">
                  <a16:creationId xmlns:a16="http://schemas.microsoft.com/office/drawing/2014/main" id="{47040928-4CD3-FA40-9F80-F0CF7C10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3088" y="3772547"/>
              <a:ext cx="681501" cy="440482"/>
            </a:xfrm>
            <a:custGeom>
              <a:avLst/>
              <a:gdLst>
                <a:gd name="T0" fmla="*/ 702 w 721"/>
                <a:gd name="T1" fmla="*/ 467 h 468"/>
                <a:gd name="T2" fmla="*/ 702 w 721"/>
                <a:gd name="T3" fmla="*/ 467 h 468"/>
                <a:gd name="T4" fmla="*/ 27 w 721"/>
                <a:gd name="T5" fmla="*/ 467 h 468"/>
                <a:gd name="T6" fmla="*/ 0 w 721"/>
                <a:gd name="T7" fmla="*/ 449 h 468"/>
                <a:gd name="T8" fmla="*/ 0 w 721"/>
                <a:gd name="T9" fmla="*/ 18 h 468"/>
                <a:gd name="T10" fmla="*/ 27 w 721"/>
                <a:gd name="T11" fmla="*/ 0 h 468"/>
                <a:gd name="T12" fmla="*/ 702 w 721"/>
                <a:gd name="T13" fmla="*/ 0 h 468"/>
                <a:gd name="T14" fmla="*/ 720 w 721"/>
                <a:gd name="T15" fmla="*/ 18 h 468"/>
                <a:gd name="T16" fmla="*/ 720 w 721"/>
                <a:gd name="T17" fmla="*/ 449 h 468"/>
                <a:gd name="T18" fmla="*/ 702 w 721"/>
                <a:gd name="T19" fmla="*/ 467 h 468"/>
                <a:gd name="T20" fmla="*/ 45 w 721"/>
                <a:gd name="T21" fmla="*/ 422 h 468"/>
                <a:gd name="T22" fmla="*/ 45 w 721"/>
                <a:gd name="T23" fmla="*/ 422 h 468"/>
                <a:gd name="T24" fmla="*/ 684 w 721"/>
                <a:gd name="T25" fmla="*/ 422 h 468"/>
                <a:gd name="T26" fmla="*/ 684 w 721"/>
                <a:gd name="T27" fmla="*/ 45 h 468"/>
                <a:gd name="T28" fmla="*/ 45 w 721"/>
                <a:gd name="T29" fmla="*/ 45 h 468"/>
                <a:gd name="T30" fmla="*/ 45 w 721"/>
                <a:gd name="T31" fmla="*/ 42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1" h="468">
                  <a:moveTo>
                    <a:pt x="702" y="467"/>
                  </a:moveTo>
                  <a:lnTo>
                    <a:pt x="702" y="467"/>
                  </a:lnTo>
                  <a:cubicBezTo>
                    <a:pt x="27" y="467"/>
                    <a:pt x="27" y="467"/>
                    <a:pt x="27" y="467"/>
                  </a:cubicBezTo>
                  <a:cubicBezTo>
                    <a:pt x="9" y="467"/>
                    <a:pt x="0" y="458"/>
                    <a:pt x="0" y="44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702" y="0"/>
                    <a:pt x="702" y="0"/>
                    <a:pt x="702" y="0"/>
                  </a:cubicBezTo>
                  <a:cubicBezTo>
                    <a:pt x="711" y="0"/>
                    <a:pt x="720" y="9"/>
                    <a:pt x="720" y="18"/>
                  </a:cubicBezTo>
                  <a:cubicBezTo>
                    <a:pt x="720" y="449"/>
                    <a:pt x="720" y="449"/>
                    <a:pt x="720" y="449"/>
                  </a:cubicBezTo>
                  <a:cubicBezTo>
                    <a:pt x="720" y="458"/>
                    <a:pt x="711" y="467"/>
                    <a:pt x="702" y="467"/>
                  </a:cubicBezTo>
                  <a:close/>
                  <a:moveTo>
                    <a:pt x="45" y="422"/>
                  </a:moveTo>
                  <a:lnTo>
                    <a:pt x="45" y="422"/>
                  </a:lnTo>
                  <a:cubicBezTo>
                    <a:pt x="684" y="422"/>
                    <a:pt x="684" y="422"/>
                    <a:pt x="684" y="422"/>
                  </a:cubicBezTo>
                  <a:cubicBezTo>
                    <a:pt x="684" y="45"/>
                    <a:pt x="684" y="45"/>
                    <a:pt x="684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4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7" name="Freeform 508">
              <a:extLst>
                <a:ext uri="{FF2B5EF4-FFF2-40B4-BE49-F238E27FC236}">
                  <a16:creationId xmlns:a16="http://schemas.microsoft.com/office/drawing/2014/main" id="{10986BB7-17F1-4D49-A16E-E9605E079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1371" y="4171475"/>
              <a:ext cx="33244" cy="282574"/>
            </a:xfrm>
            <a:custGeom>
              <a:avLst/>
              <a:gdLst>
                <a:gd name="T0" fmla="*/ 18 w 37"/>
                <a:gd name="T1" fmla="*/ 298 h 299"/>
                <a:gd name="T2" fmla="*/ 18 w 37"/>
                <a:gd name="T3" fmla="*/ 298 h 299"/>
                <a:gd name="T4" fmla="*/ 0 w 37"/>
                <a:gd name="T5" fmla="*/ 279 h 299"/>
                <a:gd name="T6" fmla="*/ 0 w 37"/>
                <a:gd name="T7" fmla="*/ 27 h 299"/>
                <a:gd name="T8" fmla="*/ 18 w 37"/>
                <a:gd name="T9" fmla="*/ 0 h 299"/>
                <a:gd name="T10" fmla="*/ 36 w 37"/>
                <a:gd name="T11" fmla="*/ 27 h 299"/>
                <a:gd name="T12" fmla="*/ 36 w 37"/>
                <a:gd name="T13" fmla="*/ 279 h 299"/>
                <a:gd name="T14" fmla="*/ 18 w 37"/>
                <a:gd name="T15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99">
                  <a:moveTo>
                    <a:pt x="18" y="298"/>
                  </a:moveTo>
                  <a:lnTo>
                    <a:pt x="18" y="298"/>
                  </a:lnTo>
                  <a:cubicBezTo>
                    <a:pt x="9" y="298"/>
                    <a:pt x="0" y="288"/>
                    <a:pt x="0" y="27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7" y="0"/>
                    <a:pt x="36" y="10"/>
                    <a:pt x="36" y="27"/>
                  </a:cubicBezTo>
                  <a:cubicBezTo>
                    <a:pt x="36" y="279"/>
                    <a:pt x="36" y="279"/>
                    <a:pt x="36" y="279"/>
                  </a:cubicBezTo>
                  <a:cubicBezTo>
                    <a:pt x="36" y="288"/>
                    <a:pt x="27" y="298"/>
                    <a:pt x="18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8" name="Freeform 509">
              <a:extLst>
                <a:ext uri="{FF2B5EF4-FFF2-40B4-BE49-F238E27FC236}">
                  <a16:creationId xmlns:a16="http://schemas.microsoft.com/office/drawing/2014/main" id="{7BA4ED42-99F4-3544-BA36-91679370E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8529" y="4416647"/>
              <a:ext cx="407238" cy="128822"/>
            </a:xfrm>
            <a:custGeom>
              <a:avLst/>
              <a:gdLst>
                <a:gd name="T0" fmla="*/ 18 w 433"/>
                <a:gd name="T1" fmla="*/ 134 h 135"/>
                <a:gd name="T2" fmla="*/ 18 w 433"/>
                <a:gd name="T3" fmla="*/ 134 h 135"/>
                <a:gd name="T4" fmla="*/ 0 w 433"/>
                <a:gd name="T5" fmla="*/ 125 h 135"/>
                <a:gd name="T6" fmla="*/ 9 w 433"/>
                <a:gd name="T7" fmla="*/ 98 h 135"/>
                <a:gd name="T8" fmla="*/ 207 w 433"/>
                <a:gd name="T9" fmla="*/ 0 h 135"/>
                <a:gd name="T10" fmla="*/ 225 w 433"/>
                <a:gd name="T11" fmla="*/ 0 h 135"/>
                <a:gd name="T12" fmla="*/ 414 w 433"/>
                <a:gd name="T13" fmla="*/ 98 h 135"/>
                <a:gd name="T14" fmla="*/ 423 w 433"/>
                <a:gd name="T15" fmla="*/ 125 h 135"/>
                <a:gd name="T16" fmla="*/ 396 w 433"/>
                <a:gd name="T17" fmla="*/ 134 h 135"/>
                <a:gd name="T18" fmla="*/ 216 w 433"/>
                <a:gd name="T19" fmla="*/ 36 h 135"/>
                <a:gd name="T20" fmla="*/ 27 w 433"/>
                <a:gd name="T21" fmla="*/ 134 h 135"/>
                <a:gd name="T22" fmla="*/ 18 w 433"/>
                <a:gd name="T23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3" h="135">
                  <a:moveTo>
                    <a:pt x="18" y="134"/>
                  </a:moveTo>
                  <a:lnTo>
                    <a:pt x="18" y="134"/>
                  </a:lnTo>
                  <a:cubicBezTo>
                    <a:pt x="9" y="134"/>
                    <a:pt x="9" y="125"/>
                    <a:pt x="0" y="125"/>
                  </a:cubicBezTo>
                  <a:cubicBezTo>
                    <a:pt x="0" y="116"/>
                    <a:pt x="0" y="98"/>
                    <a:pt x="9" y="9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16" y="0"/>
                    <a:pt x="216" y="0"/>
                    <a:pt x="225" y="0"/>
                  </a:cubicBezTo>
                  <a:cubicBezTo>
                    <a:pt x="414" y="98"/>
                    <a:pt x="414" y="98"/>
                    <a:pt x="414" y="98"/>
                  </a:cubicBezTo>
                  <a:cubicBezTo>
                    <a:pt x="423" y="98"/>
                    <a:pt x="432" y="116"/>
                    <a:pt x="423" y="125"/>
                  </a:cubicBezTo>
                  <a:cubicBezTo>
                    <a:pt x="423" y="134"/>
                    <a:pt x="405" y="134"/>
                    <a:pt x="396" y="134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7" y="134"/>
                    <a:pt x="27" y="134"/>
                    <a:pt x="27" y="134"/>
                  </a:cubicBezTo>
                  <a:lnTo>
                    <a:pt x="18" y="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9" name="Freeform 510">
              <a:extLst>
                <a:ext uri="{FF2B5EF4-FFF2-40B4-BE49-F238E27FC236}">
                  <a16:creationId xmlns:a16="http://schemas.microsoft.com/office/drawing/2014/main" id="{37784D2B-297D-1A46-A568-CFCEC5850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3060" y="4458202"/>
              <a:ext cx="41555" cy="87267"/>
            </a:xfrm>
            <a:custGeom>
              <a:avLst/>
              <a:gdLst>
                <a:gd name="T0" fmla="*/ 27 w 46"/>
                <a:gd name="T1" fmla="*/ 90 h 91"/>
                <a:gd name="T2" fmla="*/ 27 w 46"/>
                <a:gd name="T3" fmla="*/ 90 h 91"/>
                <a:gd name="T4" fmla="*/ 0 w 46"/>
                <a:gd name="T5" fmla="*/ 72 h 91"/>
                <a:gd name="T6" fmla="*/ 0 w 46"/>
                <a:gd name="T7" fmla="*/ 18 h 91"/>
                <a:gd name="T8" fmla="*/ 27 w 46"/>
                <a:gd name="T9" fmla="*/ 0 h 91"/>
                <a:gd name="T10" fmla="*/ 45 w 46"/>
                <a:gd name="T11" fmla="*/ 18 h 91"/>
                <a:gd name="T12" fmla="*/ 45 w 46"/>
                <a:gd name="T13" fmla="*/ 72 h 91"/>
                <a:gd name="T14" fmla="*/ 27 w 46"/>
                <a:gd name="T15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91">
                  <a:moveTo>
                    <a:pt x="27" y="90"/>
                  </a:moveTo>
                  <a:lnTo>
                    <a:pt x="27" y="90"/>
                  </a:lnTo>
                  <a:cubicBezTo>
                    <a:pt x="9" y="90"/>
                    <a:pt x="0" y="81"/>
                    <a:pt x="0" y="7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6" y="0"/>
                    <a:pt x="45" y="9"/>
                    <a:pt x="45" y="18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81"/>
                    <a:pt x="36" y="90"/>
                    <a:pt x="27" y="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0" name="Freeform 511">
              <a:extLst>
                <a:ext uri="{FF2B5EF4-FFF2-40B4-BE49-F238E27FC236}">
                  <a16:creationId xmlns:a16="http://schemas.microsoft.com/office/drawing/2014/main" id="{C6C9D632-1EFE-694F-97D3-29DD69D7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084" y="3859811"/>
              <a:ext cx="282574" cy="278419"/>
            </a:xfrm>
            <a:custGeom>
              <a:avLst/>
              <a:gdLst>
                <a:gd name="T0" fmla="*/ 288 w 298"/>
                <a:gd name="T1" fmla="*/ 143 h 297"/>
                <a:gd name="T2" fmla="*/ 288 w 298"/>
                <a:gd name="T3" fmla="*/ 143 h 297"/>
                <a:gd name="T4" fmla="*/ 162 w 298"/>
                <a:gd name="T5" fmla="*/ 143 h 297"/>
                <a:gd name="T6" fmla="*/ 189 w 298"/>
                <a:gd name="T7" fmla="*/ 18 h 297"/>
                <a:gd name="T8" fmla="*/ 180 w 298"/>
                <a:gd name="T9" fmla="*/ 8 h 297"/>
                <a:gd name="T10" fmla="*/ 153 w 298"/>
                <a:gd name="T11" fmla="*/ 0 h 297"/>
                <a:gd name="T12" fmla="*/ 45 w 298"/>
                <a:gd name="T13" fmla="*/ 44 h 297"/>
                <a:gd name="T14" fmla="*/ 0 w 298"/>
                <a:gd name="T15" fmla="*/ 152 h 297"/>
                <a:gd name="T16" fmla="*/ 45 w 298"/>
                <a:gd name="T17" fmla="*/ 251 h 297"/>
                <a:gd name="T18" fmla="*/ 45 w 298"/>
                <a:gd name="T19" fmla="*/ 260 h 297"/>
                <a:gd name="T20" fmla="*/ 45 w 298"/>
                <a:gd name="T21" fmla="*/ 260 h 297"/>
                <a:gd name="T22" fmla="*/ 153 w 298"/>
                <a:gd name="T23" fmla="*/ 296 h 297"/>
                <a:gd name="T24" fmla="*/ 252 w 298"/>
                <a:gd name="T25" fmla="*/ 251 h 297"/>
                <a:gd name="T26" fmla="*/ 297 w 298"/>
                <a:gd name="T27" fmla="*/ 152 h 297"/>
                <a:gd name="T28" fmla="*/ 288 w 298"/>
                <a:gd name="T29" fmla="*/ 143 h 297"/>
                <a:gd name="T30" fmla="*/ 63 w 298"/>
                <a:gd name="T31" fmla="*/ 63 h 297"/>
                <a:gd name="T32" fmla="*/ 63 w 298"/>
                <a:gd name="T33" fmla="*/ 63 h 297"/>
                <a:gd name="T34" fmla="*/ 153 w 298"/>
                <a:gd name="T35" fmla="*/ 27 h 297"/>
                <a:gd name="T36" fmla="*/ 162 w 298"/>
                <a:gd name="T37" fmla="*/ 27 h 297"/>
                <a:gd name="T38" fmla="*/ 144 w 298"/>
                <a:gd name="T39" fmla="*/ 143 h 297"/>
                <a:gd name="T40" fmla="*/ 54 w 298"/>
                <a:gd name="T41" fmla="*/ 234 h 297"/>
                <a:gd name="T42" fmla="*/ 27 w 298"/>
                <a:gd name="T43" fmla="*/ 152 h 297"/>
                <a:gd name="T44" fmla="*/ 63 w 298"/>
                <a:gd name="T45" fmla="*/ 63 h 297"/>
                <a:gd name="T46" fmla="*/ 243 w 298"/>
                <a:gd name="T47" fmla="*/ 243 h 297"/>
                <a:gd name="T48" fmla="*/ 243 w 298"/>
                <a:gd name="T49" fmla="*/ 243 h 297"/>
                <a:gd name="T50" fmla="*/ 153 w 298"/>
                <a:gd name="T51" fmla="*/ 279 h 297"/>
                <a:gd name="T52" fmla="*/ 72 w 298"/>
                <a:gd name="T53" fmla="*/ 251 h 297"/>
                <a:gd name="T54" fmla="*/ 153 w 298"/>
                <a:gd name="T55" fmla="*/ 162 h 297"/>
                <a:gd name="T56" fmla="*/ 279 w 298"/>
                <a:gd name="T57" fmla="*/ 162 h 297"/>
                <a:gd name="T58" fmla="*/ 243 w 298"/>
                <a:gd name="T59" fmla="*/ 24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8" h="297">
                  <a:moveTo>
                    <a:pt x="288" y="143"/>
                  </a:moveTo>
                  <a:lnTo>
                    <a:pt x="288" y="143"/>
                  </a:lnTo>
                  <a:cubicBezTo>
                    <a:pt x="162" y="143"/>
                    <a:pt x="162" y="143"/>
                    <a:pt x="162" y="143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8"/>
                    <a:pt x="180" y="8"/>
                    <a:pt x="180" y="8"/>
                  </a:cubicBezTo>
                  <a:cubicBezTo>
                    <a:pt x="171" y="0"/>
                    <a:pt x="162" y="0"/>
                    <a:pt x="153" y="0"/>
                  </a:cubicBezTo>
                  <a:cubicBezTo>
                    <a:pt x="108" y="0"/>
                    <a:pt x="72" y="18"/>
                    <a:pt x="45" y="44"/>
                  </a:cubicBezTo>
                  <a:cubicBezTo>
                    <a:pt x="18" y="72"/>
                    <a:pt x="0" y="108"/>
                    <a:pt x="0" y="152"/>
                  </a:cubicBezTo>
                  <a:cubicBezTo>
                    <a:pt x="0" y="188"/>
                    <a:pt x="18" y="224"/>
                    <a:pt x="45" y="251"/>
                  </a:cubicBezTo>
                  <a:cubicBezTo>
                    <a:pt x="45" y="251"/>
                    <a:pt x="45" y="251"/>
                    <a:pt x="45" y="260"/>
                  </a:cubicBezTo>
                  <a:lnTo>
                    <a:pt x="45" y="260"/>
                  </a:lnTo>
                  <a:cubicBezTo>
                    <a:pt x="72" y="287"/>
                    <a:pt x="108" y="296"/>
                    <a:pt x="153" y="296"/>
                  </a:cubicBezTo>
                  <a:cubicBezTo>
                    <a:pt x="189" y="296"/>
                    <a:pt x="225" y="287"/>
                    <a:pt x="252" y="251"/>
                  </a:cubicBezTo>
                  <a:cubicBezTo>
                    <a:pt x="288" y="224"/>
                    <a:pt x="297" y="188"/>
                    <a:pt x="297" y="152"/>
                  </a:cubicBezTo>
                  <a:cubicBezTo>
                    <a:pt x="297" y="143"/>
                    <a:pt x="297" y="143"/>
                    <a:pt x="288" y="143"/>
                  </a:cubicBezTo>
                  <a:close/>
                  <a:moveTo>
                    <a:pt x="63" y="63"/>
                  </a:moveTo>
                  <a:lnTo>
                    <a:pt x="63" y="63"/>
                  </a:lnTo>
                  <a:cubicBezTo>
                    <a:pt x="81" y="36"/>
                    <a:pt x="117" y="27"/>
                    <a:pt x="153" y="27"/>
                  </a:cubicBezTo>
                  <a:lnTo>
                    <a:pt x="162" y="27"/>
                  </a:lnTo>
                  <a:cubicBezTo>
                    <a:pt x="144" y="143"/>
                    <a:pt x="144" y="143"/>
                    <a:pt x="144" y="143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36" y="207"/>
                    <a:pt x="27" y="179"/>
                    <a:pt x="27" y="152"/>
                  </a:cubicBezTo>
                  <a:cubicBezTo>
                    <a:pt x="27" y="116"/>
                    <a:pt x="36" y="90"/>
                    <a:pt x="63" y="63"/>
                  </a:cubicBezTo>
                  <a:close/>
                  <a:moveTo>
                    <a:pt x="243" y="243"/>
                  </a:moveTo>
                  <a:lnTo>
                    <a:pt x="243" y="243"/>
                  </a:lnTo>
                  <a:cubicBezTo>
                    <a:pt x="216" y="270"/>
                    <a:pt x="189" y="279"/>
                    <a:pt x="153" y="279"/>
                  </a:cubicBezTo>
                  <a:cubicBezTo>
                    <a:pt x="117" y="279"/>
                    <a:pt x="90" y="270"/>
                    <a:pt x="72" y="251"/>
                  </a:cubicBezTo>
                  <a:cubicBezTo>
                    <a:pt x="153" y="162"/>
                    <a:pt x="153" y="162"/>
                    <a:pt x="153" y="162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79" y="188"/>
                    <a:pt x="261" y="215"/>
                    <a:pt x="243" y="2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1" name="Freeform 512">
              <a:extLst>
                <a:ext uri="{FF2B5EF4-FFF2-40B4-BE49-F238E27FC236}">
                  <a16:creationId xmlns:a16="http://schemas.microsoft.com/office/drawing/2014/main" id="{1C50D16C-CC6C-524F-A902-1C5979BFD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0460" y="3830724"/>
              <a:ext cx="153752" cy="153752"/>
            </a:xfrm>
            <a:custGeom>
              <a:avLst/>
              <a:gdLst>
                <a:gd name="T0" fmla="*/ 126 w 163"/>
                <a:gd name="T1" fmla="*/ 55 h 164"/>
                <a:gd name="T2" fmla="*/ 126 w 163"/>
                <a:gd name="T3" fmla="*/ 55 h 164"/>
                <a:gd name="T4" fmla="*/ 36 w 163"/>
                <a:gd name="T5" fmla="*/ 0 h 164"/>
                <a:gd name="T6" fmla="*/ 27 w 163"/>
                <a:gd name="T7" fmla="*/ 0 h 164"/>
                <a:gd name="T8" fmla="*/ 27 w 163"/>
                <a:gd name="T9" fmla="*/ 10 h 164"/>
                <a:gd name="T10" fmla="*/ 0 w 163"/>
                <a:gd name="T11" fmla="*/ 144 h 164"/>
                <a:gd name="T12" fmla="*/ 0 w 163"/>
                <a:gd name="T13" fmla="*/ 154 h 164"/>
                <a:gd name="T14" fmla="*/ 9 w 163"/>
                <a:gd name="T15" fmla="*/ 163 h 164"/>
                <a:gd name="T16" fmla="*/ 153 w 163"/>
                <a:gd name="T17" fmla="*/ 163 h 164"/>
                <a:gd name="T18" fmla="*/ 162 w 163"/>
                <a:gd name="T19" fmla="*/ 144 h 164"/>
                <a:gd name="T20" fmla="*/ 126 w 163"/>
                <a:gd name="T21" fmla="*/ 55 h 164"/>
                <a:gd name="T22" fmla="*/ 18 w 163"/>
                <a:gd name="T23" fmla="*/ 136 h 164"/>
                <a:gd name="T24" fmla="*/ 18 w 163"/>
                <a:gd name="T25" fmla="*/ 136 h 164"/>
                <a:gd name="T26" fmla="*/ 45 w 163"/>
                <a:gd name="T27" fmla="*/ 28 h 164"/>
                <a:gd name="T28" fmla="*/ 108 w 163"/>
                <a:gd name="T29" fmla="*/ 64 h 164"/>
                <a:gd name="T30" fmla="*/ 135 w 163"/>
                <a:gd name="T31" fmla="*/ 136 h 164"/>
                <a:gd name="T32" fmla="*/ 18 w 163"/>
                <a:gd name="T33" fmla="*/ 13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64">
                  <a:moveTo>
                    <a:pt x="126" y="55"/>
                  </a:moveTo>
                  <a:lnTo>
                    <a:pt x="126" y="55"/>
                  </a:lnTo>
                  <a:cubicBezTo>
                    <a:pt x="99" y="28"/>
                    <a:pt x="72" y="10"/>
                    <a:pt x="36" y="0"/>
                  </a:cubicBezTo>
                  <a:lnTo>
                    <a:pt x="27" y="0"/>
                  </a:lnTo>
                  <a:lnTo>
                    <a:pt x="27" y="10"/>
                  </a:ln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9" y="163"/>
                  </a:lnTo>
                  <a:cubicBezTo>
                    <a:pt x="153" y="163"/>
                    <a:pt x="153" y="163"/>
                    <a:pt x="153" y="163"/>
                  </a:cubicBezTo>
                  <a:cubicBezTo>
                    <a:pt x="153" y="163"/>
                    <a:pt x="162" y="154"/>
                    <a:pt x="162" y="144"/>
                  </a:cubicBezTo>
                  <a:cubicBezTo>
                    <a:pt x="162" y="118"/>
                    <a:pt x="144" y="82"/>
                    <a:pt x="126" y="55"/>
                  </a:cubicBezTo>
                  <a:close/>
                  <a:moveTo>
                    <a:pt x="18" y="136"/>
                  </a:moveTo>
                  <a:lnTo>
                    <a:pt x="18" y="136"/>
                  </a:lnTo>
                  <a:cubicBezTo>
                    <a:pt x="45" y="28"/>
                    <a:pt x="45" y="28"/>
                    <a:pt x="45" y="28"/>
                  </a:cubicBezTo>
                  <a:cubicBezTo>
                    <a:pt x="72" y="28"/>
                    <a:pt x="90" y="46"/>
                    <a:pt x="108" y="64"/>
                  </a:cubicBezTo>
                  <a:cubicBezTo>
                    <a:pt x="126" y="82"/>
                    <a:pt x="135" y="108"/>
                    <a:pt x="135" y="136"/>
                  </a:cubicBezTo>
                  <a:lnTo>
                    <a:pt x="18" y="13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92F756-F3D7-AC46-BE50-F6094F827E77}"/>
              </a:ext>
            </a:extLst>
          </p:cNvPr>
          <p:cNvGrpSpPr/>
          <p:nvPr/>
        </p:nvGrpSpPr>
        <p:grpSpPr>
          <a:xfrm>
            <a:off x="16352630" y="5027506"/>
            <a:ext cx="1009786" cy="398928"/>
            <a:chOff x="16352630" y="5027506"/>
            <a:chExt cx="1009786" cy="398928"/>
          </a:xfrm>
          <a:solidFill>
            <a:schemeClr val="tx1">
              <a:lumMod val="75000"/>
              <a:alpha val="50000"/>
            </a:schemeClr>
          </a:solidFill>
        </p:grpSpPr>
        <p:sp>
          <p:nvSpPr>
            <p:cNvPr id="602" name="Freeform 513">
              <a:extLst>
                <a:ext uri="{FF2B5EF4-FFF2-40B4-BE49-F238E27FC236}">
                  <a16:creationId xmlns:a16="http://schemas.microsoft.com/office/drawing/2014/main" id="{A4D10189-514E-754E-927E-DE8DBD522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0136" y="5343324"/>
              <a:ext cx="432171" cy="33244"/>
            </a:xfrm>
            <a:custGeom>
              <a:avLst/>
              <a:gdLst>
                <a:gd name="T0" fmla="*/ 432 w 459"/>
                <a:gd name="T1" fmla="*/ 36 h 37"/>
                <a:gd name="T2" fmla="*/ 432 w 459"/>
                <a:gd name="T3" fmla="*/ 36 h 37"/>
                <a:gd name="T4" fmla="*/ 432 w 459"/>
                <a:gd name="T5" fmla="*/ 36 h 37"/>
                <a:gd name="T6" fmla="*/ 17 w 459"/>
                <a:gd name="T7" fmla="*/ 36 h 37"/>
                <a:gd name="T8" fmla="*/ 0 w 459"/>
                <a:gd name="T9" fmla="*/ 18 h 37"/>
                <a:gd name="T10" fmla="*/ 17 w 459"/>
                <a:gd name="T11" fmla="*/ 0 h 37"/>
                <a:gd name="T12" fmla="*/ 17 w 459"/>
                <a:gd name="T13" fmla="*/ 0 h 37"/>
                <a:gd name="T14" fmla="*/ 432 w 459"/>
                <a:gd name="T15" fmla="*/ 0 h 37"/>
                <a:gd name="T16" fmla="*/ 458 w 459"/>
                <a:gd name="T17" fmla="*/ 18 h 37"/>
                <a:gd name="T18" fmla="*/ 432 w 459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7">
                  <a:moveTo>
                    <a:pt x="432" y="36"/>
                  </a:moveTo>
                  <a:lnTo>
                    <a:pt x="432" y="36"/>
                  </a:lnTo>
                  <a:lnTo>
                    <a:pt x="432" y="36"/>
                  </a:lnTo>
                  <a:cubicBezTo>
                    <a:pt x="17" y="36"/>
                    <a:pt x="17" y="36"/>
                    <a:pt x="17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0"/>
                    <a:pt x="9" y="0"/>
                    <a:pt x="17" y="0"/>
                  </a:cubicBezTo>
                  <a:lnTo>
                    <a:pt x="17" y="0"/>
                  </a:lnTo>
                  <a:cubicBezTo>
                    <a:pt x="432" y="0"/>
                    <a:pt x="432" y="0"/>
                    <a:pt x="432" y="0"/>
                  </a:cubicBezTo>
                  <a:cubicBezTo>
                    <a:pt x="449" y="0"/>
                    <a:pt x="458" y="9"/>
                    <a:pt x="458" y="18"/>
                  </a:cubicBezTo>
                  <a:cubicBezTo>
                    <a:pt x="458" y="27"/>
                    <a:pt x="449" y="36"/>
                    <a:pt x="432" y="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3" name="Freeform 514">
              <a:extLst>
                <a:ext uri="{FF2B5EF4-FFF2-40B4-BE49-F238E27FC236}">
                  <a16:creationId xmlns:a16="http://schemas.microsoft.com/office/drawing/2014/main" id="{3A736D69-94DD-4C48-BEDA-79972F270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2630" y="5027506"/>
              <a:ext cx="1009786" cy="349061"/>
            </a:xfrm>
            <a:custGeom>
              <a:avLst/>
              <a:gdLst>
                <a:gd name="T0" fmla="*/ 998 w 1071"/>
                <a:gd name="T1" fmla="*/ 369 h 370"/>
                <a:gd name="T2" fmla="*/ 998 w 1071"/>
                <a:gd name="T3" fmla="*/ 369 h 370"/>
                <a:gd name="T4" fmla="*/ 971 w 1071"/>
                <a:gd name="T5" fmla="*/ 369 h 370"/>
                <a:gd name="T6" fmla="*/ 953 w 1071"/>
                <a:gd name="T7" fmla="*/ 351 h 370"/>
                <a:gd name="T8" fmla="*/ 971 w 1071"/>
                <a:gd name="T9" fmla="*/ 333 h 370"/>
                <a:gd name="T10" fmla="*/ 971 w 1071"/>
                <a:gd name="T11" fmla="*/ 333 h 370"/>
                <a:gd name="T12" fmla="*/ 1008 w 1071"/>
                <a:gd name="T13" fmla="*/ 333 h 370"/>
                <a:gd name="T14" fmla="*/ 1008 w 1071"/>
                <a:gd name="T15" fmla="*/ 333 h 370"/>
                <a:gd name="T16" fmla="*/ 1025 w 1071"/>
                <a:gd name="T17" fmla="*/ 324 h 370"/>
                <a:gd name="T18" fmla="*/ 1025 w 1071"/>
                <a:gd name="T19" fmla="*/ 306 h 370"/>
                <a:gd name="T20" fmla="*/ 998 w 1071"/>
                <a:gd name="T21" fmla="*/ 207 h 370"/>
                <a:gd name="T22" fmla="*/ 953 w 1071"/>
                <a:gd name="T23" fmla="*/ 198 h 370"/>
                <a:gd name="T24" fmla="*/ 881 w 1071"/>
                <a:gd name="T25" fmla="*/ 153 h 370"/>
                <a:gd name="T26" fmla="*/ 764 w 1071"/>
                <a:gd name="T27" fmla="*/ 63 h 370"/>
                <a:gd name="T28" fmla="*/ 629 w 1071"/>
                <a:gd name="T29" fmla="*/ 36 h 370"/>
                <a:gd name="T30" fmla="*/ 620 w 1071"/>
                <a:gd name="T31" fmla="*/ 36 h 370"/>
                <a:gd name="T32" fmla="*/ 530 w 1071"/>
                <a:gd name="T33" fmla="*/ 36 h 370"/>
                <a:gd name="T34" fmla="*/ 521 w 1071"/>
                <a:gd name="T35" fmla="*/ 36 h 370"/>
                <a:gd name="T36" fmla="*/ 72 w 1071"/>
                <a:gd name="T37" fmla="*/ 36 h 370"/>
                <a:gd name="T38" fmla="*/ 54 w 1071"/>
                <a:gd name="T39" fmla="*/ 54 h 370"/>
                <a:gd name="T40" fmla="*/ 54 w 1071"/>
                <a:gd name="T41" fmla="*/ 54 h 370"/>
                <a:gd name="T42" fmla="*/ 36 w 1071"/>
                <a:gd name="T43" fmla="*/ 306 h 370"/>
                <a:gd name="T44" fmla="*/ 54 w 1071"/>
                <a:gd name="T45" fmla="*/ 324 h 370"/>
                <a:gd name="T46" fmla="*/ 117 w 1071"/>
                <a:gd name="T47" fmla="*/ 324 h 370"/>
                <a:gd name="T48" fmla="*/ 134 w 1071"/>
                <a:gd name="T49" fmla="*/ 342 h 370"/>
                <a:gd name="T50" fmla="*/ 117 w 1071"/>
                <a:gd name="T51" fmla="*/ 369 h 370"/>
                <a:gd name="T52" fmla="*/ 54 w 1071"/>
                <a:gd name="T53" fmla="*/ 369 h 370"/>
                <a:gd name="T54" fmla="*/ 0 w 1071"/>
                <a:gd name="T55" fmla="*/ 306 h 370"/>
                <a:gd name="T56" fmla="*/ 0 w 1071"/>
                <a:gd name="T57" fmla="*/ 306 h 370"/>
                <a:gd name="T58" fmla="*/ 18 w 1071"/>
                <a:gd name="T59" fmla="*/ 54 h 370"/>
                <a:gd name="T60" fmla="*/ 72 w 1071"/>
                <a:gd name="T61" fmla="*/ 0 h 370"/>
                <a:gd name="T62" fmla="*/ 521 w 1071"/>
                <a:gd name="T63" fmla="*/ 0 h 370"/>
                <a:gd name="T64" fmla="*/ 530 w 1071"/>
                <a:gd name="T65" fmla="*/ 0 h 370"/>
                <a:gd name="T66" fmla="*/ 620 w 1071"/>
                <a:gd name="T67" fmla="*/ 0 h 370"/>
                <a:gd name="T68" fmla="*/ 629 w 1071"/>
                <a:gd name="T69" fmla="*/ 0 h 370"/>
                <a:gd name="T70" fmla="*/ 782 w 1071"/>
                <a:gd name="T71" fmla="*/ 27 h 370"/>
                <a:gd name="T72" fmla="*/ 908 w 1071"/>
                <a:gd name="T73" fmla="*/ 126 h 370"/>
                <a:gd name="T74" fmla="*/ 962 w 1071"/>
                <a:gd name="T75" fmla="*/ 162 h 370"/>
                <a:gd name="T76" fmla="*/ 1008 w 1071"/>
                <a:gd name="T77" fmla="*/ 171 h 370"/>
                <a:gd name="T78" fmla="*/ 1070 w 1071"/>
                <a:gd name="T79" fmla="*/ 297 h 370"/>
                <a:gd name="T80" fmla="*/ 1052 w 1071"/>
                <a:gd name="T81" fmla="*/ 351 h 370"/>
                <a:gd name="T82" fmla="*/ 1008 w 1071"/>
                <a:gd name="T83" fmla="*/ 369 h 370"/>
                <a:gd name="T84" fmla="*/ 998 w 1071"/>
                <a:gd name="T85" fmla="*/ 36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1" h="370">
                  <a:moveTo>
                    <a:pt x="998" y="369"/>
                  </a:moveTo>
                  <a:lnTo>
                    <a:pt x="998" y="369"/>
                  </a:lnTo>
                  <a:cubicBezTo>
                    <a:pt x="971" y="369"/>
                    <a:pt x="971" y="369"/>
                    <a:pt x="971" y="369"/>
                  </a:cubicBezTo>
                  <a:cubicBezTo>
                    <a:pt x="962" y="369"/>
                    <a:pt x="953" y="360"/>
                    <a:pt x="953" y="351"/>
                  </a:cubicBezTo>
                  <a:cubicBezTo>
                    <a:pt x="953" y="342"/>
                    <a:pt x="962" y="333"/>
                    <a:pt x="971" y="333"/>
                  </a:cubicBezTo>
                  <a:lnTo>
                    <a:pt x="971" y="333"/>
                  </a:lnTo>
                  <a:cubicBezTo>
                    <a:pt x="1008" y="333"/>
                    <a:pt x="1008" y="333"/>
                    <a:pt x="1008" y="333"/>
                  </a:cubicBezTo>
                  <a:lnTo>
                    <a:pt x="1008" y="333"/>
                  </a:lnTo>
                  <a:cubicBezTo>
                    <a:pt x="1008" y="333"/>
                    <a:pt x="1016" y="333"/>
                    <a:pt x="1025" y="324"/>
                  </a:cubicBezTo>
                  <a:cubicBezTo>
                    <a:pt x="1025" y="315"/>
                    <a:pt x="1025" y="306"/>
                    <a:pt x="1025" y="306"/>
                  </a:cubicBezTo>
                  <a:cubicBezTo>
                    <a:pt x="1016" y="225"/>
                    <a:pt x="1008" y="216"/>
                    <a:pt x="998" y="207"/>
                  </a:cubicBezTo>
                  <a:cubicBezTo>
                    <a:pt x="980" y="207"/>
                    <a:pt x="971" y="198"/>
                    <a:pt x="953" y="198"/>
                  </a:cubicBezTo>
                  <a:cubicBezTo>
                    <a:pt x="936" y="189"/>
                    <a:pt x="908" y="189"/>
                    <a:pt x="881" y="153"/>
                  </a:cubicBezTo>
                  <a:cubicBezTo>
                    <a:pt x="836" y="108"/>
                    <a:pt x="800" y="81"/>
                    <a:pt x="764" y="63"/>
                  </a:cubicBezTo>
                  <a:cubicBezTo>
                    <a:pt x="728" y="45"/>
                    <a:pt x="684" y="36"/>
                    <a:pt x="629" y="36"/>
                  </a:cubicBezTo>
                  <a:lnTo>
                    <a:pt x="620" y="36"/>
                  </a:lnTo>
                  <a:cubicBezTo>
                    <a:pt x="612" y="36"/>
                    <a:pt x="557" y="36"/>
                    <a:pt x="530" y="36"/>
                  </a:cubicBezTo>
                  <a:cubicBezTo>
                    <a:pt x="521" y="36"/>
                    <a:pt x="521" y="36"/>
                    <a:pt x="521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62" y="36"/>
                    <a:pt x="54" y="45"/>
                    <a:pt x="54" y="54"/>
                  </a:cubicBezTo>
                  <a:lnTo>
                    <a:pt x="54" y="54"/>
                  </a:lnTo>
                  <a:cubicBezTo>
                    <a:pt x="36" y="306"/>
                    <a:pt x="36" y="306"/>
                    <a:pt x="36" y="306"/>
                  </a:cubicBezTo>
                  <a:cubicBezTo>
                    <a:pt x="36" y="315"/>
                    <a:pt x="45" y="324"/>
                    <a:pt x="54" y="324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26" y="324"/>
                    <a:pt x="134" y="333"/>
                    <a:pt x="134" y="342"/>
                  </a:cubicBezTo>
                  <a:cubicBezTo>
                    <a:pt x="134" y="360"/>
                    <a:pt x="126" y="369"/>
                    <a:pt x="117" y="369"/>
                  </a:cubicBezTo>
                  <a:cubicBezTo>
                    <a:pt x="54" y="369"/>
                    <a:pt x="54" y="369"/>
                    <a:pt x="54" y="369"/>
                  </a:cubicBezTo>
                  <a:cubicBezTo>
                    <a:pt x="26" y="369"/>
                    <a:pt x="0" y="342"/>
                    <a:pt x="0" y="306"/>
                  </a:cubicBezTo>
                  <a:lnTo>
                    <a:pt x="0" y="306"/>
                  </a:lnTo>
                  <a:cubicBezTo>
                    <a:pt x="18" y="54"/>
                    <a:pt x="18" y="54"/>
                    <a:pt x="18" y="54"/>
                  </a:cubicBezTo>
                  <a:cubicBezTo>
                    <a:pt x="18" y="18"/>
                    <a:pt x="45" y="0"/>
                    <a:pt x="72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57" y="0"/>
                    <a:pt x="612" y="0"/>
                    <a:pt x="620" y="0"/>
                  </a:cubicBezTo>
                  <a:lnTo>
                    <a:pt x="629" y="0"/>
                  </a:lnTo>
                  <a:cubicBezTo>
                    <a:pt x="692" y="0"/>
                    <a:pt x="737" y="9"/>
                    <a:pt x="782" y="27"/>
                  </a:cubicBezTo>
                  <a:cubicBezTo>
                    <a:pt x="828" y="54"/>
                    <a:pt x="864" y="81"/>
                    <a:pt x="908" y="126"/>
                  </a:cubicBezTo>
                  <a:cubicBezTo>
                    <a:pt x="926" y="153"/>
                    <a:pt x="944" y="153"/>
                    <a:pt x="962" y="162"/>
                  </a:cubicBezTo>
                  <a:cubicBezTo>
                    <a:pt x="971" y="162"/>
                    <a:pt x="989" y="171"/>
                    <a:pt x="1008" y="171"/>
                  </a:cubicBezTo>
                  <a:cubicBezTo>
                    <a:pt x="1044" y="189"/>
                    <a:pt x="1061" y="225"/>
                    <a:pt x="1070" y="297"/>
                  </a:cubicBezTo>
                  <a:cubicBezTo>
                    <a:pt x="1070" y="315"/>
                    <a:pt x="1061" y="333"/>
                    <a:pt x="1052" y="351"/>
                  </a:cubicBezTo>
                  <a:cubicBezTo>
                    <a:pt x="1044" y="360"/>
                    <a:pt x="1025" y="369"/>
                    <a:pt x="1008" y="369"/>
                  </a:cubicBezTo>
                  <a:cubicBezTo>
                    <a:pt x="1008" y="369"/>
                    <a:pt x="1008" y="369"/>
                    <a:pt x="998" y="3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4" name="Freeform 515">
              <a:extLst>
                <a:ext uri="{FF2B5EF4-FFF2-40B4-BE49-F238E27FC236}">
                  <a16:creationId xmlns:a16="http://schemas.microsoft.com/office/drawing/2014/main" id="{3FA3D1F0-5958-9B4B-B129-170A187BD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5178" y="5069061"/>
              <a:ext cx="203618" cy="137130"/>
            </a:xfrm>
            <a:custGeom>
              <a:avLst/>
              <a:gdLst>
                <a:gd name="T0" fmla="*/ 207 w 217"/>
                <a:gd name="T1" fmla="*/ 144 h 145"/>
                <a:gd name="T2" fmla="*/ 207 w 217"/>
                <a:gd name="T3" fmla="*/ 144 h 145"/>
                <a:gd name="T4" fmla="*/ 207 w 217"/>
                <a:gd name="T5" fmla="*/ 144 h 145"/>
                <a:gd name="T6" fmla="*/ 108 w 217"/>
                <a:gd name="T7" fmla="*/ 135 h 145"/>
                <a:gd name="T8" fmla="*/ 10 w 217"/>
                <a:gd name="T9" fmla="*/ 126 h 145"/>
                <a:gd name="T10" fmla="*/ 0 w 217"/>
                <a:gd name="T11" fmla="*/ 117 h 145"/>
                <a:gd name="T12" fmla="*/ 0 w 217"/>
                <a:gd name="T13" fmla="*/ 18 h 145"/>
                <a:gd name="T14" fmla="*/ 10 w 217"/>
                <a:gd name="T15" fmla="*/ 0 h 145"/>
                <a:gd name="T16" fmla="*/ 10 w 217"/>
                <a:gd name="T17" fmla="*/ 0 h 145"/>
                <a:gd name="T18" fmla="*/ 90 w 217"/>
                <a:gd name="T19" fmla="*/ 18 h 145"/>
                <a:gd name="T20" fmla="*/ 171 w 217"/>
                <a:gd name="T21" fmla="*/ 72 h 145"/>
                <a:gd name="T22" fmla="*/ 216 w 217"/>
                <a:gd name="T23" fmla="*/ 126 h 145"/>
                <a:gd name="T24" fmla="*/ 216 w 217"/>
                <a:gd name="T25" fmla="*/ 135 h 145"/>
                <a:gd name="T26" fmla="*/ 207 w 217"/>
                <a:gd name="T27" fmla="*/ 144 h 145"/>
                <a:gd name="T28" fmla="*/ 27 w 217"/>
                <a:gd name="T29" fmla="*/ 99 h 145"/>
                <a:gd name="T30" fmla="*/ 27 w 217"/>
                <a:gd name="T31" fmla="*/ 99 h 145"/>
                <a:gd name="T32" fmla="*/ 108 w 217"/>
                <a:gd name="T33" fmla="*/ 108 h 145"/>
                <a:gd name="T34" fmla="*/ 180 w 217"/>
                <a:gd name="T35" fmla="*/ 117 h 145"/>
                <a:gd name="T36" fmla="*/ 82 w 217"/>
                <a:gd name="T37" fmla="*/ 45 h 145"/>
                <a:gd name="T38" fmla="*/ 27 w 217"/>
                <a:gd name="T39" fmla="*/ 27 h 145"/>
                <a:gd name="T40" fmla="*/ 27 w 217"/>
                <a:gd name="T41" fmla="*/ 9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145">
                  <a:moveTo>
                    <a:pt x="207" y="144"/>
                  </a:moveTo>
                  <a:lnTo>
                    <a:pt x="207" y="144"/>
                  </a:lnTo>
                  <a:lnTo>
                    <a:pt x="207" y="144"/>
                  </a:lnTo>
                  <a:cubicBezTo>
                    <a:pt x="180" y="144"/>
                    <a:pt x="144" y="135"/>
                    <a:pt x="108" y="135"/>
                  </a:cubicBezTo>
                  <a:cubicBezTo>
                    <a:pt x="72" y="126"/>
                    <a:pt x="36" y="126"/>
                    <a:pt x="10" y="126"/>
                  </a:cubicBezTo>
                  <a:lnTo>
                    <a:pt x="0" y="117"/>
                  </a:ln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0" y="0"/>
                  </a:cubicBezTo>
                  <a:lnTo>
                    <a:pt x="10" y="0"/>
                  </a:lnTo>
                  <a:cubicBezTo>
                    <a:pt x="36" y="0"/>
                    <a:pt x="63" y="9"/>
                    <a:pt x="90" y="18"/>
                  </a:cubicBezTo>
                  <a:cubicBezTo>
                    <a:pt x="118" y="36"/>
                    <a:pt x="154" y="63"/>
                    <a:pt x="171" y="72"/>
                  </a:cubicBezTo>
                  <a:cubicBezTo>
                    <a:pt x="171" y="81"/>
                    <a:pt x="207" y="108"/>
                    <a:pt x="216" y="126"/>
                  </a:cubicBezTo>
                  <a:lnTo>
                    <a:pt x="216" y="135"/>
                  </a:lnTo>
                  <a:cubicBezTo>
                    <a:pt x="216" y="144"/>
                    <a:pt x="207" y="144"/>
                    <a:pt x="207" y="144"/>
                  </a:cubicBezTo>
                  <a:close/>
                  <a:moveTo>
                    <a:pt x="27" y="99"/>
                  </a:moveTo>
                  <a:lnTo>
                    <a:pt x="27" y="99"/>
                  </a:lnTo>
                  <a:cubicBezTo>
                    <a:pt x="46" y="99"/>
                    <a:pt x="82" y="108"/>
                    <a:pt x="108" y="108"/>
                  </a:cubicBezTo>
                  <a:cubicBezTo>
                    <a:pt x="135" y="117"/>
                    <a:pt x="154" y="117"/>
                    <a:pt x="180" y="117"/>
                  </a:cubicBezTo>
                  <a:cubicBezTo>
                    <a:pt x="154" y="99"/>
                    <a:pt x="118" y="63"/>
                    <a:pt x="82" y="45"/>
                  </a:cubicBezTo>
                  <a:cubicBezTo>
                    <a:pt x="63" y="36"/>
                    <a:pt x="46" y="27"/>
                    <a:pt x="27" y="27"/>
                  </a:cubicBezTo>
                  <a:lnTo>
                    <a:pt x="27" y="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5" name="Freeform 516">
              <a:extLst>
                <a:ext uri="{FF2B5EF4-FFF2-40B4-BE49-F238E27FC236}">
                  <a16:creationId xmlns:a16="http://schemas.microsoft.com/office/drawing/2014/main" id="{3CFA73C0-EDAA-6F43-9075-3B8E87784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5178" y="5214502"/>
              <a:ext cx="62331" cy="16622"/>
            </a:xfrm>
            <a:custGeom>
              <a:avLst/>
              <a:gdLst>
                <a:gd name="T0" fmla="*/ 54 w 64"/>
                <a:gd name="T1" fmla="*/ 18 h 19"/>
                <a:gd name="T2" fmla="*/ 54 w 64"/>
                <a:gd name="T3" fmla="*/ 18 h 19"/>
                <a:gd name="T4" fmla="*/ 10 w 64"/>
                <a:gd name="T5" fmla="*/ 18 h 19"/>
                <a:gd name="T6" fmla="*/ 0 w 64"/>
                <a:gd name="T7" fmla="*/ 9 h 19"/>
                <a:gd name="T8" fmla="*/ 10 w 64"/>
                <a:gd name="T9" fmla="*/ 0 h 19"/>
                <a:gd name="T10" fmla="*/ 54 w 64"/>
                <a:gd name="T11" fmla="*/ 0 h 19"/>
                <a:gd name="T12" fmla="*/ 63 w 64"/>
                <a:gd name="T13" fmla="*/ 9 h 19"/>
                <a:gd name="T14" fmla="*/ 54 w 64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9">
                  <a:moveTo>
                    <a:pt x="54" y="18"/>
                  </a:moveTo>
                  <a:lnTo>
                    <a:pt x="54" y="18"/>
                  </a:ln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0" y="18"/>
                    <a:pt x="0" y="9"/>
                  </a:cubicBezTo>
                  <a:cubicBezTo>
                    <a:pt x="0" y="0"/>
                    <a:pt x="10" y="0"/>
                    <a:pt x="1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3" y="0"/>
                    <a:pt x="63" y="0"/>
                    <a:pt x="63" y="9"/>
                  </a:cubicBezTo>
                  <a:cubicBezTo>
                    <a:pt x="63" y="18"/>
                    <a:pt x="63" y="18"/>
                    <a:pt x="54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6" name="Freeform 517">
              <a:extLst>
                <a:ext uri="{FF2B5EF4-FFF2-40B4-BE49-F238E27FC236}">
                  <a16:creationId xmlns:a16="http://schemas.microsoft.com/office/drawing/2014/main" id="{FA5F1713-55E2-2146-B99F-E56DC2C0D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8153" y="5280990"/>
              <a:ext cx="153752" cy="145444"/>
            </a:xfrm>
            <a:custGeom>
              <a:avLst/>
              <a:gdLst>
                <a:gd name="T0" fmla="*/ 82 w 163"/>
                <a:gd name="T1" fmla="*/ 153 h 154"/>
                <a:gd name="T2" fmla="*/ 82 w 163"/>
                <a:gd name="T3" fmla="*/ 153 h 154"/>
                <a:gd name="T4" fmla="*/ 0 w 163"/>
                <a:gd name="T5" fmla="*/ 72 h 154"/>
                <a:gd name="T6" fmla="*/ 82 w 163"/>
                <a:gd name="T7" fmla="*/ 0 h 154"/>
                <a:gd name="T8" fmla="*/ 162 w 163"/>
                <a:gd name="T9" fmla="*/ 72 h 154"/>
                <a:gd name="T10" fmla="*/ 82 w 163"/>
                <a:gd name="T11" fmla="*/ 153 h 154"/>
                <a:gd name="T12" fmla="*/ 82 w 163"/>
                <a:gd name="T13" fmla="*/ 36 h 154"/>
                <a:gd name="T14" fmla="*/ 82 w 163"/>
                <a:gd name="T15" fmla="*/ 36 h 154"/>
                <a:gd name="T16" fmla="*/ 46 w 163"/>
                <a:gd name="T17" fmla="*/ 72 h 154"/>
                <a:gd name="T18" fmla="*/ 82 w 163"/>
                <a:gd name="T19" fmla="*/ 117 h 154"/>
                <a:gd name="T20" fmla="*/ 126 w 163"/>
                <a:gd name="T21" fmla="*/ 72 h 154"/>
                <a:gd name="T22" fmla="*/ 82 w 163"/>
                <a:gd name="T23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54">
                  <a:moveTo>
                    <a:pt x="82" y="153"/>
                  </a:moveTo>
                  <a:lnTo>
                    <a:pt x="82" y="153"/>
                  </a:lnTo>
                  <a:cubicBezTo>
                    <a:pt x="36" y="153"/>
                    <a:pt x="0" y="117"/>
                    <a:pt x="0" y="72"/>
                  </a:cubicBezTo>
                  <a:cubicBezTo>
                    <a:pt x="0" y="36"/>
                    <a:pt x="36" y="0"/>
                    <a:pt x="82" y="0"/>
                  </a:cubicBezTo>
                  <a:cubicBezTo>
                    <a:pt x="126" y="0"/>
                    <a:pt x="162" y="36"/>
                    <a:pt x="162" y="72"/>
                  </a:cubicBezTo>
                  <a:cubicBezTo>
                    <a:pt x="162" y="117"/>
                    <a:pt x="126" y="153"/>
                    <a:pt x="82" y="153"/>
                  </a:cubicBezTo>
                  <a:close/>
                  <a:moveTo>
                    <a:pt x="82" y="36"/>
                  </a:moveTo>
                  <a:lnTo>
                    <a:pt x="82" y="36"/>
                  </a:lnTo>
                  <a:cubicBezTo>
                    <a:pt x="63" y="36"/>
                    <a:pt x="46" y="54"/>
                    <a:pt x="46" y="72"/>
                  </a:cubicBezTo>
                  <a:cubicBezTo>
                    <a:pt x="46" y="99"/>
                    <a:pt x="63" y="117"/>
                    <a:pt x="82" y="117"/>
                  </a:cubicBezTo>
                  <a:cubicBezTo>
                    <a:pt x="108" y="117"/>
                    <a:pt x="126" y="99"/>
                    <a:pt x="126" y="72"/>
                  </a:cubicBezTo>
                  <a:cubicBezTo>
                    <a:pt x="126" y="54"/>
                    <a:pt x="108" y="36"/>
                    <a:pt x="82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7" name="Freeform 518">
              <a:extLst>
                <a:ext uri="{FF2B5EF4-FFF2-40B4-BE49-F238E27FC236}">
                  <a16:creationId xmlns:a16="http://schemas.microsoft.com/office/drawing/2014/main" id="{AE91595C-D52E-C540-ADFD-FDE0B6A51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8073" y="5280990"/>
              <a:ext cx="145441" cy="145444"/>
            </a:xfrm>
            <a:custGeom>
              <a:avLst/>
              <a:gdLst>
                <a:gd name="T0" fmla="*/ 72 w 153"/>
                <a:gd name="T1" fmla="*/ 153 h 154"/>
                <a:gd name="T2" fmla="*/ 72 w 153"/>
                <a:gd name="T3" fmla="*/ 153 h 154"/>
                <a:gd name="T4" fmla="*/ 0 w 153"/>
                <a:gd name="T5" fmla="*/ 72 h 154"/>
                <a:gd name="T6" fmla="*/ 72 w 153"/>
                <a:gd name="T7" fmla="*/ 0 h 154"/>
                <a:gd name="T8" fmla="*/ 152 w 153"/>
                <a:gd name="T9" fmla="*/ 72 h 154"/>
                <a:gd name="T10" fmla="*/ 72 w 153"/>
                <a:gd name="T11" fmla="*/ 153 h 154"/>
                <a:gd name="T12" fmla="*/ 72 w 153"/>
                <a:gd name="T13" fmla="*/ 36 h 154"/>
                <a:gd name="T14" fmla="*/ 72 w 153"/>
                <a:gd name="T15" fmla="*/ 36 h 154"/>
                <a:gd name="T16" fmla="*/ 36 w 153"/>
                <a:gd name="T17" fmla="*/ 72 h 154"/>
                <a:gd name="T18" fmla="*/ 72 w 153"/>
                <a:gd name="T19" fmla="*/ 117 h 154"/>
                <a:gd name="T20" fmla="*/ 116 w 153"/>
                <a:gd name="T21" fmla="*/ 72 h 154"/>
                <a:gd name="T22" fmla="*/ 72 w 153"/>
                <a:gd name="T23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154">
                  <a:moveTo>
                    <a:pt x="72" y="153"/>
                  </a:moveTo>
                  <a:lnTo>
                    <a:pt x="72" y="153"/>
                  </a:lnTo>
                  <a:cubicBezTo>
                    <a:pt x="36" y="153"/>
                    <a:pt x="0" y="117"/>
                    <a:pt x="0" y="72"/>
                  </a:cubicBezTo>
                  <a:cubicBezTo>
                    <a:pt x="0" y="36"/>
                    <a:pt x="36" y="0"/>
                    <a:pt x="72" y="0"/>
                  </a:cubicBezTo>
                  <a:cubicBezTo>
                    <a:pt x="116" y="0"/>
                    <a:pt x="152" y="36"/>
                    <a:pt x="152" y="72"/>
                  </a:cubicBezTo>
                  <a:cubicBezTo>
                    <a:pt x="152" y="117"/>
                    <a:pt x="116" y="153"/>
                    <a:pt x="72" y="153"/>
                  </a:cubicBezTo>
                  <a:close/>
                  <a:moveTo>
                    <a:pt x="72" y="36"/>
                  </a:moveTo>
                  <a:lnTo>
                    <a:pt x="72" y="36"/>
                  </a:lnTo>
                  <a:cubicBezTo>
                    <a:pt x="53" y="36"/>
                    <a:pt x="36" y="54"/>
                    <a:pt x="36" y="72"/>
                  </a:cubicBezTo>
                  <a:cubicBezTo>
                    <a:pt x="36" y="99"/>
                    <a:pt x="53" y="117"/>
                    <a:pt x="72" y="117"/>
                  </a:cubicBezTo>
                  <a:cubicBezTo>
                    <a:pt x="99" y="117"/>
                    <a:pt x="116" y="99"/>
                    <a:pt x="116" y="72"/>
                  </a:cubicBezTo>
                  <a:cubicBezTo>
                    <a:pt x="116" y="54"/>
                    <a:pt x="99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id="{C5B39FF5-A198-754B-8171-2481DFD5C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0216" y="5297612"/>
              <a:ext cx="95578" cy="24933"/>
            </a:xfrm>
            <a:custGeom>
              <a:avLst/>
              <a:gdLst>
                <a:gd name="T0" fmla="*/ 91 w 100"/>
                <a:gd name="T1" fmla="*/ 27 h 28"/>
                <a:gd name="T2" fmla="*/ 91 w 100"/>
                <a:gd name="T3" fmla="*/ 27 h 28"/>
                <a:gd name="T4" fmla="*/ 91 w 100"/>
                <a:gd name="T5" fmla="*/ 27 h 28"/>
                <a:gd name="T6" fmla="*/ 9 w 100"/>
                <a:gd name="T7" fmla="*/ 18 h 28"/>
                <a:gd name="T8" fmla="*/ 0 w 100"/>
                <a:gd name="T9" fmla="*/ 9 h 28"/>
                <a:gd name="T10" fmla="*/ 9 w 100"/>
                <a:gd name="T11" fmla="*/ 0 h 28"/>
                <a:gd name="T12" fmla="*/ 91 w 100"/>
                <a:gd name="T13" fmla="*/ 0 h 28"/>
                <a:gd name="T14" fmla="*/ 99 w 100"/>
                <a:gd name="T15" fmla="*/ 9 h 28"/>
                <a:gd name="T16" fmla="*/ 91 w 100"/>
                <a:gd name="T1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8">
                  <a:moveTo>
                    <a:pt x="91" y="27"/>
                  </a:moveTo>
                  <a:lnTo>
                    <a:pt x="91" y="27"/>
                  </a:lnTo>
                  <a:lnTo>
                    <a:pt x="91" y="27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0" y="18"/>
                    <a:pt x="0" y="18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9" y="0"/>
                    <a:pt x="99" y="9"/>
                    <a:pt x="99" y="9"/>
                  </a:cubicBezTo>
                  <a:cubicBezTo>
                    <a:pt x="99" y="18"/>
                    <a:pt x="99" y="27"/>
                    <a:pt x="91" y="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id="{3433CDDF-EB7A-CE40-BD22-99E63A843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7671" y="5280990"/>
              <a:ext cx="432171" cy="33244"/>
            </a:xfrm>
            <a:custGeom>
              <a:avLst/>
              <a:gdLst>
                <a:gd name="T0" fmla="*/ 442 w 460"/>
                <a:gd name="T1" fmla="*/ 36 h 37"/>
                <a:gd name="T2" fmla="*/ 442 w 460"/>
                <a:gd name="T3" fmla="*/ 36 h 37"/>
                <a:gd name="T4" fmla="*/ 442 w 460"/>
                <a:gd name="T5" fmla="*/ 36 h 37"/>
                <a:gd name="T6" fmla="*/ 19 w 460"/>
                <a:gd name="T7" fmla="*/ 18 h 37"/>
                <a:gd name="T8" fmla="*/ 0 w 460"/>
                <a:gd name="T9" fmla="*/ 9 h 37"/>
                <a:gd name="T10" fmla="*/ 19 w 460"/>
                <a:gd name="T11" fmla="*/ 0 h 37"/>
                <a:gd name="T12" fmla="*/ 19 w 460"/>
                <a:gd name="T13" fmla="*/ 0 h 37"/>
                <a:gd name="T14" fmla="*/ 442 w 460"/>
                <a:gd name="T15" fmla="*/ 9 h 37"/>
                <a:gd name="T16" fmla="*/ 459 w 460"/>
                <a:gd name="T17" fmla="*/ 18 h 37"/>
                <a:gd name="T18" fmla="*/ 442 w 460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0" h="37">
                  <a:moveTo>
                    <a:pt x="442" y="36"/>
                  </a:moveTo>
                  <a:lnTo>
                    <a:pt x="442" y="36"/>
                  </a:lnTo>
                  <a:lnTo>
                    <a:pt x="442" y="36"/>
                  </a:lnTo>
                  <a:cubicBezTo>
                    <a:pt x="19" y="18"/>
                    <a:pt x="19" y="18"/>
                    <a:pt x="19" y="18"/>
                  </a:cubicBezTo>
                  <a:cubicBezTo>
                    <a:pt x="10" y="18"/>
                    <a:pt x="0" y="18"/>
                    <a:pt x="0" y="9"/>
                  </a:cubicBezTo>
                  <a:cubicBezTo>
                    <a:pt x="0" y="0"/>
                    <a:pt x="10" y="0"/>
                    <a:pt x="19" y="0"/>
                  </a:cubicBezTo>
                  <a:lnTo>
                    <a:pt x="19" y="0"/>
                  </a:lnTo>
                  <a:cubicBezTo>
                    <a:pt x="442" y="9"/>
                    <a:pt x="442" y="9"/>
                    <a:pt x="442" y="9"/>
                  </a:cubicBezTo>
                  <a:cubicBezTo>
                    <a:pt x="450" y="9"/>
                    <a:pt x="459" y="18"/>
                    <a:pt x="459" y="18"/>
                  </a:cubicBezTo>
                  <a:cubicBezTo>
                    <a:pt x="459" y="27"/>
                    <a:pt x="450" y="36"/>
                    <a:pt x="442" y="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id="{D1ECB5B2-7144-3F46-901C-8D93FA87A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9252" y="5272679"/>
              <a:ext cx="120511" cy="24933"/>
            </a:xfrm>
            <a:custGeom>
              <a:avLst/>
              <a:gdLst>
                <a:gd name="T0" fmla="*/ 116 w 127"/>
                <a:gd name="T1" fmla="*/ 27 h 28"/>
                <a:gd name="T2" fmla="*/ 116 w 127"/>
                <a:gd name="T3" fmla="*/ 27 h 28"/>
                <a:gd name="T4" fmla="*/ 116 w 127"/>
                <a:gd name="T5" fmla="*/ 27 h 28"/>
                <a:gd name="T6" fmla="*/ 18 w 127"/>
                <a:gd name="T7" fmla="*/ 27 h 28"/>
                <a:gd name="T8" fmla="*/ 0 w 127"/>
                <a:gd name="T9" fmla="*/ 9 h 28"/>
                <a:gd name="T10" fmla="*/ 18 w 127"/>
                <a:gd name="T11" fmla="*/ 0 h 28"/>
                <a:gd name="T12" fmla="*/ 18 w 127"/>
                <a:gd name="T13" fmla="*/ 0 h 28"/>
                <a:gd name="T14" fmla="*/ 116 w 127"/>
                <a:gd name="T15" fmla="*/ 0 h 28"/>
                <a:gd name="T16" fmla="*/ 126 w 127"/>
                <a:gd name="T17" fmla="*/ 9 h 28"/>
                <a:gd name="T18" fmla="*/ 116 w 127"/>
                <a:gd name="T1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28">
                  <a:moveTo>
                    <a:pt x="116" y="27"/>
                  </a:moveTo>
                  <a:lnTo>
                    <a:pt x="116" y="27"/>
                  </a:lnTo>
                  <a:lnTo>
                    <a:pt x="116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8" y="18"/>
                    <a:pt x="0" y="18"/>
                    <a:pt x="0" y="9"/>
                  </a:cubicBezTo>
                  <a:cubicBezTo>
                    <a:pt x="0" y="0"/>
                    <a:pt x="8" y="0"/>
                    <a:pt x="18" y="0"/>
                  </a:cubicBezTo>
                  <a:lnTo>
                    <a:pt x="18" y="0"/>
                  </a:lnTo>
                  <a:cubicBezTo>
                    <a:pt x="116" y="0"/>
                    <a:pt x="116" y="0"/>
                    <a:pt x="116" y="0"/>
                  </a:cubicBezTo>
                  <a:lnTo>
                    <a:pt x="126" y="9"/>
                  </a:lnTo>
                  <a:cubicBezTo>
                    <a:pt x="126" y="18"/>
                    <a:pt x="116" y="27"/>
                    <a:pt x="116" y="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F7A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11" name="CuadroTexto 610">
            <a:extLst>
              <a:ext uri="{FF2B5EF4-FFF2-40B4-BE49-F238E27FC236}">
                <a16:creationId xmlns:a16="http://schemas.microsoft.com/office/drawing/2014/main" id="{99AC6C61-3378-A941-B7F0-6CA1848F1F75}"/>
              </a:ext>
            </a:extLst>
          </p:cNvPr>
          <p:cNvSpPr txBox="1"/>
          <p:nvPr/>
        </p:nvSpPr>
        <p:spPr>
          <a:xfrm>
            <a:off x="10305136" y="709724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612" name="CuadroTexto 611">
            <a:extLst>
              <a:ext uri="{FF2B5EF4-FFF2-40B4-BE49-F238E27FC236}">
                <a16:creationId xmlns:a16="http://schemas.microsoft.com/office/drawing/2014/main" id="{0AF73A2B-CEAF-7247-B153-DAA75B7AEBE5}"/>
              </a:ext>
            </a:extLst>
          </p:cNvPr>
          <p:cNvSpPr txBox="1"/>
          <p:nvPr/>
        </p:nvSpPr>
        <p:spPr>
          <a:xfrm>
            <a:off x="2451398" y="222514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3F37D8-4114-8C47-97F9-21031C21223C}"/>
              </a:ext>
            </a:extLst>
          </p:cNvPr>
          <p:cNvGrpSpPr/>
          <p:nvPr/>
        </p:nvGrpSpPr>
        <p:grpSpPr>
          <a:xfrm>
            <a:off x="5506277" y="4675927"/>
            <a:ext cx="12911633" cy="2129535"/>
            <a:chOff x="5506277" y="4675927"/>
            <a:chExt cx="12911633" cy="2129535"/>
          </a:xfrm>
        </p:grpSpPr>
        <p:sp>
          <p:nvSpPr>
            <p:cNvPr id="614" name="CuadroTexto 395">
              <a:extLst>
                <a:ext uri="{FF2B5EF4-FFF2-40B4-BE49-F238E27FC236}">
                  <a16:creationId xmlns:a16="http://schemas.microsoft.com/office/drawing/2014/main" id="{94B1B434-903E-544E-9E1B-C7F127BE4B75}"/>
                </a:ext>
              </a:extLst>
            </p:cNvPr>
            <p:cNvSpPr txBox="1"/>
            <p:nvPr/>
          </p:nvSpPr>
          <p:spPr>
            <a:xfrm flipH="1">
              <a:off x="6295455" y="5526427"/>
              <a:ext cx="160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15" name="Rectangle 45">
              <a:extLst>
                <a:ext uri="{FF2B5EF4-FFF2-40B4-BE49-F238E27FC236}">
                  <a16:creationId xmlns:a16="http://schemas.microsoft.com/office/drawing/2014/main" id="{B27CCB0F-0C2C-9B44-8C75-14BD048DD174}"/>
                </a:ext>
              </a:extLst>
            </p:cNvPr>
            <p:cNvSpPr/>
            <p:nvPr/>
          </p:nvSpPr>
          <p:spPr>
            <a:xfrm flipH="1">
              <a:off x="5506277" y="6010032"/>
              <a:ext cx="3181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17" name="CuadroTexto 395">
              <a:extLst>
                <a:ext uri="{FF2B5EF4-FFF2-40B4-BE49-F238E27FC236}">
                  <a16:creationId xmlns:a16="http://schemas.microsoft.com/office/drawing/2014/main" id="{7A022444-0AFC-7345-8492-07BD63AD15F0}"/>
                </a:ext>
              </a:extLst>
            </p:cNvPr>
            <p:cNvSpPr txBox="1"/>
            <p:nvPr/>
          </p:nvSpPr>
          <p:spPr>
            <a:xfrm flipH="1">
              <a:off x="8851694" y="4675927"/>
              <a:ext cx="160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28C770FC-CAC6-E948-9F65-115CB06965A5}"/>
                </a:ext>
              </a:extLst>
            </p:cNvPr>
            <p:cNvSpPr/>
            <p:nvPr/>
          </p:nvSpPr>
          <p:spPr>
            <a:xfrm flipH="1">
              <a:off x="8062516" y="5159532"/>
              <a:ext cx="3181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20" name="CuadroTexto 395">
              <a:extLst>
                <a:ext uri="{FF2B5EF4-FFF2-40B4-BE49-F238E27FC236}">
                  <a16:creationId xmlns:a16="http://schemas.microsoft.com/office/drawing/2014/main" id="{9EC416DB-C84B-5D48-89BF-B84470163282}"/>
                </a:ext>
              </a:extLst>
            </p:cNvPr>
            <p:cNvSpPr txBox="1"/>
            <p:nvPr/>
          </p:nvSpPr>
          <p:spPr>
            <a:xfrm flipH="1">
              <a:off x="11173756" y="5398827"/>
              <a:ext cx="160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1" name="Rectangle 45">
              <a:extLst>
                <a:ext uri="{FF2B5EF4-FFF2-40B4-BE49-F238E27FC236}">
                  <a16:creationId xmlns:a16="http://schemas.microsoft.com/office/drawing/2014/main" id="{DE7D925B-42E5-744C-BE2B-93D205AE3B49}"/>
                </a:ext>
              </a:extLst>
            </p:cNvPr>
            <p:cNvSpPr/>
            <p:nvPr/>
          </p:nvSpPr>
          <p:spPr>
            <a:xfrm flipH="1">
              <a:off x="10384578" y="5882432"/>
              <a:ext cx="3181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23" name="CuadroTexto 395">
              <a:extLst>
                <a:ext uri="{FF2B5EF4-FFF2-40B4-BE49-F238E27FC236}">
                  <a16:creationId xmlns:a16="http://schemas.microsoft.com/office/drawing/2014/main" id="{0C2323D6-0E5C-5A46-9155-B4F35F1E042B}"/>
                </a:ext>
              </a:extLst>
            </p:cNvPr>
            <p:cNvSpPr txBox="1"/>
            <p:nvPr/>
          </p:nvSpPr>
          <p:spPr>
            <a:xfrm flipH="1">
              <a:off x="13584287" y="4722880"/>
              <a:ext cx="160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24" name="Rectangle 45">
              <a:extLst>
                <a:ext uri="{FF2B5EF4-FFF2-40B4-BE49-F238E27FC236}">
                  <a16:creationId xmlns:a16="http://schemas.microsoft.com/office/drawing/2014/main" id="{89402EAB-941C-3D48-B4BC-9899A324E175}"/>
                </a:ext>
              </a:extLst>
            </p:cNvPr>
            <p:cNvSpPr/>
            <p:nvPr/>
          </p:nvSpPr>
          <p:spPr>
            <a:xfrm flipH="1">
              <a:off x="12795109" y="5206485"/>
              <a:ext cx="3181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29" name="CuadroTexto 395">
              <a:extLst>
                <a:ext uri="{FF2B5EF4-FFF2-40B4-BE49-F238E27FC236}">
                  <a16:creationId xmlns:a16="http://schemas.microsoft.com/office/drawing/2014/main" id="{7049F79C-410C-684F-AC5F-10E5E81079FD}"/>
                </a:ext>
              </a:extLst>
            </p:cNvPr>
            <p:cNvSpPr txBox="1"/>
            <p:nvPr/>
          </p:nvSpPr>
          <p:spPr>
            <a:xfrm flipH="1">
              <a:off x="16025888" y="5675526"/>
              <a:ext cx="1601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0" name="Rectangle 45">
              <a:extLst>
                <a:ext uri="{FF2B5EF4-FFF2-40B4-BE49-F238E27FC236}">
                  <a16:creationId xmlns:a16="http://schemas.microsoft.com/office/drawing/2014/main" id="{0408C50A-0E34-0D43-BB35-DDC78B4F212F}"/>
                </a:ext>
              </a:extLst>
            </p:cNvPr>
            <p:cNvSpPr/>
            <p:nvPr/>
          </p:nvSpPr>
          <p:spPr>
            <a:xfrm flipH="1">
              <a:off x="15236710" y="6159131"/>
              <a:ext cx="3181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">
            <a:extLst>
              <a:ext uri="{FF2B5EF4-FFF2-40B4-BE49-F238E27FC236}">
                <a16:creationId xmlns:a16="http://schemas.microsoft.com/office/drawing/2014/main" id="{61355669-23A0-EB43-A1BD-18073FBE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6591" y="3619402"/>
            <a:ext cx="8851864" cy="6413871"/>
          </a:xfrm>
          <a:custGeom>
            <a:avLst/>
            <a:gdLst>
              <a:gd name="T0" fmla="*/ 0 w 8629"/>
              <a:gd name="T1" fmla="*/ 6253 h 6254"/>
              <a:gd name="T2" fmla="*/ 0 w 8629"/>
              <a:gd name="T3" fmla="*/ 6253 h 6254"/>
              <a:gd name="T4" fmla="*/ 0 w 8629"/>
              <a:gd name="T5" fmla="*/ 4318 h 6254"/>
              <a:gd name="T6" fmla="*/ 4310 w 8629"/>
              <a:gd name="T7" fmla="*/ 0 h 6254"/>
              <a:gd name="T8" fmla="*/ 4310 w 8629"/>
              <a:gd name="T9" fmla="*/ 0 h 6254"/>
              <a:gd name="T10" fmla="*/ 8628 w 8629"/>
              <a:gd name="T11" fmla="*/ 4318 h 6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29" h="6254">
                <a:moveTo>
                  <a:pt x="0" y="6253"/>
                </a:moveTo>
                <a:lnTo>
                  <a:pt x="0" y="6253"/>
                </a:lnTo>
                <a:cubicBezTo>
                  <a:pt x="0" y="4318"/>
                  <a:pt x="0" y="4318"/>
                  <a:pt x="0" y="4318"/>
                </a:cubicBezTo>
                <a:cubicBezTo>
                  <a:pt x="0" y="1935"/>
                  <a:pt x="1934" y="0"/>
                  <a:pt x="4310" y="0"/>
                </a:cubicBezTo>
                <a:lnTo>
                  <a:pt x="4310" y="0"/>
                </a:lnTo>
                <a:cubicBezTo>
                  <a:pt x="6693" y="0"/>
                  <a:pt x="8628" y="1935"/>
                  <a:pt x="8628" y="4318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2">
            <a:extLst>
              <a:ext uri="{FF2B5EF4-FFF2-40B4-BE49-F238E27FC236}">
                <a16:creationId xmlns:a16="http://schemas.microsoft.com/office/drawing/2014/main" id="{4FA10227-B34B-FF4B-A63F-D94085425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439" y="3619402"/>
            <a:ext cx="8842821" cy="6413871"/>
          </a:xfrm>
          <a:custGeom>
            <a:avLst/>
            <a:gdLst>
              <a:gd name="T0" fmla="*/ 8620 w 8621"/>
              <a:gd name="T1" fmla="*/ 6253 h 6254"/>
              <a:gd name="T2" fmla="*/ 8620 w 8621"/>
              <a:gd name="T3" fmla="*/ 6253 h 6254"/>
              <a:gd name="T4" fmla="*/ 8620 w 8621"/>
              <a:gd name="T5" fmla="*/ 4318 h 6254"/>
              <a:gd name="T6" fmla="*/ 4311 w 8621"/>
              <a:gd name="T7" fmla="*/ 0 h 6254"/>
              <a:gd name="T8" fmla="*/ 4311 w 8621"/>
              <a:gd name="T9" fmla="*/ 0 h 6254"/>
              <a:gd name="T10" fmla="*/ 0 w 8621"/>
              <a:gd name="T11" fmla="*/ 4318 h 6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21" h="6254">
                <a:moveTo>
                  <a:pt x="8620" y="6253"/>
                </a:moveTo>
                <a:lnTo>
                  <a:pt x="8620" y="6253"/>
                </a:lnTo>
                <a:cubicBezTo>
                  <a:pt x="8620" y="4318"/>
                  <a:pt x="8620" y="4318"/>
                  <a:pt x="8620" y="4318"/>
                </a:cubicBezTo>
                <a:cubicBezTo>
                  <a:pt x="8620" y="1935"/>
                  <a:pt x="6694" y="0"/>
                  <a:pt x="4311" y="0"/>
                </a:cubicBezTo>
                <a:lnTo>
                  <a:pt x="4311" y="0"/>
                </a:lnTo>
                <a:cubicBezTo>
                  <a:pt x="1927" y="0"/>
                  <a:pt x="0" y="1935"/>
                  <a:pt x="0" y="4318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3">
            <a:extLst>
              <a:ext uri="{FF2B5EF4-FFF2-40B4-BE49-F238E27FC236}">
                <a16:creationId xmlns:a16="http://schemas.microsoft.com/office/drawing/2014/main" id="{0D595591-0794-5444-A814-A84652D4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730" y="5035157"/>
            <a:ext cx="5816811" cy="6404825"/>
          </a:xfrm>
          <a:custGeom>
            <a:avLst/>
            <a:gdLst>
              <a:gd name="T0" fmla="*/ 0 w 5673"/>
              <a:gd name="T1" fmla="*/ 6244 h 6245"/>
              <a:gd name="T2" fmla="*/ 0 w 5673"/>
              <a:gd name="T3" fmla="*/ 6244 h 6245"/>
              <a:gd name="T4" fmla="*/ 0 w 5673"/>
              <a:gd name="T5" fmla="*/ 2840 h 6245"/>
              <a:gd name="T6" fmla="*/ 2831 w 5673"/>
              <a:gd name="T7" fmla="*/ 0 h 6245"/>
              <a:gd name="T8" fmla="*/ 2831 w 5673"/>
              <a:gd name="T9" fmla="*/ 0 h 6245"/>
              <a:gd name="T10" fmla="*/ 5672 w 5673"/>
              <a:gd name="T11" fmla="*/ 2840 h 6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73" h="6245">
                <a:moveTo>
                  <a:pt x="0" y="6244"/>
                </a:moveTo>
                <a:lnTo>
                  <a:pt x="0" y="6244"/>
                </a:lnTo>
                <a:cubicBezTo>
                  <a:pt x="0" y="2840"/>
                  <a:pt x="0" y="2840"/>
                  <a:pt x="0" y="2840"/>
                </a:cubicBezTo>
                <a:cubicBezTo>
                  <a:pt x="0" y="1275"/>
                  <a:pt x="1265" y="0"/>
                  <a:pt x="2831" y="0"/>
                </a:cubicBezTo>
                <a:lnTo>
                  <a:pt x="2831" y="0"/>
                </a:lnTo>
                <a:cubicBezTo>
                  <a:pt x="4397" y="0"/>
                  <a:pt x="5672" y="1275"/>
                  <a:pt x="5672" y="2840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4">
            <a:extLst>
              <a:ext uri="{FF2B5EF4-FFF2-40B4-BE49-F238E27FC236}">
                <a16:creationId xmlns:a16="http://schemas.microsoft.com/office/drawing/2014/main" id="{C1BD28D4-3F6A-6F48-BDD7-B2F4251C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878" y="5035157"/>
            <a:ext cx="5816811" cy="6404825"/>
          </a:xfrm>
          <a:custGeom>
            <a:avLst/>
            <a:gdLst>
              <a:gd name="T0" fmla="*/ 5672 w 5673"/>
              <a:gd name="T1" fmla="*/ 6244 h 6245"/>
              <a:gd name="T2" fmla="*/ 5672 w 5673"/>
              <a:gd name="T3" fmla="*/ 6244 h 6245"/>
              <a:gd name="T4" fmla="*/ 5672 w 5673"/>
              <a:gd name="T5" fmla="*/ 2840 h 6245"/>
              <a:gd name="T6" fmla="*/ 2841 w 5673"/>
              <a:gd name="T7" fmla="*/ 0 h 6245"/>
              <a:gd name="T8" fmla="*/ 2841 w 5673"/>
              <a:gd name="T9" fmla="*/ 0 h 6245"/>
              <a:gd name="T10" fmla="*/ 0 w 5673"/>
              <a:gd name="T11" fmla="*/ 2840 h 6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73" h="6245">
                <a:moveTo>
                  <a:pt x="5672" y="6244"/>
                </a:moveTo>
                <a:lnTo>
                  <a:pt x="5672" y="6244"/>
                </a:lnTo>
                <a:cubicBezTo>
                  <a:pt x="5672" y="2840"/>
                  <a:pt x="5672" y="2840"/>
                  <a:pt x="5672" y="2840"/>
                </a:cubicBezTo>
                <a:cubicBezTo>
                  <a:pt x="5672" y="1275"/>
                  <a:pt x="4398" y="0"/>
                  <a:pt x="2841" y="0"/>
                </a:cubicBezTo>
                <a:lnTo>
                  <a:pt x="2841" y="0"/>
                </a:lnTo>
                <a:cubicBezTo>
                  <a:pt x="1275" y="0"/>
                  <a:pt x="0" y="1275"/>
                  <a:pt x="0" y="2840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6" name="Freeform 410">
            <a:extLst>
              <a:ext uri="{FF2B5EF4-FFF2-40B4-BE49-F238E27FC236}">
                <a16:creationId xmlns:a16="http://schemas.microsoft.com/office/drawing/2014/main" id="{47BCC354-A643-1940-A162-ABDB50B0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456" y="6658980"/>
            <a:ext cx="5450435" cy="6214851"/>
          </a:xfrm>
          <a:custGeom>
            <a:avLst/>
            <a:gdLst>
              <a:gd name="T0" fmla="*/ 5110 w 5313"/>
              <a:gd name="T1" fmla="*/ 5541 h 6061"/>
              <a:gd name="T2" fmla="*/ 5110 w 5313"/>
              <a:gd name="T3" fmla="*/ 5541 h 6061"/>
              <a:gd name="T4" fmla="*/ 5118 w 5313"/>
              <a:gd name="T5" fmla="*/ 5488 h 6061"/>
              <a:gd name="T6" fmla="*/ 5118 w 5313"/>
              <a:gd name="T7" fmla="*/ 5259 h 6061"/>
              <a:gd name="T8" fmla="*/ 4872 w 5313"/>
              <a:gd name="T9" fmla="*/ 5022 h 6061"/>
              <a:gd name="T10" fmla="*/ 4907 w 5313"/>
              <a:gd name="T11" fmla="*/ 5022 h 6061"/>
              <a:gd name="T12" fmla="*/ 4837 w 5313"/>
              <a:gd name="T13" fmla="*/ 3826 h 6061"/>
              <a:gd name="T14" fmla="*/ 4793 w 5313"/>
              <a:gd name="T15" fmla="*/ 3289 h 6061"/>
              <a:gd name="T16" fmla="*/ 2990 w 5313"/>
              <a:gd name="T17" fmla="*/ 1319 h 6061"/>
              <a:gd name="T18" fmla="*/ 3359 w 5313"/>
              <a:gd name="T19" fmla="*/ 0 h 6061"/>
              <a:gd name="T20" fmla="*/ 3218 w 5313"/>
              <a:gd name="T21" fmla="*/ 106 h 6061"/>
              <a:gd name="T22" fmla="*/ 3166 w 5313"/>
              <a:gd name="T23" fmla="*/ 71 h 6061"/>
              <a:gd name="T24" fmla="*/ 3113 w 5313"/>
              <a:gd name="T25" fmla="*/ 44 h 6061"/>
              <a:gd name="T26" fmla="*/ 2963 w 5313"/>
              <a:gd name="T27" fmla="*/ 150 h 6061"/>
              <a:gd name="T28" fmla="*/ 2911 w 5313"/>
              <a:gd name="T29" fmla="*/ 132 h 6061"/>
              <a:gd name="T30" fmla="*/ 2884 w 5313"/>
              <a:gd name="T31" fmla="*/ 44 h 6061"/>
              <a:gd name="T32" fmla="*/ 2831 w 5313"/>
              <a:gd name="T33" fmla="*/ 27 h 6061"/>
              <a:gd name="T34" fmla="*/ 2647 w 5313"/>
              <a:gd name="T35" fmla="*/ 150 h 6061"/>
              <a:gd name="T36" fmla="*/ 2595 w 5313"/>
              <a:gd name="T37" fmla="*/ 132 h 6061"/>
              <a:gd name="T38" fmla="*/ 2560 w 5313"/>
              <a:gd name="T39" fmla="*/ 53 h 6061"/>
              <a:gd name="T40" fmla="*/ 2507 w 5313"/>
              <a:gd name="T41" fmla="*/ 44 h 6061"/>
              <a:gd name="T42" fmla="*/ 2436 w 5313"/>
              <a:gd name="T43" fmla="*/ 124 h 6061"/>
              <a:gd name="T44" fmla="*/ 2349 w 5313"/>
              <a:gd name="T45" fmla="*/ 124 h 6061"/>
              <a:gd name="T46" fmla="*/ 2278 w 5313"/>
              <a:gd name="T47" fmla="*/ 53 h 6061"/>
              <a:gd name="T48" fmla="*/ 2199 w 5313"/>
              <a:gd name="T49" fmla="*/ 44 h 6061"/>
              <a:gd name="T50" fmla="*/ 2111 w 5313"/>
              <a:gd name="T51" fmla="*/ 132 h 6061"/>
              <a:gd name="T52" fmla="*/ 2023 w 5313"/>
              <a:gd name="T53" fmla="*/ 141 h 6061"/>
              <a:gd name="T54" fmla="*/ 1865 w 5313"/>
              <a:gd name="T55" fmla="*/ 0 h 6061"/>
              <a:gd name="T56" fmla="*/ 2234 w 5313"/>
              <a:gd name="T57" fmla="*/ 1336 h 6061"/>
              <a:gd name="T58" fmla="*/ 519 w 5313"/>
              <a:gd name="T59" fmla="*/ 3289 h 6061"/>
              <a:gd name="T60" fmla="*/ 484 w 5313"/>
              <a:gd name="T61" fmla="*/ 3826 h 6061"/>
              <a:gd name="T62" fmla="*/ 413 w 5313"/>
              <a:gd name="T63" fmla="*/ 5022 h 6061"/>
              <a:gd name="T64" fmla="*/ 449 w 5313"/>
              <a:gd name="T65" fmla="*/ 5022 h 6061"/>
              <a:gd name="T66" fmla="*/ 202 w 5313"/>
              <a:gd name="T67" fmla="*/ 5259 h 6061"/>
              <a:gd name="T68" fmla="*/ 202 w 5313"/>
              <a:gd name="T69" fmla="*/ 5488 h 6061"/>
              <a:gd name="T70" fmla="*/ 211 w 5313"/>
              <a:gd name="T71" fmla="*/ 5541 h 6061"/>
              <a:gd name="T72" fmla="*/ 0 w 5313"/>
              <a:gd name="T73" fmla="*/ 5787 h 6061"/>
              <a:gd name="T74" fmla="*/ 0 w 5313"/>
              <a:gd name="T75" fmla="*/ 5787 h 6061"/>
              <a:gd name="T76" fmla="*/ 281 w 5313"/>
              <a:gd name="T77" fmla="*/ 6060 h 6061"/>
              <a:gd name="T78" fmla="*/ 5039 w 5313"/>
              <a:gd name="T79" fmla="*/ 6060 h 6061"/>
              <a:gd name="T80" fmla="*/ 5312 w 5313"/>
              <a:gd name="T81" fmla="*/ 5787 h 6061"/>
              <a:gd name="T82" fmla="*/ 5312 w 5313"/>
              <a:gd name="T83" fmla="*/ 5787 h 6061"/>
              <a:gd name="T84" fmla="*/ 5110 w 5313"/>
              <a:gd name="T85" fmla="*/ 5541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13" h="6061">
                <a:moveTo>
                  <a:pt x="5110" y="5541"/>
                </a:moveTo>
                <a:lnTo>
                  <a:pt x="5110" y="5541"/>
                </a:lnTo>
                <a:cubicBezTo>
                  <a:pt x="5110" y="5523"/>
                  <a:pt x="5118" y="5506"/>
                  <a:pt x="5118" y="5488"/>
                </a:cubicBezTo>
                <a:cubicBezTo>
                  <a:pt x="5118" y="5259"/>
                  <a:pt x="5118" y="5259"/>
                  <a:pt x="5118" y="5259"/>
                </a:cubicBezTo>
                <a:cubicBezTo>
                  <a:pt x="5118" y="5127"/>
                  <a:pt x="5004" y="5022"/>
                  <a:pt x="4872" y="5022"/>
                </a:cubicBezTo>
                <a:cubicBezTo>
                  <a:pt x="4907" y="5022"/>
                  <a:pt x="4907" y="5022"/>
                  <a:pt x="4907" y="5022"/>
                </a:cubicBezTo>
                <a:cubicBezTo>
                  <a:pt x="4837" y="3826"/>
                  <a:pt x="4837" y="3826"/>
                  <a:pt x="4837" y="3826"/>
                </a:cubicBezTo>
                <a:cubicBezTo>
                  <a:pt x="4819" y="3650"/>
                  <a:pt x="4811" y="3465"/>
                  <a:pt x="4793" y="3289"/>
                </a:cubicBezTo>
                <a:cubicBezTo>
                  <a:pt x="4731" y="2286"/>
                  <a:pt x="3966" y="1477"/>
                  <a:pt x="2990" y="1319"/>
                </a:cubicBezTo>
                <a:cubicBezTo>
                  <a:pt x="3359" y="0"/>
                  <a:pt x="3359" y="0"/>
                  <a:pt x="3359" y="0"/>
                </a:cubicBezTo>
                <a:cubicBezTo>
                  <a:pt x="3218" y="106"/>
                  <a:pt x="3218" y="106"/>
                  <a:pt x="3218" y="106"/>
                </a:cubicBezTo>
                <a:cubicBezTo>
                  <a:pt x="3192" y="115"/>
                  <a:pt x="3166" y="97"/>
                  <a:pt x="3166" y="71"/>
                </a:cubicBezTo>
                <a:cubicBezTo>
                  <a:pt x="3166" y="44"/>
                  <a:pt x="3130" y="27"/>
                  <a:pt x="3113" y="44"/>
                </a:cubicBezTo>
                <a:cubicBezTo>
                  <a:pt x="2963" y="150"/>
                  <a:pt x="2963" y="150"/>
                  <a:pt x="2963" y="150"/>
                </a:cubicBezTo>
                <a:cubicBezTo>
                  <a:pt x="2946" y="159"/>
                  <a:pt x="2919" y="150"/>
                  <a:pt x="2911" y="132"/>
                </a:cubicBezTo>
                <a:cubicBezTo>
                  <a:pt x="2884" y="44"/>
                  <a:pt x="2884" y="44"/>
                  <a:pt x="2884" y="44"/>
                </a:cubicBezTo>
                <a:cubicBezTo>
                  <a:pt x="2875" y="27"/>
                  <a:pt x="2849" y="18"/>
                  <a:pt x="2831" y="27"/>
                </a:cubicBezTo>
                <a:cubicBezTo>
                  <a:pt x="2647" y="150"/>
                  <a:pt x="2647" y="150"/>
                  <a:pt x="2647" y="150"/>
                </a:cubicBezTo>
                <a:cubicBezTo>
                  <a:pt x="2629" y="159"/>
                  <a:pt x="2604" y="159"/>
                  <a:pt x="2595" y="132"/>
                </a:cubicBezTo>
                <a:cubicBezTo>
                  <a:pt x="2560" y="53"/>
                  <a:pt x="2560" y="53"/>
                  <a:pt x="2560" y="53"/>
                </a:cubicBezTo>
                <a:cubicBezTo>
                  <a:pt x="2551" y="27"/>
                  <a:pt x="2525" y="27"/>
                  <a:pt x="2507" y="44"/>
                </a:cubicBezTo>
                <a:cubicBezTo>
                  <a:pt x="2436" y="124"/>
                  <a:pt x="2436" y="124"/>
                  <a:pt x="2436" y="124"/>
                </a:cubicBezTo>
                <a:cubicBezTo>
                  <a:pt x="2410" y="150"/>
                  <a:pt x="2375" y="150"/>
                  <a:pt x="2349" y="124"/>
                </a:cubicBezTo>
                <a:cubicBezTo>
                  <a:pt x="2278" y="53"/>
                  <a:pt x="2278" y="53"/>
                  <a:pt x="2278" y="53"/>
                </a:cubicBezTo>
                <a:cubicBezTo>
                  <a:pt x="2260" y="27"/>
                  <a:pt x="2217" y="27"/>
                  <a:pt x="2199" y="44"/>
                </a:cubicBezTo>
                <a:cubicBezTo>
                  <a:pt x="2111" y="132"/>
                  <a:pt x="2111" y="132"/>
                  <a:pt x="2111" y="132"/>
                </a:cubicBezTo>
                <a:cubicBezTo>
                  <a:pt x="2085" y="159"/>
                  <a:pt x="2049" y="159"/>
                  <a:pt x="2023" y="141"/>
                </a:cubicBezTo>
                <a:cubicBezTo>
                  <a:pt x="1865" y="0"/>
                  <a:pt x="1865" y="0"/>
                  <a:pt x="1865" y="0"/>
                </a:cubicBezTo>
                <a:cubicBezTo>
                  <a:pt x="2234" y="1336"/>
                  <a:pt x="2234" y="1336"/>
                  <a:pt x="2234" y="1336"/>
                </a:cubicBezTo>
                <a:cubicBezTo>
                  <a:pt x="1302" y="1521"/>
                  <a:pt x="589" y="2321"/>
                  <a:pt x="519" y="3289"/>
                </a:cubicBezTo>
                <a:cubicBezTo>
                  <a:pt x="510" y="3465"/>
                  <a:pt x="501" y="3650"/>
                  <a:pt x="484" y="3826"/>
                </a:cubicBezTo>
                <a:cubicBezTo>
                  <a:pt x="413" y="5022"/>
                  <a:pt x="413" y="5022"/>
                  <a:pt x="413" y="5022"/>
                </a:cubicBezTo>
                <a:cubicBezTo>
                  <a:pt x="449" y="5022"/>
                  <a:pt x="449" y="5022"/>
                  <a:pt x="449" y="5022"/>
                </a:cubicBezTo>
                <a:cubicBezTo>
                  <a:pt x="308" y="5022"/>
                  <a:pt x="202" y="5127"/>
                  <a:pt x="202" y="5259"/>
                </a:cubicBezTo>
                <a:cubicBezTo>
                  <a:pt x="202" y="5488"/>
                  <a:pt x="202" y="5488"/>
                  <a:pt x="202" y="5488"/>
                </a:cubicBezTo>
                <a:cubicBezTo>
                  <a:pt x="202" y="5506"/>
                  <a:pt x="202" y="5523"/>
                  <a:pt x="211" y="5541"/>
                </a:cubicBezTo>
                <a:cubicBezTo>
                  <a:pt x="96" y="5558"/>
                  <a:pt x="0" y="5664"/>
                  <a:pt x="0" y="5787"/>
                </a:cubicBezTo>
                <a:lnTo>
                  <a:pt x="0" y="5787"/>
                </a:lnTo>
                <a:cubicBezTo>
                  <a:pt x="0" y="5937"/>
                  <a:pt x="123" y="6060"/>
                  <a:pt x="281" y="6060"/>
                </a:cubicBezTo>
                <a:cubicBezTo>
                  <a:pt x="5039" y="6060"/>
                  <a:pt x="5039" y="6060"/>
                  <a:pt x="5039" y="6060"/>
                </a:cubicBezTo>
                <a:cubicBezTo>
                  <a:pt x="5189" y="6060"/>
                  <a:pt x="5312" y="5937"/>
                  <a:pt x="5312" y="5787"/>
                </a:cubicBezTo>
                <a:lnTo>
                  <a:pt x="5312" y="5787"/>
                </a:lnTo>
                <a:cubicBezTo>
                  <a:pt x="5312" y="5664"/>
                  <a:pt x="5224" y="5558"/>
                  <a:pt x="5110" y="55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11">
            <a:extLst>
              <a:ext uri="{FF2B5EF4-FFF2-40B4-BE49-F238E27FC236}">
                <a16:creationId xmlns:a16="http://schemas.microsoft.com/office/drawing/2014/main" id="{DE8CC909-D0B9-AF41-ABA3-42D62E7CD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0432" y="7925471"/>
            <a:ext cx="882019" cy="162835"/>
          </a:xfrm>
          <a:custGeom>
            <a:avLst/>
            <a:gdLst>
              <a:gd name="T0" fmla="*/ 791 w 862"/>
              <a:gd name="T1" fmla="*/ 158 h 159"/>
              <a:gd name="T2" fmla="*/ 791 w 862"/>
              <a:gd name="T3" fmla="*/ 158 h 159"/>
              <a:gd name="T4" fmla="*/ 62 w 862"/>
              <a:gd name="T5" fmla="*/ 158 h 159"/>
              <a:gd name="T6" fmla="*/ 0 w 862"/>
              <a:gd name="T7" fmla="*/ 88 h 159"/>
              <a:gd name="T8" fmla="*/ 0 w 862"/>
              <a:gd name="T9" fmla="*/ 70 h 159"/>
              <a:gd name="T10" fmla="*/ 62 w 862"/>
              <a:gd name="T11" fmla="*/ 0 h 159"/>
              <a:gd name="T12" fmla="*/ 791 w 862"/>
              <a:gd name="T13" fmla="*/ 0 h 159"/>
              <a:gd name="T14" fmla="*/ 861 w 862"/>
              <a:gd name="T15" fmla="*/ 70 h 159"/>
              <a:gd name="T16" fmla="*/ 861 w 862"/>
              <a:gd name="T17" fmla="*/ 88 h 159"/>
              <a:gd name="T18" fmla="*/ 791 w 862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2" h="159">
                <a:moveTo>
                  <a:pt x="791" y="158"/>
                </a:moveTo>
                <a:lnTo>
                  <a:pt x="791" y="158"/>
                </a:lnTo>
                <a:cubicBezTo>
                  <a:pt x="62" y="158"/>
                  <a:pt x="62" y="158"/>
                  <a:pt x="62" y="158"/>
                </a:cubicBezTo>
                <a:cubicBezTo>
                  <a:pt x="27" y="158"/>
                  <a:pt x="0" y="123"/>
                  <a:pt x="0" y="88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27" y="0"/>
                  <a:pt x="62" y="0"/>
                </a:cubicBezTo>
                <a:cubicBezTo>
                  <a:pt x="791" y="0"/>
                  <a:pt x="791" y="0"/>
                  <a:pt x="791" y="0"/>
                </a:cubicBezTo>
                <a:cubicBezTo>
                  <a:pt x="835" y="0"/>
                  <a:pt x="861" y="35"/>
                  <a:pt x="861" y="70"/>
                </a:cubicBezTo>
                <a:cubicBezTo>
                  <a:pt x="861" y="88"/>
                  <a:pt x="861" y="88"/>
                  <a:pt x="861" y="88"/>
                </a:cubicBezTo>
                <a:cubicBezTo>
                  <a:pt x="861" y="123"/>
                  <a:pt x="835" y="158"/>
                  <a:pt x="791" y="1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2">
            <a:extLst>
              <a:ext uri="{FF2B5EF4-FFF2-40B4-BE49-F238E27FC236}">
                <a16:creationId xmlns:a16="http://schemas.microsoft.com/office/drawing/2014/main" id="{2D7250A7-B6CF-D34E-BBC8-252602838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107" y="9377411"/>
            <a:ext cx="1108178" cy="1895214"/>
          </a:xfrm>
          <a:custGeom>
            <a:avLst/>
            <a:gdLst>
              <a:gd name="T0" fmla="*/ 1081 w 1082"/>
              <a:gd name="T1" fmla="*/ 1231 h 1848"/>
              <a:gd name="T2" fmla="*/ 1081 w 1082"/>
              <a:gd name="T3" fmla="*/ 1231 h 1848"/>
              <a:gd name="T4" fmla="*/ 949 w 1082"/>
              <a:gd name="T5" fmla="*/ 1531 h 1848"/>
              <a:gd name="T6" fmla="*/ 606 w 1082"/>
              <a:gd name="T7" fmla="*/ 1680 h 1848"/>
              <a:gd name="T8" fmla="*/ 606 w 1082"/>
              <a:gd name="T9" fmla="*/ 1847 h 1848"/>
              <a:gd name="T10" fmla="*/ 484 w 1082"/>
              <a:gd name="T11" fmla="*/ 1847 h 1848"/>
              <a:gd name="T12" fmla="*/ 484 w 1082"/>
              <a:gd name="T13" fmla="*/ 1680 h 1848"/>
              <a:gd name="T14" fmla="*/ 132 w 1082"/>
              <a:gd name="T15" fmla="*/ 1548 h 1848"/>
              <a:gd name="T16" fmla="*/ 0 w 1082"/>
              <a:gd name="T17" fmla="*/ 1223 h 1848"/>
              <a:gd name="T18" fmla="*/ 369 w 1082"/>
              <a:gd name="T19" fmla="*/ 1223 h 1848"/>
              <a:gd name="T20" fmla="*/ 484 w 1082"/>
              <a:gd name="T21" fmla="*/ 1390 h 1848"/>
              <a:gd name="T22" fmla="*/ 484 w 1082"/>
              <a:gd name="T23" fmla="*/ 1055 h 1848"/>
              <a:gd name="T24" fmla="*/ 308 w 1082"/>
              <a:gd name="T25" fmla="*/ 1003 h 1848"/>
              <a:gd name="T26" fmla="*/ 193 w 1082"/>
              <a:gd name="T27" fmla="*/ 959 h 1848"/>
              <a:gd name="T28" fmla="*/ 140 w 1082"/>
              <a:gd name="T29" fmla="*/ 915 h 1848"/>
              <a:gd name="T30" fmla="*/ 79 w 1082"/>
              <a:gd name="T31" fmla="*/ 871 h 1848"/>
              <a:gd name="T32" fmla="*/ 35 w 1082"/>
              <a:gd name="T33" fmla="*/ 800 h 1848"/>
              <a:gd name="T34" fmla="*/ 0 w 1082"/>
              <a:gd name="T35" fmla="*/ 624 h 1848"/>
              <a:gd name="T36" fmla="*/ 140 w 1082"/>
              <a:gd name="T37" fmla="*/ 317 h 1848"/>
              <a:gd name="T38" fmla="*/ 484 w 1082"/>
              <a:gd name="T39" fmla="*/ 176 h 1848"/>
              <a:gd name="T40" fmla="*/ 484 w 1082"/>
              <a:gd name="T41" fmla="*/ 0 h 1848"/>
              <a:gd name="T42" fmla="*/ 606 w 1082"/>
              <a:gd name="T43" fmla="*/ 0 h 1848"/>
              <a:gd name="T44" fmla="*/ 606 w 1082"/>
              <a:gd name="T45" fmla="*/ 176 h 1848"/>
              <a:gd name="T46" fmla="*/ 949 w 1082"/>
              <a:gd name="T47" fmla="*/ 290 h 1848"/>
              <a:gd name="T48" fmla="*/ 1081 w 1082"/>
              <a:gd name="T49" fmla="*/ 624 h 1848"/>
              <a:gd name="T50" fmla="*/ 720 w 1082"/>
              <a:gd name="T51" fmla="*/ 624 h 1848"/>
              <a:gd name="T52" fmla="*/ 606 w 1082"/>
              <a:gd name="T53" fmla="*/ 466 h 1848"/>
              <a:gd name="T54" fmla="*/ 606 w 1082"/>
              <a:gd name="T55" fmla="*/ 800 h 1848"/>
              <a:gd name="T56" fmla="*/ 878 w 1082"/>
              <a:gd name="T57" fmla="*/ 888 h 1848"/>
              <a:gd name="T58" fmla="*/ 1081 w 1082"/>
              <a:gd name="T59" fmla="*/ 1231 h 1848"/>
              <a:gd name="T60" fmla="*/ 484 w 1082"/>
              <a:gd name="T61" fmla="*/ 457 h 1848"/>
              <a:gd name="T62" fmla="*/ 484 w 1082"/>
              <a:gd name="T63" fmla="*/ 457 h 1848"/>
              <a:gd name="T64" fmla="*/ 369 w 1082"/>
              <a:gd name="T65" fmla="*/ 589 h 1848"/>
              <a:gd name="T66" fmla="*/ 484 w 1082"/>
              <a:gd name="T67" fmla="*/ 756 h 1848"/>
              <a:gd name="T68" fmla="*/ 484 w 1082"/>
              <a:gd name="T69" fmla="*/ 457 h 1848"/>
              <a:gd name="T70" fmla="*/ 606 w 1082"/>
              <a:gd name="T71" fmla="*/ 1390 h 1848"/>
              <a:gd name="T72" fmla="*/ 606 w 1082"/>
              <a:gd name="T73" fmla="*/ 1390 h 1848"/>
              <a:gd name="T74" fmla="*/ 711 w 1082"/>
              <a:gd name="T75" fmla="*/ 1258 h 1848"/>
              <a:gd name="T76" fmla="*/ 606 w 1082"/>
              <a:gd name="T77" fmla="*/ 1108 h 1848"/>
              <a:gd name="T78" fmla="*/ 606 w 1082"/>
              <a:gd name="T79" fmla="*/ 1390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82" h="1848">
                <a:moveTo>
                  <a:pt x="1081" y="1231"/>
                </a:moveTo>
                <a:lnTo>
                  <a:pt x="1081" y="1231"/>
                </a:lnTo>
                <a:cubicBezTo>
                  <a:pt x="1081" y="1346"/>
                  <a:pt x="1037" y="1442"/>
                  <a:pt x="949" y="1531"/>
                </a:cubicBezTo>
                <a:cubicBezTo>
                  <a:pt x="861" y="1618"/>
                  <a:pt x="746" y="1671"/>
                  <a:pt x="606" y="1680"/>
                </a:cubicBezTo>
                <a:cubicBezTo>
                  <a:pt x="606" y="1847"/>
                  <a:pt x="606" y="1847"/>
                  <a:pt x="606" y="1847"/>
                </a:cubicBezTo>
                <a:cubicBezTo>
                  <a:pt x="484" y="1847"/>
                  <a:pt x="484" y="1847"/>
                  <a:pt x="484" y="1847"/>
                </a:cubicBezTo>
                <a:cubicBezTo>
                  <a:pt x="484" y="1680"/>
                  <a:pt x="484" y="1680"/>
                  <a:pt x="484" y="1680"/>
                </a:cubicBezTo>
                <a:cubicBezTo>
                  <a:pt x="334" y="1671"/>
                  <a:pt x="220" y="1627"/>
                  <a:pt x="132" y="1548"/>
                </a:cubicBezTo>
                <a:cubicBezTo>
                  <a:pt x="44" y="1469"/>
                  <a:pt x="0" y="1363"/>
                  <a:pt x="0" y="1223"/>
                </a:cubicBezTo>
                <a:cubicBezTo>
                  <a:pt x="369" y="1223"/>
                  <a:pt x="369" y="1223"/>
                  <a:pt x="369" y="1223"/>
                </a:cubicBezTo>
                <a:cubicBezTo>
                  <a:pt x="378" y="1319"/>
                  <a:pt x="422" y="1372"/>
                  <a:pt x="484" y="1390"/>
                </a:cubicBezTo>
                <a:cubicBezTo>
                  <a:pt x="484" y="1055"/>
                  <a:pt x="484" y="1055"/>
                  <a:pt x="484" y="1055"/>
                </a:cubicBezTo>
                <a:cubicBezTo>
                  <a:pt x="422" y="1047"/>
                  <a:pt x="360" y="1029"/>
                  <a:pt x="308" y="1003"/>
                </a:cubicBezTo>
                <a:cubicBezTo>
                  <a:pt x="246" y="985"/>
                  <a:pt x="211" y="968"/>
                  <a:pt x="193" y="959"/>
                </a:cubicBezTo>
                <a:cubicBezTo>
                  <a:pt x="184" y="950"/>
                  <a:pt x="158" y="932"/>
                  <a:pt x="140" y="915"/>
                </a:cubicBezTo>
                <a:cubicBezTo>
                  <a:pt x="114" y="906"/>
                  <a:pt x="97" y="888"/>
                  <a:pt x="79" y="871"/>
                </a:cubicBezTo>
                <a:cubicBezTo>
                  <a:pt x="70" y="844"/>
                  <a:pt x="53" y="827"/>
                  <a:pt x="35" y="800"/>
                </a:cubicBezTo>
                <a:cubicBezTo>
                  <a:pt x="17" y="765"/>
                  <a:pt x="0" y="704"/>
                  <a:pt x="0" y="624"/>
                </a:cubicBezTo>
                <a:cubicBezTo>
                  <a:pt x="0" y="501"/>
                  <a:pt x="44" y="396"/>
                  <a:pt x="140" y="317"/>
                </a:cubicBezTo>
                <a:cubicBezTo>
                  <a:pt x="229" y="229"/>
                  <a:pt x="352" y="185"/>
                  <a:pt x="484" y="176"/>
                </a:cubicBezTo>
                <a:cubicBezTo>
                  <a:pt x="484" y="0"/>
                  <a:pt x="484" y="0"/>
                  <a:pt x="484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06" y="176"/>
                  <a:pt x="606" y="176"/>
                  <a:pt x="606" y="176"/>
                </a:cubicBezTo>
                <a:cubicBezTo>
                  <a:pt x="746" y="185"/>
                  <a:pt x="861" y="220"/>
                  <a:pt x="949" y="290"/>
                </a:cubicBezTo>
                <a:cubicBezTo>
                  <a:pt x="1028" y="369"/>
                  <a:pt x="1072" y="475"/>
                  <a:pt x="1081" y="624"/>
                </a:cubicBezTo>
                <a:cubicBezTo>
                  <a:pt x="720" y="624"/>
                  <a:pt x="720" y="624"/>
                  <a:pt x="720" y="624"/>
                </a:cubicBezTo>
                <a:cubicBezTo>
                  <a:pt x="711" y="545"/>
                  <a:pt x="676" y="492"/>
                  <a:pt x="606" y="466"/>
                </a:cubicBezTo>
                <a:cubicBezTo>
                  <a:pt x="606" y="800"/>
                  <a:pt x="606" y="800"/>
                  <a:pt x="606" y="800"/>
                </a:cubicBezTo>
                <a:cubicBezTo>
                  <a:pt x="746" y="836"/>
                  <a:pt x="834" y="871"/>
                  <a:pt x="878" y="888"/>
                </a:cubicBezTo>
                <a:cubicBezTo>
                  <a:pt x="1010" y="959"/>
                  <a:pt x="1081" y="1073"/>
                  <a:pt x="1081" y="1231"/>
                </a:cubicBezTo>
                <a:close/>
                <a:moveTo>
                  <a:pt x="484" y="457"/>
                </a:moveTo>
                <a:lnTo>
                  <a:pt x="484" y="457"/>
                </a:lnTo>
                <a:cubicBezTo>
                  <a:pt x="405" y="475"/>
                  <a:pt x="369" y="519"/>
                  <a:pt x="369" y="589"/>
                </a:cubicBezTo>
                <a:cubicBezTo>
                  <a:pt x="369" y="668"/>
                  <a:pt x="405" y="721"/>
                  <a:pt x="484" y="756"/>
                </a:cubicBezTo>
                <a:lnTo>
                  <a:pt x="484" y="457"/>
                </a:lnTo>
                <a:close/>
                <a:moveTo>
                  <a:pt x="606" y="1390"/>
                </a:moveTo>
                <a:lnTo>
                  <a:pt x="606" y="1390"/>
                </a:lnTo>
                <a:cubicBezTo>
                  <a:pt x="676" y="1372"/>
                  <a:pt x="711" y="1328"/>
                  <a:pt x="711" y="1258"/>
                </a:cubicBezTo>
                <a:cubicBezTo>
                  <a:pt x="711" y="1196"/>
                  <a:pt x="676" y="1143"/>
                  <a:pt x="606" y="1108"/>
                </a:cubicBezTo>
                <a:lnTo>
                  <a:pt x="606" y="13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3">
            <a:extLst>
              <a:ext uri="{FF2B5EF4-FFF2-40B4-BE49-F238E27FC236}">
                <a16:creationId xmlns:a16="http://schemas.microsoft.com/office/drawing/2014/main" id="{FBC55BE9-A807-3B4A-A6AA-F40C0894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8056" y="6975603"/>
            <a:ext cx="1940446" cy="1940443"/>
          </a:xfrm>
          <a:custGeom>
            <a:avLst/>
            <a:gdLst>
              <a:gd name="T0" fmla="*/ 1892 w 1893"/>
              <a:gd name="T1" fmla="*/ 950 h 1892"/>
              <a:gd name="T2" fmla="*/ 1892 w 1893"/>
              <a:gd name="T3" fmla="*/ 950 h 1892"/>
              <a:gd name="T4" fmla="*/ 950 w 1893"/>
              <a:gd name="T5" fmla="*/ 1891 h 1892"/>
              <a:gd name="T6" fmla="*/ 0 w 1893"/>
              <a:gd name="T7" fmla="*/ 950 h 1892"/>
              <a:gd name="T8" fmla="*/ 950 w 1893"/>
              <a:gd name="T9" fmla="*/ 0 h 1892"/>
              <a:gd name="T10" fmla="*/ 1892 w 1893"/>
              <a:gd name="T11" fmla="*/ 950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3" h="1892">
                <a:moveTo>
                  <a:pt x="1892" y="950"/>
                </a:moveTo>
                <a:lnTo>
                  <a:pt x="1892" y="950"/>
                </a:lnTo>
                <a:cubicBezTo>
                  <a:pt x="1892" y="1469"/>
                  <a:pt x="1469" y="1891"/>
                  <a:pt x="950" y="1891"/>
                </a:cubicBezTo>
                <a:cubicBezTo>
                  <a:pt x="423" y="1891"/>
                  <a:pt x="0" y="1469"/>
                  <a:pt x="0" y="950"/>
                </a:cubicBezTo>
                <a:cubicBezTo>
                  <a:pt x="0" y="422"/>
                  <a:pt x="423" y="0"/>
                  <a:pt x="950" y="0"/>
                </a:cubicBezTo>
                <a:cubicBezTo>
                  <a:pt x="1469" y="0"/>
                  <a:pt x="1892" y="422"/>
                  <a:pt x="1892" y="9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4">
            <a:extLst>
              <a:ext uri="{FF2B5EF4-FFF2-40B4-BE49-F238E27FC236}">
                <a16:creationId xmlns:a16="http://schemas.microsoft.com/office/drawing/2014/main" id="{E0965BC5-0A6F-5B48-A24E-DA4D0D7FC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819" y="6975603"/>
            <a:ext cx="1931400" cy="1940443"/>
          </a:xfrm>
          <a:custGeom>
            <a:avLst/>
            <a:gdLst>
              <a:gd name="T0" fmla="*/ 1882 w 1883"/>
              <a:gd name="T1" fmla="*/ 950 h 1892"/>
              <a:gd name="T2" fmla="*/ 1882 w 1883"/>
              <a:gd name="T3" fmla="*/ 950 h 1892"/>
              <a:gd name="T4" fmla="*/ 941 w 1883"/>
              <a:gd name="T5" fmla="*/ 1891 h 1892"/>
              <a:gd name="T6" fmla="*/ 0 w 1883"/>
              <a:gd name="T7" fmla="*/ 950 h 1892"/>
              <a:gd name="T8" fmla="*/ 941 w 1883"/>
              <a:gd name="T9" fmla="*/ 0 h 1892"/>
              <a:gd name="T10" fmla="*/ 1882 w 1883"/>
              <a:gd name="T11" fmla="*/ 950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3" h="1892">
                <a:moveTo>
                  <a:pt x="1882" y="950"/>
                </a:moveTo>
                <a:lnTo>
                  <a:pt x="1882" y="950"/>
                </a:lnTo>
                <a:cubicBezTo>
                  <a:pt x="1882" y="1469"/>
                  <a:pt x="1460" y="1891"/>
                  <a:pt x="941" y="1891"/>
                </a:cubicBezTo>
                <a:cubicBezTo>
                  <a:pt x="422" y="1891"/>
                  <a:pt x="0" y="1469"/>
                  <a:pt x="0" y="950"/>
                </a:cubicBezTo>
                <a:cubicBezTo>
                  <a:pt x="0" y="422"/>
                  <a:pt x="422" y="0"/>
                  <a:pt x="941" y="0"/>
                </a:cubicBezTo>
                <a:cubicBezTo>
                  <a:pt x="1460" y="0"/>
                  <a:pt x="1882" y="422"/>
                  <a:pt x="1882" y="9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5">
            <a:extLst>
              <a:ext uri="{FF2B5EF4-FFF2-40B4-BE49-F238E27FC236}">
                <a16:creationId xmlns:a16="http://schemas.microsoft.com/office/drawing/2014/main" id="{A721D7F8-81B2-8141-8282-B30F430A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340" y="6975603"/>
            <a:ext cx="1931400" cy="1940443"/>
          </a:xfrm>
          <a:custGeom>
            <a:avLst/>
            <a:gdLst>
              <a:gd name="T0" fmla="*/ 1882 w 1883"/>
              <a:gd name="T1" fmla="*/ 950 h 1892"/>
              <a:gd name="T2" fmla="*/ 1882 w 1883"/>
              <a:gd name="T3" fmla="*/ 950 h 1892"/>
              <a:gd name="T4" fmla="*/ 941 w 1883"/>
              <a:gd name="T5" fmla="*/ 1891 h 1892"/>
              <a:gd name="T6" fmla="*/ 0 w 1883"/>
              <a:gd name="T7" fmla="*/ 950 h 1892"/>
              <a:gd name="T8" fmla="*/ 941 w 1883"/>
              <a:gd name="T9" fmla="*/ 0 h 1892"/>
              <a:gd name="T10" fmla="*/ 1882 w 1883"/>
              <a:gd name="T11" fmla="*/ 950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3" h="1892">
                <a:moveTo>
                  <a:pt x="1882" y="950"/>
                </a:moveTo>
                <a:lnTo>
                  <a:pt x="1882" y="950"/>
                </a:lnTo>
                <a:cubicBezTo>
                  <a:pt x="1882" y="1469"/>
                  <a:pt x="1460" y="1891"/>
                  <a:pt x="941" y="1891"/>
                </a:cubicBezTo>
                <a:cubicBezTo>
                  <a:pt x="422" y="1891"/>
                  <a:pt x="0" y="1469"/>
                  <a:pt x="0" y="950"/>
                </a:cubicBezTo>
                <a:cubicBezTo>
                  <a:pt x="0" y="422"/>
                  <a:pt x="422" y="0"/>
                  <a:pt x="941" y="0"/>
                </a:cubicBezTo>
                <a:cubicBezTo>
                  <a:pt x="1460" y="0"/>
                  <a:pt x="1882" y="422"/>
                  <a:pt x="1882" y="9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6">
            <a:extLst>
              <a:ext uri="{FF2B5EF4-FFF2-40B4-BE49-F238E27FC236}">
                <a16:creationId xmlns:a16="http://schemas.microsoft.com/office/drawing/2014/main" id="{3CD029A9-94AD-4748-B479-539DAF3E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103" y="6975603"/>
            <a:ext cx="1931400" cy="1940443"/>
          </a:xfrm>
          <a:custGeom>
            <a:avLst/>
            <a:gdLst>
              <a:gd name="T0" fmla="*/ 1883 w 1884"/>
              <a:gd name="T1" fmla="*/ 950 h 1892"/>
              <a:gd name="T2" fmla="*/ 1883 w 1884"/>
              <a:gd name="T3" fmla="*/ 950 h 1892"/>
              <a:gd name="T4" fmla="*/ 942 w 1884"/>
              <a:gd name="T5" fmla="*/ 1891 h 1892"/>
              <a:gd name="T6" fmla="*/ 0 w 1884"/>
              <a:gd name="T7" fmla="*/ 950 h 1892"/>
              <a:gd name="T8" fmla="*/ 942 w 1884"/>
              <a:gd name="T9" fmla="*/ 0 h 1892"/>
              <a:gd name="T10" fmla="*/ 1883 w 1884"/>
              <a:gd name="T11" fmla="*/ 950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4" h="1892">
                <a:moveTo>
                  <a:pt x="1883" y="950"/>
                </a:moveTo>
                <a:lnTo>
                  <a:pt x="1883" y="950"/>
                </a:lnTo>
                <a:cubicBezTo>
                  <a:pt x="1883" y="1469"/>
                  <a:pt x="1461" y="1891"/>
                  <a:pt x="942" y="1891"/>
                </a:cubicBezTo>
                <a:cubicBezTo>
                  <a:pt x="423" y="1891"/>
                  <a:pt x="0" y="1469"/>
                  <a:pt x="0" y="950"/>
                </a:cubicBezTo>
                <a:cubicBezTo>
                  <a:pt x="0" y="422"/>
                  <a:pt x="423" y="0"/>
                  <a:pt x="942" y="0"/>
                </a:cubicBezTo>
                <a:cubicBezTo>
                  <a:pt x="1461" y="0"/>
                  <a:pt x="1883" y="422"/>
                  <a:pt x="1883" y="9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7">
            <a:extLst>
              <a:ext uri="{FF2B5EF4-FFF2-40B4-BE49-F238E27FC236}">
                <a16:creationId xmlns:a16="http://schemas.microsoft.com/office/drawing/2014/main" id="{F0E6A4E8-C4BB-0340-8806-9E7186AE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234" y="7464106"/>
            <a:ext cx="696570" cy="687524"/>
          </a:xfrm>
          <a:custGeom>
            <a:avLst/>
            <a:gdLst>
              <a:gd name="T0" fmla="*/ 176 w 678"/>
              <a:gd name="T1" fmla="*/ 669 h 670"/>
              <a:gd name="T2" fmla="*/ 176 w 678"/>
              <a:gd name="T3" fmla="*/ 669 h 670"/>
              <a:gd name="T4" fmla="*/ 158 w 678"/>
              <a:gd name="T5" fmla="*/ 669 h 670"/>
              <a:gd name="T6" fmla="*/ 9 w 678"/>
              <a:gd name="T7" fmla="*/ 519 h 670"/>
              <a:gd name="T8" fmla="*/ 9 w 678"/>
              <a:gd name="T9" fmla="*/ 484 h 670"/>
              <a:gd name="T10" fmla="*/ 167 w 678"/>
              <a:gd name="T11" fmla="*/ 299 h 670"/>
              <a:gd name="T12" fmla="*/ 607 w 678"/>
              <a:gd name="T13" fmla="*/ 18 h 670"/>
              <a:gd name="T14" fmla="*/ 642 w 678"/>
              <a:gd name="T15" fmla="*/ 0 h 670"/>
              <a:gd name="T16" fmla="*/ 668 w 678"/>
              <a:gd name="T17" fmla="*/ 9 h 670"/>
              <a:gd name="T18" fmla="*/ 668 w 678"/>
              <a:gd name="T19" fmla="*/ 27 h 670"/>
              <a:gd name="T20" fmla="*/ 668 w 678"/>
              <a:gd name="T21" fmla="*/ 44 h 670"/>
              <a:gd name="T22" fmla="*/ 352 w 678"/>
              <a:gd name="T23" fmla="*/ 528 h 670"/>
              <a:gd name="T24" fmla="*/ 352 w 678"/>
              <a:gd name="T25" fmla="*/ 528 h 670"/>
              <a:gd name="T26" fmla="*/ 185 w 678"/>
              <a:gd name="T27" fmla="*/ 669 h 670"/>
              <a:gd name="T28" fmla="*/ 176 w 678"/>
              <a:gd name="T29" fmla="*/ 669 h 670"/>
              <a:gd name="T30" fmla="*/ 52 w 678"/>
              <a:gd name="T31" fmla="*/ 502 h 670"/>
              <a:gd name="T32" fmla="*/ 52 w 678"/>
              <a:gd name="T33" fmla="*/ 502 h 670"/>
              <a:gd name="T34" fmla="*/ 176 w 678"/>
              <a:gd name="T35" fmla="*/ 616 h 670"/>
              <a:gd name="T36" fmla="*/ 325 w 678"/>
              <a:gd name="T37" fmla="*/ 493 h 670"/>
              <a:gd name="T38" fmla="*/ 615 w 678"/>
              <a:gd name="T39" fmla="*/ 53 h 670"/>
              <a:gd name="T40" fmla="*/ 202 w 678"/>
              <a:gd name="T41" fmla="*/ 326 h 670"/>
              <a:gd name="T42" fmla="*/ 52 w 678"/>
              <a:gd name="T43" fmla="*/ 502 h 670"/>
              <a:gd name="T44" fmla="*/ 343 w 678"/>
              <a:gd name="T45" fmla="*/ 510 h 670"/>
              <a:gd name="T46" fmla="*/ 343 w 678"/>
              <a:gd name="T47" fmla="*/ 51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8" h="670">
                <a:moveTo>
                  <a:pt x="176" y="669"/>
                </a:moveTo>
                <a:lnTo>
                  <a:pt x="176" y="669"/>
                </a:lnTo>
                <a:cubicBezTo>
                  <a:pt x="167" y="669"/>
                  <a:pt x="158" y="669"/>
                  <a:pt x="158" y="669"/>
                </a:cubicBezTo>
                <a:cubicBezTo>
                  <a:pt x="9" y="519"/>
                  <a:pt x="9" y="519"/>
                  <a:pt x="9" y="519"/>
                </a:cubicBezTo>
                <a:cubicBezTo>
                  <a:pt x="0" y="510"/>
                  <a:pt x="0" y="493"/>
                  <a:pt x="9" y="484"/>
                </a:cubicBezTo>
                <a:cubicBezTo>
                  <a:pt x="167" y="299"/>
                  <a:pt x="167" y="299"/>
                  <a:pt x="167" y="299"/>
                </a:cubicBezTo>
                <a:cubicBezTo>
                  <a:pt x="281" y="167"/>
                  <a:pt x="422" y="70"/>
                  <a:pt x="607" y="18"/>
                </a:cubicBezTo>
                <a:cubicBezTo>
                  <a:pt x="642" y="0"/>
                  <a:pt x="642" y="0"/>
                  <a:pt x="642" y="0"/>
                </a:cubicBezTo>
                <a:cubicBezTo>
                  <a:pt x="651" y="0"/>
                  <a:pt x="659" y="0"/>
                  <a:pt x="668" y="9"/>
                </a:cubicBezTo>
                <a:cubicBezTo>
                  <a:pt x="668" y="9"/>
                  <a:pt x="677" y="18"/>
                  <a:pt x="668" y="27"/>
                </a:cubicBezTo>
                <a:cubicBezTo>
                  <a:pt x="668" y="44"/>
                  <a:pt x="668" y="44"/>
                  <a:pt x="668" y="44"/>
                </a:cubicBezTo>
                <a:cubicBezTo>
                  <a:pt x="615" y="238"/>
                  <a:pt x="510" y="405"/>
                  <a:pt x="352" y="528"/>
                </a:cubicBezTo>
                <a:lnTo>
                  <a:pt x="352" y="528"/>
                </a:lnTo>
                <a:cubicBezTo>
                  <a:pt x="185" y="669"/>
                  <a:pt x="185" y="669"/>
                  <a:pt x="185" y="669"/>
                </a:cubicBezTo>
                <a:lnTo>
                  <a:pt x="176" y="669"/>
                </a:lnTo>
                <a:close/>
                <a:moveTo>
                  <a:pt x="52" y="502"/>
                </a:moveTo>
                <a:lnTo>
                  <a:pt x="52" y="502"/>
                </a:lnTo>
                <a:cubicBezTo>
                  <a:pt x="176" y="616"/>
                  <a:pt x="176" y="616"/>
                  <a:pt x="176" y="616"/>
                </a:cubicBezTo>
                <a:cubicBezTo>
                  <a:pt x="325" y="493"/>
                  <a:pt x="325" y="493"/>
                  <a:pt x="325" y="493"/>
                </a:cubicBezTo>
                <a:cubicBezTo>
                  <a:pt x="466" y="378"/>
                  <a:pt x="563" y="238"/>
                  <a:pt x="615" y="53"/>
                </a:cubicBezTo>
                <a:cubicBezTo>
                  <a:pt x="448" y="115"/>
                  <a:pt x="308" y="202"/>
                  <a:pt x="202" y="326"/>
                </a:cubicBezTo>
                <a:lnTo>
                  <a:pt x="52" y="502"/>
                </a:lnTo>
                <a:close/>
                <a:moveTo>
                  <a:pt x="343" y="510"/>
                </a:moveTo>
                <a:lnTo>
                  <a:pt x="343" y="5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8">
            <a:extLst>
              <a:ext uri="{FF2B5EF4-FFF2-40B4-BE49-F238E27FC236}">
                <a16:creationId xmlns:a16="http://schemas.microsoft.com/office/drawing/2014/main" id="{FFDA43D9-9D3B-8445-B8AC-FAA60AA1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976" y="7984271"/>
            <a:ext cx="199020" cy="352808"/>
          </a:xfrm>
          <a:custGeom>
            <a:avLst/>
            <a:gdLst>
              <a:gd name="T0" fmla="*/ 17 w 194"/>
              <a:gd name="T1" fmla="*/ 344 h 345"/>
              <a:gd name="T2" fmla="*/ 17 w 194"/>
              <a:gd name="T3" fmla="*/ 344 h 345"/>
              <a:gd name="T4" fmla="*/ 8 w 194"/>
              <a:gd name="T5" fmla="*/ 344 h 345"/>
              <a:gd name="T6" fmla="*/ 0 w 194"/>
              <a:gd name="T7" fmla="*/ 317 h 345"/>
              <a:gd name="T8" fmla="*/ 17 w 194"/>
              <a:gd name="T9" fmla="*/ 132 h 345"/>
              <a:gd name="T10" fmla="*/ 44 w 194"/>
              <a:gd name="T11" fmla="*/ 106 h 345"/>
              <a:gd name="T12" fmla="*/ 61 w 194"/>
              <a:gd name="T13" fmla="*/ 132 h 345"/>
              <a:gd name="T14" fmla="*/ 52 w 194"/>
              <a:gd name="T15" fmla="*/ 255 h 345"/>
              <a:gd name="T16" fmla="*/ 79 w 194"/>
              <a:gd name="T17" fmla="*/ 229 h 345"/>
              <a:gd name="T18" fmla="*/ 149 w 194"/>
              <a:gd name="T19" fmla="*/ 18 h 345"/>
              <a:gd name="T20" fmla="*/ 176 w 194"/>
              <a:gd name="T21" fmla="*/ 9 h 345"/>
              <a:gd name="T22" fmla="*/ 193 w 194"/>
              <a:gd name="T23" fmla="*/ 36 h 345"/>
              <a:gd name="T24" fmla="*/ 123 w 194"/>
              <a:gd name="T25" fmla="*/ 247 h 345"/>
              <a:gd name="T26" fmla="*/ 114 w 194"/>
              <a:gd name="T27" fmla="*/ 255 h 345"/>
              <a:gd name="T28" fmla="*/ 35 w 194"/>
              <a:gd name="T29" fmla="*/ 335 h 345"/>
              <a:gd name="T30" fmla="*/ 17 w 194"/>
              <a:gd name="T31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4" h="345">
                <a:moveTo>
                  <a:pt x="17" y="344"/>
                </a:moveTo>
                <a:lnTo>
                  <a:pt x="17" y="344"/>
                </a:lnTo>
                <a:lnTo>
                  <a:pt x="8" y="344"/>
                </a:lnTo>
                <a:cubicBezTo>
                  <a:pt x="0" y="335"/>
                  <a:pt x="0" y="326"/>
                  <a:pt x="0" y="317"/>
                </a:cubicBezTo>
                <a:cubicBezTo>
                  <a:pt x="17" y="132"/>
                  <a:pt x="17" y="132"/>
                  <a:pt x="17" y="132"/>
                </a:cubicBezTo>
                <a:cubicBezTo>
                  <a:pt x="17" y="115"/>
                  <a:pt x="35" y="106"/>
                  <a:pt x="44" y="106"/>
                </a:cubicBezTo>
                <a:cubicBezTo>
                  <a:pt x="52" y="115"/>
                  <a:pt x="61" y="123"/>
                  <a:pt x="61" y="132"/>
                </a:cubicBezTo>
                <a:cubicBezTo>
                  <a:pt x="52" y="255"/>
                  <a:pt x="52" y="255"/>
                  <a:pt x="52" y="255"/>
                </a:cubicBezTo>
                <a:cubicBezTo>
                  <a:pt x="79" y="229"/>
                  <a:pt x="79" y="229"/>
                  <a:pt x="79" y="229"/>
                </a:cubicBezTo>
                <a:cubicBezTo>
                  <a:pt x="149" y="18"/>
                  <a:pt x="149" y="18"/>
                  <a:pt x="149" y="18"/>
                </a:cubicBezTo>
                <a:cubicBezTo>
                  <a:pt x="149" y="9"/>
                  <a:pt x="167" y="0"/>
                  <a:pt x="176" y="9"/>
                </a:cubicBezTo>
                <a:cubicBezTo>
                  <a:pt x="184" y="9"/>
                  <a:pt x="193" y="27"/>
                  <a:pt x="193" y="36"/>
                </a:cubicBezTo>
                <a:cubicBezTo>
                  <a:pt x="123" y="247"/>
                  <a:pt x="123" y="247"/>
                  <a:pt x="123" y="247"/>
                </a:cubicBezTo>
                <a:cubicBezTo>
                  <a:pt x="114" y="255"/>
                  <a:pt x="114" y="255"/>
                  <a:pt x="114" y="255"/>
                </a:cubicBezTo>
                <a:cubicBezTo>
                  <a:pt x="35" y="335"/>
                  <a:pt x="35" y="335"/>
                  <a:pt x="35" y="335"/>
                </a:cubicBezTo>
                <a:cubicBezTo>
                  <a:pt x="35" y="344"/>
                  <a:pt x="26" y="344"/>
                  <a:pt x="17" y="3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19">
            <a:extLst>
              <a:ext uri="{FF2B5EF4-FFF2-40B4-BE49-F238E27FC236}">
                <a16:creationId xmlns:a16="http://schemas.microsoft.com/office/drawing/2014/main" id="{1A9BD15F-7149-664B-9642-28DE3858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307" y="7825961"/>
            <a:ext cx="343762" cy="199020"/>
          </a:xfrm>
          <a:custGeom>
            <a:avLst/>
            <a:gdLst>
              <a:gd name="T0" fmla="*/ 26 w 335"/>
              <a:gd name="T1" fmla="*/ 194 h 195"/>
              <a:gd name="T2" fmla="*/ 26 w 335"/>
              <a:gd name="T3" fmla="*/ 194 h 195"/>
              <a:gd name="T4" fmla="*/ 9 w 335"/>
              <a:gd name="T5" fmla="*/ 176 h 195"/>
              <a:gd name="T6" fmla="*/ 9 w 335"/>
              <a:gd name="T7" fmla="*/ 150 h 195"/>
              <a:gd name="T8" fmla="*/ 88 w 335"/>
              <a:gd name="T9" fmla="*/ 70 h 195"/>
              <a:gd name="T10" fmla="*/ 96 w 335"/>
              <a:gd name="T11" fmla="*/ 70 h 195"/>
              <a:gd name="T12" fmla="*/ 299 w 335"/>
              <a:gd name="T13" fmla="*/ 0 h 195"/>
              <a:gd name="T14" fmla="*/ 334 w 335"/>
              <a:gd name="T15" fmla="*/ 18 h 195"/>
              <a:gd name="T16" fmla="*/ 317 w 335"/>
              <a:gd name="T17" fmla="*/ 44 h 195"/>
              <a:gd name="T18" fmla="*/ 114 w 335"/>
              <a:gd name="T19" fmla="*/ 105 h 195"/>
              <a:gd name="T20" fmla="*/ 88 w 335"/>
              <a:gd name="T21" fmla="*/ 141 h 195"/>
              <a:gd name="T22" fmla="*/ 202 w 335"/>
              <a:gd name="T23" fmla="*/ 123 h 195"/>
              <a:gd name="T24" fmla="*/ 220 w 335"/>
              <a:gd name="T25" fmla="*/ 141 h 195"/>
              <a:gd name="T26" fmla="*/ 202 w 335"/>
              <a:gd name="T27" fmla="*/ 167 h 195"/>
              <a:gd name="T28" fmla="*/ 26 w 335"/>
              <a:gd name="T2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5" h="195">
                <a:moveTo>
                  <a:pt x="26" y="194"/>
                </a:moveTo>
                <a:lnTo>
                  <a:pt x="26" y="194"/>
                </a:lnTo>
                <a:cubicBezTo>
                  <a:pt x="17" y="194"/>
                  <a:pt x="9" y="185"/>
                  <a:pt x="9" y="176"/>
                </a:cubicBezTo>
                <a:cubicBezTo>
                  <a:pt x="0" y="167"/>
                  <a:pt x="0" y="158"/>
                  <a:pt x="9" y="150"/>
                </a:cubicBezTo>
                <a:cubicBezTo>
                  <a:pt x="88" y="70"/>
                  <a:pt x="88" y="70"/>
                  <a:pt x="88" y="70"/>
                </a:cubicBezTo>
                <a:lnTo>
                  <a:pt x="96" y="70"/>
                </a:lnTo>
                <a:cubicBezTo>
                  <a:pt x="299" y="0"/>
                  <a:pt x="299" y="0"/>
                  <a:pt x="299" y="0"/>
                </a:cubicBezTo>
                <a:cubicBezTo>
                  <a:pt x="317" y="0"/>
                  <a:pt x="325" y="0"/>
                  <a:pt x="334" y="18"/>
                </a:cubicBezTo>
                <a:cubicBezTo>
                  <a:pt x="334" y="26"/>
                  <a:pt x="325" y="35"/>
                  <a:pt x="317" y="44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1" y="123"/>
                  <a:pt x="220" y="132"/>
                  <a:pt x="220" y="141"/>
                </a:cubicBezTo>
                <a:cubicBezTo>
                  <a:pt x="220" y="158"/>
                  <a:pt x="211" y="167"/>
                  <a:pt x="202" y="167"/>
                </a:cubicBezTo>
                <a:cubicBezTo>
                  <a:pt x="26" y="194"/>
                  <a:pt x="26" y="194"/>
                  <a:pt x="26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0">
            <a:extLst>
              <a:ext uri="{FF2B5EF4-FFF2-40B4-BE49-F238E27FC236}">
                <a16:creationId xmlns:a16="http://schemas.microsoft.com/office/drawing/2014/main" id="{2A9AC333-7EA0-754A-9556-CD0A9689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280" y="7993317"/>
            <a:ext cx="153788" cy="153788"/>
          </a:xfrm>
          <a:custGeom>
            <a:avLst/>
            <a:gdLst>
              <a:gd name="T0" fmla="*/ 96 w 150"/>
              <a:gd name="T1" fmla="*/ 150 h 151"/>
              <a:gd name="T2" fmla="*/ 96 w 150"/>
              <a:gd name="T3" fmla="*/ 150 h 151"/>
              <a:gd name="T4" fmla="*/ 79 w 150"/>
              <a:gd name="T5" fmla="*/ 141 h 151"/>
              <a:gd name="T6" fmla="*/ 8 w 150"/>
              <a:gd name="T7" fmla="*/ 70 h 151"/>
              <a:gd name="T8" fmla="*/ 8 w 150"/>
              <a:gd name="T9" fmla="*/ 35 h 151"/>
              <a:gd name="T10" fmla="*/ 43 w 150"/>
              <a:gd name="T11" fmla="*/ 9 h 151"/>
              <a:gd name="T12" fmla="*/ 70 w 150"/>
              <a:gd name="T13" fmla="*/ 9 h 151"/>
              <a:gd name="T14" fmla="*/ 140 w 150"/>
              <a:gd name="T15" fmla="*/ 79 h 151"/>
              <a:gd name="T16" fmla="*/ 140 w 150"/>
              <a:gd name="T17" fmla="*/ 106 h 151"/>
              <a:gd name="T18" fmla="*/ 114 w 150"/>
              <a:gd name="T19" fmla="*/ 141 h 151"/>
              <a:gd name="T20" fmla="*/ 96 w 150"/>
              <a:gd name="T21" fmla="*/ 150 h 151"/>
              <a:gd name="T22" fmla="*/ 52 w 150"/>
              <a:gd name="T23" fmla="*/ 53 h 151"/>
              <a:gd name="T24" fmla="*/ 52 w 150"/>
              <a:gd name="T25" fmla="*/ 53 h 151"/>
              <a:gd name="T26" fmla="*/ 96 w 150"/>
              <a:gd name="T27" fmla="*/ 97 h 151"/>
              <a:gd name="T28" fmla="*/ 96 w 150"/>
              <a:gd name="T29" fmla="*/ 88 h 151"/>
              <a:gd name="T30" fmla="*/ 52 w 150"/>
              <a:gd name="T31" fmla="*/ 5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51">
                <a:moveTo>
                  <a:pt x="96" y="150"/>
                </a:moveTo>
                <a:lnTo>
                  <a:pt x="96" y="150"/>
                </a:lnTo>
                <a:cubicBezTo>
                  <a:pt x="87" y="150"/>
                  <a:pt x="79" y="141"/>
                  <a:pt x="79" y="141"/>
                </a:cubicBezTo>
                <a:cubicBezTo>
                  <a:pt x="8" y="70"/>
                  <a:pt x="8" y="70"/>
                  <a:pt x="8" y="70"/>
                </a:cubicBezTo>
                <a:cubicBezTo>
                  <a:pt x="0" y="62"/>
                  <a:pt x="0" y="44"/>
                  <a:pt x="8" y="35"/>
                </a:cubicBezTo>
                <a:cubicBezTo>
                  <a:pt x="43" y="9"/>
                  <a:pt x="43" y="9"/>
                  <a:pt x="43" y="9"/>
                </a:cubicBezTo>
                <a:cubicBezTo>
                  <a:pt x="52" y="0"/>
                  <a:pt x="61" y="0"/>
                  <a:pt x="70" y="9"/>
                </a:cubicBezTo>
                <a:cubicBezTo>
                  <a:pt x="140" y="79"/>
                  <a:pt x="140" y="79"/>
                  <a:pt x="140" y="79"/>
                </a:cubicBezTo>
                <a:cubicBezTo>
                  <a:pt x="149" y="88"/>
                  <a:pt x="149" y="97"/>
                  <a:pt x="140" y="106"/>
                </a:cubicBezTo>
                <a:cubicBezTo>
                  <a:pt x="114" y="141"/>
                  <a:pt x="114" y="141"/>
                  <a:pt x="114" y="141"/>
                </a:cubicBezTo>
                <a:cubicBezTo>
                  <a:pt x="105" y="141"/>
                  <a:pt x="96" y="150"/>
                  <a:pt x="96" y="150"/>
                </a:cubicBezTo>
                <a:close/>
                <a:moveTo>
                  <a:pt x="52" y="53"/>
                </a:moveTo>
                <a:lnTo>
                  <a:pt x="52" y="53"/>
                </a:lnTo>
                <a:cubicBezTo>
                  <a:pt x="96" y="97"/>
                  <a:pt x="96" y="97"/>
                  <a:pt x="96" y="97"/>
                </a:cubicBezTo>
                <a:cubicBezTo>
                  <a:pt x="96" y="88"/>
                  <a:pt x="96" y="88"/>
                  <a:pt x="96" y="88"/>
                </a:cubicBezTo>
                <a:cubicBezTo>
                  <a:pt x="52" y="53"/>
                  <a:pt x="52" y="53"/>
                  <a:pt x="52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1">
            <a:extLst>
              <a:ext uri="{FF2B5EF4-FFF2-40B4-BE49-F238E27FC236}">
                <a16:creationId xmlns:a16="http://schemas.microsoft.com/office/drawing/2014/main" id="{9066F1B8-2373-B94B-90E7-58EC9CEC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228" y="7626941"/>
            <a:ext cx="144742" cy="135695"/>
          </a:xfrm>
          <a:custGeom>
            <a:avLst/>
            <a:gdLst>
              <a:gd name="T0" fmla="*/ 70 w 142"/>
              <a:gd name="T1" fmla="*/ 132 h 133"/>
              <a:gd name="T2" fmla="*/ 70 w 142"/>
              <a:gd name="T3" fmla="*/ 132 h 133"/>
              <a:gd name="T4" fmla="*/ 26 w 142"/>
              <a:gd name="T5" fmla="*/ 114 h 133"/>
              <a:gd name="T6" fmla="*/ 26 w 142"/>
              <a:gd name="T7" fmla="*/ 26 h 133"/>
              <a:gd name="T8" fmla="*/ 114 w 142"/>
              <a:gd name="T9" fmla="*/ 26 h 133"/>
              <a:gd name="T10" fmla="*/ 114 w 142"/>
              <a:gd name="T11" fmla="*/ 114 h 133"/>
              <a:gd name="T12" fmla="*/ 114 w 142"/>
              <a:gd name="T13" fmla="*/ 114 h 133"/>
              <a:gd name="T14" fmla="*/ 114 w 142"/>
              <a:gd name="T15" fmla="*/ 114 h 133"/>
              <a:gd name="T16" fmla="*/ 70 w 142"/>
              <a:gd name="T17" fmla="*/ 132 h 133"/>
              <a:gd name="T18" fmla="*/ 70 w 142"/>
              <a:gd name="T19" fmla="*/ 43 h 133"/>
              <a:gd name="T20" fmla="*/ 70 w 142"/>
              <a:gd name="T21" fmla="*/ 43 h 133"/>
              <a:gd name="T22" fmla="*/ 53 w 142"/>
              <a:gd name="T23" fmla="*/ 52 h 133"/>
              <a:gd name="T24" fmla="*/ 53 w 142"/>
              <a:gd name="T25" fmla="*/ 87 h 133"/>
              <a:gd name="T26" fmla="*/ 70 w 142"/>
              <a:gd name="T27" fmla="*/ 87 h 133"/>
              <a:gd name="T28" fmla="*/ 88 w 142"/>
              <a:gd name="T29" fmla="*/ 87 h 133"/>
              <a:gd name="T30" fmla="*/ 88 w 142"/>
              <a:gd name="T31" fmla="*/ 87 h 133"/>
              <a:gd name="T32" fmla="*/ 88 w 142"/>
              <a:gd name="T33" fmla="*/ 52 h 133"/>
              <a:gd name="T34" fmla="*/ 70 w 142"/>
              <a:gd name="T35" fmla="*/ 4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33">
                <a:moveTo>
                  <a:pt x="70" y="132"/>
                </a:moveTo>
                <a:lnTo>
                  <a:pt x="70" y="132"/>
                </a:lnTo>
                <a:cubicBezTo>
                  <a:pt x="53" y="132"/>
                  <a:pt x="35" y="132"/>
                  <a:pt x="26" y="114"/>
                </a:cubicBezTo>
                <a:cubicBezTo>
                  <a:pt x="0" y="87"/>
                  <a:pt x="0" y="43"/>
                  <a:pt x="26" y="26"/>
                </a:cubicBezTo>
                <a:cubicBezTo>
                  <a:pt x="53" y="0"/>
                  <a:pt x="88" y="0"/>
                  <a:pt x="114" y="26"/>
                </a:cubicBezTo>
                <a:cubicBezTo>
                  <a:pt x="141" y="43"/>
                  <a:pt x="141" y="87"/>
                  <a:pt x="114" y="114"/>
                </a:cubicBezTo>
                <a:lnTo>
                  <a:pt x="114" y="114"/>
                </a:lnTo>
                <a:lnTo>
                  <a:pt x="114" y="114"/>
                </a:lnTo>
                <a:cubicBezTo>
                  <a:pt x="105" y="132"/>
                  <a:pt x="88" y="132"/>
                  <a:pt x="70" y="132"/>
                </a:cubicBezTo>
                <a:close/>
                <a:moveTo>
                  <a:pt x="70" y="43"/>
                </a:moveTo>
                <a:lnTo>
                  <a:pt x="70" y="43"/>
                </a:lnTo>
                <a:cubicBezTo>
                  <a:pt x="62" y="43"/>
                  <a:pt x="62" y="52"/>
                  <a:pt x="53" y="52"/>
                </a:cubicBezTo>
                <a:cubicBezTo>
                  <a:pt x="44" y="61"/>
                  <a:pt x="44" y="79"/>
                  <a:pt x="53" y="87"/>
                </a:cubicBezTo>
                <a:cubicBezTo>
                  <a:pt x="62" y="87"/>
                  <a:pt x="62" y="87"/>
                  <a:pt x="70" y="87"/>
                </a:cubicBezTo>
                <a:cubicBezTo>
                  <a:pt x="79" y="87"/>
                  <a:pt x="79" y="87"/>
                  <a:pt x="88" y="87"/>
                </a:cubicBezTo>
                <a:lnTo>
                  <a:pt x="88" y="87"/>
                </a:lnTo>
                <a:cubicBezTo>
                  <a:pt x="97" y="79"/>
                  <a:pt x="97" y="61"/>
                  <a:pt x="88" y="52"/>
                </a:cubicBezTo>
                <a:cubicBezTo>
                  <a:pt x="79" y="52"/>
                  <a:pt x="79" y="43"/>
                  <a:pt x="70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2">
            <a:extLst>
              <a:ext uri="{FF2B5EF4-FFF2-40B4-BE49-F238E27FC236}">
                <a16:creationId xmlns:a16="http://schemas.microsoft.com/office/drawing/2014/main" id="{DFCDB000-2540-1345-8407-B3E51E4EA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141" y="7907378"/>
            <a:ext cx="271391" cy="271391"/>
          </a:xfrm>
          <a:custGeom>
            <a:avLst/>
            <a:gdLst>
              <a:gd name="T0" fmla="*/ 18 w 265"/>
              <a:gd name="T1" fmla="*/ 264 h 265"/>
              <a:gd name="T2" fmla="*/ 18 w 265"/>
              <a:gd name="T3" fmla="*/ 264 h 265"/>
              <a:gd name="T4" fmla="*/ 9 w 265"/>
              <a:gd name="T5" fmla="*/ 255 h 265"/>
              <a:gd name="T6" fmla="*/ 9 w 265"/>
              <a:gd name="T7" fmla="*/ 229 h 265"/>
              <a:gd name="T8" fmla="*/ 220 w 265"/>
              <a:gd name="T9" fmla="*/ 9 h 265"/>
              <a:gd name="T10" fmla="*/ 255 w 265"/>
              <a:gd name="T11" fmla="*/ 9 h 265"/>
              <a:gd name="T12" fmla="*/ 255 w 265"/>
              <a:gd name="T13" fmla="*/ 44 h 265"/>
              <a:gd name="T14" fmla="*/ 35 w 265"/>
              <a:gd name="T15" fmla="*/ 255 h 265"/>
              <a:gd name="T16" fmla="*/ 18 w 265"/>
              <a:gd name="T17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65">
                <a:moveTo>
                  <a:pt x="18" y="264"/>
                </a:moveTo>
                <a:lnTo>
                  <a:pt x="18" y="264"/>
                </a:lnTo>
                <a:cubicBezTo>
                  <a:pt x="18" y="264"/>
                  <a:pt x="9" y="264"/>
                  <a:pt x="9" y="255"/>
                </a:cubicBezTo>
                <a:cubicBezTo>
                  <a:pt x="0" y="246"/>
                  <a:pt x="0" y="238"/>
                  <a:pt x="9" y="229"/>
                </a:cubicBezTo>
                <a:cubicBezTo>
                  <a:pt x="220" y="9"/>
                  <a:pt x="220" y="9"/>
                  <a:pt x="220" y="9"/>
                </a:cubicBezTo>
                <a:cubicBezTo>
                  <a:pt x="229" y="0"/>
                  <a:pt x="246" y="0"/>
                  <a:pt x="255" y="9"/>
                </a:cubicBezTo>
                <a:cubicBezTo>
                  <a:pt x="264" y="18"/>
                  <a:pt x="264" y="35"/>
                  <a:pt x="255" y="44"/>
                </a:cubicBezTo>
                <a:cubicBezTo>
                  <a:pt x="35" y="255"/>
                  <a:pt x="35" y="255"/>
                  <a:pt x="35" y="255"/>
                </a:cubicBezTo>
                <a:cubicBezTo>
                  <a:pt x="35" y="264"/>
                  <a:pt x="27" y="264"/>
                  <a:pt x="18" y="2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3">
            <a:extLst>
              <a:ext uri="{FF2B5EF4-FFF2-40B4-BE49-F238E27FC236}">
                <a16:creationId xmlns:a16="http://schemas.microsoft.com/office/drawing/2014/main" id="{9B7AF276-C72D-B046-884C-9498360E5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797" y="8074734"/>
            <a:ext cx="126649" cy="117603"/>
          </a:xfrm>
          <a:custGeom>
            <a:avLst/>
            <a:gdLst>
              <a:gd name="T0" fmla="*/ 27 w 124"/>
              <a:gd name="T1" fmla="*/ 115 h 116"/>
              <a:gd name="T2" fmla="*/ 27 w 124"/>
              <a:gd name="T3" fmla="*/ 115 h 116"/>
              <a:gd name="T4" fmla="*/ 9 w 124"/>
              <a:gd name="T5" fmla="*/ 115 h 116"/>
              <a:gd name="T6" fmla="*/ 9 w 124"/>
              <a:gd name="T7" fmla="*/ 79 h 116"/>
              <a:gd name="T8" fmla="*/ 88 w 124"/>
              <a:gd name="T9" fmla="*/ 9 h 116"/>
              <a:gd name="T10" fmla="*/ 114 w 124"/>
              <a:gd name="T11" fmla="*/ 9 h 116"/>
              <a:gd name="T12" fmla="*/ 114 w 124"/>
              <a:gd name="T13" fmla="*/ 44 h 116"/>
              <a:gd name="T14" fmla="*/ 44 w 124"/>
              <a:gd name="T15" fmla="*/ 115 h 116"/>
              <a:gd name="T16" fmla="*/ 27 w 124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16">
                <a:moveTo>
                  <a:pt x="27" y="115"/>
                </a:moveTo>
                <a:lnTo>
                  <a:pt x="27" y="115"/>
                </a:lnTo>
                <a:cubicBezTo>
                  <a:pt x="18" y="115"/>
                  <a:pt x="18" y="115"/>
                  <a:pt x="9" y="115"/>
                </a:cubicBezTo>
                <a:cubicBezTo>
                  <a:pt x="0" y="106"/>
                  <a:pt x="0" y="88"/>
                  <a:pt x="9" y="79"/>
                </a:cubicBezTo>
                <a:cubicBezTo>
                  <a:pt x="88" y="9"/>
                  <a:pt x="88" y="9"/>
                  <a:pt x="88" y="9"/>
                </a:cubicBezTo>
                <a:cubicBezTo>
                  <a:pt x="97" y="0"/>
                  <a:pt x="106" y="0"/>
                  <a:pt x="114" y="9"/>
                </a:cubicBezTo>
                <a:cubicBezTo>
                  <a:pt x="123" y="18"/>
                  <a:pt x="123" y="35"/>
                  <a:pt x="114" y="44"/>
                </a:cubicBezTo>
                <a:cubicBezTo>
                  <a:pt x="44" y="115"/>
                  <a:pt x="44" y="115"/>
                  <a:pt x="44" y="115"/>
                </a:cubicBezTo>
                <a:cubicBezTo>
                  <a:pt x="35" y="115"/>
                  <a:pt x="35" y="115"/>
                  <a:pt x="27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4">
            <a:extLst>
              <a:ext uri="{FF2B5EF4-FFF2-40B4-BE49-F238E27FC236}">
                <a16:creationId xmlns:a16="http://schemas.microsoft.com/office/drawing/2014/main" id="{59AFE4BD-FBDA-B548-BE34-5275FB07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075" y="8210430"/>
            <a:ext cx="171881" cy="162835"/>
          </a:xfrm>
          <a:custGeom>
            <a:avLst/>
            <a:gdLst>
              <a:gd name="T0" fmla="*/ 26 w 168"/>
              <a:gd name="T1" fmla="*/ 159 h 160"/>
              <a:gd name="T2" fmla="*/ 26 w 168"/>
              <a:gd name="T3" fmla="*/ 159 h 160"/>
              <a:gd name="T4" fmla="*/ 9 w 168"/>
              <a:gd name="T5" fmla="*/ 150 h 160"/>
              <a:gd name="T6" fmla="*/ 9 w 168"/>
              <a:gd name="T7" fmla="*/ 124 h 160"/>
              <a:gd name="T8" fmla="*/ 123 w 168"/>
              <a:gd name="T9" fmla="*/ 9 h 160"/>
              <a:gd name="T10" fmla="*/ 158 w 168"/>
              <a:gd name="T11" fmla="*/ 9 h 160"/>
              <a:gd name="T12" fmla="*/ 158 w 168"/>
              <a:gd name="T13" fmla="*/ 44 h 160"/>
              <a:gd name="T14" fmla="*/ 44 w 168"/>
              <a:gd name="T15" fmla="*/ 150 h 160"/>
              <a:gd name="T16" fmla="*/ 26 w 168"/>
              <a:gd name="T1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60">
                <a:moveTo>
                  <a:pt x="26" y="159"/>
                </a:moveTo>
                <a:lnTo>
                  <a:pt x="26" y="159"/>
                </a:lnTo>
                <a:cubicBezTo>
                  <a:pt x="17" y="159"/>
                  <a:pt x="17" y="159"/>
                  <a:pt x="9" y="150"/>
                </a:cubicBezTo>
                <a:cubicBezTo>
                  <a:pt x="0" y="141"/>
                  <a:pt x="0" y="132"/>
                  <a:pt x="9" y="124"/>
                </a:cubicBezTo>
                <a:cubicBezTo>
                  <a:pt x="123" y="9"/>
                  <a:pt x="123" y="9"/>
                  <a:pt x="123" y="9"/>
                </a:cubicBezTo>
                <a:cubicBezTo>
                  <a:pt x="132" y="0"/>
                  <a:pt x="149" y="0"/>
                  <a:pt x="158" y="9"/>
                </a:cubicBezTo>
                <a:cubicBezTo>
                  <a:pt x="167" y="18"/>
                  <a:pt x="167" y="35"/>
                  <a:pt x="158" y="44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35" y="159"/>
                  <a:pt x="35" y="159"/>
                  <a:pt x="26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5">
            <a:extLst>
              <a:ext uri="{FF2B5EF4-FFF2-40B4-BE49-F238E27FC236}">
                <a16:creationId xmlns:a16="http://schemas.microsoft.com/office/drawing/2014/main" id="{ECD1D2EC-BE93-424E-ACED-E05918BF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002" y="8309940"/>
            <a:ext cx="126649" cy="117603"/>
          </a:xfrm>
          <a:custGeom>
            <a:avLst/>
            <a:gdLst>
              <a:gd name="T0" fmla="*/ 26 w 124"/>
              <a:gd name="T1" fmla="*/ 114 h 115"/>
              <a:gd name="T2" fmla="*/ 26 w 124"/>
              <a:gd name="T3" fmla="*/ 114 h 115"/>
              <a:gd name="T4" fmla="*/ 9 w 124"/>
              <a:gd name="T5" fmla="*/ 106 h 115"/>
              <a:gd name="T6" fmla="*/ 9 w 124"/>
              <a:gd name="T7" fmla="*/ 79 h 115"/>
              <a:gd name="T8" fmla="*/ 79 w 124"/>
              <a:gd name="T9" fmla="*/ 9 h 115"/>
              <a:gd name="T10" fmla="*/ 114 w 124"/>
              <a:gd name="T11" fmla="*/ 9 h 115"/>
              <a:gd name="T12" fmla="*/ 114 w 124"/>
              <a:gd name="T13" fmla="*/ 44 h 115"/>
              <a:gd name="T14" fmla="*/ 44 w 124"/>
              <a:gd name="T15" fmla="*/ 114 h 115"/>
              <a:gd name="T16" fmla="*/ 26 w 124"/>
              <a:gd name="T17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15">
                <a:moveTo>
                  <a:pt x="26" y="114"/>
                </a:moveTo>
                <a:lnTo>
                  <a:pt x="26" y="114"/>
                </a:lnTo>
                <a:cubicBezTo>
                  <a:pt x="17" y="114"/>
                  <a:pt x="17" y="114"/>
                  <a:pt x="9" y="106"/>
                </a:cubicBezTo>
                <a:cubicBezTo>
                  <a:pt x="0" y="97"/>
                  <a:pt x="0" y="88"/>
                  <a:pt x="9" y="79"/>
                </a:cubicBezTo>
                <a:cubicBezTo>
                  <a:pt x="79" y="9"/>
                  <a:pt x="79" y="9"/>
                  <a:pt x="79" y="9"/>
                </a:cubicBezTo>
                <a:cubicBezTo>
                  <a:pt x="88" y="0"/>
                  <a:pt x="105" y="0"/>
                  <a:pt x="114" y="9"/>
                </a:cubicBezTo>
                <a:cubicBezTo>
                  <a:pt x="123" y="18"/>
                  <a:pt x="123" y="35"/>
                  <a:pt x="114" y="44"/>
                </a:cubicBezTo>
                <a:cubicBezTo>
                  <a:pt x="44" y="114"/>
                  <a:pt x="44" y="114"/>
                  <a:pt x="44" y="114"/>
                </a:cubicBezTo>
                <a:cubicBezTo>
                  <a:pt x="35" y="114"/>
                  <a:pt x="35" y="114"/>
                  <a:pt x="26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6">
            <a:extLst>
              <a:ext uri="{FF2B5EF4-FFF2-40B4-BE49-F238E27FC236}">
                <a16:creationId xmlns:a16="http://schemas.microsoft.com/office/drawing/2014/main" id="{E4079C49-0825-1E43-9CFB-8CAB826C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183" y="7455060"/>
            <a:ext cx="343762" cy="850358"/>
          </a:xfrm>
          <a:custGeom>
            <a:avLst/>
            <a:gdLst>
              <a:gd name="T0" fmla="*/ 272 w 335"/>
              <a:gd name="T1" fmla="*/ 827 h 828"/>
              <a:gd name="T2" fmla="*/ 272 w 335"/>
              <a:gd name="T3" fmla="*/ 827 h 828"/>
              <a:gd name="T4" fmla="*/ 61 w 335"/>
              <a:gd name="T5" fmla="*/ 827 h 828"/>
              <a:gd name="T6" fmla="*/ 35 w 335"/>
              <a:gd name="T7" fmla="*/ 801 h 828"/>
              <a:gd name="T8" fmla="*/ 17 w 335"/>
              <a:gd name="T9" fmla="*/ 563 h 828"/>
              <a:gd name="T10" fmla="*/ 123 w 335"/>
              <a:gd name="T11" fmla="*/ 44 h 828"/>
              <a:gd name="T12" fmla="*/ 140 w 335"/>
              <a:gd name="T13" fmla="*/ 9 h 828"/>
              <a:gd name="T14" fmla="*/ 167 w 335"/>
              <a:gd name="T15" fmla="*/ 0 h 828"/>
              <a:gd name="T16" fmla="*/ 184 w 335"/>
              <a:gd name="T17" fmla="*/ 9 h 828"/>
              <a:gd name="T18" fmla="*/ 184 w 335"/>
              <a:gd name="T19" fmla="*/ 18 h 828"/>
              <a:gd name="T20" fmla="*/ 307 w 335"/>
              <a:gd name="T21" fmla="*/ 590 h 828"/>
              <a:gd name="T22" fmla="*/ 290 w 335"/>
              <a:gd name="T23" fmla="*/ 810 h 828"/>
              <a:gd name="T24" fmla="*/ 272 w 335"/>
              <a:gd name="T25" fmla="*/ 827 h 828"/>
              <a:gd name="T26" fmla="*/ 79 w 335"/>
              <a:gd name="T27" fmla="*/ 783 h 828"/>
              <a:gd name="T28" fmla="*/ 79 w 335"/>
              <a:gd name="T29" fmla="*/ 783 h 828"/>
              <a:gd name="T30" fmla="*/ 246 w 335"/>
              <a:gd name="T31" fmla="*/ 783 h 828"/>
              <a:gd name="T32" fmla="*/ 263 w 335"/>
              <a:gd name="T33" fmla="*/ 581 h 828"/>
              <a:gd name="T34" fmla="*/ 290 w 335"/>
              <a:gd name="T35" fmla="*/ 590 h 828"/>
              <a:gd name="T36" fmla="*/ 263 w 335"/>
              <a:gd name="T37" fmla="*/ 581 h 828"/>
              <a:gd name="T38" fmla="*/ 167 w 335"/>
              <a:gd name="T39" fmla="*/ 71 h 828"/>
              <a:gd name="T40" fmla="*/ 61 w 335"/>
              <a:gd name="T41" fmla="*/ 555 h 828"/>
              <a:gd name="T42" fmla="*/ 79 w 335"/>
              <a:gd name="T43" fmla="*/ 783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5" h="828">
                <a:moveTo>
                  <a:pt x="272" y="827"/>
                </a:moveTo>
                <a:lnTo>
                  <a:pt x="272" y="827"/>
                </a:lnTo>
                <a:cubicBezTo>
                  <a:pt x="61" y="827"/>
                  <a:pt x="61" y="827"/>
                  <a:pt x="61" y="827"/>
                </a:cubicBezTo>
                <a:cubicBezTo>
                  <a:pt x="43" y="827"/>
                  <a:pt x="35" y="818"/>
                  <a:pt x="35" y="801"/>
                </a:cubicBezTo>
                <a:cubicBezTo>
                  <a:pt x="17" y="563"/>
                  <a:pt x="17" y="563"/>
                  <a:pt x="17" y="563"/>
                </a:cubicBezTo>
                <a:cubicBezTo>
                  <a:pt x="0" y="387"/>
                  <a:pt x="35" y="220"/>
                  <a:pt x="123" y="44"/>
                </a:cubicBezTo>
                <a:cubicBezTo>
                  <a:pt x="140" y="9"/>
                  <a:pt x="140" y="9"/>
                  <a:pt x="140" y="9"/>
                </a:cubicBezTo>
                <a:cubicBezTo>
                  <a:pt x="149" y="0"/>
                  <a:pt x="158" y="0"/>
                  <a:pt x="167" y="0"/>
                </a:cubicBezTo>
                <a:cubicBezTo>
                  <a:pt x="167" y="0"/>
                  <a:pt x="175" y="0"/>
                  <a:pt x="184" y="9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290" y="203"/>
                  <a:pt x="334" y="396"/>
                  <a:pt x="307" y="590"/>
                </a:cubicBezTo>
                <a:cubicBezTo>
                  <a:pt x="290" y="810"/>
                  <a:pt x="290" y="810"/>
                  <a:pt x="290" y="810"/>
                </a:cubicBezTo>
                <a:cubicBezTo>
                  <a:pt x="290" y="818"/>
                  <a:pt x="281" y="827"/>
                  <a:pt x="272" y="827"/>
                </a:cubicBezTo>
                <a:close/>
                <a:moveTo>
                  <a:pt x="79" y="783"/>
                </a:moveTo>
                <a:lnTo>
                  <a:pt x="79" y="783"/>
                </a:lnTo>
                <a:cubicBezTo>
                  <a:pt x="246" y="783"/>
                  <a:pt x="246" y="783"/>
                  <a:pt x="246" y="783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90" y="590"/>
                  <a:pt x="290" y="590"/>
                  <a:pt x="290" y="590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81" y="405"/>
                  <a:pt x="246" y="238"/>
                  <a:pt x="167" y="71"/>
                </a:cubicBezTo>
                <a:cubicBezTo>
                  <a:pt x="79" y="229"/>
                  <a:pt x="43" y="396"/>
                  <a:pt x="61" y="555"/>
                </a:cubicBezTo>
                <a:lnTo>
                  <a:pt x="79" y="7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7">
            <a:extLst>
              <a:ext uri="{FF2B5EF4-FFF2-40B4-BE49-F238E27FC236}">
                <a16:creationId xmlns:a16="http://schemas.microsoft.com/office/drawing/2014/main" id="{3631B336-05ED-8940-9B94-8136AB07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481" y="8065688"/>
            <a:ext cx="171881" cy="370901"/>
          </a:xfrm>
          <a:custGeom>
            <a:avLst/>
            <a:gdLst>
              <a:gd name="T0" fmla="*/ 141 w 168"/>
              <a:gd name="T1" fmla="*/ 361 h 362"/>
              <a:gd name="T2" fmla="*/ 141 w 168"/>
              <a:gd name="T3" fmla="*/ 361 h 362"/>
              <a:gd name="T4" fmla="*/ 123 w 168"/>
              <a:gd name="T5" fmla="*/ 352 h 362"/>
              <a:gd name="T6" fmla="*/ 9 w 168"/>
              <a:gd name="T7" fmla="*/ 203 h 362"/>
              <a:gd name="T8" fmla="*/ 9 w 168"/>
              <a:gd name="T9" fmla="*/ 176 h 362"/>
              <a:gd name="T10" fmla="*/ 44 w 168"/>
              <a:gd name="T11" fmla="*/ 176 h 362"/>
              <a:gd name="T12" fmla="*/ 114 w 168"/>
              <a:gd name="T13" fmla="*/ 282 h 362"/>
              <a:gd name="T14" fmla="*/ 114 w 168"/>
              <a:gd name="T15" fmla="*/ 238 h 362"/>
              <a:gd name="T16" fmla="*/ 17 w 168"/>
              <a:gd name="T17" fmla="*/ 44 h 362"/>
              <a:gd name="T18" fmla="*/ 26 w 168"/>
              <a:gd name="T19" fmla="*/ 9 h 362"/>
              <a:gd name="T20" fmla="*/ 61 w 168"/>
              <a:gd name="T21" fmla="*/ 18 h 362"/>
              <a:gd name="T22" fmla="*/ 158 w 168"/>
              <a:gd name="T23" fmla="*/ 220 h 362"/>
              <a:gd name="T24" fmla="*/ 167 w 168"/>
              <a:gd name="T25" fmla="*/ 229 h 362"/>
              <a:gd name="T26" fmla="*/ 167 w 168"/>
              <a:gd name="T27" fmla="*/ 344 h 362"/>
              <a:gd name="T28" fmla="*/ 149 w 168"/>
              <a:gd name="T29" fmla="*/ 361 h 362"/>
              <a:gd name="T30" fmla="*/ 141 w 168"/>
              <a:gd name="T31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8" h="362">
                <a:moveTo>
                  <a:pt x="141" y="361"/>
                </a:moveTo>
                <a:lnTo>
                  <a:pt x="141" y="361"/>
                </a:lnTo>
                <a:cubicBezTo>
                  <a:pt x="132" y="361"/>
                  <a:pt x="123" y="361"/>
                  <a:pt x="123" y="352"/>
                </a:cubicBezTo>
                <a:cubicBezTo>
                  <a:pt x="9" y="203"/>
                  <a:pt x="9" y="203"/>
                  <a:pt x="9" y="203"/>
                </a:cubicBezTo>
                <a:cubicBezTo>
                  <a:pt x="0" y="194"/>
                  <a:pt x="0" y="185"/>
                  <a:pt x="9" y="176"/>
                </a:cubicBezTo>
                <a:cubicBezTo>
                  <a:pt x="17" y="168"/>
                  <a:pt x="35" y="168"/>
                  <a:pt x="44" y="176"/>
                </a:cubicBezTo>
                <a:cubicBezTo>
                  <a:pt x="114" y="282"/>
                  <a:pt x="114" y="282"/>
                  <a:pt x="114" y="282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27"/>
                  <a:pt x="17" y="18"/>
                  <a:pt x="26" y="9"/>
                </a:cubicBezTo>
                <a:cubicBezTo>
                  <a:pt x="44" y="0"/>
                  <a:pt x="52" y="9"/>
                  <a:pt x="61" y="18"/>
                </a:cubicBezTo>
                <a:cubicBezTo>
                  <a:pt x="158" y="220"/>
                  <a:pt x="158" y="220"/>
                  <a:pt x="158" y="220"/>
                </a:cubicBezTo>
                <a:lnTo>
                  <a:pt x="167" y="229"/>
                </a:lnTo>
                <a:cubicBezTo>
                  <a:pt x="167" y="344"/>
                  <a:pt x="167" y="344"/>
                  <a:pt x="167" y="344"/>
                </a:cubicBezTo>
                <a:cubicBezTo>
                  <a:pt x="167" y="352"/>
                  <a:pt x="158" y="361"/>
                  <a:pt x="149" y="361"/>
                </a:cubicBezTo>
                <a:lnTo>
                  <a:pt x="141" y="3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8">
            <a:extLst>
              <a:ext uri="{FF2B5EF4-FFF2-40B4-BE49-F238E27FC236}">
                <a16:creationId xmlns:a16="http://schemas.microsoft.com/office/drawing/2014/main" id="{E1305D59-837A-604D-B3D4-771E633DE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765" y="8074734"/>
            <a:ext cx="162835" cy="361854"/>
          </a:xfrm>
          <a:custGeom>
            <a:avLst/>
            <a:gdLst>
              <a:gd name="T0" fmla="*/ 27 w 160"/>
              <a:gd name="T1" fmla="*/ 352 h 353"/>
              <a:gd name="T2" fmla="*/ 27 w 160"/>
              <a:gd name="T3" fmla="*/ 352 h 353"/>
              <a:gd name="T4" fmla="*/ 18 w 160"/>
              <a:gd name="T5" fmla="*/ 352 h 353"/>
              <a:gd name="T6" fmla="*/ 0 w 160"/>
              <a:gd name="T7" fmla="*/ 335 h 353"/>
              <a:gd name="T8" fmla="*/ 0 w 160"/>
              <a:gd name="T9" fmla="*/ 220 h 353"/>
              <a:gd name="T10" fmla="*/ 9 w 160"/>
              <a:gd name="T11" fmla="*/ 211 h 353"/>
              <a:gd name="T12" fmla="*/ 106 w 160"/>
              <a:gd name="T13" fmla="*/ 18 h 353"/>
              <a:gd name="T14" fmla="*/ 132 w 160"/>
              <a:gd name="T15" fmla="*/ 9 h 353"/>
              <a:gd name="T16" fmla="*/ 141 w 160"/>
              <a:gd name="T17" fmla="*/ 35 h 353"/>
              <a:gd name="T18" fmla="*/ 53 w 160"/>
              <a:gd name="T19" fmla="*/ 229 h 353"/>
              <a:gd name="T20" fmla="*/ 53 w 160"/>
              <a:gd name="T21" fmla="*/ 273 h 353"/>
              <a:gd name="T22" fmla="*/ 115 w 160"/>
              <a:gd name="T23" fmla="*/ 185 h 353"/>
              <a:gd name="T24" fmla="*/ 150 w 160"/>
              <a:gd name="T25" fmla="*/ 176 h 353"/>
              <a:gd name="T26" fmla="*/ 150 w 160"/>
              <a:gd name="T27" fmla="*/ 211 h 353"/>
              <a:gd name="T28" fmla="*/ 44 w 160"/>
              <a:gd name="T29" fmla="*/ 343 h 353"/>
              <a:gd name="T30" fmla="*/ 27 w 160"/>
              <a:gd name="T31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353">
                <a:moveTo>
                  <a:pt x="27" y="352"/>
                </a:moveTo>
                <a:lnTo>
                  <a:pt x="27" y="352"/>
                </a:lnTo>
                <a:lnTo>
                  <a:pt x="18" y="352"/>
                </a:lnTo>
                <a:cubicBezTo>
                  <a:pt x="9" y="352"/>
                  <a:pt x="0" y="343"/>
                  <a:pt x="0" y="335"/>
                </a:cubicBezTo>
                <a:cubicBezTo>
                  <a:pt x="0" y="220"/>
                  <a:pt x="0" y="220"/>
                  <a:pt x="0" y="220"/>
                </a:cubicBezTo>
                <a:lnTo>
                  <a:pt x="9" y="211"/>
                </a:lnTo>
                <a:cubicBezTo>
                  <a:pt x="106" y="18"/>
                  <a:pt x="106" y="18"/>
                  <a:pt x="106" y="18"/>
                </a:cubicBezTo>
                <a:cubicBezTo>
                  <a:pt x="106" y="9"/>
                  <a:pt x="123" y="0"/>
                  <a:pt x="132" y="9"/>
                </a:cubicBezTo>
                <a:cubicBezTo>
                  <a:pt x="141" y="18"/>
                  <a:pt x="150" y="27"/>
                  <a:pt x="141" y="35"/>
                </a:cubicBezTo>
                <a:cubicBezTo>
                  <a:pt x="53" y="229"/>
                  <a:pt x="53" y="229"/>
                  <a:pt x="53" y="229"/>
                </a:cubicBezTo>
                <a:cubicBezTo>
                  <a:pt x="53" y="273"/>
                  <a:pt x="53" y="273"/>
                  <a:pt x="53" y="273"/>
                </a:cubicBezTo>
                <a:cubicBezTo>
                  <a:pt x="115" y="185"/>
                  <a:pt x="115" y="185"/>
                  <a:pt x="115" y="185"/>
                </a:cubicBezTo>
                <a:cubicBezTo>
                  <a:pt x="123" y="167"/>
                  <a:pt x="141" y="167"/>
                  <a:pt x="150" y="176"/>
                </a:cubicBezTo>
                <a:cubicBezTo>
                  <a:pt x="159" y="185"/>
                  <a:pt x="159" y="203"/>
                  <a:pt x="150" y="211"/>
                </a:cubicBezTo>
                <a:cubicBezTo>
                  <a:pt x="44" y="343"/>
                  <a:pt x="44" y="343"/>
                  <a:pt x="44" y="343"/>
                </a:cubicBezTo>
                <a:cubicBezTo>
                  <a:pt x="44" y="352"/>
                  <a:pt x="36" y="352"/>
                  <a:pt x="27" y="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9">
            <a:extLst>
              <a:ext uri="{FF2B5EF4-FFF2-40B4-BE49-F238E27FC236}">
                <a16:creationId xmlns:a16="http://schemas.microsoft.com/office/drawing/2014/main" id="{34396ADD-92A7-B14B-AFCC-7DC9AD68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93" y="8255662"/>
            <a:ext cx="144742" cy="90464"/>
          </a:xfrm>
          <a:custGeom>
            <a:avLst/>
            <a:gdLst>
              <a:gd name="T0" fmla="*/ 115 w 142"/>
              <a:gd name="T1" fmla="*/ 88 h 89"/>
              <a:gd name="T2" fmla="*/ 115 w 142"/>
              <a:gd name="T3" fmla="*/ 88 h 89"/>
              <a:gd name="T4" fmla="*/ 18 w 142"/>
              <a:gd name="T5" fmla="*/ 88 h 89"/>
              <a:gd name="T6" fmla="*/ 0 w 142"/>
              <a:gd name="T7" fmla="*/ 62 h 89"/>
              <a:gd name="T8" fmla="*/ 0 w 142"/>
              <a:gd name="T9" fmla="*/ 18 h 89"/>
              <a:gd name="T10" fmla="*/ 18 w 142"/>
              <a:gd name="T11" fmla="*/ 0 h 89"/>
              <a:gd name="T12" fmla="*/ 115 w 142"/>
              <a:gd name="T13" fmla="*/ 0 h 89"/>
              <a:gd name="T14" fmla="*/ 141 w 142"/>
              <a:gd name="T15" fmla="*/ 18 h 89"/>
              <a:gd name="T16" fmla="*/ 141 w 142"/>
              <a:gd name="T17" fmla="*/ 62 h 89"/>
              <a:gd name="T18" fmla="*/ 115 w 142"/>
              <a:gd name="T19" fmla="*/ 88 h 89"/>
              <a:gd name="T20" fmla="*/ 44 w 142"/>
              <a:gd name="T21" fmla="*/ 44 h 89"/>
              <a:gd name="T22" fmla="*/ 44 w 142"/>
              <a:gd name="T23" fmla="*/ 44 h 89"/>
              <a:gd name="T24" fmla="*/ 97 w 142"/>
              <a:gd name="T25" fmla="*/ 44 h 89"/>
              <a:gd name="T26" fmla="*/ 97 w 142"/>
              <a:gd name="T27" fmla="*/ 44 h 89"/>
              <a:gd name="T28" fmla="*/ 44 w 142"/>
              <a:gd name="T29" fmla="*/ 4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2" h="89">
                <a:moveTo>
                  <a:pt x="115" y="88"/>
                </a:moveTo>
                <a:lnTo>
                  <a:pt x="115" y="88"/>
                </a:lnTo>
                <a:cubicBezTo>
                  <a:pt x="18" y="88"/>
                  <a:pt x="18" y="88"/>
                  <a:pt x="18" y="88"/>
                </a:cubicBezTo>
                <a:cubicBezTo>
                  <a:pt x="9" y="88"/>
                  <a:pt x="0" y="80"/>
                  <a:pt x="0" y="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2" y="0"/>
                  <a:pt x="141" y="9"/>
                  <a:pt x="141" y="18"/>
                </a:cubicBezTo>
                <a:cubicBezTo>
                  <a:pt x="141" y="62"/>
                  <a:pt x="141" y="62"/>
                  <a:pt x="141" y="62"/>
                </a:cubicBezTo>
                <a:cubicBezTo>
                  <a:pt x="141" y="80"/>
                  <a:pt x="132" y="88"/>
                  <a:pt x="115" y="88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97" y="44"/>
                  <a:pt x="97" y="44"/>
                  <a:pt x="97" y="44"/>
                </a:cubicBezTo>
                <a:lnTo>
                  <a:pt x="97" y="44"/>
                </a:lnTo>
                <a:cubicBezTo>
                  <a:pt x="44" y="44"/>
                  <a:pt x="44" y="44"/>
                  <a:pt x="44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0">
            <a:extLst>
              <a:ext uri="{FF2B5EF4-FFF2-40B4-BE49-F238E27FC236}">
                <a16:creationId xmlns:a16="http://schemas.microsoft.com/office/drawing/2014/main" id="{23900986-3C71-3C4E-A149-924728E77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93" y="7708358"/>
            <a:ext cx="135695" cy="135695"/>
          </a:xfrm>
          <a:custGeom>
            <a:avLst/>
            <a:gdLst>
              <a:gd name="T0" fmla="*/ 71 w 133"/>
              <a:gd name="T1" fmla="*/ 132 h 133"/>
              <a:gd name="T2" fmla="*/ 71 w 133"/>
              <a:gd name="T3" fmla="*/ 132 h 133"/>
              <a:gd name="T4" fmla="*/ 0 w 133"/>
              <a:gd name="T5" fmla="*/ 61 h 133"/>
              <a:gd name="T6" fmla="*/ 71 w 133"/>
              <a:gd name="T7" fmla="*/ 0 h 133"/>
              <a:gd name="T8" fmla="*/ 132 w 133"/>
              <a:gd name="T9" fmla="*/ 61 h 133"/>
              <a:gd name="T10" fmla="*/ 71 w 133"/>
              <a:gd name="T11" fmla="*/ 132 h 133"/>
              <a:gd name="T12" fmla="*/ 71 w 133"/>
              <a:gd name="T13" fmla="*/ 44 h 133"/>
              <a:gd name="T14" fmla="*/ 71 w 133"/>
              <a:gd name="T15" fmla="*/ 44 h 133"/>
              <a:gd name="T16" fmla="*/ 44 w 133"/>
              <a:gd name="T17" fmla="*/ 61 h 133"/>
              <a:gd name="T18" fmla="*/ 71 w 133"/>
              <a:gd name="T19" fmla="*/ 88 h 133"/>
              <a:gd name="T20" fmla="*/ 88 w 133"/>
              <a:gd name="T21" fmla="*/ 61 h 133"/>
              <a:gd name="T22" fmla="*/ 71 w 133"/>
              <a:gd name="T23" fmla="*/ 4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3">
                <a:moveTo>
                  <a:pt x="71" y="132"/>
                </a:moveTo>
                <a:lnTo>
                  <a:pt x="71" y="132"/>
                </a:lnTo>
                <a:cubicBezTo>
                  <a:pt x="36" y="132"/>
                  <a:pt x="0" y="96"/>
                  <a:pt x="0" y="61"/>
                </a:cubicBezTo>
                <a:cubicBezTo>
                  <a:pt x="0" y="26"/>
                  <a:pt x="36" y="0"/>
                  <a:pt x="71" y="0"/>
                </a:cubicBezTo>
                <a:cubicBezTo>
                  <a:pt x="106" y="0"/>
                  <a:pt x="132" y="26"/>
                  <a:pt x="132" y="61"/>
                </a:cubicBezTo>
                <a:cubicBezTo>
                  <a:pt x="132" y="96"/>
                  <a:pt x="106" y="132"/>
                  <a:pt x="71" y="132"/>
                </a:cubicBezTo>
                <a:close/>
                <a:moveTo>
                  <a:pt x="71" y="44"/>
                </a:moveTo>
                <a:lnTo>
                  <a:pt x="71" y="44"/>
                </a:lnTo>
                <a:cubicBezTo>
                  <a:pt x="53" y="44"/>
                  <a:pt x="44" y="53"/>
                  <a:pt x="44" y="61"/>
                </a:cubicBezTo>
                <a:cubicBezTo>
                  <a:pt x="44" y="79"/>
                  <a:pt x="53" y="88"/>
                  <a:pt x="71" y="88"/>
                </a:cubicBezTo>
                <a:cubicBezTo>
                  <a:pt x="79" y="88"/>
                  <a:pt x="88" y="79"/>
                  <a:pt x="88" y="61"/>
                </a:cubicBezTo>
                <a:cubicBezTo>
                  <a:pt x="88" y="53"/>
                  <a:pt x="79" y="44"/>
                  <a:pt x="71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1">
            <a:extLst>
              <a:ext uri="{FF2B5EF4-FFF2-40B4-BE49-F238E27FC236}">
                <a16:creationId xmlns:a16="http://schemas.microsoft.com/office/drawing/2014/main" id="{A851D936-818E-3A40-A27F-011175CF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924" y="8083781"/>
            <a:ext cx="45232" cy="352808"/>
          </a:xfrm>
          <a:custGeom>
            <a:avLst/>
            <a:gdLst>
              <a:gd name="T0" fmla="*/ 27 w 45"/>
              <a:gd name="T1" fmla="*/ 343 h 344"/>
              <a:gd name="T2" fmla="*/ 27 w 45"/>
              <a:gd name="T3" fmla="*/ 343 h 344"/>
              <a:gd name="T4" fmla="*/ 0 w 45"/>
              <a:gd name="T5" fmla="*/ 326 h 344"/>
              <a:gd name="T6" fmla="*/ 0 w 45"/>
              <a:gd name="T7" fmla="*/ 18 h 344"/>
              <a:gd name="T8" fmla="*/ 27 w 45"/>
              <a:gd name="T9" fmla="*/ 0 h 344"/>
              <a:gd name="T10" fmla="*/ 44 w 45"/>
              <a:gd name="T11" fmla="*/ 18 h 344"/>
              <a:gd name="T12" fmla="*/ 44 w 45"/>
              <a:gd name="T13" fmla="*/ 326 h 344"/>
              <a:gd name="T14" fmla="*/ 27 w 45"/>
              <a:gd name="T15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44">
                <a:moveTo>
                  <a:pt x="27" y="343"/>
                </a:moveTo>
                <a:lnTo>
                  <a:pt x="27" y="343"/>
                </a:lnTo>
                <a:cubicBezTo>
                  <a:pt x="9" y="343"/>
                  <a:pt x="0" y="334"/>
                  <a:pt x="0" y="3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44" y="326"/>
                  <a:pt x="44" y="326"/>
                  <a:pt x="44" y="326"/>
                </a:cubicBezTo>
                <a:cubicBezTo>
                  <a:pt x="44" y="334"/>
                  <a:pt x="35" y="343"/>
                  <a:pt x="27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2">
            <a:extLst>
              <a:ext uri="{FF2B5EF4-FFF2-40B4-BE49-F238E27FC236}">
                <a16:creationId xmlns:a16="http://schemas.microsoft.com/office/drawing/2014/main" id="{177598ED-CC99-6540-9823-5670878EF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11" y="7509338"/>
            <a:ext cx="217113" cy="877497"/>
          </a:xfrm>
          <a:custGeom>
            <a:avLst/>
            <a:gdLst>
              <a:gd name="T0" fmla="*/ 193 w 212"/>
              <a:gd name="T1" fmla="*/ 853 h 854"/>
              <a:gd name="T2" fmla="*/ 193 w 212"/>
              <a:gd name="T3" fmla="*/ 853 h 854"/>
              <a:gd name="T4" fmla="*/ 176 w 212"/>
              <a:gd name="T5" fmla="*/ 845 h 854"/>
              <a:gd name="T6" fmla="*/ 0 w 212"/>
              <a:gd name="T7" fmla="*/ 440 h 854"/>
              <a:gd name="T8" fmla="*/ 79 w 212"/>
              <a:gd name="T9" fmla="*/ 141 h 854"/>
              <a:gd name="T10" fmla="*/ 176 w 212"/>
              <a:gd name="T11" fmla="*/ 9 h 854"/>
              <a:gd name="T12" fmla="*/ 202 w 212"/>
              <a:gd name="T13" fmla="*/ 9 h 854"/>
              <a:gd name="T14" fmla="*/ 202 w 212"/>
              <a:gd name="T15" fmla="*/ 35 h 854"/>
              <a:gd name="T16" fmla="*/ 114 w 212"/>
              <a:gd name="T17" fmla="*/ 167 h 854"/>
              <a:gd name="T18" fmla="*/ 44 w 212"/>
              <a:gd name="T19" fmla="*/ 440 h 854"/>
              <a:gd name="T20" fmla="*/ 202 w 212"/>
              <a:gd name="T21" fmla="*/ 818 h 854"/>
              <a:gd name="T22" fmla="*/ 202 w 212"/>
              <a:gd name="T23" fmla="*/ 845 h 854"/>
              <a:gd name="T24" fmla="*/ 193 w 212"/>
              <a:gd name="T25" fmla="*/ 853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2" h="854">
                <a:moveTo>
                  <a:pt x="193" y="853"/>
                </a:moveTo>
                <a:lnTo>
                  <a:pt x="193" y="853"/>
                </a:lnTo>
                <a:cubicBezTo>
                  <a:pt x="184" y="853"/>
                  <a:pt x="176" y="853"/>
                  <a:pt x="176" y="845"/>
                </a:cubicBezTo>
                <a:cubicBezTo>
                  <a:pt x="123" y="801"/>
                  <a:pt x="8" y="651"/>
                  <a:pt x="0" y="440"/>
                </a:cubicBezTo>
                <a:cubicBezTo>
                  <a:pt x="0" y="334"/>
                  <a:pt x="26" y="238"/>
                  <a:pt x="79" y="141"/>
                </a:cubicBezTo>
                <a:cubicBezTo>
                  <a:pt x="105" y="97"/>
                  <a:pt x="140" y="44"/>
                  <a:pt x="176" y="9"/>
                </a:cubicBezTo>
                <a:cubicBezTo>
                  <a:pt x="184" y="0"/>
                  <a:pt x="193" y="0"/>
                  <a:pt x="202" y="9"/>
                </a:cubicBezTo>
                <a:cubicBezTo>
                  <a:pt x="211" y="18"/>
                  <a:pt x="211" y="26"/>
                  <a:pt x="202" y="35"/>
                </a:cubicBezTo>
                <a:cubicBezTo>
                  <a:pt x="176" y="71"/>
                  <a:pt x="140" y="115"/>
                  <a:pt x="114" y="167"/>
                </a:cubicBezTo>
                <a:cubicBezTo>
                  <a:pt x="70" y="255"/>
                  <a:pt x="44" y="343"/>
                  <a:pt x="44" y="440"/>
                </a:cubicBezTo>
                <a:cubicBezTo>
                  <a:pt x="52" y="633"/>
                  <a:pt x="158" y="765"/>
                  <a:pt x="202" y="818"/>
                </a:cubicBezTo>
                <a:cubicBezTo>
                  <a:pt x="211" y="827"/>
                  <a:pt x="211" y="836"/>
                  <a:pt x="202" y="845"/>
                </a:cubicBezTo>
                <a:cubicBezTo>
                  <a:pt x="202" y="853"/>
                  <a:pt x="193" y="853"/>
                  <a:pt x="193" y="8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3">
            <a:extLst>
              <a:ext uri="{FF2B5EF4-FFF2-40B4-BE49-F238E27FC236}">
                <a16:creationId xmlns:a16="http://schemas.microsoft.com/office/drawing/2014/main" id="{B6E7C328-1425-5743-A1B8-F5DD3AE74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057" y="7509338"/>
            <a:ext cx="217113" cy="877497"/>
          </a:xfrm>
          <a:custGeom>
            <a:avLst/>
            <a:gdLst>
              <a:gd name="T0" fmla="*/ 26 w 212"/>
              <a:gd name="T1" fmla="*/ 853 h 854"/>
              <a:gd name="T2" fmla="*/ 26 w 212"/>
              <a:gd name="T3" fmla="*/ 853 h 854"/>
              <a:gd name="T4" fmla="*/ 9 w 212"/>
              <a:gd name="T5" fmla="*/ 845 h 854"/>
              <a:gd name="T6" fmla="*/ 9 w 212"/>
              <a:gd name="T7" fmla="*/ 818 h 854"/>
              <a:gd name="T8" fmla="*/ 97 w 212"/>
              <a:gd name="T9" fmla="*/ 695 h 854"/>
              <a:gd name="T10" fmla="*/ 167 w 212"/>
              <a:gd name="T11" fmla="*/ 413 h 854"/>
              <a:gd name="T12" fmla="*/ 9 w 212"/>
              <a:gd name="T13" fmla="*/ 35 h 854"/>
              <a:gd name="T14" fmla="*/ 9 w 212"/>
              <a:gd name="T15" fmla="*/ 9 h 854"/>
              <a:gd name="T16" fmla="*/ 44 w 212"/>
              <a:gd name="T17" fmla="*/ 9 h 854"/>
              <a:gd name="T18" fmla="*/ 211 w 212"/>
              <a:gd name="T19" fmla="*/ 413 h 854"/>
              <a:gd name="T20" fmla="*/ 141 w 212"/>
              <a:gd name="T21" fmla="*/ 713 h 854"/>
              <a:gd name="T22" fmla="*/ 44 w 212"/>
              <a:gd name="T23" fmla="*/ 845 h 854"/>
              <a:gd name="T24" fmla="*/ 26 w 212"/>
              <a:gd name="T25" fmla="*/ 853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2" h="854">
                <a:moveTo>
                  <a:pt x="26" y="853"/>
                </a:moveTo>
                <a:lnTo>
                  <a:pt x="26" y="853"/>
                </a:lnTo>
                <a:cubicBezTo>
                  <a:pt x="18" y="853"/>
                  <a:pt x="18" y="853"/>
                  <a:pt x="9" y="845"/>
                </a:cubicBezTo>
                <a:cubicBezTo>
                  <a:pt x="0" y="845"/>
                  <a:pt x="0" y="827"/>
                  <a:pt x="9" y="818"/>
                </a:cubicBezTo>
                <a:cubicBezTo>
                  <a:pt x="44" y="783"/>
                  <a:pt x="79" y="739"/>
                  <a:pt x="97" y="695"/>
                </a:cubicBezTo>
                <a:cubicBezTo>
                  <a:pt x="150" y="607"/>
                  <a:pt x="167" y="510"/>
                  <a:pt x="167" y="413"/>
                </a:cubicBezTo>
                <a:cubicBezTo>
                  <a:pt x="167" y="220"/>
                  <a:pt x="53" y="88"/>
                  <a:pt x="9" y="35"/>
                </a:cubicBezTo>
                <a:cubicBezTo>
                  <a:pt x="0" y="26"/>
                  <a:pt x="0" y="18"/>
                  <a:pt x="9" y="9"/>
                </a:cubicBezTo>
                <a:cubicBezTo>
                  <a:pt x="18" y="0"/>
                  <a:pt x="35" y="0"/>
                  <a:pt x="44" y="9"/>
                </a:cubicBezTo>
                <a:cubicBezTo>
                  <a:pt x="88" y="62"/>
                  <a:pt x="211" y="202"/>
                  <a:pt x="211" y="413"/>
                </a:cubicBezTo>
                <a:cubicBezTo>
                  <a:pt x="211" y="519"/>
                  <a:pt x="193" y="616"/>
                  <a:pt x="141" y="713"/>
                </a:cubicBezTo>
                <a:cubicBezTo>
                  <a:pt x="114" y="765"/>
                  <a:pt x="79" y="810"/>
                  <a:pt x="44" y="845"/>
                </a:cubicBezTo>
                <a:cubicBezTo>
                  <a:pt x="35" y="853"/>
                  <a:pt x="35" y="853"/>
                  <a:pt x="26" y="8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4">
            <a:extLst>
              <a:ext uri="{FF2B5EF4-FFF2-40B4-BE49-F238E27FC236}">
                <a16:creationId xmlns:a16="http://schemas.microsoft.com/office/drawing/2014/main" id="{83CB8385-608E-B148-A441-8ECEA993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099" y="7726451"/>
            <a:ext cx="696570" cy="696570"/>
          </a:xfrm>
          <a:custGeom>
            <a:avLst/>
            <a:gdLst>
              <a:gd name="T0" fmla="*/ 616 w 679"/>
              <a:gd name="T1" fmla="*/ 185 h 679"/>
              <a:gd name="T2" fmla="*/ 493 w 679"/>
              <a:gd name="T3" fmla="*/ 194 h 679"/>
              <a:gd name="T4" fmla="*/ 440 w 679"/>
              <a:gd name="T5" fmla="*/ 255 h 679"/>
              <a:gd name="T6" fmla="*/ 370 w 679"/>
              <a:gd name="T7" fmla="*/ 431 h 679"/>
              <a:gd name="T8" fmla="*/ 334 w 679"/>
              <a:gd name="T9" fmla="*/ 431 h 679"/>
              <a:gd name="T10" fmla="*/ 326 w 679"/>
              <a:gd name="T11" fmla="*/ 484 h 679"/>
              <a:gd name="T12" fmla="*/ 334 w 679"/>
              <a:gd name="T13" fmla="*/ 493 h 679"/>
              <a:gd name="T14" fmla="*/ 211 w 679"/>
              <a:gd name="T15" fmla="*/ 616 h 679"/>
              <a:gd name="T16" fmla="*/ 176 w 679"/>
              <a:gd name="T17" fmla="*/ 581 h 679"/>
              <a:gd name="T18" fmla="*/ 158 w 679"/>
              <a:gd name="T19" fmla="*/ 572 h 679"/>
              <a:gd name="T20" fmla="*/ 141 w 679"/>
              <a:gd name="T21" fmla="*/ 546 h 679"/>
              <a:gd name="T22" fmla="*/ 115 w 679"/>
              <a:gd name="T23" fmla="*/ 528 h 679"/>
              <a:gd name="T24" fmla="*/ 79 w 679"/>
              <a:gd name="T25" fmla="*/ 563 h 679"/>
              <a:gd name="T26" fmla="*/ 97 w 679"/>
              <a:gd name="T27" fmla="*/ 599 h 679"/>
              <a:gd name="T28" fmla="*/ 44 w 679"/>
              <a:gd name="T29" fmla="*/ 581 h 679"/>
              <a:gd name="T30" fmla="*/ 0 w 679"/>
              <a:gd name="T31" fmla="*/ 607 h 679"/>
              <a:gd name="T32" fmla="*/ 194 w 679"/>
              <a:gd name="T33" fmla="*/ 678 h 679"/>
              <a:gd name="T34" fmla="*/ 203 w 679"/>
              <a:gd name="T35" fmla="*/ 678 h 679"/>
              <a:gd name="T36" fmla="*/ 220 w 679"/>
              <a:gd name="T37" fmla="*/ 678 h 679"/>
              <a:gd name="T38" fmla="*/ 528 w 679"/>
              <a:gd name="T39" fmla="*/ 563 h 679"/>
              <a:gd name="T40" fmla="*/ 537 w 679"/>
              <a:gd name="T41" fmla="*/ 554 h 679"/>
              <a:gd name="T42" fmla="*/ 546 w 679"/>
              <a:gd name="T43" fmla="*/ 546 h 679"/>
              <a:gd name="T44" fmla="*/ 634 w 679"/>
              <a:gd name="T45" fmla="*/ 9 h 679"/>
              <a:gd name="T46" fmla="*/ 590 w 679"/>
              <a:gd name="T47" fmla="*/ 53 h 679"/>
              <a:gd name="T48" fmla="*/ 625 w 679"/>
              <a:gd name="T49" fmla="*/ 185 h 679"/>
              <a:gd name="T50" fmla="*/ 326 w 679"/>
              <a:gd name="T51" fmla="*/ 590 h 679"/>
              <a:gd name="T52" fmla="*/ 396 w 679"/>
              <a:gd name="T53" fmla="*/ 510 h 679"/>
              <a:gd name="T54" fmla="*/ 458 w 679"/>
              <a:gd name="T55" fmla="*/ 528 h 679"/>
              <a:gd name="T56" fmla="*/ 334 w 679"/>
              <a:gd name="T57" fmla="*/ 607 h 679"/>
              <a:gd name="T58" fmla="*/ 502 w 679"/>
              <a:gd name="T59" fmla="*/ 493 h 679"/>
              <a:gd name="T60" fmla="*/ 431 w 679"/>
              <a:gd name="T61" fmla="*/ 458 h 679"/>
              <a:gd name="T62" fmla="*/ 493 w 679"/>
              <a:gd name="T63" fmla="*/ 255 h 679"/>
              <a:gd name="T64" fmla="*/ 616 w 679"/>
              <a:gd name="T65" fmla="*/ 247 h 679"/>
              <a:gd name="T66" fmla="*/ 510 w 679"/>
              <a:gd name="T67" fmla="*/ 493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9" h="679">
                <a:moveTo>
                  <a:pt x="616" y="185"/>
                </a:moveTo>
                <a:lnTo>
                  <a:pt x="616" y="185"/>
                </a:lnTo>
                <a:cubicBezTo>
                  <a:pt x="502" y="185"/>
                  <a:pt x="502" y="185"/>
                  <a:pt x="502" y="185"/>
                </a:cubicBezTo>
                <a:cubicBezTo>
                  <a:pt x="493" y="185"/>
                  <a:pt x="493" y="194"/>
                  <a:pt x="493" y="194"/>
                </a:cubicBezTo>
                <a:cubicBezTo>
                  <a:pt x="475" y="211"/>
                  <a:pt x="458" y="229"/>
                  <a:pt x="440" y="247"/>
                </a:cubicBezTo>
                <a:lnTo>
                  <a:pt x="440" y="255"/>
                </a:lnTo>
                <a:cubicBezTo>
                  <a:pt x="431" y="317"/>
                  <a:pt x="414" y="370"/>
                  <a:pt x="379" y="431"/>
                </a:cubicBezTo>
                <a:lnTo>
                  <a:pt x="370" y="431"/>
                </a:lnTo>
                <a:cubicBezTo>
                  <a:pt x="361" y="431"/>
                  <a:pt x="352" y="431"/>
                  <a:pt x="343" y="431"/>
                </a:cubicBezTo>
                <a:cubicBezTo>
                  <a:pt x="334" y="422"/>
                  <a:pt x="334" y="431"/>
                  <a:pt x="334" y="431"/>
                </a:cubicBezTo>
                <a:cubicBezTo>
                  <a:pt x="317" y="475"/>
                  <a:pt x="317" y="475"/>
                  <a:pt x="317" y="475"/>
                </a:cubicBezTo>
                <a:cubicBezTo>
                  <a:pt x="317" y="475"/>
                  <a:pt x="317" y="484"/>
                  <a:pt x="326" y="484"/>
                </a:cubicBezTo>
                <a:cubicBezTo>
                  <a:pt x="326" y="484"/>
                  <a:pt x="326" y="484"/>
                  <a:pt x="334" y="484"/>
                </a:cubicBezTo>
                <a:lnTo>
                  <a:pt x="334" y="493"/>
                </a:lnTo>
                <a:cubicBezTo>
                  <a:pt x="299" y="537"/>
                  <a:pt x="264" y="581"/>
                  <a:pt x="220" y="616"/>
                </a:cubicBezTo>
                <a:cubicBezTo>
                  <a:pt x="211" y="616"/>
                  <a:pt x="211" y="616"/>
                  <a:pt x="211" y="616"/>
                </a:cubicBezTo>
                <a:cubicBezTo>
                  <a:pt x="194" y="607"/>
                  <a:pt x="185" y="599"/>
                  <a:pt x="176" y="581"/>
                </a:cubicBezTo>
                <a:lnTo>
                  <a:pt x="176" y="581"/>
                </a:lnTo>
                <a:lnTo>
                  <a:pt x="167" y="581"/>
                </a:lnTo>
                <a:lnTo>
                  <a:pt x="158" y="572"/>
                </a:lnTo>
                <a:cubicBezTo>
                  <a:pt x="150" y="563"/>
                  <a:pt x="141" y="554"/>
                  <a:pt x="141" y="546"/>
                </a:cubicBezTo>
                <a:lnTo>
                  <a:pt x="141" y="546"/>
                </a:lnTo>
                <a:cubicBezTo>
                  <a:pt x="132" y="546"/>
                  <a:pt x="132" y="537"/>
                  <a:pt x="123" y="528"/>
                </a:cubicBezTo>
                <a:cubicBezTo>
                  <a:pt x="123" y="528"/>
                  <a:pt x="123" y="528"/>
                  <a:pt x="115" y="528"/>
                </a:cubicBezTo>
                <a:cubicBezTo>
                  <a:pt x="106" y="537"/>
                  <a:pt x="97" y="546"/>
                  <a:pt x="88" y="554"/>
                </a:cubicBezTo>
                <a:cubicBezTo>
                  <a:pt x="79" y="554"/>
                  <a:pt x="79" y="563"/>
                  <a:pt x="79" y="563"/>
                </a:cubicBezTo>
                <a:cubicBezTo>
                  <a:pt x="88" y="572"/>
                  <a:pt x="97" y="581"/>
                  <a:pt x="106" y="590"/>
                </a:cubicBezTo>
                <a:lnTo>
                  <a:pt x="97" y="599"/>
                </a:lnTo>
                <a:cubicBezTo>
                  <a:pt x="79" y="599"/>
                  <a:pt x="62" y="590"/>
                  <a:pt x="53" y="581"/>
                </a:cubicBezTo>
                <a:cubicBezTo>
                  <a:pt x="44" y="581"/>
                  <a:pt x="44" y="581"/>
                  <a:pt x="44" y="581"/>
                </a:cubicBezTo>
                <a:cubicBezTo>
                  <a:pt x="35" y="590"/>
                  <a:pt x="27" y="590"/>
                  <a:pt x="18" y="599"/>
                </a:cubicBezTo>
                <a:cubicBezTo>
                  <a:pt x="9" y="599"/>
                  <a:pt x="9" y="607"/>
                  <a:pt x="0" y="607"/>
                </a:cubicBezTo>
                <a:lnTo>
                  <a:pt x="0" y="616"/>
                </a:lnTo>
                <a:cubicBezTo>
                  <a:pt x="62" y="651"/>
                  <a:pt x="132" y="669"/>
                  <a:pt x="194" y="678"/>
                </a:cubicBezTo>
                <a:lnTo>
                  <a:pt x="203" y="678"/>
                </a:lnTo>
                <a:lnTo>
                  <a:pt x="203" y="678"/>
                </a:lnTo>
                <a:cubicBezTo>
                  <a:pt x="203" y="678"/>
                  <a:pt x="203" y="678"/>
                  <a:pt x="211" y="678"/>
                </a:cubicBezTo>
                <a:lnTo>
                  <a:pt x="220" y="678"/>
                </a:lnTo>
                <a:cubicBezTo>
                  <a:pt x="334" y="678"/>
                  <a:pt x="440" y="634"/>
                  <a:pt x="528" y="563"/>
                </a:cubicBezTo>
                <a:lnTo>
                  <a:pt x="528" y="563"/>
                </a:lnTo>
                <a:cubicBezTo>
                  <a:pt x="528" y="554"/>
                  <a:pt x="537" y="554"/>
                  <a:pt x="537" y="554"/>
                </a:cubicBezTo>
                <a:lnTo>
                  <a:pt x="537" y="554"/>
                </a:lnTo>
                <a:lnTo>
                  <a:pt x="537" y="546"/>
                </a:lnTo>
                <a:cubicBezTo>
                  <a:pt x="546" y="546"/>
                  <a:pt x="546" y="546"/>
                  <a:pt x="546" y="546"/>
                </a:cubicBezTo>
                <a:cubicBezTo>
                  <a:pt x="634" y="458"/>
                  <a:pt x="678" y="343"/>
                  <a:pt x="678" y="220"/>
                </a:cubicBezTo>
                <a:cubicBezTo>
                  <a:pt x="678" y="141"/>
                  <a:pt x="660" y="71"/>
                  <a:pt x="634" y="9"/>
                </a:cubicBezTo>
                <a:cubicBezTo>
                  <a:pt x="625" y="0"/>
                  <a:pt x="616" y="0"/>
                  <a:pt x="616" y="9"/>
                </a:cubicBezTo>
                <a:cubicBezTo>
                  <a:pt x="607" y="18"/>
                  <a:pt x="598" y="36"/>
                  <a:pt x="590" y="53"/>
                </a:cubicBezTo>
                <a:lnTo>
                  <a:pt x="590" y="53"/>
                </a:lnTo>
                <a:cubicBezTo>
                  <a:pt x="607" y="97"/>
                  <a:pt x="616" y="141"/>
                  <a:pt x="625" y="185"/>
                </a:cubicBezTo>
                <a:cubicBezTo>
                  <a:pt x="625" y="185"/>
                  <a:pt x="625" y="185"/>
                  <a:pt x="616" y="185"/>
                </a:cubicBezTo>
                <a:close/>
                <a:moveTo>
                  <a:pt x="326" y="590"/>
                </a:moveTo>
                <a:lnTo>
                  <a:pt x="326" y="590"/>
                </a:lnTo>
                <a:cubicBezTo>
                  <a:pt x="352" y="563"/>
                  <a:pt x="370" y="537"/>
                  <a:pt x="396" y="510"/>
                </a:cubicBezTo>
                <a:cubicBezTo>
                  <a:pt x="396" y="502"/>
                  <a:pt x="396" y="502"/>
                  <a:pt x="405" y="502"/>
                </a:cubicBezTo>
                <a:cubicBezTo>
                  <a:pt x="423" y="510"/>
                  <a:pt x="440" y="519"/>
                  <a:pt x="458" y="528"/>
                </a:cubicBezTo>
                <a:cubicBezTo>
                  <a:pt x="458" y="537"/>
                  <a:pt x="458" y="537"/>
                  <a:pt x="458" y="546"/>
                </a:cubicBezTo>
                <a:cubicBezTo>
                  <a:pt x="423" y="572"/>
                  <a:pt x="379" y="590"/>
                  <a:pt x="334" y="607"/>
                </a:cubicBezTo>
                <a:cubicBezTo>
                  <a:pt x="326" y="607"/>
                  <a:pt x="317" y="599"/>
                  <a:pt x="326" y="590"/>
                </a:cubicBezTo>
                <a:close/>
                <a:moveTo>
                  <a:pt x="502" y="493"/>
                </a:moveTo>
                <a:lnTo>
                  <a:pt x="502" y="493"/>
                </a:lnTo>
                <a:cubicBezTo>
                  <a:pt x="484" y="484"/>
                  <a:pt x="458" y="467"/>
                  <a:pt x="431" y="458"/>
                </a:cubicBezTo>
                <a:lnTo>
                  <a:pt x="431" y="449"/>
                </a:lnTo>
                <a:cubicBezTo>
                  <a:pt x="466" y="387"/>
                  <a:pt x="484" y="317"/>
                  <a:pt x="493" y="255"/>
                </a:cubicBezTo>
                <a:cubicBezTo>
                  <a:pt x="493" y="247"/>
                  <a:pt x="493" y="247"/>
                  <a:pt x="502" y="247"/>
                </a:cubicBezTo>
                <a:cubicBezTo>
                  <a:pt x="616" y="247"/>
                  <a:pt x="616" y="247"/>
                  <a:pt x="616" y="247"/>
                </a:cubicBezTo>
                <a:cubicBezTo>
                  <a:pt x="625" y="247"/>
                  <a:pt x="625" y="247"/>
                  <a:pt x="625" y="255"/>
                </a:cubicBezTo>
                <a:cubicBezTo>
                  <a:pt x="616" y="343"/>
                  <a:pt x="572" y="431"/>
                  <a:pt x="510" y="493"/>
                </a:cubicBezTo>
                <a:cubicBezTo>
                  <a:pt x="510" y="493"/>
                  <a:pt x="510" y="502"/>
                  <a:pt x="502" y="49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5">
            <a:extLst>
              <a:ext uri="{FF2B5EF4-FFF2-40B4-BE49-F238E27FC236}">
                <a16:creationId xmlns:a16="http://schemas.microsoft.com/office/drawing/2014/main" id="{D283D273-4944-8D4A-9FDA-A6472B9B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1369" y="7473153"/>
            <a:ext cx="705616" cy="723709"/>
          </a:xfrm>
          <a:custGeom>
            <a:avLst/>
            <a:gdLst>
              <a:gd name="T0" fmla="*/ 105 w 687"/>
              <a:gd name="T1" fmla="*/ 651 h 705"/>
              <a:gd name="T2" fmla="*/ 61 w 687"/>
              <a:gd name="T3" fmla="*/ 493 h 705"/>
              <a:gd name="T4" fmla="*/ 105 w 687"/>
              <a:gd name="T5" fmla="*/ 484 h 705"/>
              <a:gd name="T6" fmla="*/ 132 w 687"/>
              <a:gd name="T7" fmla="*/ 448 h 705"/>
              <a:gd name="T8" fmla="*/ 61 w 687"/>
              <a:gd name="T9" fmla="*/ 431 h 705"/>
              <a:gd name="T10" fmla="*/ 167 w 687"/>
              <a:gd name="T11" fmla="*/ 185 h 705"/>
              <a:gd name="T12" fmla="*/ 246 w 687"/>
              <a:gd name="T13" fmla="*/ 220 h 705"/>
              <a:gd name="T14" fmla="*/ 202 w 687"/>
              <a:gd name="T15" fmla="*/ 369 h 705"/>
              <a:gd name="T16" fmla="*/ 211 w 687"/>
              <a:gd name="T17" fmla="*/ 378 h 705"/>
              <a:gd name="T18" fmla="*/ 255 w 687"/>
              <a:gd name="T19" fmla="*/ 361 h 705"/>
              <a:gd name="T20" fmla="*/ 316 w 687"/>
              <a:gd name="T21" fmla="*/ 246 h 705"/>
              <a:gd name="T22" fmla="*/ 431 w 687"/>
              <a:gd name="T23" fmla="*/ 264 h 705"/>
              <a:gd name="T24" fmla="*/ 466 w 687"/>
              <a:gd name="T25" fmla="*/ 211 h 705"/>
              <a:gd name="T26" fmla="*/ 352 w 687"/>
              <a:gd name="T27" fmla="*/ 193 h 705"/>
              <a:gd name="T28" fmla="*/ 466 w 687"/>
              <a:gd name="T29" fmla="*/ 61 h 705"/>
              <a:gd name="T30" fmla="*/ 554 w 687"/>
              <a:gd name="T31" fmla="*/ 141 h 705"/>
              <a:gd name="T32" fmla="*/ 598 w 687"/>
              <a:gd name="T33" fmla="*/ 123 h 705"/>
              <a:gd name="T34" fmla="*/ 580 w 687"/>
              <a:gd name="T35" fmla="*/ 97 h 705"/>
              <a:gd name="T36" fmla="*/ 633 w 687"/>
              <a:gd name="T37" fmla="*/ 97 h 705"/>
              <a:gd name="T38" fmla="*/ 686 w 687"/>
              <a:gd name="T39" fmla="*/ 70 h 705"/>
              <a:gd name="T40" fmla="*/ 484 w 687"/>
              <a:gd name="T41" fmla="*/ 9 h 705"/>
              <a:gd name="T42" fmla="*/ 475 w 687"/>
              <a:gd name="T43" fmla="*/ 0 h 705"/>
              <a:gd name="T44" fmla="*/ 457 w 687"/>
              <a:gd name="T45" fmla="*/ 0 h 705"/>
              <a:gd name="T46" fmla="*/ 158 w 687"/>
              <a:gd name="T47" fmla="*/ 123 h 705"/>
              <a:gd name="T48" fmla="*/ 140 w 687"/>
              <a:gd name="T49" fmla="*/ 132 h 705"/>
              <a:gd name="T50" fmla="*/ 132 w 687"/>
              <a:gd name="T51" fmla="*/ 141 h 705"/>
              <a:gd name="T52" fmla="*/ 61 w 687"/>
              <a:gd name="T53" fmla="*/ 695 h 705"/>
              <a:gd name="T54" fmla="*/ 88 w 687"/>
              <a:gd name="T55" fmla="*/ 677 h 705"/>
              <a:gd name="T56" fmla="*/ 105 w 687"/>
              <a:gd name="T57" fmla="*/ 651 h 705"/>
              <a:gd name="T58" fmla="*/ 360 w 687"/>
              <a:gd name="T59" fmla="*/ 88 h 705"/>
              <a:gd name="T60" fmla="*/ 281 w 687"/>
              <a:gd name="T61" fmla="*/ 176 h 705"/>
              <a:gd name="T62" fmla="*/ 229 w 687"/>
              <a:gd name="T63" fmla="*/ 132 h 705"/>
              <a:gd name="T64" fmla="*/ 360 w 687"/>
              <a:gd name="T65" fmla="*/ 88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7" h="705">
                <a:moveTo>
                  <a:pt x="105" y="651"/>
                </a:moveTo>
                <a:lnTo>
                  <a:pt x="105" y="651"/>
                </a:lnTo>
                <a:cubicBezTo>
                  <a:pt x="79" y="607"/>
                  <a:pt x="61" y="554"/>
                  <a:pt x="61" y="501"/>
                </a:cubicBezTo>
                <a:cubicBezTo>
                  <a:pt x="61" y="493"/>
                  <a:pt x="61" y="493"/>
                  <a:pt x="61" y="493"/>
                </a:cubicBezTo>
                <a:cubicBezTo>
                  <a:pt x="97" y="493"/>
                  <a:pt x="97" y="493"/>
                  <a:pt x="97" y="493"/>
                </a:cubicBezTo>
                <a:cubicBezTo>
                  <a:pt x="97" y="493"/>
                  <a:pt x="105" y="493"/>
                  <a:pt x="105" y="484"/>
                </a:cubicBezTo>
                <a:cubicBezTo>
                  <a:pt x="105" y="475"/>
                  <a:pt x="114" y="466"/>
                  <a:pt x="114" y="466"/>
                </a:cubicBezTo>
                <a:cubicBezTo>
                  <a:pt x="132" y="448"/>
                  <a:pt x="132" y="448"/>
                  <a:pt x="132" y="448"/>
                </a:cubicBezTo>
                <a:cubicBezTo>
                  <a:pt x="140" y="440"/>
                  <a:pt x="132" y="431"/>
                  <a:pt x="123" y="431"/>
                </a:cubicBezTo>
                <a:cubicBezTo>
                  <a:pt x="61" y="431"/>
                  <a:pt x="61" y="431"/>
                  <a:pt x="61" y="431"/>
                </a:cubicBezTo>
                <a:lnTo>
                  <a:pt x="61" y="431"/>
                </a:lnTo>
                <a:cubicBezTo>
                  <a:pt x="70" y="334"/>
                  <a:pt x="105" y="246"/>
                  <a:pt x="167" y="185"/>
                </a:cubicBezTo>
                <a:lnTo>
                  <a:pt x="176" y="185"/>
                </a:lnTo>
                <a:cubicBezTo>
                  <a:pt x="202" y="202"/>
                  <a:pt x="220" y="211"/>
                  <a:pt x="246" y="220"/>
                </a:cubicBezTo>
                <a:cubicBezTo>
                  <a:pt x="255" y="220"/>
                  <a:pt x="255" y="229"/>
                  <a:pt x="255" y="229"/>
                </a:cubicBezTo>
                <a:cubicBezTo>
                  <a:pt x="229" y="282"/>
                  <a:pt x="211" y="325"/>
                  <a:pt x="202" y="369"/>
                </a:cubicBezTo>
                <a:cubicBezTo>
                  <a:pt x="193" y="378"/>
                  <a:pt x="202" y="378"/>
                  <a:pt x="211" y="378"/>
                </a:cubicBezTo>
                <a:lnTo>
                  <a:pt x="211" y="378"/>
                </a:lnTo>
                <a:cubicBezTo>
                  <a:pt x="255" y="361"/>
                  <a:pt x="255" y="361"/>
                  <a:pt x="255" y="361"/>
                </a:cubicBezTo>
                <a:lnTo>
                  <a:pt x="255" y="361"/>
                </a:lnTo>
                <a:cubicBezTo>
                  <a:pt x="272" y="325"/>
                  <a:pt x="281" y="282"/>
                  <a:pt x="308" y="246"/>
                </a:cubicBezTo>
                <a:cubicBezTo>
                  <a:pt x="308" y="246"/>
                  <a:pt x="308" y="246"/>
                  <a:pt x="316" y="246"/>
                </a:cubicBezTo>
                <a:cubicBezTo>
                  <a:pt x="352" y="255"/>
                  <a:pt x="387" y="264"/>
                  <a:pt x="422" y="264"/>
                </a:cubicBezTo>
                <a:lnTo>
                  <a:pt x="431" y="264"/>
                </a:lnTo>
                <a:cubicBezTo>
                  <a:pt x="440" y="246"/>
                  <a:pt x="457" y="237"/>
                  <a:pt x="466" y="220"/>
                </a:cubicBezTo>
                <a:cubicBezTo>
                  <a:pt x="475" y="220"/>
                  <a:pt x="466" y="211"/>
                  <a:pt x="466" y="211"/>
                </a:cubicBezTo>
                <a:cubicBezTo>
                  <a:pt x="457" y="211"/>
                  <a:pt x="457" y="211"/>
                  <a:pt x="457" y="211"/>
                </a:cubicBezTo>
                <a:cubicBezTo>
                  <a:pt x="422" y="211"/>
                  <a:pt x="387" y="202"/>
                  <a:pt x="352" y="193"/>
                </a:cubicBezTo>
                <a:cubicBezTo>
                  <a:pt x="343" y="193"/>
                  <a:pt x="343" y="193"/>
                  <a:pt x="343" y="185"/>
                </a:cubicBezTo>
                <a:cubicBezTo>
                  <a:pt x="378" y="141"/>
                  <a:pt x="413" y="106"/>
                  <a:pt x="466" y="61"/>
                </a:cubicBezTo>
                <a:cubicBezTo>
                  <a:pt x="466" y="61"/>
                  <a:pt x="466" y="61"/>
                  <a:pt x="475" y="61"/>
                </a:cubicBezTo>
                <a:cubicBezTo>
                  <a:pt x="501" y="88"/>
                  <a:pt x="527" y="114"/>
                  <a:pt x="554" y="141"/>
                </a:cubicBezTo>
                <a:cubicBezTo>
                  <a:pt x="554" y="150"/>
                  <a:pt x="554" y="150"/>
                  <a:pt x="563" y="150"/>
                </a:cubicBezTo>
                <a:cubicBezTo>
                  <a:pt x="571" y="141"/>
                  <a:pt x="580" y="132"/>
                  <a:pt x="598" y="123"/>
                </a:cubicBezTo>
                <a:lnTo>
                  <a:pt x="598" y="114"/>
                </a:lnTo>
                <a:cubicBezTo>
                  <a:pt x="589" y="106"/>
                  <a:pt x="589" y="97"/>
                  <a:pt x="580" y="97"/>
                </a:cubicBezTo>
                <a:cubicBezTo>
                  <a:pt x="571" y="88"/>
                  <a:pt x="580" y="79"/>
                  <a:pt x="589" y="79"/>
                </a:cubicBezTo>
                <a:cubicBezTo>
                  <a:pt x="607" y="88"/>
                  <a:pt x="616" y="88"/>
                  <a:pt x="633" y="97"/>
                </a:cubicBezTo>
                <a:lnTo>
                  <a:pt x="633" y="97"/>
                </a:lnTo>
                <a:cubicBezTo>
                  <a:pt x="651" y="88"/>
                  <a:pt x="668" y="79"/>
                  <a:pt x="686" y="70"/>
                </a:cubicBezTo>
                <a:lnTo>
                  <a:pt x="686" y="61"/>
                </a:lnTo>
                <a:cubicBezTo>
                  <a:pt x="624" y="26"/>
                  <a:pt x="554" y="9"/>
                  <a:pt x="484" y="9"/>
                </a:cubicBezTo>
                <a:lnTo>
                  <a:pt x="484" y="9"/>
                </a:lnTo>
                <a:cubicBezTo>
                  <a:pt x="484" y="0"/>
                  <a:pt x="475" y="0"/>
                  <a:pt x="475" y="0"/>
                </a:cubicBezTo>
                <a:lnTo>
                  <a:pt x="475" y="0"/>
                </a:lnTo>
                <a:cubicBezTo>
                  <a:pt x="466" y="0"/>
                  <a:pt x="466" y="0"/>
                  <a:pt x="457" y="0"/>
                </a:cubicBezTo>
                <a:lnTo>
                  <a:pt x="457" y="0"/>
                </a:lnTo>
                <a:cubicBezTo>
                  <a:pt x="343" y="9"/>
                  <a:pt x="237" y="44"/>
                  <a:pt x="158" y="123"/>
                </a:cubicBezTo>
                <a:lnTo>
                  <a:pt x="149" y="123"/>
                </a:lnTo>
                <a:cubicBezTo>
                  <a:pt x="149" y="123"/>
                  <a:pt x="149" y="123"/>
                  <a:pt x="140" y="132"/>
                </a:cubicBezTo>
                <a:lnTo>
                  <a:pt x="140" y="132"/>
                </a:lnTo>
                <a:cubicBezTo>
                  <a:pt x="140" y="132"/>
                  <a:pt x="140" y="132"/>
                  <a:pt x="132" y="141"/>
                </a:cubicBezTo>
                <a:cubicBezTo>
                  <a:pt x="44" y="229"/>
                  <a:pt x="0" y="343"/>
                  <a:pt x="0" y="466"/>
                </a:cubicBezTo>
                <a:cubicBezTo>
                  <a:pt x="0" y="545"/>
                  <a:pt x="26" y="624"/>
                  <a:pt x="61" y="695"/>
                </a:cubicBezTo>
                <a:cubicBezTo>
                  <a:pt x="70" y="704"/>
                  <a:pt x="70" y="704"/>
                  <a:pt x="79" y="695"/>
                </a:cubicBezTo>
                <a:cubicBezTo>
                  <a:pt x="79" y="695"/>
                  <a:pt x="88" y="686"/>
                  <a:pt x="88" y="677"/>
                </a:cubicBezTo>
                <a:cubicBezTo>
                  <a:pt x="88" y="668"/>
                  <a:pt x="97" y="660"/>
                  <a:pt x="105" y="660"/>
                </a:cubicBezTo>
                <a:cubicBezTo>
                  <a:pt x="105" y="651"/>
                  <a:pt x="105" y="651"/>
                  <a:pt x="105" y="651"/>
                </a:cubicBezTo>
                <a:close/>
                <a:moveTo>
                  <a:pt x="360" y="88"/>
                </a:moveTo>
                <a:lnTo>
                  <a:pt x="360" y="88"/>
                </a:lnTo>
                <a:cubicBezTo>
                  <a:pt x="334" y="114"/>
                  <a:pt x="308" y="141"/>
                  <a:pt x="290" y="176"/>
                </a:cubicBezTo>
                <a:lnTo>
                  <a:pt x="281" y="176"/>
                </a:lnTo>
                <a:cubicBezTo>
                  <a:pt x="264" y="167"/>
                  <a:pt x="246" y="158"/>
                  <a:pt x="229" y="150"/>
                </a:cubicBezTo>
                <a:cubicBezTo>
                  <a:pt x="220" y="150"/>
                  <a:pt x="220" y="141"/>
                  <a:pt x="229" y="132"/>
                </a:cubicBezTo>
                <a:cubicBezTo>
                  <a:pt x="264" y="106"/>
                  <a:pt x="308" y="88"/>
                  <a:pt x="352" y="79"/>
                </a:cubicBezTo>
                <a:cubicBezTo>
                  <a:pt x="360" y="70"/>
                  <a:pt x="360" y="79"/>
                  <a:pt x="360" y="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6">
            <a:extLst>
              <a:ext uri="{FF2B5EF4-FFF2-40B4-BE49-F238E27FC236}">
                <a16:creationId xmlns:a16="http://schemas.microsoft.com/office/drawing/2014/main" id="{47B95667-7FC8-644E-90B4-9BD262A1E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0172" y="7518384"/>
            <a:ext cx="850358" cy="832265"/>
          </a:xfrm>
          <a:custGeom>
            <a:avLst/>
            <a:gdLst>
              <a:gd name="T0" fmla="*/ 818 w 828"/>
              <a:gd name="T1" fmla="*/ 9 h 810"/>
              <a:gd name="T2" fmla="*/ 801 w 828"/>
              <a:gd name="T3" fmla="*/ 0 h 810"/>
              <a:gd name="T4" fmla="*/ 379 w 828"/>
              <a:gd name="T5" fmla="*/ 264 h 810"/>
              <a:gd name="T6" fmla="*/ 159 w 828"/>
              <a:gd name="T7" fmla="*/ 369 h 810"/>
              <a:gd name="T8" fmla="*/ 79 w 828"/>
              <a:gd name="T9" fmla="*/ 440 h 810"/>
              <a:gd name="T10" fmla="*/ 79 w 828"/>
              <a:gd name="T11" fmla="*/ 475 h 810"/>
              <a:gd name="T12" fmla="*/ 238 w 828"/>
              <a:gd name="T13" fmla="*/ 457 h 810"/>
              <a:gd name="T14" fmla="*/ 247 w 828"/>
              <a:gd name="T15" fmla="*/ 493 h 810"/>
              <a:gd name="T16" fmla="*/ 185 w 828"/>
              <a:gd name="T17" fmla="*/ 510 h 810"/>
              <a:gd name="T18" fmla="*/ 53 w 828"/>
              <a:gd name="T19" fmla="*/ 651 h 810"/>
              <a:gd name="T20" fmla="*/ 62 w 828"/>
              <a:gd name="T21" fmla="*/ 809 h 810"/>
              <a:gd name="T22" fmla="*/ 291 w 828"/>
              <a:gd name="T23" fmla="*/ 686 h 810"/>
              <a:gd name="T24" fmla="*/ 317 w 828"/>
              <a:gd name="T25" fmla="*/ 589 h 810"/>
              <a:gd name="T26" fmla="*/ 352 w 828"/>
              <a:gd name="T27" fmla="*/ 572 h 810"/>
              <a:gd name="T28" fmla="*/ 352 w 828"/>
              <a:gd name="T29" fmla="*/ 730 h 810"/>
              <a:gd name="T30" fmla="*/ 361 w 828"/>
              <a:gd name="T31" fmla="*/ 748 h 810"/>
              <a:gd name="T32" fmla="*/ 449 w 828"/>
              <a:gd name="T33" fmla="*/ 677 h 810"/>
              <a:gd name="T34" fmla="*/ 519 w 828"/>
              <a:gd name="T35" fmla="*/ 484 h 810"/>
              <a:gd name="T36" fmla="*/ 818 w 828"/>
              <a:gd name="T37" fmla="*/ 35 h 810"/>
              <a:gd name="T38" fmla="*/ 818 w 828"/>
              <a:gd name="T39" fmla="*/ 9 h 810"/>
              <a:gd name="T40" fmla="*/ 247 w 828"/>
              <a:gd name="T41" fmla="*/ 422 h 810"/>
              <a:gd name="T42" fmla="*/ 176 w 828"/>
              <a:gd name="T43" fmla="*/ 404 h 810"/>
              <a:gd name="T44" fmla="*/ 247 w 828"/>
              <a:gd name="T45" fmla="*/ 422 h 810"/>
              <a:gd name="T46" fmla="*/ 264 w 828"/>
              <a:gd name="T47" fmla="*/ 624 h 810"/>
              <a:gd name="T48" fmla="*/ 159 w 828"/>
              <a:gd name="T49" fmla="*/ 712 h 810"/>
              <a:gd name="T50" fmla="*/ 115 w 828"/>
              <a:gd name="T51" fmla="*/ 669 h 810"/>
              <a:gd name="T52" fmla="*/ 203 w 828"/>
              <a:gd name="T53" fmla="*/ 563 h 810"/>
              <a:gd name="T54" fmla="*/ 238 w 828"/>
              <a:gd name="T55" fmla="*/ 563 h 810"/>
              <a:gd name="T56" fmla="*/ 220 w 828"/>
              <a:gd name="T57" fmla="*/ 607 h 810"/>
              <a:gd name="T58" fmla="*/ 264 w 828"/>
              <a:gd name="T59" fmla="*/ 589 h 810"/>
              <a:gd name="T60" fmla="*/ 423 w 828"/>
              <a:gd name="T61" fmla="*/ 651 h 810"/>
              <a:gd name="T62" fmla="*/ 396 w 828"/>
              <a:gd name="T63" fmla="*/ 677 h 810"/>
              <a:gd name="T64" fmla="*/ 458 w 828"/>
              <a:gd name="T65" fmla="*/ 536 h 810"/>
              <a:gd name="T66" fmla="*/ 519 w 828"/>
              <a:gd name="T67" fmla="*/ 440 h 810"/>
              <a:gd name="T68" fmla="*/ 379 w 828"/>
              <a:gd name="T69" fmla="*/ 545 h 810"/>
              <a:gd name="T70" fmla="*/ 431 w 828"/>
              <a:gd name="T71" fmla="*/ 422 h 810"/>
              <a:gd name="T72" fmla="*/ 405 w 828"/>
              <a:gd name="T73" fmla="*/ 387 h 810"/>
              <a:gd name="T74" fmla="*/ 273 w 828"/>
              <a:gd name="T75" fmla="*/ 440 h 810"/>
              <a:gd name="T76" fmla="*/ 774 w 828"/>
              <a:gd name="T77" fmla="*/ 53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28" h="810">
                <a:moveTo>
                  <a:pt x="818" y="9"/>
                </a:moveTo>
                <a:lnTo>
                  <a:pt x="818" y="9"/>
                </a:lnTo>
                <a:lnTo>
                  <a:pt x="818" y="9"/>
                </a:lnTo>
                <a:cubicBezTo>
                  <a:pt x="810" y="0"/>
                  <a:pt x="810" y="0"/>
                  <a:pt x="801" y="0"/>
                </a:cubicBezTo>
                <a:cubicBezTo>
                  <a:pt x="766" y="9"/>
                  <a:pt x="766" y="9"/>
                  <a:pt x="766" y="9"/>
                </a:cubicBezTo>
                <a:cubicBezTo>
                  <a:pt x="607" y="62"/>
                  <a:pt x="475" y="149"/>
                  <a:pt x="379" y="264"/>
                </a:cubicBezTo>
                <a:cubicBezTo>
                  <a:pt x="334" y="308"/>
                  <a:pt x="334" y="308"/>
                  <a:pt x="334" y="308"/>
                </a:cubicBezTo>
                <a:cubicBezTo>
                  <a:pt x="159" y="369"/>
                  <a:pt x="159" y="369"/>
                  <a:pt x="159" y="369"/>
                </a:cubicBezTo>
                <a:cubicBezTo>
                  <a:pt x="159" y="369"/>
                  <a:pt x="150" y="369"/>
                  <a:pt x="150" y="378"/>
                </a:cubicBezTo>
                <a:cubicBezTo>
                  <a:pt x="79" y="440"/>
                  <a:pt x="79" y="440"/>
                  <a:pt x="79" y="440"/>
                </a:cubicBezTo>
                <a:cubicBezTo>
                  <a:pt x="71" y="449"/>
                  <a:pt x="71" y="457"/>
                  <a:pt x="79" y="466"/>
                </a:cubicBezTo>
                <a:cubicBezTo>
                  <a:pt x="79" y="466"/>
                  <a:pt x="79" y="466"/>
                  <a:pt x="79" y="475"/>
                </a:cubicBezTo>
                <a:cubicBezTo>
                  <a:pt x="88" y="475"/>
                  <a:pt x="88" y="475"/>
                  <a:pt x="97" y="475"/>
                </a:cubicBezTo>
                <a:cubicBezTo>
                  <a:pt x="238" y="457"/>
                  <a:pt x="238" y="457"/>
                  <a:pt x="238" y="457"/>
                </a:cubicBezTo>
                <a:cubicBezTo>
                  <a:pt x="255" y="475"/>
                  <a:pt x="255" y="475"/>
                  <a:pt x="255" y="475"/>
                </a:cubicBezTo>
                <a:cubicBezTo>
                  <a:pt x="247" y="493"/>
                  <a:pt x="247" y="493"/>
                  <a:pt x="247" y="493"/>
                </a:cubicBezTo>
                <a:cubicBezTo>
                  <a:pt x="238" y="493"/>
                  <a:pt x="238" y="501"/>
                  <a:pt x="238" y="510"/>
                </a:cubicBezTo>
                <a:cubicBezTo>
                  <a:pt x="220" y="501"/>
                  <a:pt x="203" y="501"/>
                  <a:pt x="185" y="510"/>
                </a:cubicBezTo>
                <a:cubicBezTo>
                  <a:pt x="168" y="519"/>
                  <a:pt x="150" y="528"/>
                  <a:pt x="141" y="536"/>
                </a:cubicBezTo>
                <a:cubicBezTo>
                  <a:pt x="123" y="554"/>
                  <a:pt x="88" y="607"/>
                  <a:pt x="53" y="651"/>
                </a:cubicBezTo>
                <a:cubicBezTo>
                  <a:pt x="9" y="730"/>
                  <a:pt x="0" y="774"/>
                  <a:pt x="27" y="801"/>
                </a:cubicBezTo>
                <a:cubicBezTo>
                  <a:pt x="36" y="809"/>
                  <a:pt x="44" y="809"/>
                  <a:pt x="62" y="809"/>
                </a:cubicBezTo>
                <a:cubicBezTo>
                  <a:pt x="88" y="809"/>
                  <a:pt x="123" y="801"/>
                  <a:pt x="176" y="774"/>
                </a:cubicBezTo>
                <a:cubicBezTo>
                  <a:pt x="220" y="739"/>
                  <a:pt x="273" y="704"/>
                  <a:pt x="291" y="686"/>
                </a:cubicBezTo>
                <a:cubicBezTo>
                  <a:pt x="299" y="677"/>
                  <a:pt x="308" y="660"/>
                  <a:pt x="317" y="651"/>
                </a:cubicBezTo>
                <a:cubicBezTo>
                  <a:pt x="326" y="624"/>
                  <a:pt x="326" y="607"/>
                  <a:pt x="317" y="589"/>
                </a:cubicBezTo>
                <a:cubicBezTo>
                  <a:pt x="326" y="589"/>
                  <a:pt x="326" y="589"/>
                  <a:pt x="334" y="580"/>
                </a:cubicBezTo>
                <a:cubicBezTo>
                  <a:pt x="352" y="572"/>
                  <a:pt x="352" y="572"/>
                  <a:pt x="352" y="572"/>
                </a:cubicBezTo>
                <a:cubicBezTo>
                  <a:pt x="370" y="589"/>
                  <a:pt x="370" y="589"/>
                  <a:pt x="370" y="589"/>
                </a:cubicBezTo>
                <a:cubicBezTo>
                  <a:pt x="352" y="730"/>
                  <a:pt x="352" y="730"/>
                  <a:pt x="352" y="730"/>
                </a:cubicBezTo>
                <a:cubicBezTo>
                  <a:pt x="352" y="739"/>
                  <a:pt x="352" y="739"/>
                  <a:pt x="352" y="748"/>
                </a:cubicBezTo>
                <a:cubicBezTo>
                  <a:pt x="361" y="748"/>
                  <a:pt x="361" y="748"/>
                  <a:pt x="361" y="748"/>
                </a:cubicBezTo>
                <a:cubicBezTo>
                  <a:pt x="370" y="756"/>
                  <a:pt x="379" y="756"/>
                  <a:pt x="387" y="748"/>
                </a:cubicBezTo>
                <a:cubicBezTo>
                  <a:pt x="449" y="677"/>
                  <a:pt x="449" y="677"/>
                  <a:pt x="449" y="677"/>
                </a:cubicBezTo>
                <a:cubicBezTo>
                  <a:pt x="458" y="677"/>
                  <a:pt x="458" y="677"/>
                  <a:pt x="458" y="669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46" y="466"/>
                  <a:pt x="546" y="466"/>
                  <a:pt x="546" y="466"/>
                </a:cubicBezTo>
                <a:cubicBezTo>
                  <a:pt x="678" y="352"/>
                  <a:pt x="774" y="211"/>
                  <a:pt x="818" y="35"/>
                </a:cubicBezTo>
                <a:cubicBezTo>
                  <a:pt x="827" y="26"/>
                  <a:pt x="827" y="26"/>
                  <a:pt x="827" y="26"/>
                </a:cubicBezTo>
                <a:cubicBezTo>
                  <a:pt x="827" y="17"/>
                  <a:pt x="827" y="9"/>
                  <a:pt x="818" y="9"/>
                </a:cubicBezTo>
                <a:close/>
                <a:moveTo>
                  <a:pt x="247" y="422"/>
                </a:moveTo>
                <a:lnTo>
                  <a:pt x="247" y="422"/>
                </a:lnTo>
                <a:cubicBezTo>
                  <a:pt x="150" y="431"/>
                  <a:pt x="150" y="431"/>
                  <a:pt x="150" y="431"/>
                </a:cubicBezTo>
                <a:cubicBezTo>
                  <a:pt x="176" y="404"/>
                  <a:pt x="176" y="404"/>
                  <a:pt x="176" y="404"/>
                </a:cubicBezTo>
                <a:cubicBezTo>
                  <a:pt x="282" y="369"/>
                  <a:pt x="282" y="369"/>
                  <a:pt x="282" y="369"/>
                </a:cubicBezTo>
                <a:lnTo>
                  <a:pt x="247" y="422"/>
                </a:lnTo>
                <a:close/>
                <a:moveTo>
                  <a:pt x="264" y="624"/>
                </a:moveTo>
                <a:lnTo>
                  <a:pt x="264" y="624"/>
                </a:lnTo>
                <a:cubicBezTo>
                  <a:pt x="264" y="633"/>
                  <a:pt x="255" y="642"/>
                  <a:pt x="255" y="651"/>
                </a:cubicBezTo>
                <a:cubicBezTo>
                  <a:pt x="238" y="660"/>
                  <a:pt x="203" y="686"/>
                  <a:pt x="159" y="712"/>
                </a:cubicBezTo>
                <a:cubicBezTo>
                  <a:pt x="106" y="748"/>
                  <a:pt x="79" y="748"/>
                  <a:pt x="71" y="756"/>
                </a:cubicBezTo>
                <a:cubicBezTo>
                  <a:pt x="71" y="739"/>
                  <a:pt x="79" y="721"/>
                  <a:pt x="115" y="669"/>
                </a:cubicBezTo>
                <a:cubicBezTo>
                  <a:pt x="141" y="624"/>
                  <a:pt x="168" y="589"/>
                  <a:pt x="185" y="580"/>
                </a:cubicBezTo>
                <a:cubicBezTo>
                  <a:pt x="185" y="572"/>
                  <a:pt x="194" y="563"/>
                  <a:pt x="203" y="563"/>
                </a:cubicBezTo>
                <a:cubicBezTo>
                  <a:pt x="203" y="563"/>
                  <a:pt x="211" y="563"/>
                  <a:pt x="220" y="563"/>
                </a:cubicBezTo>
                <a:cubicBezTo>
                  <a:pt x="220" y="563"/>
                  <a:pt x="229" y="563"/>
                  <a:pt x="238" y="563"/>
                </a:cubicBezTo>
                <a:cubicBezTo>
                  <a:pt x="220" y="580"/>
                  <a:pt x="220" y="580"/>
                  <a:pt x="220" y="580"/>
                </a:cubicBezTo>
                <a:cubicBezTo>
                  <a:pt x="211" y="589"/>
                  <a:pt x="211" y="598"/>
                  <a:pt x="220" y="607"/>
                </a:cubicBezTo>
                <a:cubicBezTo>
                  <a:pt x="229" y="616"/>
                  <a:pt x="238" y="616"/>
                  <a:pt x="247" y="607"/>
                </a:cubicBezTo>
                <a:cubicBezTo>
                  <a:pt x="264" y="589"/>
                  <a:pt x="264" y="589"/>
                  <a:pt x="264" y="589"/>
                </a:cubicBezTo>
                <a:cubicBezTo>
                  <a:pt x="264" y="598"/>
                  <a:pt x="273" y="616"/>
                  <a:pt x="264" y="624"/>
                </a:cubicBezTo>
                <a:close/>
                <a:moveTo>
                  <a:pt x="423" y="651"/>
                </a:moveTo>
                <a:lnTo>
                  <a:pt x="423" y="651"/>
                </a:lnTo>
                <a:cubicBezTo>
                  <a:pt x="396" y="677"/>
                  <a:pt x="396" y="677"/>
                  <a:pt x="396" y="677"/>
                </a:cubicBezTo>
                <a:cubicBezTo>
                  <a:pt x="405" y="580"/>
                  <a:pt x="405" y="580"/>
                  <a:pt x="405" y="580"/>
                </a:cubicBezTo>
                <a:cubicBezTo>
                  <a:pt x="458" y="536"/>
                  <a:pt x="458" y="536"/>
                  <a:pt x="458" y="536"/>
                </a:cubicBezTo>
                <a:lnTo>
                  <a:pt x="423" y="651"/>
                </a:lnTo>
                <a:close/>
                <a:moveTo>
                  <a:pt x="519" y="440"/>
                </a:moveTo>
                <a:lnTo>
                  <a:pt x="519" y="440"/>
                </a:lnTo>
                <a:cubicBezTo>
                  <a:pt x="379" y="545"/>
                  <a:pt x="379" y="545"/>
                  <a:pt x="379" y="545"/>
                </a:cubicBezTo>
                <a:cubicBezTo>
                  <a:pt x="343" y="510"/>
                  <a:pt x="343" y="510"/>
                  <a:pt x="343" y="510"/>
                </a:cubicBezTo>
                <a:cubicBezTo>
                  <a:pt x="431" y="422"/>
                  <a:pt x="431" y="422"/>
                  <a:pt x="431" y="422"/>
                </a:cubicBezTo>
                <a:cubicBezTo>
                  <a:pt x="440" y="413"/>
                  <a:pt x="440" y="396"/>
                  <a:pt x="431" y="387"/>
                </a:cubicBezTo>
                <a:cubicBezTo>
                  <a:pt x="431" y="378"/>
                  <a:pt x="414" y="378"/>
                  <a:pt x="405" y="387"/>
                </a:cubicBezTo>
                <a:cubicBezTo>
                  <a:pt x="317" y="484"/>
                  <a:pt x="317" y="484"/>
                  <a:pt x="317" y="484"/>
                </a:cubicBezTo>
                <a:cubicBezTo>
                  <a:pt x="273" y="440"/>
                  <a:pt x="273" y="440"/>
                  <a:pt x="273" y="440"/>
                </a:cubicBezTo>
                <a:cubicBezTo>
                  <a:pt x="405" y="290"/>
                  <a:pt x="405" y="290"/>
                  <a:pt x="405" y="290"/>
                </a:cubicBezTo>
                <a:cubicBezTo>
                  <a:pt x="502" y="185"/>
                  <a:pt x="625" y="97"/>
                  <a:pt x="774" y="53"/>
                </a:cubicBezTo>
                <a:cubicBezTo>
                  <a:pt x="722" y="202"/>
                  <a:pt x="642" y="334"/>
                  <a:pt x="519" y="4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7">
            <a:extLst>
              <a:ext uri="{FF2B5EF4-FFF2-40B4-BE49-F238E27FC236}">
                <a16:creationId xmlns:a16="http://schemas.microsoft.com/office/drawing/2014/main" id="{56AB62C5-C388-E44E-B07C-98457CCA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9139" y="7654080"/>
            <a:ext cx="126649" cy="135695"/>
          </a:xfrm>
          <a:custGeom>
            <a:avLst/>
            <a:gdLst>
              <a:gd name="T0" fmla="*/ 106 w 124"/>
              <a:gd name="T1" fmla="*/ 106 h 133"/>
              <a:gd name="T2" fmla="*/ 106 w 124"/>
              <a:gd name="T3" fmla="*/ 106 h 133"/>
              <a:gd name="T4" fmla="*/ 106 w 124"/>
              <a:gd name="T5" fmla="*/ 26 h 133"/>
              <a:gd name="T6" fmla="*/ 18 w 124"/>
              <a:gd name="T7" fmla="*/ 26 h 133"/>
              <a:gd name="T8" fmla="*/ 18 w 124"/>
              <a:gd name="T9" fmla="*/ 106 h 133"/>
              <a:gd name="T10" fmla="*/ 106 w 124"/>
              <a:gd name="T11" fmla="*/ 106 h 133"/>
              <a:gd name="T12" fmla="*/ 53 w 124"/>
              <a:gd name="T13" fmla="*/ 53 h 133"/>
              <a:gd name="T14" fmla="*/ 53 w 124"/>
              <a:gd name="T15" fmla="*/ 53 h 133"/>
              <a:gd name="T16" fmla="*/ 79 w 124"/>
              <a:gd name="T17" fmla="*/ 53 h 133"/>
              <a:gd name="T18" fmla="*/ 79 w 124"/>
              <a:gd name="T19" fmla="*/ 79 h 133"/>
              <a:gd name="T20" fmla="*/ 53 w 124"/>
              <a:gd name="T21" fmla="*/ 79 h 133"/>
              <a:gd name="T22" fmla="*/ 53 w 124"/>
              <a:gd name="T23" fmla="*/ 5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33">
                <a:moveTo>
                  <a:pt x="106" y="106"/>
                </a:moveTo>
                <a:lnTo>
                  <a:pt x="106" y="106"/>
                </a:lnTo>
                <a:cubicBezTo>
                  <a:pt x="123" y="88"/>
                  <a:pt x="123" y="53"/>
                  <a:pt x="106" y="26"/>
                </a:cubicBezTo>
                <a:cubicBezTo>
                  <a:pt x="79" y="0"/>
                  <a:pt x="44" y="0"/>
                  <a:pt x="18" y="26"/>
                </a:cubicBezTo>
                <a:cubicBezTo>
                  <a:pt x="0" y="53"/>
                  <a:pt x="0" y="88"/>
                  <a:pt x="18" y="106"/>
                </a:cubicBezTo>
                <a:cubicBezTo>
                  <a:pt x="44" y="132"/>
                  <a:pt x="79" y="132"/>
                  <a:pt x="106" y="106"/>
                </a:cubicBezTo>
                <a:close/>
                <a:moveTo>
                  <a:pt x="53" y="53"/>
                </a:moveTo>
                <a:lnTo>
                  <a:pt x="53" y="53"/>
                </a:lnTo>
                <a:cubicBezTo>
                  <a:pt x="53" y="44"/>
                  <a:pt x="71" y="44"/>
                  <a:pt x="79" y="53"/>
                </a:cubicBezTo>
                <a:cubicBezTo>
                  <a:pt x="88" y="61"/>
                  <a:pt x="88" y="70"/>
                  <a:pt x="79" y="79"/>
                </a:cubicBezTo>
                <a:cubicBezTo>
                  <a:pt x="71" y="88"/>
                  <a:pt x="53" y="88"/>
                  <a:pt x="53" y="79"/>
                </a:cubicBezTo>
                <a:cubicBezTo>
                  <a:pt x="44" y="70"/>
                  <a:pt x="44" y="61"/>
                  <a:pt x="53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8">
            <a:extLst>
              <a:ext uri="{FF2B5EF4-FFF2-40B4-BE49-F238E27FC236}">
                <a16:creationId xmlns:a16="http://schemas.microsoft.com/office/drawing/2014/main" id="{AEFD391A-7459-244B-946F-67D23A06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223" y="7744544"/>
            <a:ext cx="895590" cy="787034"/>
          </a:xfrm>
          <a:custGeom>
            <a:avLst/>
            <a:gdLst>
              <a:gd name="T0" fmla="*/ 439 w 871"/>
              <a:gd name="T1" fmla="*/ 765 h 766"/>
              <a:gd name="T2" fmla="*/ 439 w 871"/>
              <a:gd name="T3" fmla="*/ 765 h 766"/>
              <a:gd name="T4" fmla="*/ 131 w 871"/>
              <a:gd name="T5" fmla="*/ 642 h 766"/>
              <a:gd name="T6" fmla="*/ 0 w 871"/>
              <a:gd name="T7" fmla="*/ 334 h 766"/>
              <a:gd name="T8" fmla="*/ 44 w 871"/>
              <a:gd name="T9" fmla="*/ 158 h 766"/>
              <a:gd name="T10" fmla="*/ 149 w 871"/>
              <a:gd name="T11" fmla="*/ 9 h 766"/>
              <a:gd name="T12" fmla="*/ 176 w 871"/>
              <a:gd name="T13" fmla="*/ 18 h 766"/>
              <a:gd name="T14" fmla="*/ 176 w 871"/>
              <a:gd name="T15" fmla="*/ 44 h 766"/>
              <a:gd name="T16" fmla="*/ 79 w 871"/>
              <a:gd name="T17" fmla="*/ 176 h 766"/>
              <a:gd name="T18" fmla="*/ 52 w 871"/>
              <a:gd name="T19" fmla="*/ 334 h 766"/>
              <a:gd name="T20" fmla="*/ 158 w 871"/>
              <a:gd name="T21" fmla="*/ 607 h 766"/>
              <a:gd name="T22" fmla="*/ 439 w 871"/>
              <a:gd name="T23" fmla="*/ 721 h 766"/>
              <a:gd name="T24" fmla="*/ 712 w 871"/>
              <a:gd name="T25" fmla="*/ 607 h 766"/>
              <a:gd name="T26" fmla="*/ 826 w 871"/>
              <a:gd name="T27" fmla="*/ 334 h 766"/>
              <a:gd name="T28" fmla="*/ 686 w 871"/>
              <a:gd name="T29" fmla="*/ 44 h 766"/>
              <a:gd name="T30" fmla="*/ 686 w 871"/>
              <a:gd name="T31" fmla="*/ 9 h 766"/>
              <a:gd name="T32" fmla="*/ 721 w 871"/>
              <a:gd name="T33" fmla="*/ 9 h 766"/>
              <a:gd name="T34" fmla="*/ 870 w 871"/>
              <a:gd name="T35" fmla="*/ 334 h 766"/>
              <a:gd name="T36" fmla="*/ 739 w 871"/>
              <a:gd name="T37" fmla="*/ 642 h 766"/>
              <a:gd name="T38" fmla="*/ 439 w 871"/>
              <a:gd name="T39" fmla="*/ 765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1" h="766">
                <a:moveTo>
                  <a:pt x="439" y="765"/>
                </a:moveTo>
                <a:lnTo>
                  <a:pt x="439" y="765"/>
                </a:lnTo>
                <a:cubicBezTo>
                  <a:pt x="316" y="765"/>
                  <a:pt x="211" y="721"/>
                  <a:pt x="131" y="642"/>
                </a:cubicBezTo>
                <a:cubicBezTo>
                  <a:pt x="52" y="554"/>
                  <a:pt x="0" y="449"/>
                  <a:pt x="0" y="334"/>
                </a:cubicBezTo>
                <a:cubicBezTo>
                  <a:pt x="0" y="273"/>
                  <a:pt x="17" y="211"/>
                  <a:pt x="44" y="158"/>
                </a:cubicBezTo>
                <a:cubicBezTo>
                  <a:pt x="70" y="97"/>
                  <a:pt x="105" y="53"/>
                  <a:pt x="149" y="9"/>
                </a:cubicBezTo>
                <a:cubicBezTo>
                  <a:pt x="158" y="0"/>
                  <a:pt x="167" y="9"/>
                  <a:pt x="176" y="18"/>
                </a:cubicBezTo>
                <a:cubicBezTo>
                  <a:pt x="184" y="26"/>
                  <a:pt x="184" y="35"/>
                  <a:pt x="176" y="44"/>
                </a:cubicBezTo>
                <a:cubicBezTo>
                  <a:pt x="140" y="79"/>
                  <a:pt x="105" y="123"/>
                  <a:pt x="79" y="176"/>
                </a:cubicBezTo>
                <a:cubicBezTo>
                  <a:pt x="61" y="220"/>
                  <a:pt x="52" y="281"/>
                  <a:pt x="52" y="334"/>
                </a:cubicBezTo>
                <a:cubicBezTo>
                  <a:pt x="52" y="440"/>
                  <a:pt x="87" y="536"/>
                  <a:pt x="158" y="607"/>
                </a:cubicBezTo>
                <a:cubicBezTo>
                  <a:pt x="237" y="677"/>
                  <a:pt x="334" y="721"/>
                  <a:pt x="439" y="721"/>
                </a:cubicBezTo>
                <a:cubicBezTo>
                  <a:pt x="536" y="721"/>
                  <a:pt x="633" y="677"/>
                  <a:pt x="712" y="607"/>
                </a:cubicBezTo>
                <a:cubicBezTo>
                  <a:pt x="782" y="536"/>
                  <a:pt x="826" y="440"/>
                  <a:pt x="826" y="334"/>
                </a:cubicBezTo>
                <a:cubicBezTo>
                  <a:pt x="826" y="220"/>
                  <a:pt x="774" y="114"/>
                  <a:pt x="686" y="44"/>
                </a:cubicBezTo>
                <a:cubicBezTo>
                  <a:pt x="677" y="35"/>
                  <a:pt x="677" y="18"/>
                  <a:pt x="686" y="9"/>
                </a:cubicBezTo>
                <a:cubicBezTo>
                  <a:pt x="694" y="0"/>
                  <a:pt x="712" y="0"/>
                  <a:pt x="721" y="9"/>
                </a:cubicBezTo>
                <a:cubicBezTo>
                  <a:pt x="809" y="88"/>
                  <a:pt x="870" y="211"/>
                  <a:pt x="870" y="334"/>
                </a:cubicBezTo>
                <a:cubicBezTo>
                  <a:pt x="870" y="449"/>
                  <a:pt x="818" y="554"/>
                  <a:pt x="739" y="642"/>
                </a:cubicBezTo>
                <a:cubicBezTo>
                  <a:pt x="659" y="721"/>
                  <a:pt x="554" y="765"/>
                  <a:pt x="439" y="7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9">
            <a:extLst>
              <a:ext uri="{FF2B5EF4-FFF2-40B4-BE49-F238E27FC236}">
                <a16:creationId xmlns:a16="http://schemas.microsoft.com/office/drawing/2014/main" id="{C24366F8-9D5C-D041-B517-1FD42A0D6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475" y="8282801"/>
            <a:ext cx="407086" cy="189974"/>
          </a:xfrm>
          <a:custGeom>
            <a:avLst/>
            <a:gdLst>
              <a:gd name="T0" fmla="*/ 361 w 397"/>
              <a:gd name="T1" fmla="*/ 184 h 185"/>
              <a:gd name="T2" fmla="*/ 361 w 397"/>
              <a:gd name="T3" fmla="*/ 184 h 185"/>
              <a:gd name="T4" fmla="*/ 361 w 397"/>
              <a:gd name="T5" fmla="*/ 184 h 185"/>
              <a:gd name="T6" fmla="*/ 343 w 397"/>
              <a:gd name="T7" fmla="*/ 158 h 185"/>
              <a:gd name="T8" fmla="*/ 334 w 397"/>
              <a:gd name="T9" fmla="*/ 105 h 185"/>
              <a:gd name="T10" fmla="*/ 281 w 397"/>
              <a:gd name="T11" fmla="*/ 79 h 185"/>
              <a:gd name="T12" fmla="*/ 273 w 397"/>
              <a:gd name="T13" fmla="*/ 79 h 185"/>
              <a:gd name="T14" fmla="*/ 246 w 397"/>
              <a:gd name="T15" fmla="*/ 70 h 185"/>
              <a:gd name="T16" fmla="*/ 211 w 397"/>
              <a:gd name="T17" fmla="*/ 44 h 185"/>
              <a:gd name="T18" fmla="*/ 158 w 397"/>
              <a:gd name="T19" fmla="*/ 96 h 185"/>
              <a:gd name="T20" fmla="*/ 150 w 397"/>
              <a:gd name="T21" fmla="*/ 105 h 185"/>
              <a:gd name="T22" fmla="*/ 123 w 397"/>
              <a:gd name="T23" fmla="*/ 114 h 185"/>
              <a:gd name="T24" fmla="*/ 105 w 397"/>
              <a:gd name="T25" fmla="*/ 105 h 185"/>
              <a:gd name="T26" fmla="*/ 105 w 397"/>
              <a:gd name="T27" fmla="*/ 105 h 185"/>
              <a:gd name="T28" fmla="*/ 53 w 397"/>
              <a:gd name="T29" fmla="*/ 123 h 185"/>
              <a:gd name="T30" fmla="*/ 44 w 397"/>
              <a:gd name="T31" fmla="*/ 149 h 185"/>
              <a:gd name="T32" fmla="*/ 18 w 397"/>
              <a:gd name="T33" fmla="*/ 176 h 185"/>
              <a:gd name="T34" fmla="*/ 18 w 397"/>
              <a:gd name="T35" fmla="*/ 176 h 185"/>
              <a:gd name="T36" fmla="*/ 0 w 397"/>
              <a:gd name="T37" fmla="*/ 158 h 185"/>
              <a:gd name="T38" fmla="*/ 18 w 397"/>
              <a:gd name="T39" fmla="*/ 96 h 185"/>
              <a:gd name="T40" fmla="*/ 105 w 397"/>
              <a:gd name="T41" fmla="*/ 61 h 185"/>
              <a:gd name="T42" fmla="*/ 105 w 397"/>
              <a:gd name="T43" fmla="*/ 61 h 185"/>
              <a:gd name="T44" fmla="*/ 123 w 397"/>
              <a:gd name="T45" fmla="*/ 61 h 185"/>
              <a:gd name="T46" fmla="*/ 211 w 397"/>
              <a:gd name="T47" fmla="*/ 0 h 185"/>
              <a:gd name="T48" fmla="*/ 273 w 397"/>
              <a:gd name="T49" fmla="*/ 35 h 185"/>
              <a:gd name="T50" fmla="*/ 281 w 397"/>
              <a:gd name="T51" fmla="*/ 35 h 185"/>
              <a:gd name="T52" fmla="*/ 370 w 397"/>
              <a:gd name="T53" fmla="*/ 79 h 185"/>
              <a:gd name="T54" fmla="*/ 387 w 397"/>
              <a:gd name="T55" fmla="*/ 167 h 185"/>
              <a:gd name="T56" fmla="*/ 361 w 397"/>
              <a:gd name="T5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7" h="185">
                <a:moveTo>
                  <a:pt x="361" y="184"/>
                </a:moveTo>
                <a:lnTo>
                  <a:pt x="361" y="184"/>
                </a:lnTo>
                <a:lnTo>
                  <a:pt x="361" y="184"/>
                </a:lnTo>
                <a:cubicBezTo>
                  <a:pt x="343" y="176"/>
                  <a:pt x="334" y="167"/>
                  <a:pt x="343" y="158"/>
                </a:cubicBezTo>
                <a:cubicBezTo>
                  <a:pt x="352" y="140"/>
                  <a:pt x="343" y="114"/>
                  <a:pt x="334" y="105"/>
                </a:cubicBezTo>
                <a:cubicBezTo>
                  <a:pt x="326" y="88"/>
                  <a:pt x="299" y="79"/>
                  <a:pt x="281" y="79"/>
                </a:cubicBezTo>
                <a:lnTo>
                  <a:pt x="273" y="79"/>
                </a:lnTo>
                <a:cubicBezTo>
                  <a:pt x="264" y="79"/>
                  <a:pt x="255" y="79"/>
                  <a:pt x="246" y="70"/>
                </a:cubicBezTo>
                <a:cubicBezTo>
                  <a:pt x="238" y="53"/>
                  <a:pt x="220" y="44"/>
                  <a:pt x="211" y="44"/>
                </a:cubicBezTo>
                <a:cubicBezTo>
                  <a:pt x="185" y="44"/>
                  <a:pt x="158" y="70"/>
                  <a:pt x="158" y="96"/>
                </a:cubicBezTo>
                <a:lnTo>
                  <a:pt x="150" y="105"/>
                </a:lnTo>
                <a:cubicBezTo>
                  <a:pt x="141" y="114"/>
                  <a:pt x="132" y="114"/>
                  <a:pt x="123" y="114"/>
                </a:cubicBezTo>
                <a:cubicBezTo>
                  <a:pt x="123" y="105"/>
                  <a:pt x="115" y="105"/>
                  <a:pt x="105" y="105"/>
                </a:cubicBezTo>
                <a:lnTo>
                  <a:pt x="105" y="105"/>
                </a:lnTo>
                <a:cubicBezTo>
                  <a:pt x="79" y="105"/>
                  <a:pt x="62" y="114"/>
                  <a:pt x="53" y="123"/>
                </a:cubicBezTo>
                <a:cubicBezTo>
                  <a:pt x="44" y="132"/>
                  <a:pt x="44" y="140"/>
                  <a:pt x="44" y="149"/>
                </a:cubicBezTo>
                <a:cubicBezTo>
                  <a:pt x="44" y="167"/>
                  <a:pt x="35" y="176"/>
                  <a:pt x="18" y="176"/>
                </a:cubicBezTo>
                <a:lnTo>
                  <a:pt x="18" y="176"/>
                </a:lnTo>
                <a:cubicBezTo>
                  <a:pt x="9" y="176"/>
                  <a:pt x="0" y="167"/>
                  <a:pt x="0" y="158"/>
                </a:cubicBezTo>
                <a:cubicBezTo>
                  <a:pt x="0" y="132"/>
                  <a:pt x="9" y="105"/>
                  <a:pt x="18" y="96"/>
                </a:cubicBezTo>
                <a:cubicBezTo>
                  <a:pt x="35" y="79"/>
                  <a:pt x="62" y="61"/>
                  <a:pt x="105" y="61"/>
                </a:cubicBezTo>
                <a:lnTo>
                  <a:pt x="105" y="61"/>
                </a:lnTo>
                <a:cubicBezTo>
                  <a:pt x="105" y="61"/>
                  <a:pt x="115" y="61"/>
                  <a:pt x="123" y="61"/>
                </a:cubicBezTo>
                <a:cubicBezTo>
                  <a:pt x="132" y="26"/>
                  <a:pt x="167" y="0"/>
                  <a:pt x="211" y="0"/>
                </a:cubicBezTo>
                <a:cubicBezTo>
                  <a:pt x="238" y="0"/>
                  <a:pt x="255" y="17"/>
                  <a:pt x="273" y="35"/>
                </a:cubicBezTo>
                <a:cubicBezTo>
                  <a:pt x="281" y="35"/>
                  <a:pt x="281" y="35"/>
                  <a:pt x="281" y="35"/>
                </a:cubicBezTo>
                <a:cubicBezTo>
                  <a:pt x="317" y="35"/>
                  <a:pt x="352" y="53"/>
                  <a:pt x="370" y="79"/>
                </a:cubicBezTo>
                <a:cubicBezTo>
                  <a:pt x="387" y="105"/>
                  <a:pt x="396" y="140"/>
                  <a:pt x="387" y="167"/>
                </a:cubicBezTo>
                <a:cubicBezTo>
                  <a:pt x="378" y="176"/>
                  <a:pt x="370" y="184"/>
                  <a:pt x="361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40">
            <a:extLst>
              <a:ext uri="{FF2B5EF4-FFF2-40B4-BE49-F238E27FC236}">
                <a16:creationId xmlns:a16="http://schemas.microsoft.com/office/drawing/2014/main" id="{0BF2F36B-D8D5-7145-ABFE-C783B7C0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1521" y="8409450"/>
            <a:ext cx="4522" cy="452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41">
            <a:extLst>
              <a:ext uri="{FF2B5EF4-FFF2-40B4-BE49-F238E27FC236}">
                <a16:creationId xmlns:a16="http://schemas.microsoft.com/office/drawing/2014/main" id="{C3B6058B-22EA-4744-99A2-CFC70E45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1521" y="8409450"/>
            <a:ext cx="4522" cy="452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42">
            <a:extLst>
              <a:ext uri="{FF2B5EF4-FFF2-40B4-BE49-F238E27FC236}">
                <a16:creationId xmlns:a16="http://schemas.microsoft.com/office/drawing/2014/main" id="{C40DE6EF-AD9F-D040-974D-53B097375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3455" y="8174244"/>
            <a:ext cx="352808" cy="199020"/>
          </a:xfrm>
          <a:custGeom>
            <a:avLst/>
            <a:gdLst>
              <a:gd name="T0" fmla="*/ 316 w 344"/>
              <a:gd name="T1" fmla="*/ 194 h 195"/>
              <a:gd name="T2" fmla="*/ 316 w 344"/>
              <a:gd name="T3" fmla="*/ 194 h 195"/>
              <a:gd name="T4" fmla="*/ 298 w 344"/>
              <a:gd name="T5" fmla="*/ 176 h 195"/>
              <a:gd name="T6" fmla="*/ 246 w 344"/>
              <a:gd name="T7" fmla="*/ 132 h 195"/>
              <a:gd name="T8" fmla="*/ 219 w 344"/>
              <a:gd name="T9" fmla="*/ 132 h 195"/>
              <a:gd name="T10" fmla="*/ 202 w 344"/>
              <a:gd name="T11" fmla="*/ 123 h 195"/>
              <a:gd name="T12" fmla="*/ 202 w 344"/>
              <a:gd name="T13" fmla="*/ 106 h 195"/>
              <a:gd name="T14" fmla="*/ 158 w 344"/>
              <a:gd name="T15" fmla="*/ 53 h 195"/>
              <a:gd name="T16" fmla="*/ 114 w 344"/>
              <a:gd name="T17" fmla="*/ 62 h 195"/>
              <a:gd name="T18" fmla="*/ 87 w 344"/>
              <a:gd name="T19" fmla="*/ 62 h 195"/>
              <a:gd name="T20" fmla="*/ 79 w 344"/>
              <a:gd name="T21" fmla="*/ 62 h 195"/>
              <a:gd name="T22" fmla="*/ 35 w 344"/>
              <a:gd name="T23" fmla="*/ 62 h 195"/>
              <a:gd name="T24" fmla="*/ 8 w 344"/>
              <a:gd name="T25" fmla="*/ 53 h 195"/>
              <a:gd name="T26" fmla="*/ 17 w 344"/>
              <a:gd name="T27" fmla="*/ 18 h 195"/>
              <a:gd name="T28" fmla="*/ 96 w 344"/>
              <a:gd name="T29" fmla="*/ 18 h 195"/>
              <a:gd name="T30" fmla="*/ 96 w 344"/>
              <a:gd name="T31" fmla="*/ 18 h 195"/>
              <a:gd name="T32" fmla="*/ 175 w 344"/>
              <a:gd name="T33" fmla="*/ 9 h 195"/>
              <a:gd name="T34" fmla="*/ 246 w 344"/>
              <a:gd name="T35" fmla="*/ 88 h 195"/>
              <a:gd name="T36" fmla="*/ 255 w 344"/>
              <a:gd name="T37" fmla="*/ 88 h 195"/>
              <a:gd name="T38" fmla="*/ 343 w 344"/>
              <a:gd name="T39" fmla="*/ 167 h 195"/>
              <a:gd name="T40" fmla="*/ 325 w 344"/>
              <a:gd name="T41" fmla="*/ 194 h 195"/>
              <a:gd name="T42" fmla="*/ 316 w 344"/>
              <a:gd name="T43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4" h="195">
                <a:moveTo>
                  <a:pt x="316" y="194"/>
                </a:moveTo>
                <a:lnTo>
                  <a:pt x="316" y="194"/>
                </a:lnTo>
                <a:cubicBezTo>
                  <a:pt x="308" y="194"/>
                  <a:pt x="298" y="185"/>
                  <a:pt x="298" y="176"/>
                </a:cubicBezTo>
                <a:cubicBezTo>
                  <a:pt x="290" y="159"/>
                  <a:pt x="272" y="141"/>
                  <a:pt x="246" y="132"/>
                </a:cubicBezTo>
                <a:cubicBezTo>
                  <a:pt x="237" y="132"/>
                  <a:pt x="228" y="132"/>
                  <a:pt x="219" y="132"/>
                </a:cubicBezTo>
                <a:cubicBezTo>
                  <a:pt x="219" y="132"/>
                  <a:pt x="211" y="132"/>
                  <a:pt x="202" y="123"/>
                </a:cubicBezTo>
                <a:cubicBezTo>
                  <a:pt x="202" y="123"/>
                  <a:pt x="193" y="114"/>
                  <a:pt x="202" y="106"/>
                </a:cubicBezTo>
                <a:cubicBezTo>
                  <a:pt x="202" y="79"/>
                  <a:pt x="184" y="53"/>
                  <a:pt x="158" y="53"/>
                </a:cubicBezTo>
                <a:cubicBezTo>
                  <a:pt x="140" y="44"/>
                  <a:pt x="132" y="53"/>
                  <a:pt x="114" y="62"/>
                </a:cubicBezTo>
                <a:cubicBezTo>
                  <a:pt x="105" y="62"/>
                  <a:pt x="96" y="70"/>
                  <a:pt x="87" y="62"/>
                </a:cubicBezTo>
                <a:cubicBezTo>
                  <a:pt x="87" y="62"/>
                  <a:pt x="87" y="62"/>
                  <a:pt x="79" y="62"/>
                </a:cubicBezTo>
                <a:cubicBezTo>
                  <a:pt x="70" y="53"/>
                  <a:pt x="52" y="53"/>
                  <a:pt x="35" y="62"/>
                </a:cubicBezTo>
                <a:cubicBezTo>
                  <a:pt x="26" y="70"/>
                  <a:pt x="17" y="62"/>
                  <a:pt x="8" y="53"/>
                </a:cubicBezTo>
                <a:cubicBezTo>
                  <a:pt x="0" y="44"/>
                  <a:pt x="8" y="27"/>
                  <a:pt x="17" y="18"/>
                </a:cubicBezTo>
                <a:cubicBezTo>
                  <a:pt x="43" y="9"/>
                  <a:pt x="70" y="9"/>
                  <a:pt x="96" y="18"/>
                </a:cubicBezTo>
                <a:lnTo>
                  <a:pt x="96" y="18"/>
                </a:lnTo>
                <a:cubicBezTo>
                  <a:pt x="123" y="0"/>
                  <a:pt x="149" y="0"/>
                  <a:pt x="175" y="9"/>
                </a:cubicBezTo>
                <a:cubicBezTo>
                  <a:pt x="211" y="18"/>
                  <a:pt x="237" y="53"/>
                  <a:pt x="246" y="88"/>
                </a:cubicBezTo>
                <a:lnTo>
                  <a:pt x="255" y="88"/>
                </a:lnTo>
                <a:cubicBezTo>
                  <a:pt x="316" y="106"/>
                  <a:pt x="334" y="150"/>
                  <a:pt x="343" y="167"/>
                </a:cubicBezTo>
                <a:cubicBezTo>
                  <a:pt x="343" y="176"/>
                  <a:pt x="334" y="185"/>
                  <a:pt x="325" y="194"/>
                </a:cubicBezTo>
                <a:cubicBezTo>
                  <a:pt x="316" y="194"/>
                  <a:pt x="316" y="194"/>
                  <a:pt x="316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43">
            <a:extLst>
              <a:ext uri="{FF2B5EF4-FFF2-40B4-BE49-F238E27FC236}">
                <a16:creationId xmlns:a16="http://schemas.microsoft.com/office/drawing/2014/main" id="{52C95025-1D71-0F40-A562-8CC978DB0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051" y="8183291"/>
            <a:ext cx="316623" cy="180927"/>
          </a:xfrm>
          <a:custGeom>
            <a:avLst/>
            <a:gdLst>
              <a:gd name="T0" fmla="*/ 27 w 309"/>
              <a:gd name="T1" fmla="*/ 176 h 177"/>
              <a:gd name="T2" fmla="*/ 27 w 309"/>
              <a:gd name="T3" fmla="*/ 176 h 177"/>
              <a:gd name="T4" fmla="*/ 27 w 309"/>
              <a:gd name="T5" fmla="*/ 176 h 177"/>
              <a:gd name="T6" fmla="*/ 9 w 309"/>
              <a:gd name="T7" fmla="*/ 150 h 177"/>
              <a:gd name="T8" fmla="*/ 79 w 309"/>
              <a:gd name="T9" fmla="*/ 79 h 177"/>
              <a:gd name="T10" fmla="*/ 88 w 309"/>
              <a:gd name="T11" fmla="*/ 79 h 177"/>
              <a:gd name="T12" fmla="*/ 150 w 309"/>
              <a:gd name="T13" fmla="*/ 9 h 177"/>
              <a:gd name="T14" fmla="*/ 220 w 309"/>
              <a:gd name="T15" fmla="*/ 18 h 177"/>
              <a:gd name="T16" fmla="*/ 220 w 309"/>
              <a:gd name="T17" fmla="*/ 18 h 177"/>
              <a:gd name="T18" fmla="*/ 290 w 309"/>
              <a:gd name="T19" fmla="*/ 26 h 177"/>
              <a:gd name="T20" fmla="*/ 299 w 309"/>
              <a:gd name="T21" fmla="*/ 53 h 177"/>
              <a:gd name="T22" fmla="*/ 273 w 309"/>
              <a:gd name="T23" fmla="*/ 61 h 177"/>
              <a:gd name="T24" fmla="*/ 229 w 309"/>
              <a:gd name="T25" fmla="*/ 61 h 177"/>
              <a:gd name="T26" fmla="*/ 229 w 309"/>
              <a:gd name="T27" fmla="*/ 61 h 177"/>
              <a:gd name="T28" fmla="*/ 203 w 309"/>
              <a:gd name="T29" fmla="*/ 61 h 177"/>
              <a:gd name="T30" fmla="*/ 167 w 309"/>
              <a:gd name="T31" fmla="*/ 53 h 177"/>
              <a:gd name="T32" fmla="*/ 132 w 309"/>
              <a:gd name="T33" fmla="*/ 97 h 177"/>
              <a:gd name="T34" fmla="*/ 132 w 309"/>
              <a:gd name="T35" fmla="*/ 114 h 177"/>
              <a:gd name="T36" fmla="*/ 106 w 309"/>
              <a:gd name="T37" fmla="*/ 123 h 177"/>
              <a:gd name="T38" fmla="*/ 88 w 309"/>
              <a:gd name="T39" fmla="*/ 123 h 177"/>
              <a:gd name="T40" fmla="*/ 53 w 309"/>
              <a:gd name="T41" fmla="*/ 158 h 177"/>
              <a:gd name="T42" fmla="*/ 27 w 309"/>
              <a:gd name="T4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9" h="177">
                <a:moveTo>
                  <a:pt x="27" y="176"/>
                </a:moveTo>
                <a:lnTo>
                  <a:pt x="27" y="176"/>
                </a:lnTo>
                <a:lnTo>
                  <a:pt x="27" y="176"/>
                </a:lnTo>
                <a:cubicBezTo>
                  <a:pt x="9" y="176"/>
                  <a:pt x="0" y="158"/>
                  <a:pt x="9" y="150"/>
                </a:cubicBezTo>
                <a:cubicBezTo>
                  <a:pt x="9" y="132"/>
                  <a:pt x="27" y="97"/>
                  <a:pt x="79" y="79"/>
                </a:cubicBezTo>
                <a:lnTo>
                  <a:pt x="88" y="79"/>
                </a:lnTo>
                <a:cubicBezTo>
                  <a:pt x="97" y="44"/>
                  <a:pt x="123" y="18"/>
                  <a:pt x="150" y="9"/>
                </a:cubicBezTo>
                <a:cubicBezTo>
                  <a:pt x="176" y="0"/>
                  <a:pt x="203" y="9"/>
                  <a:pt x="220" y="18"/>
                </a:cubicBezTo>
                <a:lnTo>
                  <a:pt x="220" y="18"/>
                </a:lnTo>
                <a:cubicBezTo>
                  <a:pt x="246" y="9"/>
                  <a:pt x="264" y="18"/>
                  <a:pt x="290" y="26"/>
                </a:cubicBezTo>
                <a:cubicBezTo>
                  <a:pt x="299" y="26"/>
                  <a:pt x="308" y="44"/>
                  <a:pt x="299" y="53"/>
                </a:cubicBezTo>
                <a:cubicBezTo>
                  <a:pt x="290" y="61"/>
                  <a:pt x="282" y="70"/>
                  <a:pt x="273" y="61"/>
                </a:cubicBezTo>
                <a:cubicBezTo>
                  <a:pt x="255" y="61"/>
                  <a:pt x="246" y="61"/>
                  <a:pt x="229" y="61"/>
                </a:cubicBezTo>
                <a:lnTo>
                  <a:pt x="229" y="61"/>
                </a:lnTo>
                <a:cubicBezTo>
                  <a:pt x="220" y="70"/>
                  <a:pt x="211" y="70"/>
                  <a:pt x="203" y="61"/>
                </a:cubicBezTo>
                <a:cubicBezTo>
                  <a:pt x="194" y="53"/>
                  <a:pt x="176" y="53"/>
                  <a:pt x="167" y="53"/>
                </a:cubicBezTo>
                <a:cubicBezTo>
                  <a:pt x="141" y="61"/>
                  <a:pt x="132" y="79"/>
                  <a:pt x="132" y="97"/>
                </a:cubicBezTo>
                <a:cubicBezTo>
                  <a:pt x="132" y="105"/>
                  <a:pt x="132" y="114"/>
                  <a:pt x="132" y="114"/>
                </a:cubicBezTo>
                <a:cubicBezTo>
                  <a:pt x="123" y="123"/>
                  <a:pt x="114" y="123"/>
                  <a:pt x="106" y="123"/>
                </a:cubicBezTo>
                <a:cubicBezTo>
                  <a:pt x="106" y="123"/>
                  <a:pt x="97" y="123"/>
                  <a:pt x="88" y="123"/>
                </a:cubicBezTo>
                <a:cubicBezTo>
                  <a:pt x="71" y="132"/>
                  <a:pt x="53" y="141"/>
                  <a:pt x="53" y="158"/>
                </a:cubicBezTo>
                <a:cubicBezTo>
                  <a:pt x="44" y="167"/>
                  <a:pt x="35" y="176"/>
                  <a:pt x="27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44">
            <a:extLst>
              <a:ext uri="{FF2B5EF4-FFF2-40B4-BE49-F238E27FC236}">
                <a16:creationId xmlns:a16="http://schemas.microsoft.com/office/drawing/2014/main" id="{51996705-0805-554C-8B27-DA25B711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077" y="7939039"/>
            <a:ext cx="171881" cy="307576"/>
          </a:xfrm>
          <a:custGeom>
            <a:avLst/>
            <a:gdLst>
              <a:gd name="T0" fmla="*/ 87 w 167"/>
              <a:gd name="T1" fmla="*/ 299 h 300"/>
              <a:gd name="T2" fmla="*/ 87 w 167"/>
              <a:gd name="T3" fmla="*/ 299 h 300"/>
              <a:gd name="T4" fmla="*/ 17 w 167"/>
              <a:gd name="T5" fmla="*/ 194 h 300"/>
              <a:gd name="T6" fmla="*/ 0 w 167"/>
              <a:gd name="T7" fmla="*/ 88 h 300"/>
              <a:gd name="T8" fmla="*/ 8 w 167"/>
              <a:gd name="T9" fmla="*/ 44 h 300"/>
              <a:gd name="T10" fmla="*/ 87 w 167"/>
              <a:gd name="T11" fmla="*/ 0 h 300"/>
              <a:gd name="T12" fmla="*/ 166 w 167"/>
              <a:gd name="T13" fmla="*/ 44 h 300"/>
              <a:gd name="T14" fmla="*/ 166 w 167"/>
              <a:gd name="T15" fmla="*/ 88 h 300"/>
              <a:gd name="T16" fmla="*/ 149 w 167"/>
              <a:gd name="T17" fmla="*/ 203 h 300"/>
              <a:gd name="T18" fmla="*/ 87 w 167"/>
              <a:gd name="T19" fmla="*/ 299 h 300"/>
              <a:gd name="T20" fmla="*/ 87 w 167"/>
              <a:gd name="T21" fmla="*/ 256 h 300"/>
              <a:gd name="T22" fmla="*/ 87 w 167"/>
              <a:gd name="T23" fmla="*/ 256 h 300"/>
              <a:gd name="T24" fmla="*/ 87 w 167"/>
              <a:gd name="T25" fmla="*/ 44 h 300"/>
              <a:gd name="T26" fmla="*/ 87 w 167"/>
              <a:gd name="T27" fmla="*/ 44 h 300"/>
              <a:gd name="T28" fmla="*/ 52 w 167"/>
              <a:gd name="T29" fmla="*/ 71 h 300"/>
              <a:gd name="T30" fmla="*/ 43 w 167"/>
              <a:gd name="T31" fmla="*/ 88 h 300"/>
              <a:gd name="T32" fmla="*/ 61 w 167"/>
              <a:gd name="T33" fmla="*/ 176 h 300"/>
              <a:gd name="T34" fmla="*/ 87 w 167"/>
              <a:gd name="T35" fmla="*/ 247 h 300"/>
              <a:gd name="T36" fmla="*/ 114 w 167"/>
              <a:gd name="T37" fmla="*/ 176 h 300"/>
              <a:gd name="T38" fmla="*/ 123 w 167"/>
              <a:gd name="T39" fmla="*/ 88 h 300"/>
              <a:gd name="T40" fmla="*/ 123 w 167"/>
              <a:gd name="T41" fmla="*/ 71 h 300"/>
              <a:gd name="T42" fmla="*/ 87 w 167"/>
              <a:gd name="T43" fmla="*/ 4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7" h="300">
                <a:moveTo>
                  <a:pt x="87" y="299"/>
                </a:moveTo>
                <a:lnTo>
                  <a:pt x="87" y="299"/>
                </a:lnTo>
                <a:cubicBezTo>
                  <a:pt x="61" y="299"/>
                  <a:pt x="35" y="264"/>
                  <a:pt x="17" y="194"/>
                </a:cubicBezTo>
                <a:cubicBezTo>
                  <a:pt x="8" y="150"/>
                  <a:pt x="0" y="106"/>
                  <a:pt x="0" y="88"/>
                </a:cubicBezTo>
                <a:cubicBezTo>
                  <a:pt x="0" y="71"/>
                  <a:pt x="8" y="62"/>
                  <a:pt x="8" y="44"/>
                </a:cubicBezTo>
                <a:cubicBezTo>
                  <a:pt x="26" y="18"/>
                  <a:pt x="52" y="0"/>
                  <a:pt x="87" y="0"/>
                </a:cubicBezTo>
                <a:cubicBezTo>
                  <a:pt x="123" y="0"/>
                  <a:pt x="149" y="18"/>
                  <a:pt x="166" y="44"/>
                </a:cubicBezTo>
                <a:cubicBezTo>
                  <a:pt x="166" y="62"/>
                  <a:pt x="166" y="71"/>
                  <a:pt x="166" y="88"/>
                </a:cubicBezTo>
                <a:cubicBezTo>
                  <a:pt x="166" y="106"/>
                  <a:pt x="166" y="150"/>
                  <a:pt x="149" y="203"/>
                </a:cubicBezTo>
                <a:cubicBezTo>
                  <a:pt x="131" y="264"/>
                  <a:pt x="114" y="299"/>
                  <a:pt x="87" y="299"/>
                </a:cubicBezTo>
                <a:close/>
                <a:moveTo>
                  <a:pt x="87" y="256"/>
                </a:moveTo>
                <a:lnTo>
                  <a:pt x="87" y="256"/>
                </a:lnTo>
                <a:close/>
                <a:moveTo>
                  <a:pt x="87" y="44"/>
                </a:moveTo>
                <a:lnTo>
                  <a:pt x="87" y="44"/>
                </a:lnTo>
                <a:cubicBezTo>
                  <a:pt x="70" y="44"/>
                  <a:pt x="61" y="53"/>
                  <a:pt x="52" y="71"/>
                </a:cubicBezTo>
                <a:cubicBezTo>
                  <a:pt x="52" y="71"/>
                  <a:pt x="43" y="80"/>
                  <a:pt x="43" y="88"/>
                </a:cubicBezTo>
                <a:cubicBezTo>
                  <a:pt x="43" y="97"/>
                  <a:pt x="52" y="141"/>
                  <a:pt x="61" y="176"/>
                </a:cubicBezTo>
                <a:cubicBezTo>
                  <a:pt x="70" y="220"/>
                  <a:pt x="79" y="238"/>
                  <a:pt x="87" y="247"/>
                </a:cubicBezTo>
                <a:cubicBezTo>
                  <a:pt x="87" y="238"/>
                  <a:pt x="96" y="220"/>
                  <a:pt x="114" y="176"/>
                </a:cubicBezTo>
                <a:cubicBezTo>
                  <a:pt x="123" y="132"/>
                  <a:pt x="123" y="97"/>
                  <a:pt x="123" y="88"/>
                </a:cubicBezTo>
                <a:cubicBezTo>
                  <a:pt x="123" y="80"/>
                  <a:pt x="123" y="71"/>
                  <a:pt x="123" y="71"/>
                </a:cubicBezTo>
                <a:cubicBezTo>
                  <a:pt x="114" y="53"/>
                  <a:pt x="105" y="44"/>
                  <a:pt x="87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5">
            <a:extLst>
              <a:ext uri="{FF2B5EF4-FFF2-40B4-BE49-F238E27FC236}">
                <a16:creationId xmlns:a16="http://schemas.microsoft.com/office/drawing/2014/main" id="{16EDB807-6CAF-2641-B58D-37E0AF6D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985" y="7364596"/>
            <a:ext cx="217113" cy="560874"/>
          </a:xfrm>
          <a:custGeom>
            <a:avLst/>
            <a:gdLst>
              <a:gd name="T0" fmla="*/ 167 w 212"/>
              <a:gd name="T1" fmla="*/ 545 h 546"/>
              <a:gd name="T2" fmla="*/ 167 w 212"/>
              <a:gd name="T3" fmla="*/ 545 h 546"/>
              <a:gd name="T4" fmla="*/ 35 w 212"/>
              <a:gd name="T5" fmla="*/ 545 h 546"/>
              <a:gd name="T6" fmla="*/ 18 w 212"/>
              <a:gd name="T7" fmla="*/ 527 h 546"/>
              <a:gd name="T8" fmla="*/ 8 w 212"/>
              <a:gd name="T9" fmla="*/ 369 h 546"/>
              <a:gd name="T10" fmla="*/ 79 w 212"/>
              <a:gd name="T11" fmla="*/ 35 h 546"/>
              <a:gd name="T12" fmla="*/ 88 w 212"/>
              <a:gd name="T13" fmla="*/ 8 h 546"/>
              <a:gd name="T14" fmla="*/ 105 w 212"/>
              <a:gd name="T15" fmla="*/ 0 h 546"/>
              <a:gd name="T16" fmla="*/ 114 w 212"/>
              <a:gd name="T17" fmla="*/ 8 h 546"/>
              <a:gd name="T18" fmla="*/ 123 w 212"/>
              <a:gd name="T19" fmla="*/ 17 h 546"/>
              <a:gd name="T20" fmla="*/ 202 w 212"/>
              <a:gd name="T21" fmla="*/ 387 h 546"/>
              <a:gd name="T22" fmla="*/ 184 w 212"/>
              <a:gd name="T23" fmla="*/ 527 h 546"/>
              <a:gd name="T24" fmla="*/ 167 w 212"/>
              <a:gd name="T25" fmla="*/ 545 h 546"/>
              <a:gd name="T26" fmla="*/ 44 w 212"/>
              <a:gd name="T27" fmla="*/ 518 h 546"/>
              <a:gd name="T28" fmla="*/ 44 w 212"/>
              <a:gd name="T29" fmla="*/ 518 h 546"/>
              <a:gd name="T30" fmla="*/ 158 w 212"/>
              <a:gd name="T31" fmla="*/ 518 h 546"/>
              <a:gd name="T32" fmla="*/ 167 w 212"/>
              <a:gd name="T33" fmla="*/ 387 h 546"/>
              <a:gd name="T34" fmla="*/ 184 w 212"/>
              <a:gd name="T35" fmla="*/ 387 h 546"/>
              <a:gd name="T36" fmla="*/ 167 w 212"/>
              <a:gd name="T37" fmla="*/ 387 h 546"/>
              <a:gd name="T38" fmla="*/ 105 w 212"/>
              <a:gd name="T39" fmla="*/ 52 h 546"/>
              <a:gd name="T40" fmla="*/ 35 w 212"/>
              <a:gd name="T41" fmla="*/ 369 h 546"/>
              <a:gd name="T42" fmla="*/ 44 w 212"/>
              <a:gd name="T43" fmla="*/ 51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2" h="546">
                <a:moveTo>
                  <a:pt x="167" y="545"/>
                </a:moveTo>
                <a:lnTo>
                  <a:pt x="167" y="545"/>
                </a:lnTo>
                <a:cubicBezTo>
                  <a:pt x="35" y="545"/>
                  <a:pt x="35" y="545"/>
                  <a:pt x="35" y="545"/>
                </a:cubicBezTo>
                <a:cubicBezTo>
                  <a:pt x="26" y="545"/>
                  <a:pt x="18" y="536"/>
                  <a:pt x="18" y="527"/>
                </a:cubicBezTo>
                <a:cubicBezTo>
                  <a:pt x="8" y="369"/>
                  <a:pt x="8" y="369"/>
                  <a:pt x="8" y="369"/>
                </a:cubicBezTo>
                <a:cubicBezTo>
                  <a:pt x="0" y="263"/>
                  <a:pt x="18" y="149"/>
                  <a:pt x="79" y="35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8"/>
                  <a:pt x="97" y="0"/>
                  <a:pt x="105" y="0"/>
                </a:cubicBezTo>
                <a:lnTo>
                  <a:pt x="114" y="8"/>
                </a:lnTo>
                <a:cubicBezTo>
                  <a:pt x="123" y="17"/>
                  <a:pt x="123" y="17"/>
                  <a:pt x="123" y="17"/>
                </a:cubicBezTo>
                <a:cubicBezTo>
                  <a:pt x="184" y="131"/>
                  <a:pt x="211" y="263"/>
                  <a:pt x="202" y="387"/>
                </a:cubicBezTo>
                <a:cubicBezTo>
                  <a:pt x="184" y="527"/>
                  <a:pt x="184" y="527"/>
                  <a:pt x="184" y="527"/>
                </a:cubicBezTo>
                <a:cubicBezTo>
                  <a:pt x="184" y="536"/>
                  <a:pt x="176" y="545"/>
                  <a:pt x="167" y="545"/>
                </a:cubicBezTo>
                <a:close/>
                <a:moveTo>
                  <a:pt x="44" y="518"/>
                </a:moveTo>
                <a:lnTo>
                  <a:pt x="44" y="518"/>
                </a:lnTo>
                <a:cubicBezTo>
                  <a:pt x="158" y="518"/>
                  <a:pt x="158" y="518"/>
                  <a:pt x="158" y="518"/>
                </a:cubicBezTo>
                <a:cubicBezTo>
                  <a:pt x="167" y="387"/>
                  <a:pt x="167" y="387"/>
                  <a:pt x="167" y="387"/>
                </a:cubicBezTo>
                <a:cubicBezTo>
                  <a:pt x="184" y="387"/>
                  <a:pt x="184" y="387"/>
                  <a:pt x="184" y="387"/>
                </a:cubicBezTo>
                <a:cubicBezTo>
                  <a:pt x="167" y="387"/>
                  <a:pt x="167" y="387"/>
                  <a:pt x="167" y="387"/>
                </a:cubicBezTo>
                <a:cubicBezTo>
                  <a:pt x="184" y="272"/>
                  <a:pt x="158" y="158"/>
                  <a:pt x="105" y="52"/>
                </a:cubicBezTo>
                <a:cubicBezTo>
                  <a:pt x="53" y="158"/>
                  <a:pt x="26" y="263"/>
                  <a:pt x="35" y="369"/>
                </a:cubicBezTo>
                <a:lnTo>
                  <a:pt x="44" y="5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6">
            <a:extLst>
              <a:ext uri="{FF2B5EF4-FFF2-40B4-BE49-F238E27FC236}">
                <a16:creationId xmlns:a16="http://schemas.microsoft.com/office/drawing/2014/main" id="{841C419F-E591-2944-B42B-4575CBBF8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4819" y="7771683"/>
            <a:ext cx="108556" cy="244252"/>
          </a:xfrm>
          <a:custGeom>
            <a:avLst/>
            <a:gdLst>
              <a:gd name="T0" fmla="*/ 88 w 107"/>
              <a:gd name="T1" fmla="*/ 238 h 239"/>
              <a:gd name="T2" fmla="*/ 88 w 107"/>
              <a:gd name="T3" fmla="*/ 238 h 239"/>
              <a:gd name="T4" fmla="*/ 79 w 107"/>
              <a:gd name="T5" fmla="*/ 238 h 239"/>
              <a:gd name="T6" fmla="*/ 0 w 107"/>
              <a:gd name="T7" fmla="*/ 132 h 239"/>
              <a:gd name="T8" fmla="*/ 9 w 107"/>
              <a:gd name="T9" fmla="*/ 115 h 239"/>
              <a:gd name="T10" fmla="*/ 26 w 107"/>
              <a:gd name="T11" fmla="*/ 115 h 239"/>
              <a:gd name="T12" fmla="*/ 79 w 107"/>
              <a:gd name="T13" fmla="*/ 185 h 239"/>
              <a:gd name="T14" fmla="*/ 79 w 107"/>
              <a:gd name="T15" fmla="*/ 158 h 239"/>
              <a:gd name="T16" fmla="*/ 9 w 107"/>
              <a:gd name="T17" fmla="*/ 27 h 239"/>
              <a:gd name="T18" fmla="*/ 18 w 107"/>
              <a:gd name="T19" fmla="*/ 9 h 239"/>
              <a:gd name="T20" fmla="*/ 35 w 107"/>
              <a:gd name="T21" fmla="*/ 18 h 239"/>
              <a:gd name="T22" fmla="*/ 106 w 107"/>
              <a:gd name="T23" fmla="*/ 150 h 239"/>
              <a:gd name="T24" fmla="*/ 106 w 107"/>
              <a:gd name="T25" fmla="*/ 150 h 239"/>
              <a:gd name="T26" fmla="*/ 106 w 107"/>
              <a:gd name="T27" fmla="*/ 229 h 239"/>
              <a:gd name="T28" fmla="*/ 97 w 107"/>
              <a:gd name="T29" fmla="*/ 238 h 239"/>
              <a:gd name="T30" fmla="*/ 88 w 107"/>
              <a:gd name="T31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239">
                <a:moveTo>
                  <a:pt x="88" y="238"/>
                </a:moveTo>
                <a:lnTo>
                  <a:pt x="88" y="238"/>
                </a:lnTo>
                <a:lnTo>
                  <a:pt x="79" y="238"/>
                </a:lnTo>
                <a:cubicBezTo>
                  <a:pt x="0" y="132"/>
                  <a:pt x="0" y="132"/>
                  <a:pt x="0" y="132"/>
                </a:cubicBezTo>
                <a:cubicBezTo>
                  <a:pt x="0" y="132"/>
                  <a:pt x="0" y="123"/>
                  <a:pt x="9" y="115"/>
                </a:cubicBezTo>
                <a:cubicBezTo>
                  <a:pt x="9" y="115"/>
                  <a:pt x="18" y="115"/>
                  <a:pt x="26" y="115"/>
                </a:cubicBezTo>
                <a:cubicBezTo>
                  <a:pt x="79" y="185"/>
                  <a:pt x="79" y="185"/>
                  <a:pt x="79" y="185"/>
                </a:cubicBezTo>
                <a:cubicBezTo>
                  <a:pt x="79" y="158"/>
                  <a:pt x="79" y="158"/>
                  <a:pt x="79" y="158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18"/>
                  <a:pt x="9" y="9"/>
                  <a:pt x="18" y="9"/>
                </a:cubicBezTo>
                <a:cubicBezTo>
                  <a:pt x="26" y="0"/>
                  <a:pt x="35" y="9"/>
                  <a:pt x="35" y="18"/>
                </a:cubicBezTo>
                <a:cubicBezTo>
                  <a:pt x="106" y="150"/>
                  <a:pt x="106" y="150"/>
                  <a:pt x="106" y="150"/>
                </a:cubicBezTo>
                <a:lnTo>
                  <a:pt x="106" y="150"/>
                </a:lnTo>
                <a:cubicBezTo>
                  <a:pt x="106" y="229"/>
                  <a:pt x="106" y="229"/>
                  <a:pt x="106" y="229"/>
                </a:cubicBezTo>
                <a:cubicBezTo>
                  <a:pt x="106" y="229"/>
                  <a:pt x="106" y="238"/>
                  <a:pt x="97" y="238"/>
                </a:cubicBezTo>
                <a:lnTo>
                  <a:pt x="88" y="2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7">
            <a:extLst>
              <a:ext uri="{FF2B5EF4-FFF2-40B4-BE49-F238E27FC236}">
                <a16:creationId xmlns:a16="http://schemas.microsoft.com/office/drawing/2014/main" id="{AFEF7FCB-FE3E-404A-A86C-51B0ACA6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7707" y="7780729"/>
            <a:ext cx="108556" cy="235205"/>
          </a:xfrm>
          <a:custGeom>
            <a:avLst/>
            <a:gdLst>
              <a:gd name="T0" fmla="*/ 18 w 107"/>
              <a:gd name="T1" fmla="*/ 229 h 230"/>
              <a:gd name="T2" fmla="*/ 18 w 107"/>
              <a:gd name="T3" fmla="*/ 229 h 230"/>
              <a:gd name="T4" fmla="*/ 9 w 107"/>
              <a:gd name="T5" fmla="*/ 229 h 230"/>
              <a:gd name="T6" fmla="*/ 0 w 107"/>
              <a:gd name="T7" fmla="*/ 220 h 230"/>
              <a:gd name="T8" fmla="*/ 0 w 107"/>
              <a:gd name="T9" fmla="*/ 141 h 230"/>
              <a:gd name="T10" fmla="*/ 0 w 107"/>
              <a:gd name="T11" fmla="*/ 141 h 230"/>
              <a:gd name="T12" fmla="*/ 61 w 107"/>
              <a:gd name="T13" fmla="*/ 9 h 230"/>
              <a:gd name="T14" fmla="*/ 88 w 107"/>
              <a:gd name="T15" fmla="*/ 0 h 230"/>
              <a:gd name="T16" fmla="*/ 88 w 107"/>
              <a:gd name="T17" fmla="*/ 26 h 230"/>
              <a:gd name="T18" fmla="*/ 26 w 107"/>
              <a:gd name="T19" fmla="*/ 149 h 230"/>
              <a:gd name="T20" fmla="*/ 26 w 107"/>
              <a:gd name="T21" fmla="*/ 176 h 230"/>
              <a:gd name="T22" fmla="*/ 71 w 107"/>
              <a:gd name="T23" fmla="*/ 114 h 230"/>
              <a:gd name="T24" fmla="*/ 97 w 107"/>
              <a:gd name="T25" fmla="*/ 114 h 230"/>
              <a:gd name="T26" fmla="*/ 97 w 107"/>
              <a:gd name="T27" fmla="*/ 132 h 230"/>
              <a:gd name="T28" fmla="*/ 26 w 107"/>
              <a:gd name="T29" fmla="*/ 229 h 230"/>
              <a:gd name="T30" fmla="*/ 18 w 107"/>
              <a:gd name="T3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230">
                <a:moveTo>
                  <a:pt x="18" y="229"/>
                </a:moveTo>
                <a:lnTo>
                  <a:pt x="18" y="229"/>
                </a:lnTo>
                <a:cubicBezTo>
                  <a:pt x="9" y="229"/>
                  <a:pt x="9" y="229"/>
                  <a:pt x="9" y="229"/>
                </a:cubicBezTo>
                <a:cubicBezTo>
                  <a:pt x="0" y="229"/>
                  <a:pt x="0" y="220"/>
                  <a:pt x="0" y="220"/>
                </a:cubicBezTo>
                <a:cubicBezTo>
                  <a:pt x="0" y="141"/>
                  <a:pt x="0" y="141"/>
                  <a:pt x="0" y="141"/>
                </a:cubicBezTo>
                <a:lnTo>
                  <a:pt x="0" y="141"/>
                </a:lnTo>
                <a:cubicBezTo>
                  <a:pt x="61" y="9"/>
                  <a:pt x="61" y="9"/>
                  <a:pt x="61" y="9"/>
                </a:cubicBezTo>
                <a:cubicBezTo>
                  <a:pt x="71" y="0"/>
                  <a:pt x="79" y="0"/>
                  <a:pt x="88" y="0"/>
                </a:cubicBezTo>
                <a:cubicBezTo>
                  <a:pt x="88" y="9"/>
                  <a:pt x="97" y="18"/>
                  <a:pt x="88" y="26"/>
                </a:cubicBezTo>
                <a:cubicBezTo>
                  <a:pt x="26" y="149"/>
                  <a:pt x="26" y="149"/>
                  <a:pt x="26" y="149"/>
                </a:cubicBezTo>
                <a:cubicBezTo>
                  <a:pt x="26" y="176"/>
                  <a:pt x="26" y="176"/>
                  <a:pt x="26" y="176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9" y="106"/>
                  <a:pt x="88" y="106"/>
                  <a:pt x="97" y="114"/>
                </a:cubicBezTo>
                <a:cubicBezTo>
                  <a:pt x="97" y="114"/>
                  <a:pt x="106" y="132"/>
                  <a:pt x="97" y="132"/>
                </a:cubicBezTo>
                <a:cubicBezTo>
                  <a:pt x="26" y="229"/>
                  <a:pt x="26" y="229"/>
                  <a:pt x="26" y="229"/>
                </a:cubicBezTo>
                <a:lnTo>
                  <a:pt x="18" y="2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8">
            <a:extLst>
              <a:ext uri="{FF2B5EF4-FFF2-40B4-BE49-F238E27FC236}">
                <a16:creationId xmlns:a16="http://schemas.microsoft.com/office/drawing/2014/main" id="{F2816E5E-5B48-0142-8B56-7E70774A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6263" y="7893807"/>
            <a:ext cx="99510" cy="54278"/>
          </a:xfrm>
          <a:custGeom>
            <a:avLst/>
            <a:gdLst>
              <a:gd name="T0" fmla="*/ 79 w 97"/>
              <a:gd name="T1" fmla="*/ 53 h 54"/>
              <a:gd name="T2" fmla="*/ 79 w 97"/>
              <a:gd name="T3" fmla="*/ 53 h 54"/>
              <a:gd name="T4" fmla="*/ 17 w 97"/>
              <a:gd name="T5" fmla="*/ 53 h 54"/>
              <a:gd name="T6" fmla="*/ 0 w 97"/>
              <a:gd name="T7" fmla="*/ 44 h 54"/>
              <a:gd name="T8" fmla="*/ 0 w 97"/>
              <a:gd name="T9" fmla="*/ 9 h 54"/>
              <a:gd name="T10" fmla="*/ 17 w 97"/>
              <a:gd name="T11" fmla="*/ 0 h 54"/>
              <a:gd name="T12" fmla="*/ 79 w 97"/>
              <a:gd name="T13" fmla="*/ 0 h 54"/>
              <a:gd name="T14" fmla="*/ 96 w 97"/>
              <a:gd name="T15" fmla="*/ 9 h 54"/>
              <a:gd name="T16" fmla="*/ 96 w 97"/>
              <a:gd name="T17" fmla="*/ 44 h 54"/>
              <a:gd name="T18" fmla="*/ 79 w 97"/>
              <a:gd name="T19" fmla="*/ 53 h 54"/>
              <a:gd name="T20" fmla="*/ 35 w 97"/>
              <a:gd name="T21" fmla="*/ 27 h 54"/>
              <a:gd name="T22" fmla="*/ 35 w 97"/>
              <a:gd name="T23" fmla="*/ 27 h 54"/>
              <a:gd name="T24" fmla="*/ 70 w 97"/>
              <a:gd name="T25" fmla="*/ 27 h 54"/>
              <a:gd name="T26" fmla="*/ 70 w 97"/>
              <a:gd name="T27" fmla="*/ 27 h 54"/>
              <a:gd name="T28" fmla="*/ 35 w 97"/>
              <a:gd name="T29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7" h="54">
                <a:moveTo>
                  <a:pt x="79" y="53"/>
                </a:moveTo>
                <a:lnTo>
                  <a:pt x="79" y="53"/>
                </a:lnTo>
                <a:cubicBezTo>
                  <a:pt x="17" y="53"/>
                  <a:pt x="17" y="53"/>
                  <a:pt x="17" y="53"/>
                </a:cubicBezTo>
                <a:cubicBezTo>
                  <a:pt x="8" y="53"/>
                  <a:pt x="0" y="53"/>
                  <a:pt x="0" y="4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8" y="0"/>
                  <a:pt x="96" y="0"/>
                  <a:pt x="96" y="9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53"/>
                  <a:pt x="88" y="53"/>
                  <a:pt x="79" y="53"/>
                </a:cubicBezTo>
                <a:close/>
                <a:moveTo>
                  <a:pt x="35" y="27"/>
                </a:moveTo>
                <a:lnTo>
                  <a:pt x="35" y="27"/>
                </a:lnTo>
                <a:cubicBezTo>
                  <a:pt x="70" y="27"/>
                  <a:pt x="70" y="27"/>
                  <a:pt x="70" y="27"/>
                </a:cubicBezTo>
                <a:lnTo>
                  <a:pt x="70" y="27"/>
                </a:lnTo>
                <a:cubicBezTo>
                  <a:pt x="35" y="27"/>
                  <a:pt x="35" y="27"/>
                  <a:pt x="3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9">
            <a:extLst>
              <a:ext uri="{FF2B5EF4-FFF2-40B4-BE49-F238E27FC236}">
                <a16:creationId xmlns:a16="http://schemas.microsoft.com/office/drawing/2014/main" id="{2C005046-F944-F248-82CC-C6494FAD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309" y="7536477"/>
            <a:ext cx="90464" cy="81417"/>
          </a:xfrm>
          <a:custGeom>
            <a:avLst/>
            <a:gdLst>
              <a:gd name="T0" fmla="*/ 44 w 89"/>
              <a:gd name="T1" fmla="*/ 80 h 81"/>
              <a:gd name="T2" fmla="*/ 44 w 89"/>
              <a:gd name="T3" fmla="*/ 80 h 81"/>
              <a:gd name="T4" fmla="*/ 0 w 89"/>
              <a:gd name="T5" fmla="*/ 45 h 81"/>
              <a:gd name="T6" fmla="*/ 44 w 89"/>
              <a:gd name="T7" fmla="*/ 0 h 81"/>
              <a:gd name="T8" fmla="*/ 88 w 89"/>
              <a:gd name="T9" fmla="*/ 45 h 81"/>
              <a:gd name="T10" fmla="*/ 44 w 89"/>
              <a:gd name="T11" fmla="*/ 80 h 81"/>
              <a:gd name="T12" fmla="*/ 44 w 89"/>
              <a:gd name="T13" fmla="*/ 27 h 81"/>
              <a:gd name="T14" fmla="*/ 44 w 89"/>
              <a:gd name="T15" fmla="*/ 27 h 81"/>
              <a:gd name="T16" fmla="*/ 27 w 89"/>
              <a:gd name="T17" fmla="*/ 45 h 81"/>
              <a:gd name="T18" fmla="*/ 44 w 89"/>
              <a:gd name="T19" fmla="*/ 53 h 81"/>
              <a:gd name="T20" fmla="*/ 53 w 89"/>
              <a:gd name="T21" fmla="*/ 45 h 81"/>
              <a:gd name="T22" fmla="*/ 44 w 89"/>
              <a:gd name="T23" fmla="*/ 2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" h="81">
                <a:moveTo>
                  <a:pt x="44" y="80"/>
                </a:moveTo>
                <a:lnTo>
                  <a:pt x="44" y="80"/>
                </a:lnTo>
                <a:cubicBezTo>
                  <a:pt x="18" y="80"/>
                  <a:pt x="0" y="62"/>
                  <a:pt x="0" y="45"/>
                </a:cubicBezTo>
                <a:cubicBezTo>
                  <a:pt x="0" y="18"/>
                  <a:pt x="18" y="0"/>
                  <a:pt x="44" y="0"/>
                </a:cubicBezTo>
                <a:cubicBezTo>
                  <a:pt x="71" y="0"/>
                  <a:pt x="88" y="18"/>
                  <a:pt x="88" y="45"/>
                </a:cubicBezTo>
                <a:cubicBezTo>
                  <a:pt x="88" y="62"/>
                  <a:pt x="71" y="80"/>
                  <a:pt x="44" y="80"/>
                </a:cubicBezTo>
                <a:close/>
                <a:moveTo>
                  <a:pt x="44" y="27"/>
                </a:moveTo>
                <a:lnTo>
                  <a:pt x="44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45"/>
                  <a:pt x="36" y="53"/>
                  <a:pt x="44" y="53"/>
                </a:cubicBezTo>
                <a:cubicBezTo>
                  <a:pt x="53" y="53"/>
                  <a:pt x="53" y="45"/>
                  <a:pt x="53" y="45"/>
                </a:cubicBezTo>
                <a:cubicBezTo>
                  <a:pt x="53" y="36"/>
                  <a:pt x="53" y="27"/>
                  <a:pt x="4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50">
            <a:extLst>
              <a:ext uri="{FF2B5EF4-FFF2-40B4-BE49-F238E27FC236}">
                <a16:creationId xmlns:a16="http://schemas.microsoft.com/office/drawing/2014/main" id="{CF8AAFBD-56F7-F041-8CEE-5B3AAD0C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448" y="7780729"/>
            <a:ext cx="27139" cy="235205"/>
          </a:xfrm>
          <a:custGeom>
            <a:avLst/>
            <a:gdLst>
              <a:gd name="T0" fmla="*/ 17 w 27"/>
              <a:gd name="T1" fmla="*/ 229 h 230"/>
              <a:gd name="T2" fmla="*/ 17 w 27"/>
              <a:gd name="T3" fmla="*/ 229 h 230"/>
              <a:gd name="T4" fmla="*/ 0 w 27"/>
              <a:gd name="T5" fmla="*/ 220 h 230"/>
              <a:gd name="T6" fmla="*/ 0 w 27"/>
              <a:gd name="T7" fmla="*/ 18 h 230"/>
              <a:gd name="T8" fmla="*/ 17 w 27"/>
              <a:gd name="T9" fmla="*/ 0 h 230"/>
              <a:gd name="T10" fmla="*/ 26 w 27"/>
              <a:gd name="T11" fmla="*/ 18 h 230"/>
              <a:gd name="T12" fmla="*/ 26 w 27"/>
              <a:gd name="T13" fmla="*/ 220 h 230"/>
              <a:gd name="T14" fmla="*/ 17 w 27"/>
              <a:gd name="T15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230">
                <a:moveTo>
                  <a:pt x="17" y="229"/>
                </a:moveTo>
                <a:lnTo>
                  <a:pt x="17" y="229"/>
                </a:lnTo>
                <a:cubicBezTo>
                  <a:pt x="9" y="229"/>
                  <a:pt x="0" y="220"/>
                  <a:pt x="0" y="2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9"/>
                  <a:pt x="26" y="18"/>
                </a:cubicBezTo>
                <a:cubicBezTo>
                  <a:pt x="26" y="220"/>
                  <a:pt x="26" y="220"/>
                  <a:pt x="26" y="220"/>
                </a:cubicBezTo>
                <a:cubicBezTo>
                  <a:pt x="26" y="220"/>
                  <a:pt x="26" y="229"/>
                  <a:pt x="17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CuadroTexto 516">
            <a:extLst>
              <a:ext uri="{FF2B5EF4-FFF2-40B4-BE49-F238E27FC236}">
                <a16:creationId xmlns:a16="http://schemas.microsoft.com/office/drawing/2014/main" id="{7992AFD0-C18D-2246-BB15-EDD9AC8CB057}"/>
              </a:ext>
            </a:extLst>
          </p:cNvPr>
          <p:cNvSpPr txBox="1"/>
          <p:nvPr/>
        </p:nvSpPr>
        <p:spPr>
          <a:xfrm>
            <a:off x="10305136" y="566849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18" name="CuadroTexto 517">
            <a:extLst>
              <a:ext uri="{FF2B5EF4-FFF2-40B4-BE49-F238E27FC236}">
                <a16:creationId xmlns:a16="http://schemas.microsoft.com/office/drawing/2014/main" id="{2489C248-F151-1B4C-986D-C39CA8167ED9}"/>
              </a:ext>
            </a:extLst>
          </p:cNvPr>
          <p:cNvSpPr txBox="1"/>
          <p:nvPr/>
        </p:nvSpPr>
        <p:spPr>
          <a:xfrm>
            <a:off x="2451398" y="208227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E30D41-B6DE-E141-81AB-DEAE73660866}"/>
              </a:ext>
            </a:extLst>
          </p:cNvPr>
          <p:cNvGrpSpPr/>
          <p:nvPr/>
        </p:nvGrpSpPr>
        <p:grpSpPr>
          <a:xfrm>
            <a:off x="1123627" y="9286572"/>
            <a:ext cx="4436476" cy="1592908"/>
            <a:chOff x="9850546" y="11350030"/>
            <a:chExt cx="4436476" cy="159290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FD5E2F17-906F-8B47-B4E9-4819207ED502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F5E6CEDC-AD7B-4E49-BEAA-0A8ABD836A1B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13C23E9-9B6E-8B4C-9D28-EF1C33E4EC49}"/>
              </a:ext>
            </a:extLst>
          </p:cNvPr>
          <p:cNvGrpSpPr/>
          <p:nvPr/>
        </p:nvGrpSpPr>
        <p:grpSpPr>
          <a:xfrm>
            <a:off x="5468731" y="9286572"/>
            <a:ext cx="4436476" cy="1592908"/>
            <a:chOff x="9850546" y="11350030"/>
            <a:chExt cx="4436476" cy="159290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17500E6F-BFC1-134A-82D2-E1AA1D7D92B2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8079DF70-BC2D-6D4B-B878-9487F5F4FCE8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6775B9-1DB6-1947-8EDB-15E91A0F113A}"/>
              </a:ext>
            </a:extLst>
          </p:cNvPr>
          <p:cNvGrpSpPr/>
          <p:nvPr/>
        </p:nvGrpSpPr>
        <p:grpSpPr>
          <a:xfrm>
            <a:off x="14707123" y="9286572"/>
            <a:ext cx="4436476" cy="1592908"/>
            <a:chOff x="9850546" y="11350030"/>
            <a:chExt cx="4436476" cy="159290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E5C5A71C-36D6-A741-BA5B-7ADC506B3D81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7A07E210-96F0-3244-81B3-B1F917910220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B7F2901-7FDC-1044-9530-7C599E2ED0DB}"/>
              </a:ext>
            </a:extLst>
          </p:cNvPr>
          <p:cNvGrpSpPr/>
          <p:nvPr/>
        </p:nvGrpSpPr>
        <p:grpSpPr>
          <a:xfrm>
            <a:off x="18869962" y="9286572"/>
            <a:ext cx="4436476" cy="1592908"/>
            <a:chOff x="9850546" y="11350030"/>
            <a:chExt cx="4436476" cy="159290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4ABB02CE-97F7-B340-9F70-AF7E75271276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9A98EE19-83E0-644D-9BF5-74FB018CF154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952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reeform 224">
            <a:extLst>
              <a:ext uri="{FF2B5EF4-FFF2-40B4-BE49-F238E27FC236}">
                <a16:creationId xmlns:a16="http://schemas.microsoft.com/office/drawing/2014/main" id="{BA602B48-B970-E642-9758-5433A27C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7896" y="5576111"/>
            <a:ext cx="797760" cy="8139889"/>
          </a:xfrm>
          <a:custGeom>
            <a:avLst/>
            <a:gdLst>
              <a:gd name="T0" fmla="*/ 746 w 747"/>
              <a:gd name="T1" fmla="*/ 7833 h 7834"/>
              <a:gd name="T2" fmla="*/ 0 w 747"/>
              <a:gd name="T3" fmla="*/ 7833 h 7834"/>
              <a:gd name="T4" fmla="*/ 297 w 747"/>
              <a:gd name="T5" fmla="*/ 0 h 7834"/>
              <a:gd name="T6" fmla="*/ 450 w 747"/>
              <a:gd name="T7" fmla="*/ 0 h 7834"/>
              <a:gd name="T8" fmla="*/ 746 w 747"/>
              <a:gd name="T9" fmla="*/ 7833 h 7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7834">
                <a:moveTo>
                  <a:pt x="746" y="7833"/>
                </a:moveTo>
                <a:lnTo>
                  <a:pt x="0" y="7833"/>
                </a:lnTo>
                <a:lnTo>
                  <a:pt x="297" y="0"/>
                </a:lnTo>
                <a:lnTo>
                  <a:pt x="450" y="0"/>
                </a:lnTo>
                <a:lnTo>
                  <a:pt x="746" y="7833"/>
                </a:lnTo>
              </a:path>
            </a:pathLst>
          </a:custGeom>
          <a:solidFill>
            <a:srgbClr val="362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5">
            <a:extLst>
              <a:ext uri="{FF2B5EF4-FFF2-40B4-BE49-F238E27FC236}">
                <a16:creationId xmlns:a16="http://schemas.microsoft.com/office/drawing/2014/main" id="{5B329CE9-B85E-EF44-94E3-37A23BF3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1931" y="6010396"/>
            <a:ext cx="2638752" cy="991302"/>
          </a:xfrm>
          <a:custGeom>
            <a:avLst/>
            <a:gdLst>
              <a:gd name="T0" fmla="*/ 81 w 2464"/>
              <a:gd name="T1" fmla="*/ 926 h 927"/>
              <a:gd name="T2" fmla="*/ 0 w 2464"/>
              <a:gd name="T3" fmla="*/ 674 h 927"/>
              <a:gd name="T4" fmla="*/ 2446 w 2464"/>
              <a:gd name="T5" fmla="*/ 0 h 927"/>
              <a:gd name="T6" fmla="*/ 2463 w 2464"/>
              <a:gd name="T7" fmla="*/ 54 h 927"/>
              <a:gd name="T8" fmla="*/ 81 w 2464"/>
              <a:gd name="T9" fmla="*/ 926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4" h="927">
                <a:moveTo>
                  <a:pt x="81" y="926"/>
                </a:moveTo>
                <a:lnTo>
                  <a:pt x="0" y="674"/>
                </a:lnTo>
                <a:lnTo>
                  <a:pt x="2446" y="0"/>
                </a:lnTo>
                <a:lnTo>
                  <a:pt x="2463" y="54"/>
                </a:lnTo>
                <a:lnTo>
                  <a:pt x="81" y="926"/>
                </a:lnTo>
              </a:path>
            </a:pathLst>
          </a:custGeom>
          <a:solidFill>
            <a:srgbClr val="362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26">
            <a:extLst>
              <a:ext uri="{FF2B5EF4-FFF2-40B4-BE49-F238E27FC236}">
                <a16:creationId xmlns:a16="http://schemas.microsoft.com/office/drawing/2014/main" id="{82BAF777-D845-9444-90B6-A0B0FE9DB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049" y="7605919"/>
            <a:ext cx="3724463" cy="1331176"/>
          </a:xfrm>
          <a:custGeom>
            <a:avLst/>
            <a:gdLst>
              <a:gd name="T0" fmla="*/ 108 w 3481"/>
              <a:gd name="T1" fmla="*/ 1241 h 1242"/>
              <a:gd name="T2" fmla="*/ 0 w 3481"/>
              <a:gd name="T3" fmla="*/ 881 h 1242"/>
              <a:gd name="T4" fmla="*/ 3453 w 3481"/>
              <a:gd name="T5" fmla="*/ 0 h 1242"/>
              <a:gd name="T6" fmla="*/ 3480 w 3481"/>
              <a:gd name="T7" fmla="*/ 81 h 1242"/>
              <a:gd name="T8" fmla="*/ 108 w 3481"/>
              <a:gd name="T9" fmla="*/ 1241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1" h="1242">
                <a:moveTo>
                  <a:pt x="108" y="1241"/>
                </a:moveTo>
                <a:lnTo>
                  <a:pt x="0" y="881"/>
                </a:lnTo>
                <a:lnTo>
                  <a:pt x="3453" y="0"/>
                </a:lnTo>
                <a:lnTo>
                  <a:pt x="3480" y="81"/>
                </a:lnTo>
                <a:lnTo>
                  <a:pt x="108" y="1241"/>
                </a:lnTo>
              </a:path>
            </a:pathLst>
          </a:custGeom>
          <a:solidFill>
            <a:srgbClr val="362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27">
            <a:extLst>
              <a:ext uri="{FF2B5EF4-FFF2-40B4-BE49-F238E27FC236}">
                <a16:creationId xmlns:a16="http://schemas.microsoft.com/office/drawing/2014/main" id="{0BB1EAF5-130C-3B46-81D4-789A8F91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988" y="6010396"/>
            <a:ext cx="2629311" cy="1000743"/>
          </a:xfrm>
          <a:custGeom>
            <a:avLst/>
            <a:gdLst>
              <a:gd name="T0" fmla="*/ 2375 w 2457"/>
              <a:gd name="T1" fmla="*/ 935 h 936"/>
              <a:gd name="T2" fmla="*/ 2456 w 2457"/>
              <a:gd name="T3" fmla="*/ 683 h 936"/>
              <a:gd name="T4" fmla="*/ 18 w 2457"/>
              <a:gd name="T5" fmla="*/ 0 h 936"/>
              <a:gd name="T6" fmla="*/ 0 w 2457"/>
              <a:gd name="T7" fmla="*/ 54 h 936"/>
              <a:gd name="T8" fmla="*/ 2375 w 2457"/>
              <a:gd name="T9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7" h="936">
                <a:moveTo>
                  <a:pt x="2375" y="935"/>
                </a:moveTo>
                <a:lnTo>
                  <a:pt x="2456" y="683"/>
                </a:lnTo>
                <a:lnTo>
                  <a:pt x="18" y="0"/>
                </a:lnTo>
                <a:lnTo>
                  <a:pt x="0" y="54"/>
                </a:lnTo>
                <a:lnTo>
                  <a:pt x="2375" y="935"/>
                </a:lnTo>
              </a:path>
            </a:pathLst>
          </a:custGeom>
          <a:solidFill>
            <a:srgbClr val="362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28">
            <a:extLst>
              <a:ext uri="{FF2B5EF4-FFF2-40B4-BE49-F238E27FC236}">
                <a16:creationId xmlns:a16="http://schemas.microsoft.com/office/drawing/2014/main" id="{161084B9-88F3-784F-B2DB-2D259EA4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1931" y="9503554"/>
            <a:ext cx="2638752" cy="1000743"/>
          </a:xfrm>
          <a:custGeom>
            <a:avLst/>
            <a:gdLst>
              <a:gd name="T0" fmla="*/ 81 w 2464"/>
              <a:gd name="T1" fmla="*/ 936 h 937"/>
              <a:gd name="T2" fmla="*/ 0 w 2464"/>
              <a:gd name="T3" fmla="*/ 675 h 937"/>
              <a:gd name="T4" fmla="*/ 2446 w 2464"/>
              <a:gd name="T5" fmla="*/ 0 h 937"/>
              <a:gd name="T6" fmla="*/ 2463 w 2464"/>
              <a:gd name="T7" fmla="*/ 55 h 937"/>
              <a:gd name="T8" fmla="*/ 81 w 2464"/>
              <a:gd name="T9" fmla="*/ 936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4" h="937">
                <a:moveTo>
                  <a:pt x="81" y="936"/>
                </a:moveTo>
                <a:lnTo>
                  <a:pt x="0" y="675"/>
                </a:lnTo>
                <a:lnTo>
                  <a:pt x="2446" y="0"/>
                </a:lnTo>
                <a:lnTo>
                  <a:pt x="2463" y="55"/>
                </a:lnTo>
                <a:lnTo>
                  <a:pt x="81" y="936"/>
                </a:lnTo>
              </a:path>
            </a:pathLst>
          </a:custGeom>
          <a:solidFill>
            <a:srgbClr val="362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29">
            <a:extLst>
              <a:ext uri="{FF2B5EF4-FFF2-40B4-BE49-F238E27FC236}">
                <a16:creationId xmlns:a16="http://schemas.microsoft.com/office/drawing/2014/main" id="{410B7A1F-4C7B-F64E-85E8-F5E8FB27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988" y="9503554"/>
            <a:ext cx="2629311" cy="1014905"/>
          </a:xfrm>
          <a:custGeom>
            <a:avLst/>
            <a:gdLst>
              <a:gd name="T0" fmla="*/ 2375 w 2457"/>
              <a:gd name="T1" fmla="*/ 945 h 946"/>
              <a:gd name="T2" fmla="*/ 2456 w 2457"/>
              <a:gd name="T3" fmla="*/ 693 h 946"/>
              <a:gd name="T4" fmla="*/ 18 w 2457"/>
              <a:gd name="T5" fmla="*/ 0 h 946"/>
              <a:gd name="T6" fmla="*/ 0 w 2457"/>
              <a:gd name="T7" fmla="*/ 55 h 946"/>
              <a:gd name="T8" fmla="*/ 2375 w 2457"/>
              <a:gd name="T9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7" h="946">
                <a:moveTo>
                  <a:pt x="2375" y="945"/>
                </a:moveTo>
                <a:lnTo>
                  <a:pt x="2456" y="693"/>
                </a:lnTo>
                <a:lnTo>
                  <a:pt x="18" y="0"/>
                </a:lnTo>
                <a:lnTo>
                  <a:pt x="0" y="55"/>
                </a:lnTo>
                <a:lnTo>
                  <a:pt x="2375" y="945"/>
                </a:lnTo>
              </a:path>
            </a:pathLst>
          </a:custGeom>
          <a:solidFill>
            <a:srgbClr val="362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30">
            <a:extLst>
              <a:ext uri="{FF2B5EF4-FFF2-40B4-BE49-F238E27FC236}">
                <a16:creationId xmlns:a16="http://schemas.microsoft.com/office/drawing/2014/main" id="{C5B654B9-34CD-974A-BD07-FEBCFABC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40" y="7568155"/>
            <a:ext cx="3710300" cy="1368940"/>
          </a:xfrm>
          <a:custGeom>
            <a:avLst/>
            <a:gdLst>
              <a:gd name="T0" fmla="*/ 3355 w 3464"/>
              <a:gd name="T1" fmla="*/ 1277 h 1278"/>
              <a:gd name="T2" fmla="*/ 3463 w 3464"/>
              <a:gd name="T3" fmla="*/ 926 h 1278"/>
              <a:gd name="T4" fmla="*/ 27 w 3464"/>
              <a:gd name="T5" fmla="*/ 0 h 1278"/>
              <a:gd name="T6" fmla="*/ 0 w 3464"/>
              <a:gd name="T7" fmla="*/ 72 h 1278"/>
              <a:gd name="T8" fmla="*/ 3355 w 3464"/>
              <a:gd name="T9" fmla="*/ 1277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4" h="1278">
                <a:moveTo>
                  <a:pt x="3355" y="1277"/>
                </a:moveTo>
                <a:lnTo>
                  <a:pt x="3463" y="926"/>
                </a:lnTo>
                <a:lnTo>
                  <a:pt x="27" y="0"/>
                </a:lnTo>
                <a:lnTo>
                  <a:pt x="0" y="72"/>
                </a:lnTo>
                <a:lnTo>
                  <a:pt x="3355" y="1277"/>
                </a:lnTo>
              </a:path>
            </a:pathLst>
          </a:custGeom>
          <a:solidFill>
            <a:srgbClr val="362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31">
            <a:extLst>
              <a:ext uri="{FF2B5EF4-FFF2-40B4-BE49-F238E27FC236}">
                <a16:creationId xmlns:a16="http://schemas.microsoft.com/office/drawing/2014/main" id="{E2C91A39-4FFB-3546-A9E3-62D9FB66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131" y="5028535"/>
            <a:ext cx="1925957" cy="1925957"/>
          </a:xfrm>
          <a:custGeom>
            <a:avLst/>
            <a:gdLst>
              <a:gd name="T0" fmla="*/ 1799 w 1800"/>
              <a:gd name="T1" fmla="*/ 900 h 1800"/>
              <a:gd name="T2" fmla="*/ 1799 w 1800"/>
              <a:gd name="T3" fmla="*/ 900 h 1800"/>
              <a:gd name="T4" fmla="*/ 899 w 1800"/>
              <a:gd name="T5" fmla="*/ 1799 h 1800"/>
              <a:gd name="T6" fmla="*/ 0 w 1800"/>
              <a:gd name="T7" fmla="*/ 900 h 1800"/>
              <a:gd name="T8" fmla="*/ 899 w 1800"/>
              <a:gd name="T9" fmla="*/ 0 h 1800"/>
              <a:gd name="T10" fmla="*/ 1799 w 1800"/>
              <a:gd name="T11" fmla="*/ 9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0" h="1800">
                <a:moveTo>
                  <a:pt x="1799" y="900"/>
                </a:moveTo>
                <a:lnTo>
                  <a:pt x="1799" y="900"/>
                </a:lnTo>
                <a:cubicBezTo>
                  <a:pt x="1799" y="1394"/>
                  <a:pt x="1394" y="1799"/>
                  <a:pt x="899" y="1799"/>
                </a:cubicBezTo>
                <a:cubicBezTo>
                  <a:pt x="405" y="1799"/>
                  <a:pt x="0" y="1394"/>
                  <a:pt x="0" y="900"/>
                </a:cubicBezTo>
                <a:cubicBezTo>
                  <a:pt x="0" y="405"/>
                  <a:pt x="405" y="0"/>
                  <a:pt x="899" y="0"/>
                </a:cubicBezTo>
                <a:cubicBezTo>
                  <a:pt x="1394" y="0"/>
                  <a:pt x="1799" y="405"/>
                  <a:pt x="1799" y="900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32">
            <a:extLst>
              <a:ext uri="{FF2B5EF4-FFF2-40B4-BE49-F238E27FC236}">
                <a16:creationId xmlns:a16="http://schemas.microsoft.com/office/drawing/2014/main" id="{1BA8BF14-C65D-ED4D-B8B0-EF08B5ABC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350" y="5198473"/>
            <a:ext cx="1590801" cy="1581363"/>
          </a:xfrm>
          <a:custGeom>
            <a:avLst/>
            <a:gdLst>
              <a:gd name="T0" fmla="*/ 1484 w 1485"/>
              <a:gd name="T1" fmla="*/ 738 h 1476"/>
              <a:gd name="T2" fmla="*/ 1484 w 1485"/>
              <a:gd name="T3" fmla="*/ 738 h 1476"/>
              <a:gd name="T4" fmla="*/ 746 w 1485"/>
              <a:gd name="T5" fmla="*/ 1475 h 1476"/>
              <a:gd name="T6" fmla="*/ 0 w 1485"/>
              <a:gd name="T7" fmla="*/ 738 h 1476"/>
              <a:gd name="T8" fmla="*/ 746 w 1485"/>
              <a:gd name="T9" fmla="*/ 0 h 1476"/>
              <a:gd name="T10" fmla="*/ 1484 w 1485"/>
              <a:gd name="T11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5" h="1476">
                <a:moveTo>
                  <a:pt x="1484" y="738"/>
                </a:moveTo>
                <a:lnTo>
                  <a:pt x="1484" y="738"/>
                </a:lnTo>
                <a:cubicBezTo>
                  <a:pt x="1484" y="1142"/>
                  <a:pt x="1151" y="1475"/>
                  <a:pt x="746" y="1475"/>
                </a:cubicBezTo>
                <a:cubicBezTo>
                  <a:pt x="333" y="1475"/>
                  <a:pt x="0" y="1142"/>
                  <a:pt x="0" y="738"/>
                </a:cubicBezTo>
                <a:cubicBezTo>
                  <a:pt x="0" y="324"/>
                  <a:pt x="333" y="0"/>
                  <a:pt x="746" y="0"/>
                </a:cubicBezTo>
                <a:cubicBezTo>
                  <a:pt x="1151" y="0"/>
                  <a:pt x="1484" y="324"/>
                  <a:pt x="1484" y="738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33">
            <a:extLst>
              <a:ext uri="{FF2B5EF4-FFF2-40B4-BE49-F238E27FC236}">
                <a16:creationId xmlns:a16="http://schemas.microsoft.com/office/drawing/2014/main" id="{0D420D21-B3D5-5E4D-960F-919BE5EE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5839" y="5439219"/>
            <a:ext cx="637264" cy="1099871"/>
          </a:xfrm>
          <a:custGeom>
            <a:avLst/>
            <a:gdLst>
              <a:gd name="T0" fmla="*/ 593 w 594"/>
              <a:gd name="T1" fmla="*/ 675 h 1026"/>
              <a:gd name="T2" fmla="*/ 593 w 594"/>
              <a:gd name="T3" fmla="*/ 675 h 1026"/>
              <a:gd name="T4" fmla="*/ 521 w 594"/>
              <a:gd name="T5" fmla="*/ 845 h 1026"/>
              <a:gd name="T6" fmla="*/ 332 w 594"/>
              <a:gd name="T7" fmla="*/ 927 h 1026"/>
              <a:gd name="T8" fmla="*/ 332 w 594"/>
              <a:gd name="T9" fmla="*/ 1025 h 1026"/>
              <a:gd name="T10" fmla="*/ 270 w 594"/>
              <a:gd name="T11" fmla="*/ 1025 h 1026"/>
              <a:gd name="T12" fmla="*/ 270 w 594"/>
              <a:gd name="T13" fmla="*/ 927 h 1026"/>
              <a:gd name="T14" fmla="*/ 72 w 594"/>
              <a:gd name="T15" fmla="*/ 855 h 1026"/>
              <a:gd name="T16" fmla="*/ 0 w 594"/>
              <a:gd name="T17" fmla="*/ 675 h 1026"/>
              <a:gd name="T18" fmla="*/ 207 w 594"/>
              <a:gd name="T19" fmla="*/ 675 h 1026"/>
              <a:gd name="T20" fmla="*/ 270 w 594"/>
              <a:gd name="T21" fmla="*/ 765 h 1026"/>
              <a:gd name="T22" fmla="*/ 270 w 594"/>
              <a:gd name="T23" fmla="*/ 585 h 1026"/>
              <a:gd name="T24" fmla="*/ 171 w 594"/>
              <a:gd name="T25" fmla="*/ 558 h 1026"/>
              <a:gd name="T26" fmla="*/ 108 w 594"/>
              <a:gd name="T27" fmla="*/ 531 h 1026"/>
              <a:gd name="T28" fmla="*/ 72 w 594"/>
              <a:gd name="T29" fmla="*/ 513 h 1026"/>
              <a:gd name="T30" fmla="*/ 44 w 594"/>
              <a:gd name="T31" fmla="*/ 477 h 1026"/>
              <a:gd name="T32" fmla="*/ 18 w 594"/>
              <a:gd name="T33" fmla="*/ 441 h 1026"/>
              <a:gd name="T34" fmla="*/ 0 w 594"/>
              <a:gd name="T35" fmla="*/ 342 h 1026"/>
              <a:gd name="T36" fmla="*/ 72 w 594"/>
              <a:gd name="T37" fmla="*/ 171 h 1026"/>
              <a:gd name="T38" fmla="*/ 270 w 594"/>
              <a:gd name="T39" fmla="*/ 99 h 1026"/>
              <a:gd name="T40" fmla="*/ 270 w 594"/>
              <a:gd name="T41" fmla="*/ 0 h 1026"/>
              <a:gd name="T42" fmla="*/ 332 w 594"/>
              <a:gd name="T43" fmla="*/ 0 h 1026"/>
              <a:gd name="T44" fmla="*/ 332 w 594"/>
              <a:gd name="T45" fmla="*/ 99 h 1026"/>
              <a:gd name="T46" fmla="*/ 521 w 594"/>
              <a:gd name="T47" fmla="*/ 162 h 1026"/>
              <a:gd name="T48" fmla="*/ 593 w 594"/>
              <a:gd name="T49" fmla="*/ 342 h 1026"/>
              <a:gd name="T50" fmla="*/ 395 w 594"/>
              <a:gd name="T51" fmla="*/ 342 h 1026"/>
              <a:gd name="T52" fmla="*/ 332 w 594"/>
              <a:gd name="T53" fmla="*/ 261 h 1026"/>
              <a:gd name="T54" fmla="*/ 332 w 594"/>
              <a:gd name="T55" fmla="*/ 441 h 1026"/>
              <a:gd name="T56" fmla="*/ 476 w 594"/>
              <a:gd name="T57" fmla="*/ 495 h 1026"/>
              <a:gd name="T58" fmla="*/ 593 w 594"/>
              <a:gd name="T59" fmla="*/ 675 h 1026"/>
              <a:gd name="T60" fmla="*/ 270 w 594"/>
              <a:gd name="T61" fmla="*/ 252 h 1026"/>
              <a:gd name="T62" fmla="*/ 270 w 594"/>
              <a:gd name="T63" fmla="*/ 252 h 1026"/>
              <a:gd name="T64" fmla="*/ 198 w 594"/>
              <a:gd name="T65" fmla="*/ 333 h 1026"/>
              <a:gd name="T66" fmla="*/ 270 w 594"/>
              <a:gd name="T67" fmla="*/ 414 h 1026"/>
              <a:gd name="T68" fmla="*/ 270 w 594"/>
              <a:gd name="T69" fmla="*/ 252 h 1026"/>
              <a:gd name="T70" fmla="*/ 332 w 594"/>
              <a:gd name="T71" fmla="*/ 765 h 1026"/>
              <a:gd name="T72" fmla="*/ 332 w 594"/>
              <a:gd name="T73" fmla="*/ 765 h 1026"/>
              <a:gd name="T74" fmla="*/ 386 w 594"/>
              <a:gd name="T75" fmla="*/ 693 h 1026"/>
              <a:gd name="T76" fmla="*/ 332 w 594"/>
              <a:gd name="T77" fmla="*/ 612 h 1026"/>
              <a:gd name="T78" fmla="*/ 332 w 594"/>
              <a:gd name="T79" fmla="*/ 76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1026">
                <a:moveTo>
                  <a:pt x="593" y="675"/>
                </a:moveTo>
                <a:lnTo>
                  <a:pt x="593" y="675"/>
                </a:lnTo>
                <a:cubicBezTo>
                  <a:pt x="593" y="747"/>
                  <a:pt x="566" y="801"/>
                  <a:pt x="521" y="845"/>
                </a:cubicBezTo>
                <a:cubicBezTo>
                  <a:pt x="476" y="891"/>
                  <a:pt x="413" y="917"/>
                  <a:pt x="332" y="927"/>
                </a:cubicBezTo>
                <a:cubicBezTo>
                  <a:pt x="332" y="1025"/>
                  <a:pt x="332" y="1025"/>
                  <a:pt x="332" y="1025"/>
                </a:cubicBezTo>
                <a:cubicBezTo>
                  <a:pt x="270" y="1025"/>
                  <a:pt x="270" y="1025"/>
                  <a:pt x="270" y="1025"/>
                </a:cubicBezTo>
                <a:cubicBezTo>
                  <a:pt x="270" y="927"/>
                  <a:pt x="270" y="927"/>
                  <a:pt x="270" y="927"/>
                </a:cubicBezTo>
                <a:cubicBezTo>
                  <a:pt x="179" y="927"/>
                  <a:pt x="116" y="900"/>
                  <a:pt x="72" y="855"/>
                </a:cubicBezTo>
                <a:cubicBezTo>
                  <a:pt x="18" y="809"/>
                  <a:pt x="0" y="756"/>
                  <a:pt x="0" y="675"/>
                </a:cubicBezTo>
                <a:cubicBezTo>
                  <a:pt x="207" y="675"/>
                  <a:pt x="207" y="675"/>
                  <a:pt x="207" y="675"/>
                </a:cubicBezTo>
                <a:cubicBezTo>
                  <a:pt x="207" y="729"/>
                  <a:pt x="224" y="756"/>
                  <a:pt x="270" y="765"/>
                </a:cubicBezTo>
                <a:cubicBezTo>
                  <a:pt x="270" y="585"/>
                  <a:pt x="270" y="585"/>
                  <a:pt x="270" y="585"/>
                </a:cubicBezTo>
                <a:cubicBezTo>
                  <a:pt x="234" y="576"/>
                  <a:pt x="198" y="567"/>
                  <a:pt x="171" y="558"/>
                </a:cubicBezTo>
                <a:cubicBezTo>
                  <a:pt x="135" y="549"/>
                  <a:pt x="116" y="540"/>
                  <a:pt x="108" y="531"/>
                </a:cubicBezTo>
                <a:cubicBezTo>
                  <a:pt x="99" y="522"/>
                  <a:pt x="90" y="522"/>
                  <a:pt x="72" y="513"/>
                </a:cubicBezTo>
                <a:cubicBezTo>
                  <a:pt x="63" y="495"/>
                  <a:pt x="44" y="486"/>
                  <a:pt x="44" y="477"/>
                </a:cubicBezTo>
                <a:cubicBezTo>
                  <a:pt x="36" y="468"/>
                  <a:pt x="27" y="459"/>
                  <a:pt x="18" y="441"/>
                </a:cubicBezTo>
                <a:cubicBezTo>
                  <a:pt x="9" y="423"/>
                  <a:pt x="0" y="387"/>
                  <a:pt x="0" y="342"/>
                </a:cubicBezTo>
                <a:cubicBezTo>
                  <a:pt x="0" y="279"/>
                  <a:pt x="27" y="216"/>
                  <a:pt x="72" y="171"/>
                </a:cubicBezTo>
                <a:cubicBezTo>
                  <a:pt x="126" y="126"/>
                  <a:pt x="188" y="99"/>
                  <a:pt x="270" y="99"/>
                </a:cubicBezTo>
                <a:cubicBezTo>
                  <a:pt x="270" y="0"/>
                  <a:pt x="270" y="0"/>
                  <a:pt x="270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32" y="99"/>
                  <a:pt x="332" y="99"/>
                  <a:pt x="332" y="99"/>
                </a:cubicBezTo>
                <a:cubicBezTo>
                  <a:pt x="413" y="99"/>
                  <a:pt x="476" y="126"/>
                  <a:pt x="521" y="162"/>
                </a:cubicBezTo>
                <a:cubicBezTo>
                  <a:pt x="566" y="207"/>
                  <a:pt x="593" y="261"/>
                  <a:pt x="593" y="342"/>
                </a:cubicBezTo>
                <a:cubicBezTo>
                  <a:pt x="395" y="342"/>
                  <a:pt x="395" y="342"/>
                  <a:pt x="395" y="342"/>
                </a:cubicBezTo>
                <a:cubicBezTo>
                  <a:pt x="386" y="297"/>
                  <a:pt x="368" y="270"/>
                  <a:pt x="332" y="261"/>
                </a:cubicBezTo>
                <a:cubicBezTo>
                  <a:pt x="332" y="441"/>
                  <a:pt x="332" y="441"/>
                  <a:pt x="332" y="441"/>
                </a:cubicBezTo>
                <a:cubicBezTo>
                  <a:pt x="404" y="459"/>
                  <a:pt x="458" y="477"/>
                  <a:pt x="476" y="495"/>
                </a:cubicBezTo>
                <a:cubicBezTo>
                  <a:pt x="557" y="531"/>
                  <a:pt x="593" y="594"/>
                  <a:pt x="593" y="675"/>
                </a:cubicBezTo>
                <a:close/>
                <a:moveTo>
                  <a:pt x="270" y="252"/>
                </a:moveTo>
                <a:lnTo>
                  <a:pt x="270" y="252"/>
                </a:lnTo>
                <a:cubicBezTo>
                  <a:pt x="224" y="261"/>
                  <a:pt x="198" y="288"/>
                  <a:pt x="198" y="333"/>
                </a:cubicBezTo>
                <a:cubicBezTo>
                  <a:pt x="198" y="369"/>
                  <a:pt x="224" y="396"/>
                  <a:pt x="270" y="414"/>
                </a:cubicBezTo>
                <a:lnTo>
                  <a:pt x="270" y="252"/>
                </a:lnTo>
                <a:close/>
                <a:moveTo>
                  <a:pt x="332" y="765"/>
                </a:moveTo>
                <a:lnTo>
                  <a:pt x="332" y="765"/>
                </a:lnTo>
                <a:cubicBezTo>
                  <a:pt x="368" y="756"/>
                  <a:pt x="386" y="737"/>
                  <a:pt x="386" y="693"/>
                </a:cubicBezTo>
                <a:cubicBezTo>
                  <a:pt x="386" y="657"/>
                  <a:pt x="368" y="630"/>
                  <a:pt x="332" y="612"/>
                </a:cubicBezTo>
                <a:lnTo>
                  <a:pt x="332" y="765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34">
            <a:extLst>
              <a:ext uri="{FF2B5EF4-FFF2-40B4-BE49-F238E27FC236}">
                <a16:creationId xmlns:a16="http://schemas.microsoft.com/office/drawing/2014/main" id="{5022C397-111E-8047-8C38-BB56D1C2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039" y="4037234"/>
            <a:ext cx="1935398" cy="1925957"/>
          </a:xfrm>
          <a:custGeom>
            <a:avLst/>
            <a:gdLst>
              <a:gd name="T0" fmla="*/ 1807 w 1808"/>
              <a:gd name="T1" fmla="*/ 899 h 1800"/>
              <a:gd name="T2" fmla="*/ 1807 w 1808"/>
              <a:gd name="T3" fmla="*/ 899 h 1800"/>
              <a:gd name="T4" fmla="*/ 900 w 1808"/>
              <a:gd name="T5" fmla="*/ 1799 h 1800"/>
              <a:gd name="T6" fmla="*/ 0 w 1808"/>
              <a:gd name="T7" fmla="*/ 899 h 1800"/>
              <a:gd name="T8" fmla="*/ 900 w 1808"/>
              <a:gd name="T9" fmla="*/ 0 h 1800"/>
              <a:gd name="T10" fmla="*/ 1807 w 1808"/>
              <a:gd name="T11" fmla="*/ 89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8" h="1800">
                <a:moveTo>
                  <a:pt x="1807" y="899"/>
                </a:moveTo>
                <a:lnTo>
                  <a:pt x="1807" y="899"/>
                </a:lnTo>
                <a:cubicBezTo>
                  <a:pt x="1807" y="1394"/>
                  <a:pt x="1402" y="1799"/>
                  <a:pt x="900" y="1799"/>
                </a:cubicBezTo>
                <a:cubicBezTo>
                  <a:pt x="405" y="1799"/>
                  <a:pt x="0" y="1394"/>
                  <a:pt x="0" y="899"/>
                </a:cubicBezTo>
                <a:cubicBezTo>
                  <a:pt x="0" y="405"/>
                  <a:pt x="405" y="0"/>
                  <a:pt x="900" y="0"/>
                </a:cubicBezTo>
                <a:cubicBezTo>
                  <a:pt x="1402" y="0"/>
                  <a:pt x="1807" y="405"/>
                  <a:pt x="1807" y="899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35">
            <a:extLst>
              <a:ext uri="{FF2B5EF4-FFF2-40B4-BE49-F238E27FC236}">
                <a16:creationId xmlns:a16="http://schemas.microsoft.com/office/drawing/2014/main" id="{4F930030-7A75-F64A-A704-4AEEBA1B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698" y="4207171"/>
            <a:ext cx="1590801" cy="1581363"/>
          </a:xfrm>
          <a:custGeom>
            <a:avLst/>
            <a:gdLst>
              <a:gd name="T0" fmla="*/ 1483 w 1484"/>
              <a:gd name="T1" fmla="*/ 737 h 1476"/>
              <a:gd name="T2" fmla="*/ 1483 w 1484"/>
              <a:gd name="T3" fmla="*/ 737 h 1476"/>
              <a:gd name="T4" fmla="*/ 738 w 1484"/>
              <a:gd name="T5" fmla="*/ 1475 h 1476"/>
              <a:gd name="T6" fmla="*/ 0 w 1484"/>
              <a:gd name="T7" fmla="*/ 737 h 1476"/>
              <a:gd name="T8" fmla="*/ 738 w 1484"/>
              <a:gd name="T9" fmla="*/ 0 h 1476"/>
              <a:gd name="T10" fmla="*/ 1483 w 1484"/>
              <a:gd name="T11" fmla="*/ 737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4" h="1476">
                <a:moveTo>
                  <a:pt x="1483" y="737"/>
                </a:moveTo>
                <a:lnTo>
                  <a:pt x="1483" y="737"/>
                </a:lnTo>
                <a:cubicBezTo>
                  <a:pt x="1483" y="1151"/>
                  <a:pt x="1151" y="1475"/>
                  <a:pt x="738" y="1475"/>
                </a:cubicBezTo>
                <a:cubicBezTo>
                  <a:pt x="333" y="1475"/>
                  <a:pt x="0" y="1151"/>
                  <a:pt x="0" y="737"/>
                </a:cubicBezTo>
                <a:cubicBezTo>
                  <a:pt x="0" y="324"/>
                  <a:pt x="333" y="0"/>
                  <a:pt x="738" y="0"/>
                </a:cubicBezTo>
                <a:cubicBezTo>
                  <a:pt x="1151" y="0"/>
                  <a:pt x="1483" y="324"/>
                  <a:pt x="1483" y="737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36">
            <a:extLst>
              <a:ext uri="{FF2B5EF4-FFF2-40B4-BE49-F238E27FC236}">
                <a16:creationId xmlns:a16="http://schemas.microsoft.com/office/drawing/2014/main" id="{173BC142-B212-6849-BFF7-9918AA855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747" y="4447917"/>
            <a:ext cx="646705" cy="1099871"/>
          </a:xfrm>
          <a:custGeom>
            <a:avLst/>
            <a:gdLst>
              <a:gd name="T0" fmla="*/ 602 w 603"/>
              <a:gd name="T1" fmla="*/ 683 h 1026"/>
              <a:gd name="T2" fmla="*/ 602 w 603"/>
              <a:gd name="T3" fmla="*/ 683 h 1026"/>
              <a:gd name="T4" fmla="*/ 530 w 603"/>
              <a:gd name="T5" fmla="*/ 845 h 1026"/>
              <a:gd name="T6" fmla="*/ 342 w 603"/>
              <a:gd name="T7" fmla="*/ 926 h 1026"/>
              <a:gd name="T8" fmla="*/ 342 w 603"/>
              <a:gd name="T9" fmla="*/ 1025 h 1026"/>
              <a:gd name="T10" fmla="*/ 270 w 603"/>
              <a:gd name="T11" fmla="*/ 1025 h 1026"/>
              <a:gd name="T12" fmla="*/ 270 w 603"/>
              <a:gd name="T13" fmla="*/ 926 h 1026"/>
              <a:gd name="T14" fmla="*/ 72 w 603"/>
              <a:gd name="T15" fmla="*/ 854 h 1026"/>
              <a:gd name="T16" fmla="*/ 0 w 603"/>
              <a:gd name="T17" fmla="*/ 674 h 1026"/>
              <a:gd name="T18" fmla="*/ 207 w 603"/>
              <a:gd name="T19" fmla="*/ 674 h 1026"/>
              <a:gd name="T20" fmla="*/ 270 w 603"/>
              <a:gd name="T21" fmla="*/ 764 h 1026"/>
              <a:gd name="T22" fmla="*/ 270 w 603"/>
              <a:gd name="T23" fmla="*/ 584 h 1026"/>
              <a:gd name="T24" fmla="*/ 171 w 603"/>
              <a:gd name="T25" fmla="*/ 557 h 1026"/>
              <a:gd name="T26" fmla="*/ 108 w 603"/>
              <a:gd name="T27" fmla="*/ 530 h 1026"/>
              <a:gd name="T28" fmla="*/ 81 w 603"/>
              <a:gd name="T29" fmla="*/ 512 h 1026"/>
              <a:gd name="T30" fmla="*/ 45 w 603"/>
              <a:gd name="T31" fmla="*/ 476 h 1026"/>
              <a:gd name="T32" fmla="*/ 27 w 603"/>
              <a:gd name="T33" fmla="*/ 440 h 1026"/>
              <a:gd name="T34" fmla="*/ 0 w 603"/>
              <a:gd name="T35" fmla="*/ 342 h 1026"/>
              <a:gd name="T36" fmla="*/ 81 w 603"/>
              <a:gd name="T37" fmla="*/ 171 h 1026"/>
              <a:gd name="T38" fmla="*/ 270 w 603"/>
              <a:gd name="T39" fmla="*/ 99 h 1026"/>
              <a:gd name="T40" fmla="*/ 270 w 603"/>
              <a:gd name="T41" fmla="*/ 0 h 1026"/>
              <a:gd name="T42" fmla="*/ 342 w 603"/>
              <a:gd name="T43" fmla="*/ 0 h 1026"/>
              <a:gd name="T44" fmla="*/ 342 w 603"/>
              <a:gd name="T45" fmla="*/ 99 h 1026"/>
              <a:gd name="T46" fmla="*/ 530 w 603"/>
              <a:gd name="T47" fmla="*/ 162 h 1026"/>
              <a:gd name="T48" fmla="*/ 602 w 603"/>
              <a:gd name="T49" fmla="*/ 342 h 1026"/>
              <a:gd name="T50" fmla="*/ 395 w 603"/>
              <a:gd name="T51" fmla="*/ 342 h 1026"/>
              <a:gd name="T52" fmla="*/ 342 w 603"/>
              <a:gd name="T53" fmla="*/ 260 h 1026"/>
              <a:gd name="T54" fmla="*/ 342 w 603"/>
              <a:gd name="T55" fmla="*/ 440 h 1026"/>
              <a:gd name="T56" fmla="*/ 485 w 603"/>
              <a:gd name="T57" fmla="*/ 494 h 1026"/>
              <a:gd name="T58" fmla="*/ 602 w 603"/>
              <a:gd name="T59" fmla="*/ 683 h 1026"/>
              <a:gd name="T60" fmla="*/ 270 w 603"/>
              <a:gd name="T61" fmla="*/ 252 h 1026"/>
              <a:gd name="T62" fmla="*/ 270 w 603"/>
              <a:gd name="T63" fmla="*/ 252 h 1026"/>
              <a:gd name="T64" fmla="*/ 207 w 603"/>
              <a:gd name="T65" fmla="*/ 332 h 1026"/>
              <a:gd name="T66" fmla="*/ 270 w 603"/>
              <a:gd name="T67" fmla="*/ 414 h 1026"/>
              <a:gd name="T68" fmla="*/ 270 w 603"/>
              <a:gd name="T69" fmla="*/ 252 h 1026"/>
              <a:gd name="T70" fmla="*/ 342 w 603"/>
              <a:gd name="T71" fmla="*/ 764 h 1026"/>
              <a:gd name="T72" fmla="*/ 342 w 603"/>
              <a:gd name="T73" fmla="*/ 764 h 1026"/>
              <a:gd name="T74" fmla="*/ 395 w 603"/>
              <a:gd name="T75" fmla="*/ 692 h 1026"/>
              <a:gd name="T76" fmla="*/ 342 w 603"/>
              <a:gd name="T77" fmla="*/ 611 h 1026"/>
              <a:gd name="T78" fmla="*/ 342 w 603"/>
              <a:gd name="T79" fmla="*/ 764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3" h="1026">
                <a:moveTo>
                  <a:pt x="602" y="683"/>
                </a:moveTo>
                <a:lnTo>
                  <a:pt x="602" y="683"/>
                </a:lnTo>
                <a:cubicBezTo>
                  <a:pt x="602" y="746"/>
                  <a:pt x="575" y="800"/>
                  <a:pt x="530" y="845"/>
                </a:cubicBezTo>
                <a:cubicBezTo>
                  <a:pt x="476" y="890"/>
                  <a:pt x="413" y="917"/>
                  <a:pt x="342" y="926"/>
                </a:cubicBezTo>
                <a:cubicBezTo>
                  <a:pt x="342" y="1025"/>
                  <a:pt x="342" y="1025"/>
                  <a:pt x="342" y="1025"/>
                </a:cubicBezTo>
                <a:cubicBezTo>
                  <a:pt x="270" y="1025"/>
                  <a:pt x="270" y="1025"/>
                  <a:pt x="270" y="1025"/>
                </a:cubicBezTo>
                <a:cubicBezTo>
                  <a:pt x="270" y="926"/>
                  <a:pt x="270" y="926"/>
                  <a:pt x="270" y="926"/>
                </a:cubicBezTo>
                <a:cubicBezTo>
                  <a:pt x="189" y="926"/>
                  <a:pt x="126" y="899"/>
                  <a:pt x="72" y="854"/>
                </a:cubicBezTo>
                <a:cubicBezTo>
                  <a:pt x="27" y="809"/>
                  <a:pt x="0" y="755"/>
                  <a:pt x="0" y="674"/>
                </a:cubicBezTo>
                <a:cubicBezTo>
                  <a:pt x="207" y="674"/>
                  <a:pt x="207" y="674"/>
                  <a:pt x="207" y="674"/>
                </a:cubicBezTo>
                <a:cubicBezTo>
                  <a:pt x="216" y="728"/>
                  <a:pt x="234" y="755"/>
                  <a:pt x="270" y="764"/>
                </a:cubicBezTo>
                <a:cubicBezTo>
                  <a:pt x="270" y="584"/>
                  <a:pt x="270" y="584"/>
                  <a:pt x="270" y="584"/>
                </a:cubicBezTo>
                <a:cubicBezTo>
                  <a:pt x="234" y="575"/>
                  <a:pt x="207" y="566"/>
                  <a:pt x="171" y="557"/>
                </a:cubicBezTo>
                <a:cubicBezTo>
                  <a:pt x="144" y="548"/>
                  <a:pt x="117" y="539"/>
                  <a:pt x="108" y="530"/>
                </a:cubicBezTo>
                <a:cubicBezTo>
                  <a:pt x="108" y="521"/>
                  <a:pt x="90" y="521"/>
                  <a:pt x="81" y="512"/>
                </a:cubicBezTo>
                <a:cubicBezTo>
                  <a:pt x="63" y="503"/>
                  <a:pt x="54" y="485"/>
                  <a:pt x="45" y="476"/>
                </a:cubicBezTo>
                <a:cubicBezTo>
                  <a:pt x="36" y="467"/>
                  <a:pt x="36" y="458"/>
                  <a:pt x="27" y="440"/>
                </a:cubicBezTo>
                <a:cubicBezTo>
                  <a:pt x="9" y="422"/>
                  <a:pt x="0" y="386"/>
                  <a:pt x="0" y="342"/>
                </a:cubicBezTo>
                <a:cubicBezTo>
                  <a:pt x="0" y="279"/>
                  <a:pt x="27" y="216"/>
                  <a:pt x="81" y="171"/>
                </a:cubicBezTo>
                <a:cubicBezTo>
                  <a:pt x="135" y="126"/>
                  <a:pt x="198" y="108"/>
                  <a:pt x="270" y="99"/>
                </a:cubicBezTo>
                <a:cubicBezTo>
                  <a:pt x="270" y="0"/>
                  <a:pt x="270" y="0"/>
                  <a:pt x="270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42" y="99"/>
                  <a:pt x="342" y="99"/>
                  <a:pt x="342" y="99"/>
                </a:cubicBezTo>
                <a:cubicBezTo>
                  <a:pt x="413" y="99"/>
                  <a:pt x="476" y="126"/>
                  <a:pt x="530" y="162"/>
                </a:cubicBezTo>
                <a:cubicBezTo>
                  <a:pt x="575" y="207"/>
                  <a:pt x="593" y="260"/>
                  <a:pt x="602" y="342"/>
                </a:cubicBezTo>
                <a:cubicBezTo>
                  <a:pt x="395" y="342"/>
                  <a:pt x="395" y="342"/>
                  <a:pt x="395" y="342"/>
                </a:cubicBezTo>
                <a:cubicBezTo>
                  <a:pt x="395" y="296"/>
                  <a:pt x="378" y="270"/>
                  <a:pt x="342" y="260"/>
                </a:cubicBezTo>
                <a:cubicBezTo>
                  <a:pt x="342" y="440"/>
                  <a:pt x="342" y="440"/>
                  <a:pt x="342" y="440"/>
                </a:cubicBezTo>
                <a:cubicBezTo>
                  <a:pt x="413" y="458"/>
                  <a:pt x="467" y="476"/>
                  <a:pt x="485" y="494"/>
                </a:cubicBezTo>
                <a:cubicBezTo>
                  <a:pt x="557" y="530"/>
                  <a:pt x="602" y="593"/>
                  <a:pt x="602" y="683"/>
                </a:cubicBezTo>
                <a:close/>
                <a:moveTo>
                  <a:pt x="270" y="252"/>
                </a:moveTo>
                <a:lnTo>
                  <a:pt x="270" y="252"/>
                </a:lnTo>
                <a:cubicBezTo>
                  <a:pt x="225" y="260"/>
                  <a:pt x="207" y="287"/>
                  <a:pt x="207" y="332"/>
                </a:cubicBezTo>
                <a:cubicBezTo>
                  <a:pt x="207" y="368"/>
                  <a:pt x="225" y="395"/>
                  <a:pt x="270" y="414"/>
                </a:cubicBezTo>
                <a:lnTo>
                  <a:pt x="270" y="252"/>
                </a:lnTo>
                <a:close/>
                <a:moveTo>
                  <a:pt x="342" y="764"/>
                </a:moveTo>
                <a:lnTo>
                  <a:pt x="342" y="764"/>
                </a:lnTo>
                <a:cubicBezTo>
                  <a:pt x="378" y="755"/>
                  <a:pt x="395" y="737"/>
                  <a:pt x="395" y="692"/>
                </a:cubicBezTo>
                <a:cubicBezTo>
                  <a:pt x="395" y="656"/>
                  <a:pt x="378" y="629"/>
                  <a:pt x="342" y="611"/>
                </a:cubicBezTo>
                <a:lnTo>
                  <a:pt x="342" y="764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37">
            <a:extLst>
              <a:ext uri="{FF2B5EF4-FFF2-40B4-BE49-F238E27FC236}">
                <a16:creationId xmlns:a16="http://schemas.microsoft.com/office/drawing/2014/main" id="{A63E154D-6077-6A4D-A0B5-CC52B7312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039" y="7223561"/>
            <a:ext cx="1935398" cy="1925957"/>
          </a:xfrm>
          <a:custGeom>
            <a:avLst/>
            <a:gdLst>
              <a:gd name="T0" fmla="*/ 1807 w 1808"/>
              <a:gd name="T1" fmla="*/ 898 h 1799"/>
              <a:gd name="T2" fmla="*/ 1807 w 1808"/>
              <a:gd name="T3" fmla="*/ 898 h 1799"/>
              <a:gd name="T4" fmla="*/ 900 w 1808"/>
              <a:gd name="T5" fmla="*/ 1798 h 1799"/>
              <a:gd name="T6" fmla="*/ 0 w 1808"/>
              <a:gd name="T7" fmla="*/ 898 h 1799"/>
              <a:gd name="T8" fmla="*/ 900 w 1808"/>
              <a:gd name="T9" fmla="*/ 0 h 1799"/>
              <a:gd name="T10" fmla="*/ 1807 w 1808"/>
              <a:gd name="T11" fmla="*/ 898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8" h="1799">
                <a:moveTo>
                  <a:pt x="1807" y="898"/>
                </a:moveTo>
                <a:lnTo>
                  <a:pt x="1807" y="898"/>
                </a:lnTo>
                <a:cubicBezTo>
                  <a:pt x="1807" y="1393"/>
                  <a:pt x="1402" y="1798"/>
                  <a:pt x="900" y="1798"/>
                </a:cubicBezTo>
                <a:cubicBezTo>
                  <a:pt x="405" y="1798"/>
                  <a:pt x="0" y="1393"/>
                  <a:pt x="0" y="898"/>
                </a:cubicBezTo>
                <a:cubicBezTo>
                  <a:pt x="0" y="404"/>
                  <a:pt x="405" y="0"/>
                  <a:pt x="900" y="0"/>
                </a:cubicBezTo>
                <a:cubicBezTo>
                  <a:pt x="1402" y="0"/>
                  <a:pt x="1807" y="404"/>
                  <a:pt x="1807" y="898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38">
            <a:extLst>
              <a:ext uri="{FF2B5EF4-FFF2-40B4-BE49-F238E27FC236}">
                <a16:creationId xmlns:a16="http://schemas.microsoft.com/office/drawing/2014/main" id="{DE59CBD3-B389-614E-859C-9DCDFDBAD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698" y="7393499"/>
            <a:ext cx="1590801" cy="1576642"/>
          </a:xfrm>
          <a:custGeom>
            <a:avLst/>
            <a:gdLst>
              <a:gd name="T0" fmla="*/ 1483 w 1484"/>
              <a:gd name="T1" fmla="*/ 736 h 1475"/>
              <a:gd name="T2" fmla="*/ 1483 w 1484"/>
              <a:gd name="T3" fmla="*/ 736 h 1475"/>
              <a:gd name="T4" fmla="*/ 738 w 1484"/>
              <a:gd name="T5" fmla="*/ 1474 h 1475"/>
              <a:gd name="T6" fmla="*/ 0 w 1484"/>
              <a:gd name="T7" fmla="*/ 736 h 1475"/>
              <a:gd name="T8" fmla="*/ 738 w 1484"/>
              <a:gd name="T9" fmla="*/ 0 h 1475"/>
              <a:gd name="T10" fmla="*/ 1483 w 1484"/>
              <a:gd name="T11" fmla="*/ 736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4" h="1475">
                <a:moveTo>
                  <a:pt x="1483" y="736"/>
                </a:moveTo>
                <a:lnTo>
                  <a:pt x="1483" y="736"/>
                </a:lnTo>
                <a:cubicBezTo>
                  <a:pt x="1483" y="1141"/>
                  <a:pt x="1151" y="1474"/>
                  <a:pt x="738" y="1474"/>
                </a:cubicBezTo>
                <a:cubicBezTo>
                  <a:pt x="333" y="1474"/>
                  <a:pt x="0" y="1141"/>
                  <a:pt x="0" y="736"/>
                </a:cubicBezTo>
                <a:cubicBezTo>
                  <a:pt x="0" y="323"/>
                  <a:pt x="333" y="0"/>
                  <a:pt x="738" y="0"/>
                </a:cubicBezTo>
                <a:cubicBezTo>
                  <a:pt x="1151" y="0"/>
                  <a:pt x="1483" y="323"/>
                  <a:pt x="1483" y="736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39">
            <a:extLst>
              <a:ext uri="{FF2B5EF4-FFF2-40B4-BE49-F238E27FC236}">
                <a16:creationId xmlns:a16="http://schemas.microsoft.com/office/drawing/2014/main" id="{2AE8E244-1128-5A44-8D0B-48BE3B53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747" y="7634242"/>
            <a:ext cx="646705" cy="1099874"/>
          </a:xfrm>
          <a:custGeom>
            <a:avLst/>
            <a:gdLst>
              <a:gd name="T0" fmla="*/ 602 w 603"/>
              <a:gd name="T1" fmla="*/ 674 h 1026"/>
              <a:gd name="T2" fmla="*/ 602 w 603"/>
              <a:gd name="T3" fmla="*/ 674 h 1026"/>
              <a:gd name="T4" fmla="*/ 530 w 603"/>
              <a:gd name="T5" fmla="*/ 845 h 1026"/>
              <a:gd name="T6" fmla="*/ 342 w 603"/>
              <a:gd name="T7" fmla="*/ 926 h 1026"/>
              <a:gd name="T8" fmla="*/ 342 w 603"/>
              <a:gd name="T9" fmla="*/ 1025 h 1026"/>
              <a:gd name="T10" fmla="*/ 270 w 603"/>
              <a:gd name="T11" fmla="*/ 1025 h 1026"/>
              <a:gd name="T12" fmla="*/ 270 w 603"/>
              <a:gd name="T13" fmla="*/ 926 h 1026"/>
              <a:gd name="T14" fmla="*/ 72 w 603"/>
              <a:gd name="T15" fmla="*/ 854 h 1026"/>
              <a:gd name="T16" fmla="*/ 0 w 603"/>
              <a:gd name="T17" fmla="*/ 674 h 1026"/>
              <a:gd name="T18" fmla="*/ 207 w 603"/>
              <a:gd name="T19" fmla="*/ 674 h 1026"/>
              <a:gd name="T20" fmla="*/ 270 w 603"/>
              <a:gd name="T21" fmla="*/ 764 h 1026"/>
              <a:gd name="T22" fmla="*/ 270 w 603"/>
              <a:gd name="T23" fmla="*/ 584 h 1026"/>
              <a:gd name="T24" fmla="*/ 171 w 603"/>
              <a:gd name="T25" fmla="*/ 557 h 1026"/>
              <a:gd name="T26" fmla="*/ 108 w 603"/>
              <a:gd name="T27" fmla="*/ 530 h 1026"/>
              <a:gd name="T28" fmla="*/ 81 w 603"/>
              <a:gd name="T29" fmla="*/ 512 h 1026"/>
              <a:gd name="T30" fmla="*/ 45 w 603"/>
              <a:gd name="T31" fmla="*/ 476 h 1026"/>
              <a:gd name="T32" fmla="*/ 27 w 603"/>
              <a:gd name="T33" fmla="*/ 440 h 1026"/>
              <a:gd name="T34" fmla="*/ 0 w 603"/>
              <a:gd name="T35" fmla="*/ 341 h 1026"/>
              <a:gd name="T36" fmla="*/ 81 w 603"/>
              <a:gd name="T37" fmla="*/ 171 h 1026"/>
              <a:gd name="T38" fmla="*/ 270 w 603"/>
              <a:gd name="T39" fmla="*/ 99 h 1026"/>
              <a:gd name="T40" fmla="*/ 270 w 603"/>
              <a:gd name="T41" fmla="*/ 0 h 1026"/>
              <a:gd name="T42" fmla="*/ 342 w 603"/>
              <a:gd name="T43" fmla="*/ 0 h 1026"/>
              <a:gd name="T44" fmla="*/ 342 w 603"/>
              <a:gd name="T45" fmla="*/ 99 h 1026"/>
              <a:gd name="T46" fmla="*/ 530 w 603"/>
              <a:gd name="T47" fmla="*/ 161 h 1026"/>
              <a:gd name="T48" fmla="*/ 602 w 603"/>
              <a:gd name="T49" fmla="*/ 341 h 1026"/>
              <a:gd name="T50" fmla="*/ 395 w 603"/>
              <a:gd name="T51" fmla="*/ 341 h 1026"/>
              <a:gd name="T52" fmla="*/ 342 w 603"/>
              <a:gd name="T53" fmla="*/ 261 h 1026"/>
              <a:gd name="T54" fmla="*/ 342 w 603"/>
              <a:gd name="T55" fmla="*/ 440 h 1026"/>
              <a:gd name="T56" fmla="*/ 485 w 603"/>
              <a:gd name="T57" fmla="*/ 494 h 1026"/>
              <a:gd name="T58" fmla="*/ 602 w 603"/>
              <a:gd name="T59" fmla="*/ 674 h 1026"/>
              <a:gd name="T60" fmla="*/ 270 w 603"/>
              <a:gd name="T61" fmla="*/ 252 h 1026"/>
              <a:gd name="T62" fmla="*/ 270 w 603"/>
              <a:gd name="T63" fmla="*/ 252 h 1026"/>
              <a:gd name="T64" fmla="*/ 207 w 603"/>
              <a:gd name="T65" fmla="*/ 332 h 1026"/>
              <a:gd name="T66" fmla="*/ 270 w 603"/>
              <a:gd name="T67" fmla="*/ 413 h 1026"/>
              <a:gd name="T68" fmla="*/ 270 w 603"/>
              <a:gd name="T69" fmla="*/ 252 h 1026"/>
              <a:gd name="T70" fmla="*/ 342 w 603"/>
              <a:gd name="T71" fmla="*/ 764 h 1026"/>
              <a:gd name="T72" fmla="*/ 342 w 603"/>
              <a:gd name="T73" fmla="*/ 764 h 1026"/>
              <a:gd name="T74" fmla="*/ 395 w 603"/>
              <a:gd name="T75" fmla="*/ 692 h 1026"/>
              <a:gd name="T76" fmla="*/ 342 w 603"/>
              <a:gd name="T77" fmla="*/ 611 h 1026"/>
              <a:gd name="T78" fmla="*/ 342 w 603"/>
              <a:gd name="T79" fmla="*/ 764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3" h="1026">
                <a:moveTo>
                  <a:pt x="602" y="674"/>
                </a:moveTo>
                <a:lnTo>
                  <a:pt x="602" y="674"/>
                </a:lnTo>
                <a:cubicBezTo>
                  <a:pt x="602" y="746"/>
                  <a:pt x="575" y="800"/>
                  <a:pt x="530" y="845"/>
                </a:cubicBezTo>
                <a:cubicBezTo>
                  <a:pt x="476" y="890"/>
                  <a:pt x="413" y="917"/>
                  <a:pt x="342" y="926"/>
                </a:cubicBezTo>
                <a:cubicBezTo>
                  <a:pt x="342" y="1025"/>
                  <a:pt x="342" y="1025"/>
                  <a:pt x="342" y="1025"/>
                </a:cubicBezTo>
                <a:cubicBezTo>
                  <a:pt x="270" y="1025"/>
                  <a:pt x="270" y="1025"/>
                  <a:pt x="270" y="1025"/>
                </a:cubicBezTo>
                <a:cubicBezTo>
                  <a:pt x="270" y="926"/>
                  <a:pt x="270" y="926"/>
                  <a:pt x="270" y="926"/>
                </a:cubicBezTo>
                <a:cubicBezTo>
                  <a:pt x="189" y="926"/>
                  <a:pt x="126" y="899"/>
                  <a:pt x="72" y="854"/>
                </a:cubicBezTo>
                <a:cubicBezTo>
                  <a:pt x="27" y="809"/>
                  <a:pt x="0" y="755"/>
                  <a:pt x="0" y="674"/>
                </a:cubicBezTo>
                <a:cubicBezTo>
                  <a:pt x="207" y="674"/>
                  <a:pt x="207" y="674"/>
                  <a:pt x="207" y="674"/>
                </a:cubicBezTo>
                <a:cubicBezTo>
                  <a:pt x="216" y="728"/>
                  <a:pt x="234" y="755"/>
                  <a:pt x="270" y="764"/>
                </a:cubicBezTo>
                <a:cubicBezTo>
                  <a:pt x="270" y="584"/>
                  <a:pt x="270" y="584"/>
                  <a:pt x="270" y="584"/>
                </a:cubicBezTo>
                <a:cubicBezTo>
                  <a:pt x="234" y="575"/>
                  <a:pt x="207" y="566"/>
                  <a:pt x="171" y="557"/>
                </a:cubicBezTo>
                <a:cubicBezTo>
                  <a:pt x="144" y="548"/>
                  <a:pt x="117" y="539"/>
                  <a:pt x="108" y="530"/>
                </a:cubicBezTo>
                <a:cubicBezTo>
                  <a:pt x="108" y="521"/>
                  <a:pt x="90" y="521"/>
                  <a:pt x="81" y="512"/>
                </a:cubicBezTo>
                <a:cubicBezTo>
                  <a:pt x="63" y="494"/>
                  <a:pt x="54" y="485"/>
                  <a:pt x="45" y="476"/>
                </a:cubicBezTo>
                <a:cubicBezTo>
                  <a:pt x="36" y="467"/>
                  <a:pt x="36" y="459"/>
                  <a:pt x="27" y="440"/>
                </a:cubicBezTo>
                <a:cubicBezTo>
                  <a:pt x="9" y="423"/>
                  <a:pt x="0" y="387"/>
                  <a:pt x="0" y="341"/>
                </a:cubicBezTo>
                <a:cubicBezTo>
                  <a:pt x="0" y="279"/>
                  <a:pt x="27" y="216"/>
                  <a:pt x="81" y="171"/>
                </a:cubicBezTo>
                <a:cubicBezTo>
                  <a:pt x="135" y="126"/>
                  <a:pt x="198" y="99"/>
                  <a:pt x="270" y="99"/>
                </a:cubicBezTo>
                <a:cubicBezTo>
                  <a:pt x="270" y="0"/>
                  <a:pt x="270" y="0"/>
                  <a:pt x="270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42" y="99"/>
                  <a:pt x="342" y="99"/>
                  <a:pt x="342" y="99"/>
                </a:cubicBezTo>
                <a:cubicBezTo>
                  <a:pt x="413" y="99"/>
                  <a:pt x="476" y="126"/>
                  <a:pt x="530" y="161"/>
                </a:cubicBezTo>
                <a:cubicBezTo>
                  <a:pt x="575" y="207"/>
                  <a:pt x="593" y="261"/>
                  <a:pt x="602" y="341"/>
                </a:cubicBezTo>
                <a:cubicBezTo>
                  <a:pt x="395" y="341"/>
                  <a:pt x="395" y="341"/>
                  <a:pt x="395" y="341"/>
                </a:cubicBezTo>
                <a:cubicBezTo>
                  <a:pt x="395" y="296"/>
                  <a:pt x="378" y="269"/>
                  <a:pt x="342" y="261"/>
                </a:cubicBezTo>
                <a:cubicBezTo>
                  <a:pt x="342" y="440"/>
                  <a:pt x="342" y="440"/>
                  <a:pt x="342" y="440"/>
                </a:cubicBezTo>
                <a:cubicBezTo>
                  <a:pt x="413" y="459"/>
                  <a:pt x="467" y="476"/>
                  <a:pt x="485" y="494"/>
                </a:cubicBezTo>
                <a:cubicBezTo>
                  <a:pt x="557" y="530"/>
                  <a:pt x="602" y="593"/>
                  <a:pt x="602" y="674"/>
                </a:cubicBezTo>
                <a:close/>
                <a:moveTo>
                  <a:pt x="270" y="252"/>
                </a:moveTo>
                <a:lnTo>
                  <a:pt x="270" y="252"/>
                </a:lnTo>
                <a:cubicBezTo>
                  <a:pt x="225" y="261"/>
                  <a:pt x="207" y="288"/>
                  <a:pt x="207" y="332"/>
                </a:cubicBezTo>
                <a:cubicBezTo>
                  <a:pt x="207" y="368"/>
                  <a:pt x="225" y="395"/>
                  <a:pt x="270" y="413"/>
                </a:cubicBezTo>
                <a:lnTo>
                  <a:pt x="270" y="252"/>
                </a:lnTo>
                <a:close/>
                <a:moveTo>
                  <a:pt x="342" y="764"/>
                </a:moveTo>
                <a:lnTo>
                  <a:pt x="342" y="764"/>
                </a:lnTo>
                <a:cubicBezTo>
                  <a:pt x="378" y="755"/>
                  <a:pt x="395" y="737"/>
                  <a:pt x="395" y="692"/>
                </a:cubicBezTo>
                <a:cubicBezTo>
                  <a:pt x="395" y="656"/>
                  <a:pt x="378" y="629"/>
                  <a:pt x="342" y="611"/>
                </a:cubicBezTo>
                <a:lnTo>
                  <a:pt x="342" y="764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40">
            <a:extLst>
              <a:ext uri="{FF2B5EF4-FFF2-40B4-BE49-F238E27FC236}">
                <a16:creationId xmlns:a16="http://schemas.microsoft.com/office/drawing/2014/main" id="{BB962D7B-4174-5D4B-A107-66E7285F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742" y="5028535"/>
            <a:ext cx="1925957" cy="1925957"/>
          </a:xfrm>
          <a:custGeom>
            <a:avLst/>
            <a:gdLst>
              <a:gd name="T0" fmla="*/ 1799 w 1800"/>
              <a:gd name="T1" fmla="*/ 900 h 1800"/>
              <a:gd name="T2" fmla="*/ 1799 w 1800"/>
              <a:gd name="T3" fmla="*/ 900 h 1800"/>
              <a:gd name="T4" fmla="*/ 899 w 1800"/>
              <a:gd name="T5" fmla="*/ 1799 h 1800"/>
              <a:gd name="T6" fmla="*/ 0 w 1800"/>
              <a:gd name="T7" fmla="*/ 900 h 1800"/>
              <a:gd name="T8" fmla="*/ 899 w 1800"/>
              <a:gd name="T9" fmla="*/ 0 h 1800"/>
              <a:gd name="T10" fmla="*/ 1799 w 1800"/>
              <a:gd name="T11" fmla="*/ 9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0" h="1800">
                <a:moveTo>
                  <a:pt x="1799" y="900"/>
                </a:moveTo>
                <a:lnTo>
                  <a:pt x="1799" y="900"/>
                </a:lnTo>
                <a:cubicBezTo>
                  <a:pt x="1799" y="1394"/>
                  <a:pt x="1394" y="1799"/>
                  <a:pt x="899" y="1799"/>
                </a:cubicBezTo>
                <a:cubicBezTo>
                  <a:pt x="405" y="1799"/>
                  <a:pt x="0" y="1394"/>
                  <a:pt x="0" y="900"/>
                </a:cubicBezTo>
                <a:cubicBezTo>
                  <a:pt x="0" y="405"/>
                  <a:pt x="405" y="0"/>
                  <a:pt x="899" y="0"/>
                </a:cubicBezTo>
                <a:cubicBezTo>
                  <a:pt x="1394" y="0"/>
                  <a:pt x="1799" y="405"/>
                  <a:pt x="1799" y="900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41">
            <a:extLst>
              <a:ext uri="{FF2B5EF4-FFF2-40B4-BE49-F238E27FC236}">
                <a16:creationId xmlns:a16="http://schemas.microsoft.com/office/drawing/2014/main" id="{CB5A8B04-70B2-2B49-B72C-483558951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8401" y="5198473"/>
            <a:ext cx="1581360" cy="1581363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7 w 1476"/>
              <a:gd name="T5" fmla="*/ 1475 h 1476"/>
              <a:gd name="T6" fmla="*/ 0 w 1476"/>
              <a:gd name="T7" fmla="*/ 738 h 1476"/>
              <a:gd name="T8" fmla="*/ 737 w 1476"/>
              <a:gd name="T9" fmla="*/ 0 h 1476"/>
              <a:gd name="T10" fmla="*/ 1475 w 1476"/>
              <a:gd name="T11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2"/>
                  <a:pt x="1151" y="1475"/>
                  <a:pt x="737" y="1475"/>
                </a:cubicBezTo>
                <a:cubicBezTo>
                  <a:pt x="324" y="1475"/>
                  <a:pt x="0" y="1142"/>
                  <a:pt x="0" y="738"/>
                </a:cubicBezTo>
                <a:cubicBezTo>
                  <a:pt x="0" y="324"/>
                  <a:pt x="324" y="0"/>
                  <a:pt x="737" y="0"/>
                </a:cubicBezTo>
                <a:cubicBezTo>
                  <a:pt x="1151" y="0"/>
                  <a:pt x="1475" y="324"/>
                  <a:pt x="1475" y="738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42">
            <a:extLst>
              <a:ext uri="{FF2B5EF4-FFF2-40B4-BE49-F238E27FC236}">
                <a16:creationId xmlns:a16="http://schemas.microsoft.com/office/drawing/2014/main" id="{66823005-2964-D24A-B5B8-60EF1A84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450" y="5439219"/>
            <a:ext cx="637264" cy="1099871"/>
          </a:xfrm>
          <a:custGeom>
            <a:avLst/>
            <a:gdLst>
              <a:gd name="T0" fmla="*/ 593 w 594"/>
              <a:gd name="T1" fmla="*/ 675 h 1026"/>
              <a:gd name="T2" fmla="*/ 593 w 594"/>
              <a:gd name="T3" fmla="*/ 675 h 1026"/>
              <a:gd name="T4" fmla="*/ 521 w 594"/>
              <a:gd name="T5" fmla="*/ 845 h 1026"/>
              <a:gd name="T6" fmla="*/ 332 w 594"/>
              <a:gd name="T7" fmla="*/ 927 h 1026"/>
              <a:gd name="T8" fmla="*/ 332 w 594"/>
              <a:gd name="T9" fmla="*/ 1025 h 1026"/>
              <a:gd name="T10" fmla="*/ 269 w 594"/>
              <a:gd name="T11" fmla="*/ 1025 h 1026"/>
              <a:gd name="T12" fmla="*/ 269 w 594"/>
              <a:gd name="T13" fmla="*/ 927 h 1026"/>
              <a:gd name="T14" fmla="*/ 72 w 594"/>
              <a:gd name="T15" fmla="*/ 855 h 1026"/>
              <a:gd name="T16" fmla="*/ 0 w 594"/>
              <a:gd name="T17" fmla="*/ 675 h 1026"/>
              <a:gd name="T18" fmla="*/ 206 w 594"/>
              <a:gd name="T19" fmla="*/ 675 h 1026"/>
              <a:gd name="T20" fmla="*/ 269 w 594"/>
              <a:gd name="T21" fmla="*/ 765 h 1026"/>
              <a:gd name="T22" fmla="*/ 269 w 594"/>
              <a:gd name="T23" fmla="*/ 585 h 1026"/>
              <a:gd name="T24" fmla="*/ 171 w 594"/>
              <a:gd name="T25" fmla="*/ 558 h 1026"/>
              <a:gd name="T26" fmla="*/ 107 w 594"/>
              <a:gd name="T27" fmla="*/ 531 h 1026"/>
              <a:gd name="T28" fmla="*/ 72 w 594"/>
              <a:gd name="T29" fmla="*/ 513 h 1026"/>
              <a:gd name="T30" fmla="*/ 44 w 594"/>
              <a:gd name="T31" fmla="*/ 477 h 1026"/>
              <a:gd name="T32" fmla="*/ 17 w 594"/>
              <a:gd name="T33" fmla="*/ 441 h 1026"/>
              <a:gd name="T34" fmla="*/ 0 w 594"/>
              <a:gd name="T35" fmla="*/ 342 h 1026"/>
              <a:gd name="T36" fmla="*/ 72 w 594"/>
              <a:gd name="T37" fmla="*/ 171 h 1026"/>
              <a:gd name="T38" fmla="*/ 269 w 594"/>
              <a:gd name="T39" fmla="*/ 99 h 1026"/>
              <a:gd name="T40" fmla="*/ 269 w 594"/>
              <a:gd name="T41" fmla="*/ 0 h 1026"/>
              <a:gd name="T42" fmla="*/ 332 w 594"/>
              <a:gd name="T43" fmla="*/ 0 h 1026"/>
              <a:gd name="T44" fmla="*/ 332 w 594"/>
              <a:gd name="T45" fmla="*/ 99 h 1026"/>
              <a:gd name="T46" fmla="*/ 521 w 594"/>
              <a:gd name="T47" fmla="*/ 162 h 1026"/>
              <a:gd name="T48" fmla="*/ 593 w 594"/>
              <a:gd name="T49" fmla="*/ 342 h 1026"/>
              <a:gd name="T50" fmla="*/ 395 w 594"/>
              <a:gd name="T51" fmla="*/ 342 h 1026"/>
              <a:gd name="T52" fmla="*/ 332 w 594"/>
              <a:gd name="T53" fmla="*/ 261 h 1026"/>
              <a:gd name="T54" fmla="*/ 332 w 594"/>
              <a:gd name="T55" fmla="*/ 441 h 1026"/>
              <a:gd name="T56" fmla="*/ 485 w 594"/>
              <a:gd name="T57" fmla="*/ 495 h 1026"/>
              <a:gd name="T58" fmla="*/ 593 w 594"/>
              <a:gd name="T59" fmla="*/ 675 h 1026"/>
              <a:gd name="T60" fmla="*/ 269 w 594"/>
              <a:gd name="T61" fmla="*/ 252 h 1026"/>
              <a:gd name="T62" fmla="*/ 269 w 594"/>
              <a:gd name="T63" fmla="*/ 252 h 1026"/>
              <a:gd name="T64" fmla="*/ 206 w 594"/>
              <a:gd name="T65" fmla="*/ 333 h 1026"/>
              <a:gd name="T66" fmla="*/ 269 w 594"/>
              <a:gd name="T67" fmla="*/ 414 h 1026"/>
              <a:gd name="T68" fmla="*/ 269 w 594"/>
              <a:gd name="T69" fmla="*/ 252 h 1026"/>
              <a:gd name="T70" fmla="*/ 332 w 594"/>
              <a:gd name="T71" fmla="*/ 765 h 1026"/>
              <a:gd name="T72" fmla="*/ 332 w 594"/>
              <a:gd name="T73" fmla="*/ 765 h 1026"/>
              <a:gd name="T74" fmla="*/ 386 w 594"/>
              <a:gd name="T75" fmla="*/ 693 h 1026"/>
              <a:gd name="T76" fmla="*/ 332 w 594"/>
              <a:gd name="T77" fmla="*/ 612 h 1026"/>
              <a:gd name="T78" fmla="*/ 332 w 594"/>
              <a:gd name="T79" fmla="*/ 76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1026">
                <a:moveTo>
                  <a:pt x="593" y="675"/>
                </a:moveTo>
                <a:lnTo>
                  <a:pt x="593" y="675"/>
                </a:lnTo>
                <a:cubicBezTo>
                  <a:pt x="593" y="747"/>
                  <a:pt x="566" y="801"/>
                  <a:pt x="521" y="845"/>
                </a:cubicBezTo>
                <a:cubicBezTo>
                  <a:pt x="476" y="891"/>
                  <a:pt x="413" y="917"/>
                  <a:pt x="332" y="927"/>
                </a:cubicBezTo>
                <a:cubicBezTo>
                  <a:pt x="332" y="1025"/>
                  <a:pt x="332" y="1025"/>
                  <a:pt x="332" y="1025"/>
                </a:cubicBezTo>
                <a:cubicBezTo>
                  <a:pt x="269" y="1025"/>
                  <a:pt x="269" y="1025"/>
                  <a:pt x="269" y="1025"/>
                </a:cubicBezTo>
                <a:cubicBezTo>
                  <a:pt x="269" y="927"/>
                  <a:pt x="269" y="927"/>
                  <a:pt x="269" y="927"/>
                </a:cubicBezTo>
                <a:cubicBezTo>
                  <a:pt x="188" y="927"/>
                  <a:pt x="116" y="900"/>
                  <a:pt x="72" y="855"/>
                </a:cubicBezTo>
                <a:cubicBezTo>
                  <a:pt x="27" y="809"/>
                  <a:pt x="0" y="756"/>
                  <a:pt x="0" y="675"/>
                </a:cubicBezTo>
                <a:cubicBezTo>
                  <a:pt x="206" y="675"/>
                  <a:pt x="206" y="675"/>
                  <a:pt x="206" y="675"/>
                </a:cubicBezTo>
                <a:cubicBezTo>
                  <a:pt x="206" y="729"/>
                  <a:pt x="233" y="756"/>
                  <a:pt x="269" y="765"/>
                </a:cubicBezTo>
                <a:cubicBezTo>
                  <a:pt x="269" y="585"/>
                  <a:pt x="269" y="585"/>
                  <a:pt x="269" y="585"/>
                </a:cubicBezTo>
                <a:cubicBezTo>
                  <a:pt x="233" y="576"/>
                  <a:pt x="197" y="567"/>
                  <a:pt x="171" y="558"/>
                </a:cubicBezTo>
                <a:cubicBezTo>
                  <a:pt x="135" y="549"/>
                  <a:pt x="116" y="540"/>
                  <a:pt x="107" y="531"/>
                </a:cubicBezTo>
                <a:cubicBezTo>
                  <a:pt x="99" y="522"/>
                  <a:pt x="89" y="522"/>
                  <a:pt x="72" y="513"/>
                </a:cubicBezTo>
                <a:cubicBezTo>
                  <a:pt x="63" y="495"/>
                  <a:pt x="53" y="486"/>
                  <a:pt x="44" y="477"/>
                </a:cubicBezTo>
                <a:cubicBezTo>
                  <a:pt x="36" y="468"/>
                  <a:pt x="27" y="459"/>
                  <a:pt x="17" y="441"/>
                </a:cubicBezTo>
                <a:cubicBezTo>
                  <a:pt x="8" y="423"/>
                  <a:pt x="0" y="387"/>
                  <a:pt x="0" y="342"/>
                </a:cubicBezTo>
                <a:cubicBezTo>
                  <a:pt x="0" y="279"/>
                  <a:pt x="27" y="216"/>
                  <a:pt x="72" y="171"/>
                </a:cubicBezTo>
                <a:cubicBezTo>
                  <a:pt x="125" y="126"/>
                  <a:pt x="188" y="99"/>
                  <a:pt x="269" y="99"/>
                </a:cubicBezTo>
                <a:cubicBezTo>
                  <a:pt x="269" y="0"/>
                  <a:pt x="269" y="0"/>
                  <a:pt x="269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32" y="99"/>
                  <a:pt x="332" y="99"/>
                  <a:pt x="332" y="99"/>
                </a:cubicBezTo>
                <a:cubicBezTo>
                  <a:pt x="413" y="99"/>
                  <a:pt x="476" y="126"/>
                  <a:pt x="521" y="162"/>
                </a:cubicBezTo>
                <a:cubicBezTo>
                  <a:pt x="566" y="207"/>
                  <a:pt x="593" y="261"/>
                  <a:pt x="593" y="342"/>
                </a:cubicBezTo>
                <a:cubicBezTo>
                  <a:pt x="395" y="342"/>
                  <a:pt x="395" y="342"/>
                  <a:pt x="395" y="342"/>
                </a:cubicBezTo>
                <a:cubicBezTo>
                  <a:pt x="386" y="297"/>
                  <a:pt x="368" y="270"/>
                  <a:pt x="332" y="261"/>
                </a:cubicBezTo>
                <a:cubicBezTo>
                  <a:pt x="332" y="441"/>
                  <a:pt x="332" y="441"/>
                  <a:pt x="332" y="441"/>
                </a:cubicBezTo>
                <a:cubicBezTo>
                  <a:pt x="413" y="459"/>
                  <a:pt x="458" y="477"/>
                  <a:pt x="485" y="495"/>
                </a:cubicBezTo>
                <a:cubicBezTo>
                  <a:pt x="557" y="531"/>
                  <a:pt x="593" y="594"/>
                  <a:pt x="593" y="675"/>
                </a:cubicBezTo>
                <a:close/>
                <a:moveTo>
                  <a:pt x="269" y="252"/>
                </a:moveTo>
                <a:lnTo>
                  <a:pt x="269" y="252"/>
                </a:lnTo>
                <a:cubicBezTo>
                  <a:pt x="224" y="261"/>
                  <a:pt x="206" y="288"/>
                  <a:pt x="206" y="333"/>
                </a:cubicBezTo>
                <a:cubicBezTo>
                  <a:pt x="206" y="369"/>
                  <a:pt x="224" y="396"/>
                  <a:pt x="269" y="414"/>
                </a:cubicBezTo>
                <a:lnTo>
                  <a:pt x="269" y="252"/>
                </a:lnTo>
                <a:close/>
                <a:moveTo>
                  <a:pt x="332" y="765"/>
                </a:moveTo>
                <a:lnTo>
                  <a:pt x="332" y="765"/>
                </a:lnTo>
                <a:cubicBezTo>
                  <a:pt x="368" y="756"/>
                  <a:pt x="386" y="737"/>
                  <a:pt x="386" y="693"/>
                </a:cubicBezTo>
                <a:cubicBezTo>
                  <a:pt x="386" y="657"/>
                  <a:pt x="368" y="630"/>
                  <a:pt x="332" y="612"/>
                </a:cubicBezTo>
                <a:lnTo>
                  <a:pt x="332" y="765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43">
            <a:extLst>
              <a:ext uri="{FF2B5EF4-FFF2-40B4-BE49-F238E27FC236}">
                <a16:creationId xmlns:a16="http://schemas.microsoft.com/office/drawing/2014/main" id="{C1009F4D-A669-014A-852A-7882921B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149" y="6779836"/>
            <a:ext cx="1925957" cy="1935398"/>
          </a:xfrm>
          <a:custGeom>
            <a:avLst/>
            <a:gdLst>
              <a:gd name="T0" fmla="*/ 1799 w 1800"/>
              <a:gd name="T1" fmla="*/ 899 h 1808"/>
              <a:gd name="T2" fmla="*/ 1799 w 1800"/>
              <a:gd name="T3" fmla="*/ 899 h 1808"/>
              <a:gd name="T4" fmla="*/ 900 w 1800"/>
              <a:gd name="T5" fmla="*/ 1807 h 1808"/>
              <a:gd name="T6" fmla="*/ 0 w 1800"/>
              <a:gd name="T7" fmla="*/ 899 h 1808"/>
              <a:gd name="T8" fmla="*/ 900 w 1800"/>
              <a:gd name="T9" fmla="*/ 0 h 1808"/>
              <a:gd name="T10" fmla="*/ 1799 w 1800"/>
              <a:gd name="T11" fmla="*/ 899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0" h="1808">
                <a:moveTo>
                  <a:pt x="1799" y="899"/>
                </a:moveTo>
                <a:lnTo>
                  <a:pt x="1799" y="899"/>
                </a:lnTo>
                <a:cubicBezTo>
                  <a:pt x="1799" y="1402"/>
                  <a:pt x="1404" y="1807"/>
                  <a:pt x="900" y="1807"/>
                </a:cubicBezTo>
                <a:cubicBezTo>
                  <a:pt x="405" y="1807"/>
                  <a:pt x="0" y="1402"/>
                  <a:pt x="0" y="899"/>
                </a:cubicBezTo>
                <a:cubicBezTo>
                  <a:pt x="0" y="405"/>
                  <a:pt x="405" y="0"/>
                  <a:pt x="900" y="0"/>
                </a:cubicBezTo>
                <a:cubicBezTo>
                  <a:pt x="1404" y="0"/>
                  <a:pt x="1799" y="405"/>
                  <a:pt x="1799" y="899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44">
            <a:extLst>
              <a:ext uri="{FF2B5EF4-FFF2-40B4-BE49-F238E27FC236}">
                <a16:creationId xmlns:a16="http://schemas.microsoft.com/office/drawing/2014/main" id="{2B721C69-23C6-4F46-A1FD-BB4FAAC3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086" y="6954492"/>
            <a:ext cx="1590804" cy="1590804"/>
          </a:xfrm>
          <a:custGeom>
            <a:avLst/>
            <a:gdLst>
              <a:gd name="T0" fmla="*/ 1484 w 1485"/>
              <a:gd name="T1" fmla="*/ 737 h 1484"/>
              <a:gd name="T2" fmla="*/ 1484 w 1485"/>
              <a:gd name="T3" fmla="*/ 737 h 1484"/>
              <a:gd name="T4" fmla="*/ 738 w 1485"/>
              <a:gd name="T5" fmla="*/ 1483 h 1484"/>
              <a:gd name="T6" fmla="*/ 0 w 1485"/>
              <a:gd name="T7" fmla="*/ 737 h 1484"/>
              <a:gd name="T8" fmla="*/ 738 w 1485"/>
              <a:gd name="T9" fmla="*/ 0 h 1484"/>
              <a:gd name="T10" fmla="*/ 1484 w 1485"/>
              <a:gd name="T11" fmla="*/ 737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5" h="1484">
                <a:moveTo>
                  <a:pt x="1484" y="737"/>
                </a:moveTo>
                <a:lnTo>
                  <a:pt x="1484" y="737"/>
                </a:lnTo>
                <a:cubicBezTo>
                  <a:pt x="1484" y="1150"/>
                  <a:pt x="1152" y="1483"/>
                  <a:pt x="738" y="1483"/>
                </a:cubicBezTo>
                <a:cubicBezTo>
                  <a:pt x="333" y="1483"/>
                  <a:pt x="0" y="1150"/>
                  <a:pt x="0" y="737"/>
                </a:cubicBezTo>
                <a:cubicBezTo>
                  <a:pt x="0" y="333"/>
                  <a:pt x="333" y="0"/>
                  <a:pt x="738" y="0"/>
                </a:cubicBezTo>
                <a:cubicBezTo>
                  <a:pt x="1152" y="0"/>
                  <a:pt x="1484" y="333"/>
                  <a:pt x="1484" y="737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45">
            <a:extLst>
              <a:ext uri="{FF2B5EF4-FFF2-40B4-BE49-F238E27FC236}">
                <a16:creationId xmlns:a16="http://schemas.microsoft.com/office/drawing/2014/main" id="{33D0F22B-50A7-CE41-BF13-DD278EDF8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135" y="7204680"/>
            <a:ext cx="637267" cy="1085711"/>
          </a:xfrm>
          <a:custGeom>
            <a:avLst/>
            <a:gdLst>
              <a:gd name="T0" fmla="*/ 594 w 595"/>
              <a:gd name="T1" fmla="*/ 673 h 1016"/>
              <a:gd name="T2" fmla="*/ 594 w 595"/>
              <a:gd name="T3" fmla="*/ 673 h 1016"/>
              <a:gd name="T4" fmla="*/ 522 w 595"/>
              <a:gd name="T5" fmla="*/ 844 h 1016"/>
              <a:gd name="T6" fmla="*/ 342 w 595"/>
              <a:gd name="T7" fmla="*/ 925 h 1016"/>
              <a:gd name="T8" fmla="*/ 342 w 595"/>
              <a:gd name="T9" fmla="*/ 1015 h 1016"/>
              <a:gd name="T10" fmla="*/ 270 w 595"/>
              <a:gd name="T11" fmla="*/ 1015 h 1016"/>
              <a:gd name="T12" fmla="*/ 270 w 595"/>
              <a:gd name="T13" fmla="*/ 925 h 1016"/>
              <a:gd name="T14" fmla="*/ 72 w 595"/>
              <a:gd name="T15" fmla="*/ 853 h 1016"/>
              <a:gd name="T16" fmla="*/ 0 w 595"/>
              <a:gd name="T17" fmla="*/ 673 h 1016"/>
              <a:gd name="T18" fmla="*/ 207 w 595"/>
              <a:gd name="T19" fmla="*/ 673 h 1016"/>
              <a:gd name="T20" fmla="*/ 270 w 595"/>
              <a:gd name="T21" fmla="*/ 764 h 1016"/>
              <a:gd name="T22" fmla="*/ 270 w 595"/>
              <a:gd name="T23" fmla="*/ 584 h 1016"/>
              <a:gd name="T24" fmla="*/ 171 w 595"/>
              <a:gd name="T25" fmla="*/ 548 h 1016"/>
              <a:gd name="T26" fmla="*/ 108 w 595"/>
              <a:gd name="T27" fmla="*/ 521 h 1016"/>
              <a:gd name="T28" fmla="*/ 81 w 595"/>
              <a:gd name="T29" fmla="*/ 503 h 1016"/>
              <a:gd name="T30" fmla="*/ 45 w 595"/>
              <a:gd name="T31" fmla="*/ 476 h 1016"/>
              <a:gd name="T32" fmla="*/ 27 w 595"/>
              <a:gd name="T33" fmla="*/ 440 h 1016"/>
              <a:gd name="T34" fmla="*/ 0 w 595"/>
              <a:gd name="T35" fmla="*/ 341 h 1016"/>
              <a:gd name="T36" fmla="*/ 81 w 595"/>
              <a:gd name="T37" fmla="*/ 171 h 1016"/>
              <a:gd name="T38" fmla="*/ 270 w 595"/>
              <a:gd name="T39" fmla="*/ 90 h 1016"/>
              <a:gd name="T40" fmla="*/ 270 w 595"/>
              <a:gd name="T41" fmla="*/ 0 h 1016"/>
              <a:gd name="T42" fmla="*/ 342 w 595"/>
              <a:gd name="T43" fmla="*/ 0 h 1016"/>
              <a:gd name="T44" fmla="*/ 342 w 595"/>
              <a:gd name="T45" fmla="*/ 90 h 1016"/>
              <a:gd name="T46" fmla="*/ 522 w 595"/>
              <a:gd name="T47" fmla="*/ 162 h 1016"/>
              <a:gd name="T48" fmla="*/ 594 w 595"/>
              <a:gd name="T49" fmla="*/ 341 h 1016"/>
              <a:gd name="T50" fmla="*/ 396 w 595"/>
              <a:gd name="T51" fmla="*/ 341 h 1016"/>
              <a:gd name="T52" fmla="*/ 342 w 595"/>
              <a:gd name="T53" fmla="*/ 251 h 1016"/>
              <a:gd name="T54" fmla="*/ 342 w 595"/>
              <a:gd name="T55" fmla="*/ 440 h 1016"/>
              <a:gd name="T56" fmla="*/ 486 w 595"/>
              <a:gd name="T57" fmla="*/ 485 h 1016"/>
              <a:gd name="T58" fmla="*/ 594 w 595"/>
              <a:gd name="T59" fmla="*/ 673 h 1016"/>
              <a:gd name="T60" fmla="*/ 270 w 595"/>
              <a:gd name="T61" fmla="*/ 251 h 1016"/>
              <a:gd name="T62" fmla="*/ 270 w 595"/>
              <a:gd name="T63" fmla="*/ 251 h 1016"/>
              <a:gd name="T64" fmla="*/ 207 w 595"/>
              <a:gd name="T65" fmla="*/ 323 h 1016"/>
              <a:gd name="T66" fmla="*/ 270 w 595"/>
              <a:gd name="T67" fmla="*/ 413 h 1016"/>
              <a:gd name="T68" fmla="*/ 270 w 595"/>
              <a:gd name="T69" fmla="*/ 251 h 1016"/>
              <a:gd name="T70" fmla="*/ 342 w 595"/>
              <a:gd name="T71" fmla="*/ 764 h 1016"/>
              <a:gd name="T72" fmla="*/ 342 w 595"/>
              <a:gd name="T73" fmla="*/ 764 h 1016"/>
              <a:gd name="T74" fmla="*/ 396 w 595"/>
              <a:gd name="T75" fmla="*/ 692 h 1016"/>
              <a:gd name="T76" fmla="*/ 342 w 595"/>
              <a:gd name="T77" fmla="*/ 601 h 1016"/>
              <a:gd name="T78" fmla="*/ 342 w 595"/>
              <a:gd name="T79" fmla="*/ 764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5" h="1016">
                <a:moveTo>
                  <a:pt x="594" y="673"/>
                </a:moveTo>
                <a:lnTo>
                  <a:pt x="594" y="673"/>
                </a:lnTo>
                <a:cubicBezTo>
                  <a:pt x="594" y="736"/>
                  <a:pt x="576" y="791"/>
                  <a:pt x="522" y="844"/>
                </a:cubicBezTo>
                <a:cubicBezTo>
                  <a:pt x="477" y="889"/>
                  <a:pt x="414" y="916"/>
                  <a:pt x="342" y="925"/>
                </a:cubicBezTo>
                <a:cubicBezTo>
                  <a:pt x="342" y="1015"/>
                  <a:pt x="342" y="1015"/>
                  <a:pt x="342" y="1015"/>
                </a:cubicBezTo>
                <a:cubicBezTo>
                  <a:pt x="270" y="1015"/>
                  <a:pt x="270" y="1015"/>
                  <a:pt x="270" y="1015"/>
                </a:cubicBezTo>
                <a:cubicBezTo>
                  <a:pt x="270" y="925"/>
                  <a:pt x="270" y="925"/>
                  <a:pt x="270" y="925"/>
                </a:cubicBezTo>
                <a:cubicBezTo>
                  <a:pt x="189" y="916"/>
                  <a:pt x="126" y="889"/>
                  <a:pt x="72" y="853"/>
                </a:cubicBezTo>
                <a:cubicBezTo>
                  <a:pt x="27" y="808"/>
                  <a:pt x="0" y="745"/>
                  <a:pt x="0" y="673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16" y="719"/>
                  <a:pt x="234" y="755"/>
                  <a:pt x="270" y="764"/>
                </a:cubicBezTo>
                <a:cubicBezTo>
                  <a:pt x="270" y="584"/>
                  <a:pt x="270" y="584"/>
                  <a:pt x="270" y="584"/>
                </a:cubicBezTo>
                <a:cubicBezTo>
                  <a:pt x="234" y="575"/>
                  <a:pt x="207" y="565"/>
                  <a:pt x="171" y="548"/>
                </a:cubicBezTo>
                <a:cubicBezTo>
                  <a:pt x="135" y="539"/>
                  <a:pt x="117" y="530"/>
                  <a:pt x="108" y="521"/>
                </a:cubicBezTo>
                <a:cubicBezTo>
                  <a:pt x="99" y="521"/>
                  <a:pt x="90" y="512"/>
                  <a:pt x="81" y="503"/>
                </a:cubicBezTo>
                <a:cubicBezTo>
                  <a:pt x="63" y="494"/>
                  <a:pt x="54" y="485"/>
                  <a:pt x="45" y="476"/>
                </a:cubicBezTo>
                <a:cubicBezTo>
                  <a:pt x="36" y="466"/>
                  <a:pt x="27" y="449"/>
                  <a:pt x="27" y="440"/>
                </a:cubicBezTo>
                <a:cubicBezTo>
                  <a:pt x="9" y="413"/>
                  <a:pt x="0" y="386"/>
                  <a:pt x="0" y="341"/>
                </a:cubicBezTo>
                <a:cubicBezTo>
                  <a:pt x="0" y="269"/>
                  <a:pt x="27" y="216"/>
                  <a:pt x="81" y="171"/>
                </a:cubicBezTo>
                <a:cubicBezTo>
                  <a:pt x="126" y="126"/>
                  <a:pt x="198" y="99"/>
                  <a:pt x="270" y="90"/>
                </a:cubicBezTo>
                <a:cubicBezTo>
                  <a:pt x="270" y="0"/>
                  <a:pt x="270" y="0"/>
                  <a:pt x="270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42" y="90"/>
                  <a:pt x="342" y="90"/>
                  <a:pt x="342" y="90"/>
                </a:cubicBezTo>
                <a:cubicBezTo>
                  <a:pt x="414" y="99"/>
                  <a:pt x="477" y="117"/>
                  <a:pt x="522" y="162"/>
                </a:cubicBezTo>
                <a:cubicBezTo>
                  <a:pt x="567" y="198"/>
                  <a:pt x="594" y="260"/>
                  <a:pt x="594" y="341"/>
                </a:cubicBezTo>
                <a:cubicBezTo>
                  <a:pt x="396" y="341"/>
                  <a:pt x="396" y="341"/>
                  <a:pt x="396" y="341"/>
                </a:cubicBezTo>
                <a:cubicBezTo>
                  <a:pt x="396" y="296"/>
                  <a:pt x="378" y="269"/>
                  <a:pt x="342" y="251"/>
                </a:cubicBezTo>
                <a:cubicBezTo>
                  <a:pt x="342" y="440"/>
                  <a:pt x="342" y="440"/>
                  <a:pt x="342" y="440"/>
                </a:cubicBezTo>
                <a:cubicBezTo>
                  <a:pt x="414" y="458"/>
                  <a:pt x="459" y="476"/>
                  <a:pt x="486" y="485"/>
                </a:cubicBezTo>
                <a:cubicBezTo>
                  <a:pt x="558" y="521"/>
                  <a:pt x="594" y="584"/>
                  <a:pt x="594" y="673"/>
                </a:cubicBezTo>
                <a:close/>
                <a:moveTo>
                  <a:pt x="270" y="251"/>
                </a:moveTo>
                <a:lnTo>
                  <a:pt x="270" y="251"/>
                </a:lnTo>
                <a:cubicBezTo>
                  <a:pt x="225" y="260"/>
                  <a:pt x="207" y="287"/>
                  <a:pt x="207" y="323"/>
                </a:cubicBezTo>
                <a:cubicBezTo>
                  <a:pt x="207" y="359"/>
                  <a:pt x="225" y="395"/>
                  <a:pt x="270" y="413"/>
                </a:cubicBezTo>
                <a:lnTo>
                  <a:pt x="270" y="251"/>
                </a:lnTo>
                <a:close/>
                <a:moveTo>
                  <a:pt x="342" y="764"/>
                </a:moveTo>
                <a:lnTo>
                  <a:pt x="342" y="764"/>
                </a:lnTo>
                <a:cubicBezTo>
                  <a:pt x="378" y="755"/>
                  <a:pt x="396" y="728"/>
                  <a:pt x="396" y="692"/>
                </a:cubicBezTo>
                <a:cubicBezTo>
                  <a:pt x="396" y="656"/>
                  <a:pt x="378" y="629"/>
                  <a:pt x="342" y="601"/>
                </a:cubicBezTo>
                <a:lnTo>
                  <a:pt x="342" y="764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46">
            <a:extLst>
              <a:ext uri="{FF2B5EF4-FFF2-40B4-BE49-F238E27FC236}">
                <a16:creationId xmlns:a16="http://schemas.microsoft.com/office/drawing/2014/main" id="{CC0F8D77-B212-8746-80CB-759CD140B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4533" y="6779836"/>
            <a:ext cx="1925957" cy="1935398"/>
          </a:xfrm>
          <a:custGeom>
            <a:avLst/>
            <a:gdLst>
              <a:gd name="T0" fmla="*/ 1799 w 1800"/>
              <a:gd name="T1" fmla="*/ 899 h 1808"/>
              <a:gd name="T2" fmla="*/ 1799 w 1800"/>
              <a:gd name="T3" fmla="*/ 899 h 1808"/>
              <a:gd name="T4" fmla="*/ 900 w 1800"/>
              <a:gd name="T5" fmla="*/ 1807 h 1808"/>
              <a:gd name="T6" fmla="*/ 0 w 1800"/>
              <a:gd name="T7" fmla="*/ 899 h 1808"/>
              <a:gd name="T8" fmla="*/ 900 w 1800"/>
              <a:gd name="T9" fmla="*/ 0 h 1808"/>
              <a:gd name="T10" fmla="*/ 1799 w 1800"/>
              <a:gd name="T11" fmla="*/ 899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0" h="1808">
                <a:moveTo>
                  <a:pt x="1799" y="899"/>
                </a:moveTo>
                <a:lnTo>
                  <a:pt x="1799" y="899"/>
                </a:lnTo>
                <a:cubicBezTo>
                  <a:pt x="1799" y="1402"/>
                  <a:pt x="1395" y="1807"/>
                  <a:pt x="900" y="1807"/>
                </a:cubicBezTo>
                <a:cubicBezTo>
                  <a:pt x="396" y="1807"/>
                  <a:pt x="0" y="1402"/>
                  <a:pt x="0" y="899"/>
                </a:cubicBezTo>
                <a:cubicBezTo>
                  <a:pt x="0" y="405"/>
                  <a:pt x="396" y="0"/>
                  <a:pt x="900" y="0"/>
                </a:cubicBezTo>
                <a:cubicBezTo>
                  <a:pt x="1395" y="0"/>
                  <a:pt x="1799" y="405"/>
                  <a:pt x="1799" y="899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47">
            <a:extLst>
              <a:ext uri="{FF2B5EF4-FFF2-40B4-BE49-F238E27FC236}">
                <a16:creationId xmlns:a16="http://schemas.microsoft.com/office/drawing/2014/main" id="{B6FE13FB-242C-3B45-A0DE-70D324CF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9749" y="6954492"/>
            <a:ext cx="1590804" cy="1590804"/>
          </a:xfrm>
          <a:custGeom>
            <a:avLst/>
            <a:gdLst>
              <a:gd name="T0" fmla="*/ 1484 w 1485"/>
              <a:gd name="T1" fmla="*/ 737 h 1484"/>
              <a:gd name="T2" fmla="*/ 1484 w 1485"/>
              <a:gd name="T3" fmla="*/ 737 h 1484"/>
              <a:gd name="T4" fmla="*/ 747 w 1485"/>
              <a:gd name="T5" fmla="*/ 1483 h 1484"/>
              <a:gd name="T6" fmla="*/ 0 w 1485"/>
              <a:gd name="T7" fmla="*/ 737 h 1484"/>
              <a:gd name="T8" fmla="*/ 747 w 1485"/>
              <a:gd name="T9" fmla="*/ 0 h 1484"/>
              <a:gd name="T10" fmla="*/ 1484 w 1485"/>
              <a:gd name="T11" fmla="*/ 737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5" h="1484">
                <a:moveTo>
                  <a:pt x="1484" y="737"/>
                </a:moveTo>
                <a:lnTo>
                  <a:pt x="1484" y="737"/>
                </a:lnTo>
                <a:cubicBezTo>
                  <a:pt x="1484" y="1150"/>
                  <a:pt x="1151" y="1483"/>
                  <a:pt x="747" y="1483"/>
                </a:cubicBezTo>
                <a:cubicBezTo>
                  <a:pt x="333" y="1483"/>
                  <a:pt x="0" y="1150"/>
                  <a:pt x="0" y="737"/>
                </a:cubicBezTo>
                <a:cubicBezTo>
                  <a:pt x="0" y="333"/>
                  <a:pt x="333" y="0"/>
                  <a:pt x="747" y="0"/>
                </a:cubicBezTo>
                <a:cubicBezTo>
                  <a:pt x="1151" y="0"/>
                  <a:pt x="1484" y="333"/>
                  <a:pt x="1484" y="737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48">
            <a:extLst>
              <a:ext uri="{FF2B5EF4-FFF2-40B4-BE49-F238E27FC236}">
                <a16:creationId xmlns:a16="http://schemas.microsoft.com/office/drawing/2014/main" id="{D696B3D1-92E3-964C-A4FB-C0C7095D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1238" y="7204680"/>
            <a:ext cx="637267" cy="1085711"/>
          </a:xfrm>
          <a:custGeom>
            <a:avLst/>
            <a:gdLst>
              <a:gd name="T0" fmla="*/ 594 w 595"/>
              <a:gd name="T1" fmla="*/ 673 h 1016"/>
              <a:gd name="T2" fmla="*/ 594 w 595"/>
              <a:gd name="T3" fmla="*/ 673 h 1016"/>
              <a:gd name="T4" fmla="*/ 522 w 595"/>
              <a:gd name="T5" fmla="*/ 844 h 1016"/>
              <a:gd name="T6" fmla="*/ 333 w 595"/>
              <a:gd name="T7" fmla="*/ 925 h 1016"/>
              <a:gd name="T8" fmla="*/ 333 w 595"/>
              <a:gd name="T9" fmla="*/ 1015 h 1016"/>
              <a:gd name="T10" fmla="*/ 261 w 595"/>
              <a:gd name="T11" fmla="*/ 1015 h 1016"/>
              <a:gd name="T12" fmla="*/ 261 w 595"/>
              <a:gd name="T13" fmla="*/ 925 h 1016"/>
              <a:gd name="T14" fmla="*/ 72 w 595"/>
              <a:gd name="T15" fmla="*/ 853 h 1016"/>
              <a:gd name="T16" fmla="*/ 0 w 595"/>
              <a:gd name="T17" fmla="*/ 673 h 1016"/>
              <a:gd name="T18" fmla="*/ 198 w 595"/>
              <a:gd name="T19" fmla="*/ 673 h 1016"/>
              <a:gd name="T20" fmla="*/ 261 w 595"/>
              <a:gd name="T21" fmla="*/ 764 h 1016"/>
              <a:gd name="T22" fmla="*/ 261 w 595"/>
              <a:gd name="T23" fmla="*/ 584 h 1016"/>
              <a:gd name="T24" fmla="*/ 162 w 595"/>
              <a:gd name="T25" fmla="*/ 548 h 1016"/>
              <a:gd name="T26" fmla="*/ 108 w 595"/>
              <a:gd name="T27" fmla="*/ 521 h 1016"/>
              <a:gd name="T28" fmla="*/ 72 w 595"/>
              <a:gd name="T29" fmla="*/ 503 h 1016"/>
              <a:gd name="T30" fmla="*/ 36 w 595"/>
              <a:gd name="T31" fmla="*/ 476 h 1016"/>
              <a:gd name="T32" fmla="*/ 18 w 595"/>
              <a:gd name="T33" fmla="*/ 440 h 1016"/>
              <a:gd name="T34" fmla="*/ 0 w 595"/>
              <a:gd name="T35" fmla="*/ 341 h 1016"/>
              <a:gd name="T36" fmla="*/ 72 w 595"/>
              <a:gd name="T37" fmla="*/ 171 h 1016"/>
              <a:gd name="T38" fmla="*/ 261 w 595"/>
              <a:gd name="T39" fmla="*/ 90 h 1016"/>
              <a:gd name="T40" fmla="*/ 261 w 595"/>
              <a:gd name="T41" fmla="*/ 0 h 1016"/>
              <a:gd name="T42" fmla="*/ 333 w 595"/>
              <a:gd name="T43" fmla="*/ 0 h 1016"/>
              <a:gd name="T44" fmla="*/ 333 w 595"/>
              <a:gd name="T45" fmla="*/ 90 h 1016"/>
              <a:gd name="T46" fmla="*/ 522 w 595"/>
              <a:gd name="T47" fmla="*/ 162 h 1016"/>
              <a:gd name="T48" fmla="*/ 594 w 595"/>
              <a:gd name="T49" fmla="*/ 341 h 1016"/>
              <a:gd name="T50" fmla="*/ 396 w 595"/>
              <a:gd name="T51" fmla="*/ 341 h 1016"/>
              <a:gd name="T52" fmla="*/ 333 w 595"/>
              <a:gd name="T53" fmla="*/ 251 h 1016"/>
              <a:gd name="T54" fmla="*/ 333 w 595"/>
              <a:gd name="T55" fmla="*/ 440 h 1016"/>
              <a:gd name="T56" fmla="*/ 477 w 595"/>
              <a:gd name="T57" fmla="*/ 485 h 1016"/>
              <a:gd name="T58" fmla="*/ 594 w 595"/>
              <a:gd name="T59" fmla="*/ 673 h 1016"/>
              <a:gd name="T60" fmla="*/ 261 w 595"/>
              <a:gd name="T61" fmla="*/ 251 h 1016"/>
              <a:gd name="T62" fmla="*/ 261 w 595"/>
              <a:gd name="T63" fmla="*/ 251 h 1016"/>
              <a:gd name="T64" fmla="*/ 198 w 595"/>
              <a:gd name="T65" fmla="*/ 323 h 1016"/>
              <a:gd name="T66" fmla="*/ 261 w 595"/>
              <a:gd name="T67" fmla="*/ 413 h 1016"/>
              <a:gd name="T68" fmla="*/ 261 w 595"/>
              <a:gd name="T69" fmla="*/ 251 h 1016"/>
              <a:gd name="T70" fmla="*/ 333 w 595"/>
              <a:gd name="T71" fmla="*/ 764 h 1016"/>
              <a:gd name="T72" fmla="*/ 333 w 595"/>
              <a:gd name="T73" fmla="*/ 764 h 1016"/>
              <a:gd name="T74" fmla="*/ 387 w 595"/>
              <a:gd name="T75" fmla="*/ 692 h 1016"/>
              <a:gd name="T76" fmla="*/ 333 w 595"/>
              <a:gd name="T77" fmla="*/ 601 h 1016"/>
              <a:gd name="T78" fmla="*/ 333 w 595"/>
              <a:gd name="T79" fmla="*/ 764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5" h="1016">
                <a:moveTo>
                  <a:pt x="594" y="673"/>
                </a:moveTo>
                <a:lnTo>
                  <a:pt x="594" y="673"/>
                </a:lnTo>
                <a:cubicBezTo>
                  <a:pt x="594" y="736"/>
                  <a:pt x="566" y="791"/>
                  <a:pt x="522" y="844"/>
                </a:cubicBezTo>
                <a:cubicBezTo>
                  <a:pt x="468" y="889"/>
                  <a:pt x="405" y="916"/>
                  <a:pt x="333" y="925"/>
                </a:cubicBezTo>
                <a:cubicBezTo>
                  <a:pt x="333" y="1015"/>
                  <a:pt x="333" y="1015"/>
                  <a:pt x="333" y="1015"/>
                </a:cubicBezTo>
                <a:cubicBezTo>
                  <a:pt x="261" y="1015"/>
                  <a:pt x="261" y="1015"/>
                  <a:pt x="261" y="1015"/>
                </a:cubicBezTo>
                <a:cubicBezTo>
                  <a:pt x="261" y="925"/>
                  <a:pt x="261" y="925"/>
                  <a:pt x="261" y="925"/>
                </a:cubicBezTo>
                <a:cubicBezTo>
                  <a:pt x="180" y="916"/>
                  <a:pt x="117" y="889"/>
                  <a:pt x="72" y="853"/>
                </a:cubicBezTo>
                <a:cubicBezTo>
                  <a:pt x="18" y="808"/>
                  <a:pt x="0" y="745"/>
                  <a:pt x="0" y="673"/>
                </a:cubicBezTo>
                <a:cubicBezTo>
                  <a:pt x="198" y="673"/>
                  <a:pt x="198" y="673"/>
                  <a:pt x="198" y="673"/>
                </a:cubicBezTo>
                <a:cubicBezTo>
                  <a:pt x="207" y="719"/>
                  <a:pt x="225" y="755"/>
                  <a:pt x="261" y="764"/>
                </a:cubicBezTo>
                <a:cubicBezTo>
                  <a:pt x="261" y="584"/>
                  <a:pt x="261" y="584"/>
                  <a:pt x="261" y="584"/>
                </a:cubicBezTo>
                <a:cubicBezTo>
                  <a:pt x="234" y="575"/>
                  <a:pt x="198" y="565"/>
                  <a:pt x="162" y="548"/>
                </a:cubicBezTo>
                <a:cubicBezTo>
                  <a:pt x="135" y="539"/>
                  <a:pt x="117" y="530"/>
                  <a:pt x="108" y="521"/>
                </a:cubicBezTo>
                <a:cubicBezTo>
                  <a:pt x="99" y="521"/>
                  <a:pt x="81" y="512"/>
                  <a:pt x="72" y="503"/>
                </a:cubicBezTo>
                <a:cubicBezTo>
                  <a:pt x="54" y="494"/>
                  <a:pt x="45" y="485"/>
                  <a:pt x="36" y="476"/>
                </a:cubicBezTo>
                <a:cubicBezTo>
                  <a:pt x="36" y="466"/>
                  <a:pt x="27" y="449"/>
                  <a:pt x="18" y="440"/>
                </a:cubicBezTo>
                <a:cubicBezTo>
                  <a:pt x="0" y="413"/>
                  <a:pt x="0" y="386"/>
                  <a:pt x="0" y="341"/>
                </a:cubicBezTo>
                <a:cubicBezTo>
                  <a:pt x="0" y="269"/>
                  <a:pt x="18" y="216"/>
                  <a:pt x="72" y="171"/>
                </a:cubicBezTo>
                <a:cubicBezTo>
                  <a:pt x="126" y="126"/>
                  <a:pt x="189" y="99"/>
                  <a:pt x="261" y="90"/>
                </a:cubicBezTo>
                <a:cubicBezTo>
                  <a:pt x="261" y="0"/>
                  <a:pt x="261" y="0"/>
                  <a:pt x="261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414" y="99"/>
                  <a:pt x="477" y="117"/>
                  <a:pt x="522" y="162"/>
                </a:cubicBezTo>
                <a:cubicBezTo>
                  <a:pt x="566" y="198"/>
                  <a:pt x="585" y="260"/>
                  <a:pt x="594" y="341"/>
                </a:cubicBezTo>
                <a:cubicBezTo>
                  <a:pt x="396" y="341"/>
                  <a:pt x="396" y="341"/>
                  <a:pt x="396" y="341"/>
                </a:cubicBezTo>
                <a:cubicBezTo>
                  <a:pt x="387" y="296"/>
                  <a:pt x="369" y="269"/>
                  <a:pt x="333" y="251"/>
                </a:cubicBezTo>
                <a:cubicBezTo>
                  <a:pt x="333" y="440"/>
                  <a:pt x="333" y="440"/>
                  <a:pt x="333" y="440"/>
                </a:cubicBezTo>
                <a:cubicBezTo>
                  <a:pt x="405" y="458"/>
                  <a:pt x="459" y="476"/>
                  <a:pt x="477" y="485"/>
                </a:cubicBezTo>
                <a:cubicBezTo>
                  <a:pt x="558" y="521"/>
                  <a:pt x="594" y="584"/>
                  <a:pt x="594" y="673"/>
                </a:cubicBezTo>
                <a:close/>
                <a:moveTo>
                  <a:pt x="261" y="251"/>
                </a:moveTo>
                <a:lnTo>
                  <a:pt x="261" y="251"/>
                </a:lnTo>
                <a:cubicBezTo>
                  <a:pt x="225" y="260"/>
                  <a:pt x="198" y="287"/>
                  <a:pt x="198" y="323"/>
                </a:cubicBezTo>
                <a:cubicBezTo>
                  <a:pt x="198" y="359"/>
                  <a:pt x="225" y="395"/>
                  <a:pt x="261" y="413"/>
                </a:cubicBezTo>
                <a:lnTo>
                  <a:pt x="261" y="251"/>
                </a:lnTo>
                <a:close/>
                <a:moveTo>
                  <a:pt x="333" y="764"/>
                </a:moveTo>
                <a:lnTo>
                  <a:pt x="333" y="764"/>
                </a:lnTo>
                <a:cubicBezTo>
                  <a:pt x="369" y="755"/>
                  <a:pt x="387" y="728"/>
                  <a:pt x="387" y="692"/>
                </a:cubicBezTo>
                <a:cubicBezTo>
                  <a:pt x="387" y="656"/>
                  <a:pt x="369" y="629"/>
                  <a:pt x="333" y="601"/>
                </a:cubicBezTo>
                <a:lnTo>
                  <a:pt x="333" y="764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49">
            <a:extLst>
              <a:ext uri="{FF2B5EF4-FFF2-40B4-BE49-F238E27FC236}">
                <a16:creationId xmlns:a16="http://schemas.microsoft.com/office/drawing/2014/main" id="{4AE8104A-DAB8-BF48-8149-98E018731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127" y="8653866"/>
            <a:ext cx="1925957" cy="1925957"/>
          </a:xfrm>
          <a:custGeom>
            <a:avLst/>
            <a:gdLst>
              <a:gd name="T0" fmla="*/ 1799 w 1800"/>
              <a:gd name="T1" fmla="*/ 899 h 1800"/>
              <a:gd name="T2" fmla="*/ 1799 w 1800"/>
              <a:gd name="T3" fmla="*/ 899 h 1800"/>
              <a:gd name="T4" fmla="*/ 899 w 1800"/>
              <a:gd name="T5" fmla="*/ 1799 h 1800"/>
              <a:gd name="T6" fmla="*/ 0 w 1800"/>
              <a:gd name="T7" fmla="*/ 899 h 1800"/>
              <a:gd name="T8" fmla="*/ 899 w 1800"/>
              <a:gd name="T9" fmla="*/ 0 h 1800"/>
              <a:gd name="T10" fmla="*/ 1799 w 1800"/>
              <a:gd name="T11" fmla="*/ 89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0" h="1800">
                <a:moveTo>
                  <a:pt x="1799" y="899"/>
                </a:moveTo>
                <a:lnTo>
                  <a:pt x="1799" y="899"/>
                </a:lnTo>
                <a:cubicBezTo>
                  <a:pt x="1799" y="1394"/>
                  <a:pt x="1403" y="1799"/>
                  <a:pt x="899" y="1799"/>
                </a:cubicBezTo>
                <a:cubicBezTo>
                  <a:pt x="405" y="1799"/>
                  <a:pt x="0" y="1394"/>
                  <a:pt x="0" y="899"/>
                </a:cubicBezTo>
                <a:cubicBezTo>
                  <a:pt x="0" y="405"/>
                  <a:pt x="405" y="0"/>
                  <a:pt x="899" y="0"/>
                </a:cubicBezTo>
                <a:cubicBezTo>
                  <a:pt x="1403" y="0"/>
                  <a:pt x="1799" y="405"/>
                  <a:pt x="1799" y="899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50">
            <a:extLst>
              <a:ext uri="{FF2B5EF4-FFF2-40B4-BE49-F238E27FC236}">
                <a16:creationId xmlns:a16="http://schemas.microsoft.com/office/drawing/2014/main" id="{D7E1507F-52F0-4949-BD9E-71EA0C6A4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065" y="8828526"/>
            <a:ext cx="1590804" cy="1590801"/>
          </a:xfrm>
          <a:custGeom>
            <a:avLst/>
            <a:gdLst>
              <a:gd name="T0" fmla="*/ 1484 w 1485"/>
              <a:gd name="T1" fmla="*/ 737 h 1485"/>
              <a:gd name="T2" fmla="*/ 1484 w 1485"/>
              <a:gd name="T3" fmla="*/ 737 h 1485"/>
              <a:gd name="T4" fmla="*/ 737 w 1485"/>
              <a:gd name="T5" fmla="*/ 1484 h 1485"/>
              <a:gd name="T6" fmla="*/ 0 w 1485"/>
              <a:gd name="T7" fmla="*/ 737 h 1485"/>
              <a:gd name="T8" fmla="*/ 737 w 1485"/>
              <a:gd name="T9" fmla="*/ 0 h 1485"/>
              <a:gd name="T10" fmla="*/ 1484 w 1485"/>
              <a:gd name="T11" fmla="*/ 737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5" h="1485">
                <a:moveTo>
                  <a:pt x="1484" y="737"/>
                </a:moveTo>
                <a:lnTo>
                  <a:pt x="1484" y="737"/>
                </a:lnTo>
                <a:cubicBezTo>
                  <a:pt x="1484" y="1151"/>
                  <a:pt x="1151" y="1484"/>
                  <a:pt x="737" y="1484"/>
                </a:cubicBezTo>
                <a:cubicBezTo>
                  <a:pt x="333" y="1484"/>
                  <a:pt x="0" y="1151"/>
                  <a:pt x="0" y="737"/>
                </a:cubicBezTo>
                <a:cubicBezTo>
                  <a:pt x="0" y="333"/>
                  <a:pt x="333" y="0"/>
                  <a:pt x="737" y="0"/>
                </a:cubicBezTo>
                <a:cubicBezTo>
                  <a:pt x="1151" y="0"/>
                  <a:pt x="1484" y="333"/>
                  <a:pt x="1484" y="737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51">
            <a:extLst>
              <a:ext uri="{FF2B5EF4-FFF2-40B4-BE49-F238E27FC236}">
                <a16:creationId xmlns:a16="http://schemas.microsoft.com/office/drawing/2014/main" id="{0E07A8BB-1DBD-2948-95D1-7DB5DCB2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113" y="9069269"/>
            <a:ext cx="637267" cy="1099874"/>
          </a:xfrm>
          <a:custGeom>
            <a:avLst/>
            <a:gdLst>
              <a:gd name="T0" fmla="*/ 593 w 594"/>
              <a:gd name="T1" fmla="*/ 683 h 1026"/>
              <a:gd name="T2" fmla="*/ 593 w 594"/>
              <a:gd name="T3" fmla="*/ 683 h 1026"/>
              <a:gd name="T4" fmla="*/ 521 w 594"/>
              <a:gd name="T5" fmla="*/ 845 h 1026"/>
              <a:gd name="T6" fmla="*/ 341 w 594"/>
              <a:gd name="T7" fmla="*/ 926 h 1026"/>
              <a:gd name="T8" fmla="*/ 341 w 594"/>
              <a:gd name="T9" fmla="*/ 1025 h 1026"/>
              <a:gd name="T10" fmla="*/ 270 w 594"/>
              <a:gd name="T11" fmla="*/ 1025 h 1026"/>
              <a:gd name="T12" fmla="*/ 270 w 594"/>
              <a:gd name="T13" fmla="*/ 926 h 1026"/>
              <a:gd name="T14" fmla="*/ 72 w 594"/>
              <a:gd name="T15" fmla="*/ 854 h 1026"/>
              <a:gd name="T16" fmla="*/ 0 w 594"/>
              <a:gd name="T17" fmla="*/ 674 h 1026"/>
              <a:gd name="T18" fmla="*/ 207 w 594"/>
              <a:gd name="T19" fmla="*/ 674 h 1026"/>
              <a:gd name="T20" fmla="*/ 270 w 594"/>
              <a:gd name="T21" fmla="*/ 773 h 1026"/>
              <a:gd name="T22" fmla="*/ 270 w 594"/>
              <a:gd name="T23" fmla="*/ 584 h 1026"/>
              <a:gd name="T24" fmla="*/ 171 w 594"/>
              <a:gd name="T25" fmla="*/ 558 h 1026"/>
              <a:gd name="T26" fmla="*/ 107 w 594"/>
              <a:gd name="T27" fmla="*/ 530 h 1026"/>
              <a:gd name="T28" fmla="*/ 80 w 594"/>
              <a:gd name="T29" fmla="*/ 512 h 1026"/>
              <a:gd name="T30" fmla="*/ 44 w 594"/>
              <a:gd name="T31" fmla="*/ 476 h 1026"/>
              <a:gd name="T32" fmla="*/ 27 w 594"/>
              <a:gd name="T33" fmla="*/ 450 h 1026"/>
              <a:gd name="T34" fmla="*/ 0 w 594"/>
              <a:gd name="T35" fmla="*/ 351 h 1026"/>
              <a:gd name="T36" fmla="*/ 80 w 594"/>
              <a:gd name="T37" fmla="*/ 171 h 1026"/>
              <a:gd name="T38" fmla="*/ 270 w 594"/>
              <a:gd name="T39" fmla="*/ 99 h 1026"/>
              <a:gd name="T40" fmla="*/ 270 w 594"/>
              <a:gd name="T41" fmla="*/ 0 h 1026"/>
              <a:gd name="T42" fmla="*/ 341 w 594"/>
              <a:gd name="T43" fmla="*/ 0 h 1026"/>
              <a:gd name="T44" fmla="*/ 341 w 594"/>
              <a:gd name="T45" fmla="*/ 99 h 1026"/>
              <a:gd name="T46" fmla="*/ 521 w 594"/>
              <a:gd name="T47" fmla="*/ 162 h 1026"/>
              <a:gd name="T48" fmla="*/ 593 w 594"/>
              <a:gd name="T49" fmla="*/ 342 h 1026"/>
              <a:gd name="T50" fmla="*/ 395 w 594"/>
              <a:gd name="T51" fmla="*/ 342 h 1026"/>
              <a:gd name="T52" fmla="*/ 341 w 594"/>
              <a:gd name="T53" fmla="*/ 261 h 1026"/>
              <a:gd name="T54" fmla="*/ 341 w 594"/>
              <a:gd name="T55" fmla="*/ 440 h 1026"/>
              <a:gd name="T56" fmla="*/ 485 w 594"/>
              <a:gd name="T57" fmla="*/ 495 h 1026"/>
              <a:gd name="T58" fmla="*/ 593 w 594"/>
              <a:gd name="T59" fmla="*/ 683 h 1026"/>
              <a:gd name="T60" fmla="*/ 270 w 594"/>
              <a:gd name="T61" fmla="*/ 252 h 1026"/>
              <a:gd name="T62" fmla="*/ 270 w 594"/>
              <a:gd name="T63" fmla="*/ 252 h 1026"/>
              <a:gd name="T64" fmla="*/ 207 w 594"/>
              <a:gd name="T65" fmla="*/ 332 h 1026"/>
              <a:gd name="T66" fmla="*/ 270 w 594"/>
              <a:gd name="T67" fmla="*/ 423 h 1026"/>
              <a:gd name="T68" fmla="*/ 270 w 594"/>
              <a:gd name="T69" fmla="*/ 252 h 1026"/>
              <a:gd name="T70" fmla="*/ 341 w 594"/>
              <a:gd name="T71" fmla="*/ 773 h 1026"/>
              <a:gd name="T72" fmla="*/ 341 w 594"/>
              <a:gd name="T73" fmla="*/ 773 h 1026"/>
              <a:gd name="T74" fmla="*/ 395 w 594"/>
              <a:gd name="T75" fmla="*/ 701 h 1026"/>
              <a:gd name="T76" fmla="*/ 341 w 594"/>
              <a:gd name="T77" fmla="*/ 611 h 1026"/>
              <a:gd name="T78" fmla="*/ 341 w 594"/>
              <a:gd name="T79" fmla="*/ 773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1026">
                <a:moveTo>
                  <a:pt x="593" y="683"/>
                </a:moveTo>
                <a:lnTo>
                  <a:pt x="593" y="683"/>
                </a:lnTo>
                <a:cubicBezTo>
                  <a:pt x="593" y="746"/>
                  <a:pt x="575" y="800"/>
                  <a:pt x="521" y="845"/>
                </a:cubicBezTo>
                <a:cubicBezTo>
                  <a:pt x="476" y="899"/>
                  <a:pt x="413" y="926"/>
                  <a:pt x="341" y="926"/>
                </a:cubicBezTo>
                <a:cubicBezTo>
                  <a:pt x="341" y="1025"/>
                  <a:pt x="341" y="1025"/>
                  <a:pt x="341" y="1025"/>
                </a:cubicBezTo>
                <a:cubicBezTo>
                  <a:pt x="270" y="1025"/>
                  <a:pt x="270" y="1025"/>
                  <a:pt x="270" y="1025"/>
                </a:cubicBezTo>
                <a:cubicBezTo>
                  <a:pt x="270" y="926"/>
                  <a:pt x="270" y="926"/>
                  <a:pt x="270" y="926"/>
                </a:cubicBezTo>
                <a:cubicBezTo>
                  <a:pt x="188" y="926"/>
                  <a:pt x="126" y="899"/>
                  <a:pt x="72" y="854"/>
                </a:cubicBezTo>
                <a:cubicBezTo>
                  <a:pt x="27" y="809"/>
                  <a:pt x="0" y="755"/>
                  <a:pt x="0" y="674"/>
                </a:cubicBezTo>
                <a:cubicBezTo>
                  <a:pt x="207" y="674"/>
                  <a:pt x="207" y="674"/>
                  <a:pt x="207" y="674"/>
                </a:cubicBezTo>
                <a:cubicBezTo>
                  <a:pt x="215" y="728"/>
                  <a:pt x="234" y="755"/>
                  <a:pt x="270" y="773"/>
                </a:cubicBezTo>
                <a:cubicBezTo>
                  <a:pt x="270" y="584"/>
                  <a:pt x="270" y="584"/>
                  <a:pt x="270" y="584"/>
                </a:cubicBezTo>
                <a:cubicBezTo>
                  <a:pt x="234" y="575"/>
                  <a:pt x="207" y="566"/>
                  <a:pt x="171" y="558"/>
                </a:cubicBezTo>
                <a:cubicBezTo>
                  <a:pt x="143" y="548"/>
                  <a:pt x="116" y="539"/>
                  <a:pt x="107" y="530"/>
                </a:cubicBezTo>
                <a:cubicBezTo>
                  <a:pt x="99" y="521"/>
                  <a:pt x="90" y="521"/>
                  <a:pt x="80" y="512"/>
                </a:cubicBezTo>
                <a:cubicBezTo>
                  <a:pt x="63" y="503"/>
                  <a:pt x="54" y="495"/>
                  <a:pt x="44" y="476"/>
                </a:cubicBezTo>
                <a:cubicBezTo>
                  <a:pt x="36" y="467"/>
                  <a:pt x="27" y="459"/>
                  <a:pt x="27" y="450"/>
                </a:cubicBezTo>
                <a:cubicBezTo>
                  <a:pt x="8" y="423"/>
                  <a:pt x="0" y="387"/>
                  <a:pt x="0" y="351"/>
                </a:cubicBezTo>
                <a:cubicBezTo>
                  <a:pt x="0" y="279"/>
                  <a:pt x="27" y="216"/>
                  <a:pt x="80" y="171"/>
                </a:cubicBezTo>
                <a:cubicBezTo>
                  <a:pt x="135" y="126"/>
                  <a:pt x="198" y="108"/>
                  <a:pt x="270" y="99"/>
                </a:cubicBezTo>
                <a:cubicBezTo>
                  <a:pt x="270" y="0"/>
                  <a:pt x="270" y="0"/>
                  <a:pt x="270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41" y="99"/>
                  <a:pt x="341" y="99"/>
                  <a:pt x="341" y="99"/>
                </a:cubicBezTo>
                <a:cubicBezTo>
                  <a:pt x="413" y="99"/>
                  <a:pt x="476" y="126"/>
                  <a:pt x="521" y="162"/>
                </a:cubicBezTo>
                <a:cubicBezTo>
                  <a:pt x="575" y="207"/>
                  <a:pt x="593" y="261"/>
                  <a:pt x="593" y="342"/>
                </a:cubicBezTo>
                <a:cubicBezTo>
                  <a:pt x="395" y="342"/>
                  <a:pt x="395" y="342"/>
                  <a:pt x="395" y="342"/>
                </a:cubicBezTo>
                <a:cubicBezTo>
                  <a:pt x="395" y="305"/>
                  <a:pt x="377" y="270"/>
                  <a:pt x="341" y="261"/>
                </a:cubicBezTo>
                <a:cubicBezTo>
                  <a:pt x="341" y="440"/>
                  <a:pt x="341" y="440"/>
                  <a:pt x="341" y="440"/>
                </a:cubicBezTo>
                <a:cubicBezTo>
                  <a:pt x="413" y="467"/>
                  <a:pt x="458" y="476"/>
                  <a:pt x="485" y="495"/>
                </a:cubicBezTo>
                <a:cubicBezTo>
                  <a:pt x="557" y="530"/>
                  <a:pt x="593" y="594"/>
                  <a:pt x="593" y="683"/>
                </a:cubicBezTo>
                <a:close/>
                <a:moveTo>
                  <a:pt x="270" y="252"/>
                </a:moveTo>
                <a:lnTo>
                  <a:pt x="270" y="252"/>
                </a:lnTo>
                <a:cubicBezTo>
                  <a:pt x="224" y="261"/>
                  <a:pt x="207" y="288"/>
                  <a:pt x="207" y="332"/>
                </a:cubicBezTo>
                <a:cubicBezTo>
                  <a:pt x="207" y="368"/>
                  <a:pt x="224" y="396"/>
                  <a:pt x="270" y="423"/>
                </a:cubicBezTo>
                <a:lnTo>
                  <a:pt x="270" y="252"/>
                </a:lnTo>
                <a:close/>
                <a:moveTo>
                  <a:pt x="341" y="773"/>
                </a:moveTo>
                <a:lnTo>
                  <a:pt x="341" y="773"/>
                </a:lnTo>
                <a:cubicBezTo>
                  <a:pt x="377" y="755"/>
                  <a:pt x="395" y="737"/>
                  <a:pt x="395" y="701"/>
                </a:cubicBezTo>
                <a:cubicBezTo>
                  <a:pt x="395" y="656"/>
                  <a:pt x="377" y="629"/>
                  <a:pt x="341" y="611"/>
                </a:cubicBezTo>
                <a:lnTo>
                  <a:pt x="341" y="773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52">
            <a:extLst>
              <a:ext uri="{FF2B5EF4-FFF2-40B4-BE49-F238E27FC236}">
                <a16:creationId xmlns:a16="http://schemas.microsoft.com/office/drawing/2014/main" id="{757BC21B-CE4C-0C46-84DF-3A2677526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1555" y="8653866"/>
            <a:ext cx="1925957" cy="1925957"/>
          </a:xfrm>
          <a:custGeom>
            <a:avLst/>
            <a:gdLst>
              <a:gd name="T0" fmla="*/ 1799 w 1800"/>
              <a:gd name="T1" fmla="*/ 899 h 1800"/>
              <a:gd name="T2" fmla="*/ 1799 w 1800"/>
              <a:gd name="T3" fmla="*/ 899 h 1800"/>
              <a:gd name="T4" fmla="*/ 899 w 1800"/>
              <a:gd name="T5" fmla="*/ 1799 h 1800"/>
              <a:gd name="T6" fmla="*/ 0 w 1800"/>
              <a:gd name="T7" fmla="*/ 899 h 1800"/>
              <a:gd name="T8" fmla="*/ 899 w 1800"/>
              <a:gd name="T9" fmla="*/ 0 h 1800"/>
              <a:gd name="T10" fmla="*/ 1799 w 1800"/>
              <a:gd name="T11" fmla="*/ 89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0" h="1800">
                <a:moveTo>
                  <a:pt x="1799" y="899"/>
                </a:moveTo>
                <a:lnTo>
                  <a:pt x="1799" y="899"/>
                </a:lnTo>
                <a:cubicBezTo>
                  <a:pt x="1799" y="1394"/>
                  <a:pt x="1394" y="1799"/>
                  <a:pt x="899" y="1799"/>
                </a:cubicBezTo>
                <a:cubicBezTo>
                  <a:pt x="396" y="1799"/>
                  <a:pt x="0" y="1394"/>
                  <a:pt x="0" y="899"/>
                </a:cubicBezTo>
                <a:cubicBezTo>
                  <a:pt x="0" y="405"/>
                  <a:pt x="396" y="0"/>
                  <a:pt x="899" y="0"/>
                </a:cubicBezTo>
                <a:cubicBezTo>
                  <a:pt x="1394" y="0"/>
                  <a:pt x="1799" y="405"/>
                  <a:pt x="1799" y="899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53">
            <a:extLst>
              <a:ext uri="{FF2B5EF4-FFF2-40B4-BE49-F238E27FC236}">
                <a16:creationId xmlns:a16="http://schemas.microsoft.com/office/drawing/2014/main" id="{DE9C9672-1C3F-D54B-AC51-B04259834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6770" y="8828526"/>
            <a:ext cx="1590804" cy="1590801"/>
          </a:xfrm>
          <a:custGeom>
            <a:avLst/>
            <a:gdLst>
              <a:gd name="T0" fmla="*/ 1484 w 1485"/>
              <a:gd name="T1" fmla="*/ 737 h 1485"/>
              <a:gd name="T2" fmla="*/ 1484 w 1485"/>
              <a:gd name="T3" fmla="*/ 737 h 1485"/>
              <a:gd name="T4" fmla="*/ 746 w 1485"/>
              <a:gd name="T5" fmla="*/ 1484 h 1485"/>
              <a:gd name="T6" fmla="*/ 0 w 1485"/>
              <a:gd name="T7" fmla="*/ 737 h 1485"/>
              <a:gd name="T8" fmla="*/ 746 w 1485"/>
              <a:gd name="T9" fmla="*/ 0 h 1485"/>
              <a:gd name="T10" fmla="*/ 1484 w 1485"/>
              <a:gd name="T11" fmla="*/ 737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5" h="1485">
                <a:moveTo>
                  <a:pt x="1484" y="737"/>
                </a:moveTo>
                <a:lnTo>
                  <a:pt x="1484" y="737"/>
                </a:lnTo>
                <a:cubicBezTo>
                  <a:pt x="1484" y="1151"/>
                  <a:pt x="1151" y="1484"/>
                  <a:pt x="746" y="1484"/>
                </a:cubicBezTo>
                <a:cubicBezTo>
                  <a:pt x="332" y="1484"/>
                  <a:pt x="0" y="1151"/>
                  <a:pt x="0" y="737"/>
                </a:cubicBezTo>
                <a:cubicBezTo>
                  <a:pt x="0" y="333"/>
                  <a:pt x="332" y="0"/>
                  <a:pt x="746" y="0"/>
                </a:cubicBezTo>
                <a:cubicBezTo>
                  <a:pt x="1151" y="0"/>
                  <a:pt x="1484" y="333"/>
                  <a:pt x="1484" y="737"/>
                </a:cubicBezTo>
              </a:path>
            </a:pathLst>
          </a:custGeom>
          <a:solidFill>
            <a:srgbClr val="E0BC3E"/>
          </a:solidFill>
          <a:ln w="9525" cap="flat">
            <a:solidFill>
              <a:srgbClr val="8F7A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54">
            <a:extLst>
              <a:ext uri="{FF2B5EF4-FFF2-40B4-BE49-F238E27FC236}">
                <a16:creationId xmlns:a16="http://schemas.microsoft.com/office/drawing/2014/main" id="{09C4601D-6334-E141-B49B-79BAEA6D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259" y="9069269"/>
            <a:ext cx="637267" cy="1099874"/>
          </a:xfrm>
          <a:custGeom>
            <a:avLst/>
            <a:gdLst>
              <a:gd name="T0" fmla="*/ 593 w 594"/>
              <a:gd name="T1" fmla="*/ 683 h 1026"/>
              <a:gd name="T2" fmla="*/ 593 w 594"/>
              <a:gd name="T3" fmla="*/ 683 h 1026"/>
              <a:gd name="T4" fmla="*/ 521 w 594"/>
              <a:gd name="T5" fmla="*/ 845 h 1026"/>
              <a:gd name="T6" fmla="*/ 332 w 594"/>
              <a:gd name="T7" fmla="*/ 926 h 1026"/>
              <a:gd name="T8" fmla="*/ 332 w 594"/>
              <a:gd name="T9" fmla="*/ 1025 h 1026"/>
              <a:gd name="T10" fmla="*/ 260 w 594"/>
              <a:gd name="T11" fmla="*/ 1025 h 1026"/>
              <a:gd name="T12" fmla="*/ 260 w 594"/>
              <a:gd name="T13" fmla="*/ 926 h 1026"/>
              <a:gd name="T14" fmla="*/ 72 w 594"/>
              <a:gd name="T15" fmla="*/ 854 h 1026"/>
              <a:gd name="T16" fmla="*/ 0 w 594"/>
              <a:gd name="T17" fmla="*/ 674 h 1026"/>
              <a:gd name="T18" fmla="*/ 197 w 594"/>
              <a:gd name="T19" fmla="*/ 674 h 1026"/>
              <a:gd name="T20" fmla="*/ 260 w 594"/>
              <a:gd name="T21" fmla="*/ 773 h 1026"/>
              <a:gd name="T22" fmla="*/ 260 w 594"/>
              <a:gd name="T23" fmla="*/ 584 h 1026"/>
              <a:gd name="T24" fmla="*/ 161 w 594"/>
              <a:gd name="T25" fmla="*/ 558 h 1026"/>
              <a:gd name="T26" fmla="*/ 108 w 594"/>
              <a:gd name="T27" fmla="*/ 530 h 1026"/>
              <a:gd name="T28" fmla="*/ 72 w 594"/>
              <a:gd name="T29" fmla="*/ 512 h 1026"/>
              <a:gd name="T30" fmla="*/ 36 w 594"/>
              <a:gd name="T31" fmla="*/ 476 h 1026"/>
              <a:gd name="T32" fmla="*/ 17 w 594"/>
              <a:gd name="T33" fmla="*/ 450 h 1026"/>
              <a:gd name="T34" fmla="*/ 0 w 594"/>
              <a:gd name="T35" fmla="*/ 351 h 1026"/>
              <a:gd name="T36" fmla="*/ 72 w 594"/>
              <a:gd name="T37" fmla="*/ 171 h 1026"/>
              <a:gd name="T38" fmla="*/ 260 w 594"/>
              <a:gd name="T39" fmla="*/ 99 h 1026"/>
              <a:gd name="T40" fmla="*/ 260 w 594"/>
              <a:gd name="T41" fmla="*/ 0 h 1026"/>
              <a:gd name="T42" fmla="*/ 332 w 594"/>
              <a:gd name="T43" fmla="*/ 0 h 1026"/>
              <a:gd name="T44" fmla="*/ 332 w 594"/>
              <a:gd name="T45" fmla="*/ 99 h 1026"/>
              <a:gd name="T46" fmla="*/ 521 w 594"/>
              <a:gd name="T47" fmla="*/ 162 h 1026"/>
              <a:gd name="T48" fmla="*/ 593 w 594"/>
              <a:gd name="T49" fmla="*/ 342 h 1026"/>
              <a:gd name="T50" fmla="*/ 395 w 594"/>
              <a:gd name="T51" fmla="*/ 342 h 1026"/>
              <a:gd name="T52" fmla="*/ 332 w 594"/>
              <a:gd name="T53" fmla="*/ 261 h 1026"/>
              <a:gd name="T54" fmla="*/ 332 w 594"/>
              <a:gd name="T55" fmla="*/ 440 h 1026"/>
              <a:gd name="T56" fmla="*/ 476 w 594"/>
              <a:gd name="T57" fmla="*/ 495 h 1026"/>
              <a:gd name="T58" fmla="*/ 593 w 594"/>
              <a:gd name="T59" fmla="*/ 683 h 1026"/>
              <a:gd name="T60" fmla="*/ 260 w 594"/>
              <a:gd name="T61" fmla="*/ 252 h 1026"/>
              <a:gd name="T62" fmla="*/ 260 w 594"/>
              <a:gd name="T63" fmla="*/ 252 h 1026"/>
              <a:gd name="T64" fmla="*/ 197 w 594"/>
              <a:gd name="T65" fmla="*/ 332 h 1026"/>
              <a:gd name="T66" fmla="*/ 260 w 594"/>
              <a:gd name="T67" fmla="*/ 423 h 1026"/>
              <a:gd name="T68" fmla="*/ 260 w 594"/>
              <a:gd name="T69" fmla="*/ 252 h 1026"/>
              <a:gd name="T70" fmla="*/ 332 w 594"/>
              <a:gd name="T71" fmla="*/ 773 h 1026"/>
              <a:gd name="T72" fmla="*/ 332 w 594"/>
              <a:gd name="T73" fmla="*/ 773 h 1026"/>
              <a:gd name="T74" fmla="*/ 386 w 594"/>
              <a:gd name="T75" fmla="*/ 701 h 1026"/>
              <a:gd name="T76" fmla="*/ 332 w 594"/>
              <a:gd name="T77" fmla="*/ 611 h 1026"/>
              <a:gd name="T78" fmla="*/ 332 w 594"/>
              <a:gd name="T79" fmla="*/ 773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1026">
                <a:moveTo>
                  <a:pt x="593" y="683"/>
                </a:moveTo>
                <a:lnTo>
                  <a:pt x="593" y="683"/>
                </a:lnTo>
                <a:cubicBezTo>
                  <a:pt x="593" y="746"/>
                  <a:pt x="566" y="800"/>
                  <a:pt x="521" y="845"/>
                </a:cubicBezTo>
                <a:cubicBezTo>
                  <a:pt x="467" y="899"/>
                  <a:pt x="404" y="926"/>
                  <a:pt x="332" y="926"/>
                </a:cubicBezTo>
                <a:cubicBezTo>
                  <a:pt x="332" y="1025"/>
                  <a:pt x="332" y="1025"/>
                  <a:pt x="332" y="1025"/>
                </a:cubicBezTo>
                <a:cubicBezTo>
                  <a:pt x="260" y="1025"/>
                  <a:pt x="260" y="1025"/>
                  <a:pt x="260" y="1025"/>
                </a:cubicBezTo>
                <a:cubicBezTo>
                  <a:pt x="260" y="926"/>
                  <a:pt x="260" y="926"/>
                  <a:pt x="260" y="926"/>
                </a:cubicBezTo>
                <a:cubicBezTo>
                  <a:pt x="180" y="926"/>
                  <a:pt x="116" y="899"/>
                  <a:pt x="72" y="854"/>
                </a:cubicBezTo>
                <a:cubicBezTo>
                  <a:pt x="17" y="809"/>
                  <a:pt x="0" y="755"/>
                  <a:pt x="0" y="674"/>
                </a:cubicBezTo>
                <a:cubicBezTo>
                  <a:pt x="197" y="674"/>
                  <a:pt x="197" y="674"/>
                  <a:pt x="197" y="674"/>
                </a:cubicBezTo>
                <a:cubicBezTo>
                  <a:pt x="206" y="728"/>
                  <a:pt x="224" y="755"/>
                  <a:pt x="260" y="773"/>
                </a:cubicBezTo>
                <a:cubicBezTo>
                  <a:pt x="260" y="584"/>
                  <a:pt x="260" y="584"/>
                  <a:pt x="260" y="584"/>
                </a:cubicBezTo>
                <a:cubicBezTo>
                  <a:pt x="233" y="575"/>
                  <a:pt x="197" y="566"/>
                  <a:pt x="161" y="558"/>
                </a:cubicBezTo>
                <a:cubicBezTo>
                  <a:pt x="134" y="548"/>
                  <a:pt x="108" y="539"/>
                  <a:pt x="108" y="530"/>
                </a:cubicBezTo>
                <a:cubicBezTo>
                  <a:pt x="98" y="521"/>
                  <a:pt x="80" y="521"/>
                  <a:pt x="72" y="512"/>
                </a:cubicBezTo>
                <a:cubicBezTo>
                  <a:pt x="53" y="503"/>
                  <a:pt x="45" y="495"/>
                  <a:pt x="36" y="476"/>
                </a:cubicBezTo>
                <a:cubicBezTo>
                  <a:pt x="36" y="467"/>
                  <a:pt x="26" y="459"/>
                  <a:pt x="17" y="450"/>
                </a:cubicBezTo>
                <a:cubicBezTo>
                  <a:pt x="0" y="423"/>
                  <a:pt x="0" y="387"/>
                  <a:pt x="0" y="351"/>
                </a:cubicBezTo>
                <a:cubicBezTo>
                  <a:pt x="0" y="279"/>
                  <a:pt x="17" y="216"/>
                  <a:pt x="72" y="171"/>
                </a:cubicBezTo>
                <a:cubicBezTo>
                  <a:pt x="125" y="126"/>
                  <a:pt x="188" y="108"/>
                  <a:pt x="260" y="99"/>
                </a:cubicBezTo>
                <a:cubicBezTo>
                  <a:pt x="260" y="0"/>
                  <a:pt x="260" y="0"/>
                  <a:pt x="260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32" y="99"/>
                  <a:pt x="332" y="99"/>
                  <a:pt x="332" y="99"/>
                </a:cubicBezTo>
                <a:cubicBezTo>
                  <a:pt x="413" y="99"/>
                  <a:pt x="476" y="126"/>
                  <a:pt x="521" y="162"/>
                </a:cubicBezTo>
                <a:cubicBezTo>
                  <a:pt x="566" y="207"/>
                  <a:pt x="584" y="261"/>
                  <a:pt x="593" y="342"/>
                </a:cubicBezTo>
                <a:cubicBezTo>
                  <a:pt x="395" y="342"/>
                  <a:pt x="395" y="342"/>
                  <a:pt x="395" y="342"/>
                </a:cubicBezTo>
                <a:cubicBezTo>
                  <a:pt x="386" y="305"/>
                  <a:pt x="368" y="270"/>
                  <a:pt x="332" y="261"/>
                </a:cubicBezTo>
                <a:cubicBezTo>
                  <a:pt x="332" y="440"/>
                  <a:pt x="332" y="440"/>
                  <a:pt x="332" y="440"/>
                </a:cubicBezTo>
                <a:cubicBezTo>
                  <a:pt x="404" y="467"/>
                  <a:pt x="458" y="476"/>
                  <a:pt x="476" y="495"/>
                </a:cubicBezTo>
                <a:cubicBezTo>
                  <a:pt x="557" y="530"/>
                  <a:pt x="593" y="594"/>
                  <a:pt x="593" y="683"/>
                </a:cubicBezTo>
                <a:close/>
                <a:moveTo>
                  <a:pt x="260" y="252"/>
                </a:moveTo>
                <a:lnTo>
                  <a:pt x="260" y="252"/>
                </a:lnTo>
                <a:cubicBezTo>
                  <a:pt x="224" y="261"/>
                  <a:pt x="197" y="288"/>
                  <a:pt x="197" y="332"/>
                </a:cubicBezTo>
                <a:cubicBezTo>
                  <a:pt x="197" y="368"/>
                  <a:pt x="224" y="396"/>
                  <a:pt x="260" y="423"/>
                </a:cubicBezTo>
                <a:lnTo>
                  <a:pt x="260" y="252"/>
                </a:lnTo>
                <a:close/>
                <a:moveTo>
                  <a:pt x="332" y="773"/>
                </a:moveTo>
                <a:lnTo>
                  <a:pt x="332" y="773"/>
                </a:lnTo>
                <a:cubicBezTo>
                  <a:pt x="368" y="755"/>
                  <a:pt x="386" y="737"/>
                  <a:pt x="386" y="701"/>
                </a:cubicBezTo>
                <a:cubicBezTo>
                  <a:pt x="386" y="656"/>
                  <a:pt x="368" y="629"/>
                  <a:pt x="332" y="611"/>
                </a:cubicBezTo>
                <a:lnTo>
                  <a:pt x="332" y="773"/>
                </a:lnTo>
                <a:close/>
              </a:path>
            </a:pathLst>
          </a:custGeom>
          <a:solidFill>
            <a:srgbClr val="8F7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F7A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0D6D40-F5FA-3B4B-AD99-60CED794D5BC}"/>
              </a:ext>
            </a:extLst>
          </p:cNvPr>
          <p:cNvGrpSpPr/>
          <p:nvPr/>
        </p:nvGrpSpPr>
        <p:grpSpPr>
          <a:xfrm>
            <a:off x="3641959" y="4178927"/>
            <a:ext cx="1789928" cy="1565250"/>
            <a:chOff x="3408727" y="4716983"/>
            <a:chExt cx="2256391" cy="1973162"/>
          </a:xfrm>
        </p:grpSpPr>
        <p:sp>
          <p:nvSpPr>
            <p:cNvPr id="431" name="Freeform 381">
              <a:extLst>
                <a:ext uri="{FF2B5EF4-FFF2-40B4-BE49-F238E27FC236}">
                  <a16:creationId xmlns:a16="http://schemas.microsoft.com/office/drawing/2014/main" id="{BD28D5E2-0C39-5C49-B39C-ECD664F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727" y="4716983"/>
              <a:ext cx="2256391" cy="1973162"/>
            </a:xfrm>
            <a:custGeom>
              <a:avLst/>
              <a:gdLst>
                <a:gd name="T0" fmla="*/ 1520 w 2106"/>
                <a:gd name="T1" fmla="*/ 0 h 1844"/>
                <a:gd name="T2" fmla="*/ 1520 w 2106"/>
                <a:gd name="T3" fmla="*/ 0 h 1844"/>
                <a:gd name="T4" fmla="*/ 584 w 2106"/>
                <a:gd name="T5" fmla="*/ 0 h 1844"/>
                <a:gd name="T6" fmla="*/ 486 w 2106"/>
                <a:gd name="T7" fmla="*/ 63 h 1844"/>
                <a:gd name="T8" fmla="*/ 18 w 2106"/>
                <a:gd name="T9" fmla="*/ 863 h 1844"/>
                <a:gd name="T10" fmla="*/ 18 w 2106"/>
                <a:gd name="T11" fmla="*/ 980 h 1844"/>
                <a:gd name="T12" fmla="*/ 486 w 2106"/>
                <a:gd name="T13" fmla="*/ 1789 h 1844"/>
                <a:gd name="T14" fmla="*/ 584 w 2106"/>
                <a:gd name="T15" fmla="*/ 1843 h 1844"/>
                <a:gd name="T16" fmla="*/ 1520 w 2106"/>
                <a:gd name="T17" fmla="*/ 1843 h 1844"/>
                <a:gd name="T18" fmla="*/ 1619 w 2106"/>
                <a:gd name="T19" fmla="*/ 1789 h 1844"/>
                <a:gd name="T20" fmla="*/ 2078 w 2106"/>
                <a:gd name="T21" fmla="*/ 980 h 1844"/>
                <a:gd name="T22" fmla="*/ 2078 w 2106"/>
                <a:gd name="T23" fmla="*/ 863 h 1844"/>
                <a:gd name="T24" fmla="*/ 1619 w 2106"/>
                <a:gd name="T25" fmla="*/ 63 h 1844"/>
                <a:gd name="T26" fmla="*/ 1520 w 2106"/>
                <a:gd name="T27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6" h="1844">
                  <a:moveTo>
                    <a:pt x="1520" y="0"/>
                  </a:moveTo>
                  <a:lnTo>
                    <a:pt x="1520" y="0"/>
                  </a:lnTo>
                  <a:cubicBezTo>
                    <a:pt x="584" y="0"/>
                    <a:pt x="584" y="0"/>
                    <a:pt x="584" y="0"/>
                  </a:cubicBezTo>
                  <a:cubicBezTo>
                    <a:pt x="540" y="0"/>
                    <a:pt x="504" y="27"/>
                    <a:pt x="486" y="63"/>
                  </a:cubicBezTo>
                  <a:cubicBezTo>
                    <a:pt x="18" y="863"/>
                    <a:pt x="18" y="863"/>
                    <a:pt x="18" y="863"/>
                  </a:cubicBezTo>
                  <a:cubicBezTo>
                    <a:pt x="0" y="899"/>
                    <a:pt x="0" y="944"/>
                    <a:pt x="18" y="980"/>
                  </a:cubicBezTo>
                  <a:cubicBezTo>
                    <a:pt x="486" y="1789"/>
                    <a:pt x="486" y="1789"/>
                    <a:pt x="486" y="1789"/>
                  </a:cubicBezTo>
                  <a:cubicBezTo>
                    <a:pt x="504" y="1825"/>
                    <a:pt x="540" y="1843"/>
                    <a:pt x="584" y="1843"/>
                  </a:cubicBezTo>
                  <a:cubicBezTo>
                    <a:pt x="1520" y="1843"/>
                    <a:pt x="1520" y="1843"/>
                    <a:pt x="1520" y="1843"/>
                  </a:cubicBezTo>
                  <a:cubicBezTo>
                    <a:pt x="1556" y="1843"/>
                    <a:pt x="1592" y="1825"/>
                    <a:pt x="1619" y="1789"/>
                  </a:cubicBezTo>
                  <a:cubicBezTo>
                    <a:pt x="2078" y="980"/>
                    <a:pt x="2078" y="980"/>
                    <a:pt x="2078" y="980"/>
                  </a:cubicBezTo>
                  <a:cubicBezTo>
                    <a:pt x="2105" y="944"/>
                    <a:pt x="2105" y="899"/>
                    <a:pt x="2078" y="863"/>
                  </a:cubicBezTo>
                  <a:cubicBezTo>
                    <a:pt x="1619" y="63"/>
                    <a:pt x="1619" y="63"/>
                    <a:pt x="1619" y="63"/>
                  </a:cubicBezTo>
                  <a:cubicBezTo>
                    <a:pt x="1592" y="27"/>
                    <a:pt x="1556" y="0"/>
                    <a:pt x="152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4" name="Freeform 445">
              <a:extLst>
                <a:ext uri="{FF2B5EF4-FFF2-40B4-BE49-F238E27FC236}">
                  <a16:creationId xmlns:a16="http://schemas.microsoft.com/office/drawing/2014/main" id="{1BF2BEC4-AFA4-B54D-A0BE-2EC6C24DB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508" y="5325927"/>
              <a:ext cx="925215" cy="759996"/>
            </a:xfrm>
            <a:custGeom>
              <a:avLst/>
              <a:gdLst>
                <a:gd name="T0" fmla="*/ 665 w 864"/>
                <a:gd name="T1" fmla="*/ 711 h 712"/>
                <a:gd name="T2" fmla="*/ 593 w 864"/>
                <a:gd name="T3" fmla="*/ 648 h 712"/>
                <a:gd name="T4" fmla="*/ 575 w 864"/>
                <a:gd name="T5" fmla="*/ 567 h 712"/>
                <a:gd name="T6" fmla="*/ 458 w 864"/>
                <a:gd name="T7" fmla="*/ 576 h 712"/>
                <a:gd name="T8" fmla="*/ 350 w 864"/>
                <a:gd name="T9" fmla="*/ 639 h 712"/>
                <a:gd name="T10" fmla="*/ 216 w 864"/>
                <a:gd name="T11" fmla="*/ 657 h 712"/>
                <a:gd name="T12" fmla="*/ 144 w 864"/>
                <a:gd name="T13" fmla="*/ 477 h 712"/>
                <a:gd name="T14" fmla="*/ 36 w 864"/>
                <a:gd name="T15" fmla="*/ 414 h 712"/>
                <a:gd name="T16" fmla="*/ 0 w 864"/>
                <a:gd name="T17" fmla="*/ 369 h 712"/>
                <a:gd name="T18" fmla="*/ 36 w 864"/>
                <a:gd name="T19" fmla="*/ 243 h 712"/>
                <a:gd name="T20" fmla="*/ 144 w 864"/>
                <a:gd name="T21" fmla="*/ 126 h 712"/>
                <a:gd name="T22" fmla="*/ 98 w 864"/>
                <a:gd name="T23" fmla="*/ 18 h 712"/>
                <a:gd name="T24" fmla="*/ 260 w 864"/>
                <a:gd name="T25" fmla="*/ 36 h 712"/>
                <a:gd name="T26" fmla="*/ 458 w 864"/>
                <a:gd name="T27" fmla="*/ 45 h 712"/>
                <a:gd name="T28" fmla="*/ 863 w 864"/>
                <a:gd name="T29" fmla="*/ 324 h 712"/>
                <a:gd name="T30" fmla="*/ 800 w 864"/>
                <a:gd name="T31" fmla="*/ 477 h 712"/>
                <a:gd name="T32" fmla="*/ 737 w 864"/>
                <a:gd name="T33" fmla="*/ 603 h 712"/>
                <a:gd name="T34" fmla="*/ 665 w 864"/>
                <a:gd name="T35" fmla="*/ 711 h 712"/>
                <a:gd name="T36" fmla="*/ 638 w 864"/>
                <a:gd name="T37" fmla="*/ 648 h 712"/>
                <a:gd name="T38" fmla="*/ 692 w 864"/>
                <a:gd name="T39" fmla="*/ 639 h 712"/>
                <a:gd name="T40" fmla="*/ 701 w 864"/>
                <a:gd name="T41" fmla="*/ 549 h 712"/>
                <a:gd name="T42" fmla="*/ 782 w 864"/>
                <a:gd name="T43" fmla="*/ 423 h 712"/>
                <a:gd name="T44" fmla="*/ 710 w 864"/>
                <a:gd name="T45" fmla="*/ 162 h 712"/>
                <a:gd name="T46" fmla="*/ 404 w 864"/>
                <a:gd name="T47" fmla="*/ 90 h 712"/>
                <a:gd name="T48" fmla="*/ 242 w 864"/>
                <a:gd name="T49" fmla="*/ 81 h 712"/>
                <a:gd name="T50" fmla="*/ 197 w 864"/>
                <a:gd name="T51" fmla="*/ 117 h 712"/>
                <a:gd name="T52" fmla="*/ 197 w 864"/>
                <a:gd name="T53" fmla="*/ 144 h 712"/>
                <a:gd name="T54" fmla="*/ 45 w 864"/>
                <a:gd name="T55" fmla="*/ 288 h 712"/>
                <a:gd name="T56" fmla="*/ 45 w 864"/>
                <a:gd name="T57" fmla="*/ 369 h 712"/>
                <a:gd name="T58" fmla="*/ 54 w 864"/>
                <a:gd name="T59" fmla="*/ 378 h 712"/>
                <a:gd name="T60" fmla="*/ 161 w 864"/>
                <a:gd name="T61" fmla="*/ 441 h 712"/>
                <a:gd name="T62" fmla="*/ 260 w 864"/>
                <a:gd name="T63" fmla="*/ 648 h 712"/>
                <a:gd name="T64" fmla="*/ 305 w 864"/>
                <a:gd name="T65" fmla="*/ 639 h 712"/>
                <a:gd name="T66" fmla="*/ 314 w 864"/>
                <a:gd name="T67" fmla="*/ 522 h 712"/>
                <a:gd name="T68" fmla="*/ 458 w 864"/>
                <a:gd name="T69" fmla="*/ 531 h 712"/>
                <a:gd name="T70" fmla="*/ 602 w 864"/>
                <a:gd name="T71" fmla="*/ 522 h 712"/>
                <a:gd name="T72" fmla="*/ 629 w 864"/>
                <a:gd name="T73" fmla="*/ 585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4" h="712">
                  <a:moveTo>
                    <a:pt x="665" y="711"/>
                  </a:moveTo>
                  <a:lnTo>
                    <a:pt x="665" y="711"/>
                  </a:lnTo>
                  <a:cubicBezTo>
                    <a:pt x="629" y="711"/>
                    <a:pt x="602" y="684"/>
                    <a:pt x="593" y="657"/>
                  </a:cubicBezTo>
                  <a:cubicBezTo>
                    <a:pt x="593" y="657"/>
                    <a:pt x="593" y="657"/>
                    <a:pt x="593" y="648"/>
                  </a:cubicBezTo>
                  <a:cubicBezTo>
                    <a:pt x="584" y="594"/>
                    <a:pt x="584" y="594"/>
                    <a:pt x="584" y="594"/>
                  </a:cubicBezTo>
                  <a:cubicBezTo>
                    <a:pt x="584" y="585"/>
                    <a:pt x="584" y="576"/>
                    <a:pt x="575" y="567"/>
                  </a:cubicBezTo>
                  <a:lnTo>
                    <a:pt x="575" y="567"/>
                  </a:lnTo>
                  <a:cubicBezTo>
                    <a:pt x="539" y="576"/>
                    <a:pt x="494" y="576"/>
                    <a:pt x="458" y="576"/>
                  </a:cubicBezTo>
                  <a:cubicBezTo>
                    <a:pt x="422" y="576"/>
                    <a:pt x="386" y="576"/>
                    <a:pt x="350" y="567"/>
                  </a:cubicBezTo>
                  <a:cubicBezTo>
                    <a:pt x="350" y="639"/>
                    <a:pt x="350" y="639"/>
                    <a:pt x="350" y="639"/>
                  </a:cubicBezTo>
                  <a:cubicBezTo>
                    <a:pt x="350" y="675"/>
                    <a:pt x="314" y="711"/>
                    <a:pt x="278" y="711"/>
                  </a:cubicBezTo>
                  <a:cubicBezTo>
                    <a:pt x="242" y="711"/>
                    <a:pt x="216" y="684"/>
                    <a:pt x="216" y="657"/>
                  </a:cubicBezTo>
                  <a:cubicBezTo>
                    <a:pt x="180" y="495"/>
                    <a:pt x="180" y="495"/>
                    <a:pt x="180" y="495"/>
                  </a:cubicBezTo>
                  <a:cubicBezTo>
                    <a:pt x="170" y="486"/>
                    <a:pt x="153" y="486"/>
                    <a:pt x="144" y="477"/>
                  </a:cubicBezTo>
                  <a:cubicBezTo>
                    <a:pt x="125" y="477"/>
                    <a:pt x="108" y="468"/>
                    <a:pt x="89" y="450"/>
                  </a:cubicBezTo>
                  <a:cubicBezTo>
                    <a:pt x="72" y="432"/>
                    <a:pt x="54" y="423"/>
                    <a:pt x="36" y="414"/>
                  </a:cubicBezTo>
                  <a:lnTo>
                    <a:pt x="26" y="414"/>
                  </a:lnTo>
                  <a:cubicBezTo>
                    <a:pt x="9" y="405"/>
                    <a:pt x="0" y="387"/>
                    <a:pt x="0" y="369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61"/>
                    <a:pt x="18" y="243"/>
                    <a:pt x="36" y="243"/>
                  </a:cubicBezTo>
                  <a:cubicBezTo>
                    <a:pt x="54" y="234"/>
                    <a:pt x="62" y="225"/>
                    <a:pt x="81" y="198"/>
                  </a:cubicBezTo>
                  <a:cubicBezTo>
                    <a:pt x="98" y="180"/>
                    <a:pt x="117" y="153"/>
                    <a:pt x="144" y="126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89" y="54"/>
                    <a:pt x="89" y="36"/>
                    <a:pt x="98" y="18"/>
                  </a:cubicBezTo>
                  <a:cubicBezTo>
                    <a:pt x="108" y="9"/>
                    <a:pt x="117" y="0"/>
                    <a:pt x="134" y="9"/>
                  </a:cubicBezTo>
                  <a:cubicBezTo>
                    <a:pt x="180" y="9"/>
                    <a:pt x="242" y="36"/>
                    <a:pt x="260" y="36"/>
                  </a:cubicBezTo>
                  <a:cubicBezTo>
                    <a:pt x="288" y="45"/>
                    <a:pt x="359" y="45"/>
                    <a:pt x="404" y="45"/>
                  </a:cubicBezTo>
                  <a:cubicBezTo>
                    <a:pt x="422" y="45"/>
                    <a:pt x="440" y="45"/>
                    <a:pt x="458" y="45"/>
                  </a:cubicBezTo>
                  <a:cubicBezTo>
                    <a:pt x="566" y="45"/>
                    <a:pt x="665" y="72"/>
                    <a:pt x="737" y="126"/>
                  </a:cubicBezTo>
                  <a:cubicBezTo>
                    <a:pt x="818" y="180"/>
                    <a:pt x="863" y="243"/>
                    <a:pt x="863" y="324"/>
                  </a:cubicBezTo>
                  <a:cubicBezTo>
                    <a:pt x="863" y="369"/>
                    <a:pt x="845" y="414"/>
                    <a:pt x="818" y="450"/>
                  </a:cubicBezTo>
                  <a:cubicBezTo>
                    <a:pt x="809" y="459"/>
                    <a:pt x="800" y="468"/>
                    <a:pt x="800" y="477"/>
                  </a:cubicBezTo>
                  <a:cubicBezTo>
                    <a:pt x="773" y="504"/>
                    <a:pt x="764" y="522"/>
                    <a:pt x="746" y="558"/>
                  </a:cubicBezTo>
                  <a:cubicBezTo>
                    <a:pt x="746" y="576"/>
                    <a:pt x="746" y="594"/>
                    <a:pt x="737" y="603"/>
                  </a:cubicBezTo>
                  <a:cubicBezTo>
                    <a:pt x="737" y="612"/>
                    <a:pt x="737" y="621"/>
                    <a:pt x="737" y="639"/>
                  </a:cubicBezTo>
                  <a:cubicBezTo>
                    <a:pt x="737" y="675"/>
                    <a:pt x="701" y="711"/>
                    <a:pt x="665" y="711"/>
                  </a:cubicBezTo>
                  <a:close/>
                  <a:moveTo>
                    <a:pt x="638" y="648"/>
                  </a:moveTo>
                  <a:lnTo>
                    <a:pt x="638" y="648"/>
                  </a:lnTo>
                  <a:cubicBezTo>
                    <a:pt x="647" y="657"/>
                    <a:pt x="656" y="657"/>
                    <a:pt x="665" y="657"/>
                  </a:cubicBezTo>
                  <a:cubicBezTo>
                    <a:pt x="674" y="657"/>
                    <a:pt x="692" y="648"/>
                    <a:pt x="692" y="639"/>
                  </a:cubicBezTo>
                  <a:cubicBezTo>
                    <a:pt x="692" y="621"/>
                    <a:pt x="692" y="603"/>
                    <a:pt x="692" y="594"/>
                  </a:cubicBezTo>
                  <a:cubicBezTo>
                    <a:pt x="701" y="585"/>
                    <a:pt x="701" y="567"/>
                    <a:pt x="701" y="549"/>
                  </a:cubicBezTo>
                  <a:cubicBezTo>
                    <a:pt x="719" y="504"/>
                    <a:pt x="737" y="477"/>
                    <a:pt x="764" y="450"/>
                  </a:cubicBezTo>
                  <a:cubicBezTo>
                    <a:pt x="764" y="441"/>
                    <a:pt x="773" y="432"/>
                    <a:pt x="782" y="423"/>
                  </a:cubicBezTo>
                  <a:cubicBezTo>
                    <a:pt x="800" y="396"/>
                    <a:pt x="818" y="360"/>
                    <a:pt x="818" y="324"/>
                  </a:cubicBezTo>
                  <a:cubicBezTo>
                    <a:pt x="818" y="261"/>
                    <a:pt x="782" y="207"/>
                    <a:pt x="710" y="162"/>
                  </a:cubicBezTo>
                  <a:cubicBezTo>
                    <a:pt x="647" y="117"/>
                    <a:pt x="557" y="90"/>
                    <a:pt x="458" y="90"/>
                  </a:cubicBezTo>
                  <a:cubicBezTo>
                    <a:pt x="440" y="90"/>
                    <a:pt x="422" y="90"/>
                    <a:pt x="404" y="90"/>
                  </a:cubicBezTo>
                  <a:lnTo>
                    <a:pt x="404" y="90"/>
                  </a:lnTo>
                  <a:cubicBezTo>
                    <a:pt x="395" y="90"/>
                    <a:pt x="288" y="99"/>
                    <a:pt x="242" y="81"/>
                  </a:cubicBezTo>
                  <a:cubicBezTo>
                    <a:pt x="233" y="72"/>
                    <a:pt x="188" y="63"/>
                    <a:pt x="153" y="54"/>
                  </a:cubicBezTo>
                  <a:cubicBezTo>
                    <a:pt x="197" y="117"/>
                    <a:pt x="197" y="117"/>
                    <a:pt x="197" y="117"/>
                  </a:cubicBezTo>
                  <a:cubicBezTo>
                    <a:pt x="197" y="117"/>
                    <a:pt x="206" y="126"/>
                    <a:pt x="206" y="135"/>
                  </a:cubicBezTo>
                  <a:cubicBezTo>
                    <a:pt x="197" y="135"/>
                    <a:pt x="197" y="144"/>
                    <a:pt x="197" y="144"/>
                  </a:cubicBezTo>
                  <a:cubicBezTo>
                    <a:pt x="153" y="171"/>
                    <a:pt x="134" y="198"/>
                    <a:pt x="117" y="225"/>
                  </a:cubicBezTo>
                  <a:cubicBezTo>
                    <a:pt x="98" y="252"/>
                    <a:pt x="81" y="279"/>
                    <a:pt x="45" y="288"/>
                  </a:cubicBezTo>
                  <a:lnTo>
                    <a:pt x="45" y="288"/>
                  </a:lnTo>
                  <a:cubicBezTo>
                    <a:pt x="45" y="369"/>
                    <a:pt x="45" y="369"/>
                    <a:pt x="45" y="369"/>
                  </a:cubicBezTo>
                  <a:lnTo>
                    <a:pt x="45" y="369"/>
                  </a:lnTo>
                  <a:lnTo>
                    <a:pt x="54" y="378"/>
                  </a:lnTo>
                  <a:cubicBezTo>
                    <a:pt x="81" y="387"/>
                    <a:pt x="108" y="396"/>
                    <a:pt x="125" y="423"/>
                  </a:cubicBezTo>
                  <a:cubicBezTo>
                    <a:pt x="134" y="432"/>
                    <a:pt x="153" y="432"/>
                    <a:pt x="161" y="441"/>
                  </a:cubicBezTo>
                  <a:cubicBezTo>
                    <a:pt x="188" y="441"/>
                    <a:pt x="216" y="459"/>
                    <a:pt x="224" y="486"/>
                  </a:cubicBezTo>
                  <a:cubicBezTo>
                    <a:pt x="260" y="648"/>
                    <a:pt x="260" y="648"/>
                    <a:pt x="260" y="648"/>
                  </a:cubicBezTo>
                  <a:cubicBezTo>
                    <a:pt x="260" y="657"/>
                    <a:pt x="269" y="657"/>
                    <a:pt x="278" y="657"/>
                  </a:cubicBezTo>
                  <a:cubicBezTo>
                    <a:pt x="288" y="657"/>
                    <a:pt x="305" y="648"/>
                    <a:pt x="305" y="639"/>
                  </a:cubicBezTo>
                  <a:cubicBezTo>
                    <a:pt x="305" y="540"/>
                    <a:pt x="305" y="540"/>
                    <a:pt x="305" y="540"/>
                  </a:cubicBezTo>
                  <a:cubicBezTo>
                    <a:pt x="305" y="531"/>
                    <a:pt x="305" y="522"/>
                    <a:pt x="314" y="522"/>
                  </a:cubicBezTo>
                  <a:cubicBezTo>
                    <a:pt x="314" y="513"/>
                    <a:pt x="323" y="513"/>
                    <a:pt x="332" y="513"/>
                  </a:cubicBezTo>
                  <a:cubicBezTo>
                    <a:pt x="368" y="531"/>
                    <a:pt x="413" y="531"/>
                    <a:pt x="458" y="531"/>
                  </a:cubicBezTo>
                  <a:cubicBezTo>
                    <a:pt x="494" y="531"/>
                    <a:pt x="539" y="531"/>
                    <a:pt x="575" y="522"/>
                  </a:cubicBezTo>
                  <a:cubicBezTo>
                    <a:pt x="584" y="513"/>
                    <a:pt x="593" y="522"/>
                    <a:pt x="602" y="522"/>
                  </a:cubicBezTo>
                  <a:cubicBezTo>
                    <a:pt x="611" y="540"/>
                    <a:pt x="611" y="540"/>
                    <a:pt x="611" y="540"/>
                  </a:cubicBezTo>
                  <a:cubicBezTo>
                    <a:pt x="620" y="549"/>
                    <a:pt x="629" y="567"/>
                    <a:pt x="629" y="585"/>
                  </a:cubicBezTo>
                  <a:lnTo>
                    <a:pt x="638" y="64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5" name="Freeform 446">
              <a:extLst>
                <a:ext uri="{FF2B5EF4-FFF2-40B4-BE49-F238E27FC236}">
                  <a16:creationId xmlns:a16="http://schemas.microsoft.com/office/drawing/2014/main" id="{A2EDCB19-1B7B-8747-94CB-577497525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195" y="5458101"/>
              <a:ext cx="212420" cy="136893"/>
            </a:xfrm>
            <a:custGeom>
              <a:avLst/>
              <a:gdLst>
                <a:gd name="T0" fmla="*/ 18 w 199"/>
                <a:gd name="T1" fmla="*/ 126 h 127"/>
                <a:gd name="T2" fmla="*/ 18 w 199"/>
                <a:gd name="T3" fmla="*/ 126 h 127"/>
                <a:gd name="T4" fmla="*/ 9 w 199"/>
                <a:gd name="T5" fmla="*/ 117 h 127"/>
                <a:gd name="T6" fmla="*/ 18 w 199"/>
                <a:gd name="T7" fmla="*/ 99 h 127"/>
                <a:gd name="T8" fmla="*/ 18 w 199"/>
                <a:gd name="T9" fmla="*/ 99 h 127"/>
                <a:gd name="T10" fmla="*/ 72 w 199"/>
                <a:gd name="T11" fmla="*/ 81 h 127"/>
                <a:gd name="T12" fmla="*/ 54 w 199"/>
                <a:gd name="T13" fmla="*/ 72 h 127"/>
                <a:gd name="T14" fmla="*/ 54 w 199"/>
                <a:gd name="T15" fmla="*/ 27 h 127"/>
                <a:gd name="T16" fmla="*/ 90 w 199"/>
                <a:gd name="T17" fmla="*/ 0 h 127"/>
                <a:gd name="T18" fmla="*/ 135 w 199"/>
                <a:gd name="T19" fmla="*/ 18 h 127"/>
                <a:gd name="T20" fmla="*/ 135 w 199"/>
                <a:gd name="T21" fmla="*/ 63 h 127"/>
                <a:gd name="T22" fmla="*/ 180 w 199"/>
                <a:gd name="T23" fmla="*/ 54 h 127"/>
                <a:gd name="T24" fmla="*/ 198 w 199"/>
                <a:gd name="T25" fmla="*/ 63 h 127"/>
                <a:gd name="T26" fmla="*/ 189 w 199"/>
                <a:gd name="T27" fmla="*/ 81 h 127"/>
                <a:gd name="T28" fmla="*/ 135 w 199"/>
                <a:gd name="T29" fmla="*/ 90 h 127"/>
                <a:gd name="T30" fmla="*/ 108 w 199"/>
                <a:gd name="T31" fmla="*/ 90 h 127"/>
                <a:gd name="T32" fmla="*/ 63 w 199"/>
                <a:gd name="T33" fmla="*/ 117 h 127"/>
                <a:gd name="T34" fmla="*/ 27 w 199"/>
                <a:gd name="T35" fmla="*/ 126 h 127"/>
                <a:gd name="T36" fmla="*/ 18 w 199"/>
                <a:gd name="T37" fmla="*/ 126 h 127"/>
                <a:gd name="T38" fmla="*/ 90 w 199"/>
                <a:gd name="T39" fmla="*/ 27 h 127"/>
                <a:gd name="T40" fmla="*/ 90 w 199"/>
                <a:gd name="T41" fmla="*/ 27 h 127"/>
                <a:gd name="T42" fmla="*/ 90 w 199"/>
                <a:gd name="T43" fmla="*/ 27 h 127"/>
                <a:gd name="T44" fmla="*/ 81 w 199"/>
                <a:gd name="T45" fmla="*/ 36 h 127"/>
                <a:gd name="T46" fmla="*/ 81 w 199"/>
                <a:gd name="T47" fmla="*/ 45 h 127"/>
                <a:gd name="T48" fmla="*/ 99 w 199"/>
                <a:gd name="T49" fmla="*/ 54 h 127"/>
                <a:gd name="T50" fmla="*/ 108 w 199"/>
                <a:gd name="T51" fmla="*/ 54 h 127"/>
                <a:gd name="T52" fmla="*/ 108 w 199"/>
                <a:gd name="T53" fmla="*/ 27 h 127"/>
                <a:gd name="T54" fmla="*/ 90 w 199"/>
                <a:gd name="T55" fmla="*/ 27 h 127"/>
                <a:gd name="T56" fmla="*/ 108 w 199"/>
                <a:gd name="T57" fmla="*/ 27 h 127"/>
                <a:gd name="T58" fmla="*/ 108 w 199"/>
                <a:gd name="T59" fmla="*/ 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" h="127">
                  <a:moveTo>
                    <a:pt x="18" y="126"/>
                  </a:moveTo>
                  <a:lnTo>
                    <a:pt x="18" y="126"/>
                  </a:lnTo>
                  <a:cubicBezTo>
                    <a:pt x="18" y="126"/>
                    <a:pt x="9" y="126"/>
                    <a:pt x="9" y="117"/>
                  </a:cubicBezTo>
                  <a:cubicBezTo>
                    <a:pt x="0" y="108"/>
                    <a:pt x="9" y="99"/>
                    <a:pt x="18" y="99"/>
                  </a:cubicBezTo>
                  <a:lnTo>
                    <a:pt x="18" y="99"/>
                  </a:lnTo>
                  <a:cubicBezTo>
                    <a:pt x="27" y="99"/>
                    <a:pt x="54" y="90"/>
                    <a:pt x="72" y="81"/>
                  </a:cubicBezTo>
                  <a:cubicBezTo>
                    <a:pt x="63" y="72"/>
                    <a:pt x="63" y="72"/>
                    <a:pt x="54" y="72"/>
                  </a:cubicBezTo>
                  <a:cubicBezTo>
                    <a:pt x="45" y="63"/>
                    <a:pt x="45" y="45"/>
                    <a:pt x="54" y="27"/>
                  </a:cubicBezTo>
                  <a:cubicBezTo>
                    <a:pt x="63" y="9"/>
                    <a:pt x="72" y="0"/>
                    <a:pt x="90" y="0"/>
                  </a:cubicBezTo>
                  <a:cubicBezTo>
                    <a:pt x="117" y="0"/>
                    <a:pt x="126" y="9"/>
                    <a:pt x="135" y="18"/>
                  </a:cubicBezTo>
                  <a:cubicBezTo>
                    <a:pt x="135" y="36"/>
                    <a:pt x="135" y="45"/>
                    <a:pt x="135" y="63"/>
                  </a:cubicBezTo>
                  <a:cubicBezTo>
                    <a:pt x="144" y="54"/>
                    <a:pt x="162" y="54"/>
                    <a:pt x="180" y="54"/>
                  </a:cubicBezTo>
                  <a:cubicBezTo>
                    <a:pt x="189" y="54"/>
                    <a:pt x="198" y="54"/>
                    <a:pt x="198" y="63"/>
                  </a:cubicBezTo>
                  <a:cubicBezTo>
                    <a:pt x="198" y="72"/>
                    <a:pt x="198" y="81"/>
                    <a:pt x="189" y="81"/>
                  </a:cubicBezTo>
                  <a:cubicBezTo>
                    <a:pt x="189" y="81"/>
                    <a:pt x="162" y="90"/>
                    <a:pt x="135" y="90"/>
                  </a:cubicBezTo>
                  <a:cubicBezTo>
                    <a:pt x="126" y="90"/>
                    <a:pt x="117" y="90"/>
                    <a:pt x="108" y="90"/>
                  </a:cubicBezTo>
                  <a:cubicBezTo>
                    <a:pt x="99" y="99"/>
                    <a:pt x="81" y="108"/>
                    <a:pt x="63" y="117"/>
                  </a:cubicBezTo>
                  <a:cubicBezTo>
                    <a:pt x="45" y="126"/>
                    <a:pt x="27" y="126"/>
                    <a:pt x="27" y="126"/>
                  </a:cubicBezTo>
                  <a:lnTo>
                    <a:pt x="18" y="126"/>
                  </a:lnTo>
                  <a:close/>
                  <a:moveTo>
                    <a:pt x="90" y="27"/>
                  </a:moveTo>
                  <a:lnTo>
                    <a:pt x="90" y="27"/>
                  </a:lnTo>
                  <a:lnTo>
                    <a:pt x="90" y="27"/>
                  </a:lnTo>
                  <a:cubicBezTo>
                    <a:pt x="81" y="27"/>
                    <a:pt x="81" y="27"/>
                    <a:pt x="81" y="36"/>
                  </a:cubicBezTo>
                  <a:cubicBezTo>
                    <a:pt x="81" y="45"/>
                    <a:pt x="72" y="45"/>
                    <a:pt x="81" y="45"/>
                  </a:cubicBezTo>
                  <a:cubicBezTo>
                    <a:pt x="81" y="54"/>
                    <a:pt x="90" y="54"/>
                    <a:pt x="99" y="54"/>
                  </a:cubicBezTo>
                  <a:cubicBezTo>
                    <a:pt x="99" y="54"/>
                    <a:pt x="99" y="54"/>
                    <a:pt x="108" y="54"/>
                  </a:cubicBezTo>
                  <a:cubicBezTo>
                    <a:pt x="108" y="45"/>
                    <a:pt x="108" y="36"/>
                    <a:pt x="108" y="27"/>
                  </a:cubicBezTo>
                  <a:cubicBezTo>
                    <a:pt x="108" y="27"/>
                    <a:pt x="99" y="27"/>
                    <a:pt x="90" y="27"/>
                  </a:cubicBezTo>
                  <a:close/>
                  <a:moveTo>
                    <a:pt x="108" y="27"/>
                  </a:moveTo>
                  <a:lnTo>
                    <a:pt x="108" y="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Freeform 447">
              <a:extLst>
                <a:ext uri="{FF2B5EF4-FFF2-40B4-BE49-F238E27FC236}">
                  <a16:creationId xmlns:a16="http://schemas.microsoft.com/office/drawing/2014/main" id="{604D3C96-9C43-7743-BB5F-D333A25E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606" y="5566670"/>
              <a:ext cx="56646" cy="56646"/>
            </a:xfrm>
            <a:custGeom>
              <a:avLst/>
              <a:gdLst>
                <a:gd name="T0" fmla="*/ 0 w 55"/>
                <a:gd name="T1" fmla="*/ 27 h 55"/>
                <a:gd name="T2" fmla="*/ 0 w 55"/>
                <a:gd name="T3" fmla="*/ 27 h 55"/>
                <a:gd name="T4" fmla="*/ 27 w 55"/>
                <a:gd name="T5" fmla="*/ 0 h 55"/>
                <a:gd name="T6" fmla="*/ 54 w 55"/>
                <a:gd name="T7" fmla="*/ 27 h 55"/>
                <a:gd name="T8" fmla="*/ 27 w 55"/>
                <a:gd name="T9" fmla="*/ 54 h 55"/>
                <a:gd name="T10" fmla="*/ 0 w 55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lnTo>
                    <a:pt x="0" y="27"/>
                  </a:lnTo>
                  <a:cubicBezTo>
                    <a:pt x="0" y="18"/>
                    <a:pt x="10" y="0"/>
                    <a:pt x="27" y="0"/>
                  </a:cubicBezTo>
                  <a:cubicBezTo>
                    <a:pt x="36" y="0"/>
                    <a:pt x="54" y="18"/>
                    <a:pt x="54" y="27"/>
                  </a:cubicBezTo>
                  <a:cubicBezTo>
                    <a:pt x="54" y="45"/>
                    <a:pt x="36" y="54"/>
                    <a:pt x="27" y="54"/>
                  </a:cubicBezTo>
                  <a:cubicBezTo>
                    <a:pt x="10" y="54"/>
                    <a:pt x="0" y="45"/>
                    <a:pt x="0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448">
              <a:extLst>
                <a:ext uri="{FF2B5EF4-FFF2-40B4-BE49-F238E27FC236}">
                  <a16:creationId xmlns:a16="http://schemas.microsoft.com/office/drawing/2014/main" id="{4C040652-1AE6-9F4C-AA47-AC1F1B7A3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911" y="5467542"/>
              <a:ext cx="231302" cy="80247"/>
            </a:xfrm>
            <a:custGeom>
              <a:avLst/>
              <a:gdLst>
                <a:gd name="T0" fmla="*/ 189 w 217"/>
                <a:gd name="T1" fmla="*/ 72 h 73"/>
                <a:gd name="T2" fmla="*/ 189 w 217"/>
                <a:gd name="T3" fmla="*/ 72 h 73"/>
                <a:gd name="T4" fmla="*/ 180 w 217"/>
                <a:gd name="T5" fmla="*/ 63 h 73"/>
                <a:gd name="T6" fmla="*/ 99 w 217"/>
                <a:gd name="T7" fmla="*/ 45 h 73"/>
                <a:gd name="T8" fmla="*/ 27 w 217"/>
                <a:gd name="T9" fmla="*/ 54 h 73"/>
                <a:gd name="T10" fmla="*/ 0 w 217"/>
                <a:gd name="T11" fmla="*/ 36 h 73"/>
                <a:gd name="T12" fmla="*/ 18 w 217"/>
                <a:gd name="T13" fmla="*/ 9 h 73"/>
                <a:gd name="T14" fmla="*/ 99 w 217"/>
                <a:gd name="T15" fmla="*/ 0 h 73"/>
                <a:gd name="T16" fmla="*/ 198 w 217"/>
                <a:gd name="T17" fmla="*/ 27 h 73"/>
                <a:gd name="T18" fmla="*/ 216 w 217"/>
                <a:gd name="T19" fmla="*/ 54 h 73"/>
                <a:gd name="T20" fmla="*/ 189 w 217"/>
                <a:gd name="T21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7" h="73">
                  <a:moveTo>
                    <a:pt x="189" y="72"/>
                  </a:moveTo>
                  <a:lnTo>
                    <a:pt x="189" y="72"/>
                  </a:lnTo>
                  <a:cubicBezTo>
                    <a:pt x="189" y="72"/>
                    <a:pt x="189" y="72"/>
                    <a:pt x="180" y="63"/>
                  </a:cubicBezTo>
                  <a:cubicBezTo>
                    <a:pt x="153" y="54"/>
                    <a:pt x="135" y="54"/>
                    <a:pt x="99" y="45"/>
                  </a:cubicBezTo>
                  <a:cubicBezTo>
                    <a:pt x="81" y="45"/>
                    <a:pt x="45" y="45"/>
                    <a:pt x="27" y="54"/>
                  </a:cubicBezTo>
                  <a:cubicBezTo>
                    <a:pt x="18" y="54"/>
                    <a:pt x="0" y="45"/>
                    <a:pt x="0" y="36"/>
                  </a:cubicBezTo>
                  <a:cubicBezTo>
                    <a:pt x="0" y="18"/>
                    <a:pt x="9" y="9"/>
                    <a:pt x="18" y="9"/>
                  </a:cubicBezTo>
                  <a:cubicBezTo>
                    <a:pt x="36" y="0"/>
                    <a:pt x="81" y="0"/>
                    <a:pt x="99" y="0"/>
                  </a:cubicBezTo>
                  <a:cubicBezTo>
                    <a:pt x="144" y="9"/>
                    <a:pt x="162" y="9"/>
                    <a:pt x="198" y="27"/>
                  </a:cubicBezTo>
                  <a:cubicBezTo>
                    <a:pt x="207" y="27"/>
                    <a:pt x="216" y="36"/>
                    <a:pt x="216" y="54"/>
                  </a:cubicBezTo>
                  <a:cubicBezTo>
                    <a:pt x="207" y="63"/>
                    <a:pt x="198" y="72"/>
                    <a:pt x="189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8E8BFC7-EBA7-F94D-9432-9F8C4BF40E98}"/>
              </a:ext>
            </a:extLst>
          </p:cNvPr>
          <p:cNvGrpSpPr/>
          <p:nvPr/>
        </p:nvGrpSpPr>
        <p:grpSpPr>
          <a:xfrm>
            <a:off x="3641959" y="8761543"/>
            <a:ext cx="1789928" cy="1557760"/>
            <a:chOff x="3408727" y="9300574"/>
            <a:chExt cx="2256391" cy="1963721"/>
          </a:xfrm>
        </p:grpSpPr>
        <p:sp>
          <p:nvSpPr>
            <p:cNvPr id="494" name="Freeform 444">
              <a:extLst>
                <a:ext uri="{FF2B5EF4-FFF2-40B4-BE49-F238E27FC236}">
                  <a16:creationId xmlns:a16="http://schemas.microsoft.com/office/drawing/2014/main" id="{784D4656-2C81-3E44-A363-7663707E4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727" y="9300574"/>
              <a:ext cx="2256391" cy="1963721"/>
            </a:xfrm>
            <a:custGeom>
              <a:avLst/>
              <a:gdLst>
                <a:gd name="T0" fmla="*/ 1520 w 2106"/>
                <a:gd name="T1" fmla="*/ 0 h 1835"/>
                <a:gd name="T2" fmla="*/ 1520 w 2106"/>
                <a:gd name="T3" fmla="*/ 0 h 1835"/>
                <a:gd name="T4" fmla="*/ 584 w 2106"/>
                <a:gd name="T5" fmla="*/ 0 h 1835"/>
                <a:gd name="T6" fmla="*/ 486 w 2106"/>
                <a:gd name="T7" fmla="*/ 54 h 1835"/>
                <a:gd name="T8" fmla="*/ 18 w 2106"/>
                <a:gd name="T9" fmla="*/ 863 h 1835"/>
                <a:gd name="T10" fmla="*/ 18 w 2106"/>
                <a:gd name="T11" fmla="*/ 971 h 1835"/>
                <a:gd name="T12" fmla="*/ 486 w 2106"/>
                <a:gd name="T13" fmla="*/ 1781 h 1835"/>
                <a:gd name="T14" fmla="*/ 584 w 2106"/>
                <a:gd name="T15" fmla="*/ 1834 h 1835"/>
                <a:gd name="T16" fmla="*/ 1520 w 2106"/>
                <a:gd name="T17" fmla="*/ 1834 h 1835"/>
                <a:gd name="T18" fmla="*/ 1619 w 2106"/>
                <a:gd name="T19" fmla="*/ 1781 h 1835"/>
                <a:gd name="T20" fmla="*/ 2078 w 2106"/>
                <a:gd name="T21" fmla="*/ 971 h 1835"/>
                <a:gd name="T22" fmla="*/ 2078 w 2106"/>
                <a:gd name="T23" fmla="*/ 863 h 1835"/>
                <a:gd name="T24" fmla="*/ 1619 w 2106"/>
                <a:gd name="T25" fmla="*/ 54 h 1835"/>
                <a:gd name="T26" fmla="*/ 1520 w 2106"/>
                <a:gd name="T27" fmla="*/ 0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6" h="1835">
                  <a:moveTo>
                    <a:pt x="1520" y="0"/>
                  </a:moveTo>
                  <a:lnTo>
                    <a:pt x="1520" y="0"/>
                  </a:lnTo>
                  <a:cubicBezTo>
                    <a:pt x="584" y="0"/>
                    <a:pt x="584" y="0"/>
                    <a:pt x="584" y="0"/>
                  </a:cubicBezTo>
                  <a:cubicBezTo>
                    <a:pt x="540" y="0"/>
                    <a:pt x="504" y="18"/>
                    <a:pt x="486" y="54"/>
                  </a:cubicBezTo>
                  <a:cubicBezTo>
                    <a:pt x="18" y="863"/>
                    <a:pt x="18" y="863"/>
                    <a:pt x="18" y="863"/>
                  </a:cubicBezTo>
                  <a:cubicBezTo>
                    <a:pt x="0" y="899"/>
                    <a:pt x="0" y="935"/>
                    <a:pt x="18" y="971"/>
                  </a:cubicBezTo>
                  <a:cubicBezTo>
                    <a:pt x="486" y="1781"/>
                    <a:pt x="486" y="1781"/>
                    <a:pt x="486" y="1781"/>
                  </a:cubicBezTo>
                  <a:cubicBezTo>
                    <a:pt x="504" y="1817"/>
                    <a:pt x="540" y="1834"/>
                    <a:pt x="584" y="1834"/>
                  </a:cubicBezTo>
                  <a:cubicBezTo>
                    <a:pt x="1520" y="1834"/>
                    <a:pt x="1520" y="1834"/>
                    <a:pt x="1520" y="1834"/>
                  </a:cubicBezTo>
                  <a:cubicBezTo>
                    <a:pt x="1556" y="1834"/>
                    <a:pt x="1592" y="1817"/>
                    <a:pt x="1619" y="1781"/>
                  </a:cubicBezTo>
                  <a:cubicBezTo>
                    <a:pt x="2078" y="971"/>
                    <a:pt x="2078" y="971"/>
                    <a:pt x="2078" y="971"/>
                  </a:cubicBezTo>
                  <a:cubicBezTo>
                    <a:pt x="2105" y="935"/>
                    <a:pt x="2105" y="899"/>
                    <a:pt x="2078" y="863"/>
                  </a:cubicBezTo>
                  <a:cubicBezTo>
                    <a:pt x="1619" y="54"/>
                    <a:pt x="1619" y="54"/>
                    <a:pt x="1619" y="54"/>
                  </a:cubicBezTo>
                  <a:cubicBezTo>
                    <a:pt x="1592" y="18"/>
                    <a:pt x="1556" y="0"/>
                    <a:pt x="152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8" name="Freeform 449">
              <a:extLst>
                <a:ext uri="{FF2B5EF4-FFF2-40B4-BE49-F238E27FC236}">
                  <a16:creationId xmlns:a16="http://schemas.microsoft.com/office/drawing/2014/main" id="{BDFA815F-40FC-EB49-92F4-402FDB1DC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60" y="9819827"/>
              <a:ext cx="797763" cy="925215"/>
            </a:xfrm>
            <a:custGeom>
              <a:avLst/>
              <a:gdLst>
                <a:gd name="T0" fmla="*/ 377 w 747"/>
                <a:gd name="T1" fmla="*/ 864 h 865"/>
                <a:gd name="T2" fmla="*/ 377 w 747"/>
                <a:gd name="T3" fmla="*/ 864 h 865"/>
                <a:gd name="T4" fmla="*/ 368 w 747"/>
                <a:gd name="T5" fmla="*/ 864 h 865"/>
                <a:gd name="T6" fmla="*/ 152 w 747"/>
                <a:gd name="T7" fmla="*/ 702 h 865"/>
                <a:gd name="T8" fmla="*/ 0 w 747"/>
                <a:gd name="T9" fmla="*/ 180 h 865"/>
                <a:gd name="T10" fmla="*/ 17 w 747"/>
                <a:gd name="T11" fmla="*/ 135 h 865"/>
                <a:gd name="T12" fmla="*/ 63 w 747"/>
                <a:gd name="T13" fmla="*/ 108 h 865"/>
                <a:gd name="T14" fmla="*/ 332 w 747"/>
                <a:gd name="T15" fmla="*/ 18 h 865"/>
                <a:gd name="T16" fmla="*/ 413 w 747"/>
                <a:gd name="T17" fmla="*/ 18 h 865"/>
                <a:gd name="T18" fmla="*/ 683 w 747"/>
                <a:gd name="T19" fmla="*/ 108 h 865"/>
                <a:gd name="T20" fmla="*/ 737 w 747"/>
                <a:gd name="T21" fmla="*/ 135 h 865"/>
                <a:gd name="T22" fmla="*/ 746 w 747"/>
                <a:gd name="T23" fmla="*/ 180 h 865"/>
                <a:gd name="T24" fmla="*/ 593 w 747"/>
                <a:gd name="T25" fmla="*/ 702 h 865"/>
                <a:gd name="T26" fmla="*/ 386 w 747"/>
                <a:gd name="T27" fmla="*/ 864 h 865"/>
                <a:gd name="T28" fmla="*/ 377 w 747"/>
                <a:gd name="T29" fmla="*/ 864 h 865"/>
                <a:gd name="T30" fmla="*/ 368 w 747"/>
                <a:gd name="T31" fmla="*/ 819 h 865"/>
                <a:gd name="T32" fmla="*/ 368 w 747"/>
                <a:gd name="T33" fmla="*/ 819 h 865"/>
                <a:gd name="T34" fmla="*/ 377 w 747"/>
                <a:gd name="T35" fmla="*/ 45 h 865"/>
                <a:gd name="T36" fmla="*/ 377 w 747"/>
                <a:gd name="T37" fmla="*/ 45 h 865"/>
                <a:gd name="T38" fmla="*/ 359 w 747"/>
                <a:gd name="T39" fmla="*/ 54 h 865"/>
                <a:gd name="T40" fmla="*/ 71 w 747"/>
                <a:gd name="T41" fmla="*/ 153 h 865"/>
                <a:gd name="T42" fmla="*/ 53 w 747"/>
                <a:gd name="T43" fmla="*/ 162 h 865"/>
                <a:gd name="T44" fmla="*/ 44 w 747"/>
                <a:gd name="T45" fmla="*/ 180 h 865"/>
                <a:gd name="T46" fmla="*/ 197 w 747"/>
                <a:gd name="T47" fmla="*/ 675 h 865"/>
                <a:gd name="T48" fmla="*/ 377 w 747"/>
                <a:gd name="T49" fmla="*/ 810 h 865"/>
                <a:gd name="T50" fmla="*/ 557 w 747"/>
                <a:gd name="T51" fmla="*/ 675 h 865"/>
                <a:gd name="T52" fmla="*/ 701 w 747"/>
                <a:gd name="T53" fmla="*/ 180 h 865"/>
                <a:gd name="T54" fmla="*/ 701 w 747"/>
                <a:gd name="T55" fmla="*/ 162 h 865"/>
                <a:gd name="T56" fmla="*/ 683 w 747"/>
                <a:gd name="T57" fmla="*/ 153 h 865"/>
                <a:gd name="T58" fmla="*/ 386 w 747"/>
                <a:gd name="T59" fmla="*/ 54 h 865"/>
                <a:gd name="T60" fmla="*/ 377 w 747"/>
                <a:gd name="T61" fmla="*/ 4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865">
                  <a:moveTo>
                    <a:pt x="377" y="864"/>
                  </a:moveTo>
                  <a:lnTo>
                    <a:pt x="377" y="864"/>
                  </a:lnTo>
                  <a:cubicBezTo>
                    <a:pt x="368" y="864"/>
                    <a:pt x="368" y="864"/>
                    <a:pt x="368" y="864"/>
                  </a:cubicBezTo>
                  <a:cubicBezTo>
                    <a:pt x="359" y="855"/>
                    <a:pt x="224" y="792"/>
                    <a:pt x="152" y="702"/>
                  </a:cubicBezTo>
                  <a:cubicBezTo>
                    <a:pt x="44" y="540"/>
                    <a:pt x="8" y="288"/>
                    <a:pt x="0" y="180"/>
                  </a:cubicBezTo>
                  <a:cubicBezTo>
                    <a:pt x="0" y="162"/>
                    <a:pt x="8" y="144"/>
                    <a:pt x="17" y="135"/>
                  </a:cubicBezTo>
                  <a:cubicBezTo>
                    <a:pt x="27" y="117"/>
                    <a:pt x="44" y="108"/>
                    <a:pt x="63" y="108"/>
                  </a:cubicBezTo>
                  <a:cubicBezTo>
                    <a:pt x="206" y="99"/>
                    <a:pt x="296" y="45"/>
                    <a:pt x="332" y="18"/>
                  </a:cubicBezTo>
                  <a:cubicBezTo>
                    <a:pt x="359" y="0"/>
                    <a:pt x="395" y="0"/>
                    <a:pt x="413" y="18"/>
                  </a:cubicBezTo>
                  <a:cubicBezTo>
                    <a:pt x="458" y="45"/>
                    <a:pt x="548" y="99"/>
                    <a:pt x="683" y="108"/>
                  </a:cubicBezTo>
                  <a:cubicBezTo>
                    <a:pt x="701" y="108"/>
                    <a:pt x="719" y="117"/>
                    <a:pt x="737" y="135"/>
                  </a:cubicBezTo>
                  <a:cubicBezTo>
                    <a:pt x="746" y="144"/>
                    <a:pt x="746" y="162"/>
                    <a:pt x="746" y="180"/>
                  </a:cubicBezTo>
                  <a:cubicBezTo>
                    <a:pt x="737" y="288"/>
                    <a:pt x="701" y="540"/>
                    <a:pt x="593" y="702"/>
                  </a:cubicBezTo>
                  <a:cubicBezTo>
                    <a:pt x="530" y="792"/>
                    <a:pt x="395" y="855"/>
                    <a:pt x="386" y="864"/>
                  </a:cubicBezTo>
                  <a:lnTo>
                    <a:pt x="377" y="864"/>
                  </a:lnTo>
                  <a:close/>
                  <a:moveTo>
                    <a:pt x="368" y="819"/>
                  </a:moveTo>
                  <a:lnTo>
                    <a:pt x="368" y="819"/>
                  </a:lnTo>
                  <a:close/>
                  <a:moveTo>
                    <a:pt x="377" y="45"/>
                  </a:moveTo>
                  <a:lnTo>
                    <a:pt x="377" y="45"/>
                  </a:lnTo>
                  <a:cubicBezTo>
                    <a:pt x="368" y="45"/>
                    <a:pt x="368" y="45"/>
                    <a:pt x="359" y="54"/>
                  </a:cubicBezTo>
                  <a:cubicBezTo>
                    <a:pt x="314" y="81"/>
                    <a:pt x="215" y="144"/>
                    <a:pt x="71" y="153"/>
                  </a:cubicBezTo>
                  <a:cubicBezTo>
                    <a:pt x="63" y="153"/>
                    <a:pt x="53" y="162"/>
                    <a:pt x="53" y="162"/>
                  </a:cubicBezTo>
                  <a:cubicBezTo>
                    <a:pt x="53" y="171"/>
                    <a:pt x="44" y="171"/>
                    <a:pt x="44" y="180"/>
                  </a:cubicBezTo>
                  <a:cubicBezTo>
                    <a:pt x="63" y="279"/>
                    <a:pt x="89" y="522"/>
                    <a:pt x="197" y="675"/>
                  </a:cubicBezTo>
                  <a:cubicBezTo>
                    <a:pt x="242" y="747"/>
                    <a:pt x="341" y="801"/>
                    <a:pt x="377" y="810"/>
                  </a:cubicBezTo>
                  <a:cubicBezTo>
                    <a:pt x="404" y="801"/>
                    <a:pt x="512" y="747"/>
                    <a:pt x="557" y="675"/>
                  </a:cubicBezTo>
                  <a:cubicBezTo>
                    <a:pt x="656" y="522"/>
                    <a:pt x="692" y="279"/>
                    <a:pt x="701" y="180"/>
                  </a:cubicBezTo>
                  <a:cubicBezTo>
                    <a:pt x="701" y="171"/>
                    <a:pt x="701" y="162"/>
                    <a:pt x="701" y="162"/>
                  </a:cubicBezTo>
                  <a:cubicBezTo>
                    <a:pt x="692" y="153"/>
                    <a:pt x="692" y="153"/>
                    <a:pt x="683" y="153"/>
                  </a:cubicBezTo>
                  <a:cubicBezTo>
                    <a:pt x="530" y="144"/>
                    <a:pt x="431" y="81"/>
                    <a:pt x="386" y="54"/>
                  </a:cubicBezTo>
                  <a:cubicBezTo>
                    <a:pt x="386" y="45"/>
                    <a:pt x="377" y="45"/>
                    <a:pt x="377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0" name="Freeform 450">
              <a:extLst>
                <a:ext uri="{FF2B5EF4-FFF2-40B4-BE49-F238E27FC236}">
                  <a16:creationId xmlns:a16="http://schemas.microsoft.com/office/drawing/2014/main" id="{9DB1682E-B3ED-084A-8725-D8070DA48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147" y="10254112"/>
              <a:ext cx="297389" cy="221861"/>
            </a:xfrm>
            <a:custGeom>
              <a:avLst/>
              <a:gdLst>
                <a:gd name="T0" fmla="*/ 243 w 280"/>
                <a:gd name="T1" fmla="*/ 207 h 208"/>
                <a:gd name="T2" fmla="*/ 243 w 280"/>
                <a:gd name="T3" fmla="*/ 207 h 208"/>
                <a:gd name="T4" fmla="*/ 36 w 280"/>
                <a:gd name="T5" fmla="*/ 207 h 208"/>
                <a:gd name="T6" fmla="*/ 0 w 280"/>
                <a:gd name="T7" fmla="*/ 171 h 208"/>
                <a:gd name="T8" fmla="*/ 0 w 280"/>
                <a:gd name="T9" fmla="*/ 45 h 208"/>
                <a:gd name="T10" fmla="*/ 36 w 280"/>
                <a:gd name="T11" fmla="*/ 0 h 208"/>
                <a:gd name="T12" fmla="*/ 243 w 280"/>
                <a:gd name="T13" fmla="*/ 0 h 208"/>
                <a:gd name="T14" fmla="*/ 279 w 280"/>
                <a:gd name="T15" fmla="*/ 45 h 208"/>
                <a:gd name="T16" fmla="*/ 279 w 280"/>
                <a:gd name="T17" fmla="*/ 171 h 208"/>
                <a:gd name="T18" fmla="*/ 243 w 280"/>
                <a:gd name="T19" fmla="*/ 207 h 208"/>
                <a:gd name="T20" fmla="*/ 45 w 280"/>
                <a:gd name="T21" fmla="*/ 162 h 208"/>
                <a:gd name="T22" fmla="*/ 45 w 280"/>
                <a:gd name="T23" fmla="*/ 162 h 208"/>
                <a:gd name="T24" fmla="*/ 234 w 280"/>
                <a:gd name="T25" fmla="*/ 162 h 208"/>
                <a:gd name="T26" fmla="*/ 234 w 280"/>
                <a:gd name="T27" fmla="*/ 54 h 208"/>
                <a:gd name="T28" fmla="*/ 45 w 280"/>
                <a:gd name="T29" fmla="*/ 54 h 208"/>
                <a:gd name="T30" fmla="*/ 45 w 280"/>
                <a:gd name="T31" fmla="*/ 16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208">
                  <a:moveTo>
                    <a:pt x="243" y="207"/>
                  </a:moveTo>
                  <a:lnTo>
                    <a:pt x="243" y="207"/>
                  </a:lnTo>
                  <a:cubicBezTo>
                    <a:pt x="36" y="207"/>
                    <a:pt x="36" y="207"/>
                    <a:pt x="36" y="207"/>
                  </a:cubicBezTo>
                  <a:cubicBezTo>
                    <a:pt x="18" y="207"/>
                    <a:pt x="0" y="189"/>
                    <a:pt x="0" y="17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70" y="0"/>
                    <a:pt x="279" y="18"/>
                    <a:pt x="279" y="45"/>
                  </a:cubicBezTo>
                  <a:cubicBezTo>
                    <a:pt x="279" y="171"/>
                    <a:pt x="279" y="171"/>
                    <a:pt x="279" y="171"/>
                  </a:cubicBezTo>
                  <a:cubicBezTo>
                    <a:pt x="279" y="189"/>
                    <a:pt x="270" y="207"/>
                    <a:pt x="243" y="207"/>
                  </a:cubicBezTo>
                  <a:close/>
                  <a:moveTo>
                    <a:pt x="45" y="162"/>
                  </a:moveTo>
                  <a:lnTo>
                    <a:pt x="45" y="162"/>
                  </a:lnTo>
                  <a:cubicBezTo>
                    <a:pt x="234" y="162"/>
                    <a:pt x="234" y="162"/>
                    <a:pt x="234" y="162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45" y="54"/>
                    <a:pt x="45" y="54"/>
                    <a:pt x="45" y="54"/>
                  </a:cubicBezTo>
                  <a:lnTo>
                    <a:pt x="45" y="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1" name="Freeform 451">
              <a:extLst>
                <a:ext uri="{FF2B5EF4-FFF2-40B4-BE49-F238E27FC236}">
                  <a16:creationId xmlns:a16="http://schemas.microsoft.com/office/drawing/2014/main" id="{C720560B-A492-D045-BB8B-349EE453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470" y="10088893"/>
              <a:ext cx="250184" cy="221864"/>
            </a:xfrm>
            <a:custGeom>
              <a:avLst/>
              <a:gdLst>
                <a:gd name="T0" fmla="*/ 207 w 235"/>
                <a:gd name="T1" fmla="*/ 207 h 208"/>
                <a:gd name="T2" fmla="*/ 207 w 235"/>
                <a:gd name="T3" fmla="*/ 207 h 208"/>
                <a:gd name="T4" fmla="*/ 189 w 235"/>
                <a:gd name="T5" fmla="*/ 180 h 208"/>
                <a:gd name="T6" fmla="*/ 189 w 235"/>
                <a:gd name="T7" fmla="*/ 117 h 208"/>
                <a:gd name="T8" fmla="*/ 117 w 235"/>
                <a:gd name="T9" fmla="*/ 45 h 208"/>
                <a:gd name="T10" fmla="*/ 45 w 235"/>
                <a:gd name="T11" fmla="*/ 117 h 208"/>
                <a:gd name="T12" fmla="*/ 45 w 235"/>
                <a:gd name="T13" fmla="*/ 180 h 208"/>
                <a:gd name="T14" fmla="*/ 18 w 235"/>
                <a:gd name="T15" fmla="*/ 207 h 208"/>
                <a:gd name="T16" fmla="*/ 18 w 235"/>
                <a:gd name="T17" fmla="*/ 207 h 208"/>
                <a:gd name="T18" fmla="*/ 0 w 235"/>
                <a:gd name="T19" fmla="*/ 180 h 208"/>
                <a:gd name="T20" fmla="*/ 0 w 235"/>
                <a:gd name="T21" fmla="*/ 117 h 208"/>
                <a:gd name="T22" fmla="*/ 117 w 235"/>
                <a:gd name="T23" fmla="*/ 0 h 208"/>
                <a:gd name="T24" fmla="*/ 234 w 235"/>
                <a:gd name="T25" fmla="*/ 117 h 208"/>
                <a:gd name="T26" fmla="*/ 234 w 235"/>
                <a:gd name="T27" fmla="*/ 180 h 208"/>
                <a:gd name="T28" fmla="*/ 207 w 235"/>
                <a:gd name="T2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8">
                  <a:moveTo>
                    <a:pt x="207" y="207"/>
                  </a:moveTo>
                  <a:lnTo>
                    <a:pt x="207" y="207"/>
                  </a:lnTo>
                  <a:cubicBezTo>
                    <a:pt x="198" y="207"/>
                    <a:pt x="189" y="189"/>
                    <a:pt x="189" y="180"/>
                  </a:cubicBezTo>
                  <a:cubicBezTo>
                    <a:pt x="189" y="117"/>
                    <a:pt x="189" y="117"/>
                    <a:pt x="189" y="117"/>
                  </a:cubicBezTo>
                  <a:cubicBezTo>
                    <a:pt x="189" y="81"/>
                    <a:pt x="153" y="45"/>
                    <a:pt x="117" y="45"/>
                  </a:cubicBezTo>
                  <a:cubicBezTo>
                    <a:pt x="72" y="45"/>
                    <a:pt x="45" y="81"/>
                    <a:pt x="45" y="117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89"/>
                    <a:pt x="36" y="207"/>
                    <a:pt x="18" y="207"/>
                  </a:cubicBezTo>
                  <a:lnTo>
                    <a:pt x="18" y="207"/>
                  </a:lnTo>
                  <a:cubicBezTo>
                    <a:pt x="9" y="207"/>
                    <a:pt x="0" y="189"/>
                    <a:pt x="0" y="18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4"/>
                    <a:pt x="45" y="0"/>
                    <a:pt x="117" y="0"/>
                  </a:cubicBezTo>
                  <a:cubicBezTo>
                    <a:pt x="180" y="0"/>
                    <a:pt x="234" y="54"/>
                    <a:pt x="234" y="117"/>
                  </a:cubicBezTo>
                  <a:cubicBezTo>
                    <a:pt x="234" y="180"/>
                    <a:pt x="234" y="180"/>
                    <a:pt x="234" y="180"/>
                  </a:cubicBezTo>
                  <a:cubicBezTo>
                    <a:pt x="234" y="189"/>
                    <a:pt x="225" y="207"/>
                    <a:pt x="207" y="20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AB1369-E15E-564A-9A16-91A5D9FB033A}"/>
              </a:ext>
            </a:extLst>
          </p:cNvPr>
          <p:cNvGrpSpPr/>
          <p:nvPr/>
        </p:nvGrpSpPr>
        <p:grpSpPr>
          <a:xfrm>
            <a:off x="18832475" y="4178927"/>
            <a:ext cx="1789928" cy="1565250"/>
            <a:chOff x="18599243" y="4716983"/>
            <a:chExt cx="2256391" cy="1973162"/>
          </a:xfrm>
        </p:grpSpPr>
        <p:sp>
          <p:nvSpPr>
            <p:cNvPr id="305" name="Freeform 255">
              <a:extLst>
                <a:ext uri="{FF2B5EF4-FFF2-40B4-BE49-F238E27FC236}">
                  <a16:creationId xmlns:a16="http://schemas.microsoft.com/office/drawing/2014/main" id="{E3808197-3BB0-B246-B85C-8ABB4BB86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9243" y="4716983"/>
              <a:ext cx="2256391" cy="1973162"/>
            </a:xfrm>
            <a:custGeom>
              <a:avLst/>
              <a:gdLst>
                <a:gd name="T0" fmla="*/ 1520 w 2106"/>
                <a:gd name="T1" fmla="*/ 0 h 1844"/>
                <a:gd name="T2" fmla="*/ 1520 w 2106"/>
                <a:gd name="T3" fmla="*/ 0 h 1844"/>
                <a:gd name="T4" fmla="*/ 585 w 2106"/>
                <a:gd name="T5" fmla="*/ 0 h 1844"/>
                <a:gd name="T6" fmla="*/ 486 w 2106"/>
                <a:gd name="T7" fmla="*/ 63 h 1844"/>
                <a:gd name="T8" fmla="*/ 18 w 2106"/>
                <a:gd name="T9" fmla="*/ 863 h 1844"/>
                <a:gd name="T10" fmla="*/ 18 w 2106"/>
                <a:gd name="T11" fmla="*/ 980 h 1844"/>
                <a:gd name="T12" fmla="*/ 486 w 2106"/>
                <a:gd name="T13" fmla="*/ 1789 h 1844"/>
                <a:gd name="T14" fmla="*/ 585 w 2106"/>
                <a:gd name="T15" fmla="*/ 1843 h 1844"/>
                <a:gd name="T16" fmla="*/ 1520 w 2106"/>
                <a:gd name="T17" fmla="*/ 1843 h 1844"/>
                <a:gd name="T18" fmla="*/ 1619 w 2106"/>
                <a:gd name="T19" fmla="*/ 1789 h 1844"/>
                <a:gd name="T20" fmla="*/ 2087 w 2106"/>
                <a:gd name="T21" fmla="*/ 980 h 1844"/>
                <a:gd name="T22" fmla="*/ 2087 w 2106"/>
                <a:gd name="T23" fmla="*/ 863 h 1844"/>
                <a:gd name="T24" fmla="*/ 1619 w 2106"/>
                <a:gd name="T25" fmla="*/ 63 h 1844"/>
                <a:gd name="T26" fmla="*/ 1520 w 2106"/>
                <a:gd name="T27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6" h="1844">
                  <a:moveTo>
                    <a:pt x="1520" y="0"/>
                  </a:moveTo>
                  <a:lnTo>
                    <a:pt x="1520" y="0"/>
                  </a:lnTo>
                  <a:cubicBezTo>
                    <a:pt x="585" y="0"/>
                    <a:pt x="585" y="0"/>
                    <a:pt x="585" y="0"/>
                  </a:cubicBezTo>
                  <a:cubicBezTo>
                    <a:pt x="549" y="0"/>
                    <a:pt x="504" y="27"/>
                    <a:pt x="486" y="63"/>
                  </a:cubicBezTo>
                  <a:cubicBezTo>
                    <a:pt x="18" y="863"/>
                    <a:pt x="18" y="863"/>
                    <a:pt x="18" y="863"/>
                  </a:cubicBezTo>
                  <a:cubicBezTo>
                    <a:pt x="0" y="899"/>
                    <a:pt x="0" y="944"/>
                    <a:pt x="18" y="980"/>
                  </a:cubicBezTo>
                  <a:cubicBezTo>
                    <a:pt x="486" y="1789"/>
                    <a:pt x="486" y="1789"/>
                    <a:pt x="486" y="1789"/>
                  </a:cubicBezTo>
                  <a:cubicBezTo>
                    <a:pt x="504" y="1825"/>
                    <a:pt x="549" y="1843"/>
                    <a:pt x="585" y="1843"/>
                  </a:cubicBezTo>
                  <a:cubicBezTo>
                    <a:pt x="1520" y="1843"/>
                    <a:pt x="1520" y="1843"/>
                    <a:pt x="1520" y="1843"/>
                  </a:cubicBezTo>
                  <a:cubicBezTo>
                    <a:pt x="1556" y="1843"/>
                    <a:pt x="1592" y="1825"/>
                    <a:pt x="1619" y="1789"/>
                  </a:cubicBezTo>
                  <a:cubicBezTo>
                    <a:pt x="2087" y="980"/>
                    <a:pt x="2087" y="980"/>
                    <a:pt x="2087" y="980"/>
                  </a:cubicBezTo>
                  <a:cubicBezTo>
                    <a:pt x="2105" y="944"/>
                    <a:pt x="2105" y="899"/>
                    <a:pt x="2087" y="863"/>
                  </a:cubicBezTo>
                  <a:cubicBezTo>
                    <a:pt x="1619" y="63"/>
                    <a:pt x="1619" y="63"/>
                    <a:pt x="1619" y="63"/>
                  </a:cubicBezTo>
                  <a:cubicBezTo>
                    <a:pt x="1592" y="27"/>
                    <a:pt x="1556" y="0"/>
                    <a:pt x="152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2" name="Freeform 452">
              <a:extLst>
                <a:ext uri="{FF2B5EF4-FFF2-40B4-BE49-F238E27FC236}">
                  <a16:creationId xmlns:a16="http://schemas.microsoft.com/office/drawing/2014/main" id="{0EFCEA6E-B7FE-FA40-BAC3-FFE939E75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475" y="5392014"/>
              <a:ext cx="797763" cy="552295"/>
            </a:xfrm>
            <a:custGeom>
              <a:avLst/>
              <a:gdLst>
                <a:gd name="T0" fmla="*/ 710 w 747"/>
                <a:gd name="T1" fmla="*/ 513 h 514"/>
                <a:gd name="T2" fmla="*/ 710 w 747"/>
                <a:gd name="T3" fmla="*/ 513 h 514"/>
                <a:gd name="T4" fmla="*/ 36 w 747"/>
                <a:gd name="T5" fmla="*/ 513 h 514"/>
                <a:gd name="T6" fmla="*/ 0 w 747"/>
                <a:gd name="T7" fmla="*/ 477 h 514"/>
                <a:gd name="T8" fmla="*/ 0 w 747"/>
                <a:gd name="T9" fmla="*/ 36 h 514"/>
                <a:gd name="T10" fmla="*/ 36 w 747"/>
                <a:gd name="T11" fmla="*/ 0 h 514"/>
                <a:gd name="T12" fmla="*/ 710 w 747"/>
                <a:gd name="T13" fmla="*/ 0 h 514"/>
                <a:gd name="T14" fmla="*/ 746 w 747"/>
                <a:gd name="T15" fmla="*/ 36 h 514"/>
                <a:gd name="T16" fmla="*/ 746 w 747"/>
                <a:gd name="T17" fmla="*/ 477 h 514"/>
                <a:gd name="T18" fmla="*/ 710 w 747"/>
                <a:gd name="T19" fmla="*/ 513 h 514"/>
                <a:gd name="T20" fmla="*/ 45 w 747"/>
                <a:gd name="T21" fmla="*/ 468 h 514"/>
                <a:gd name="T22" fmla="*/ 45 w 747"/>
                <a:gd name="T23" fmla="*/ 468 h 514"/>
                <a:gd name="T24" fmla="*/ 701 w 747"/>
                <a:gd name="T25" fmla="*/ 468 h 514"/>
                <a:gd name="T26" fmla="*/ 701 w 747"/>
                <a:gd name="T27" fmla="*/ 45 h 514"/>
                <a:gd name="T28" fmla="*/ 45 w 747"/>
                <a:gd name="T29" fmla="*/ 45 h 514"/>
                <a:gd name="T30" fmla="*/ 45 w 747"/>
                <a:gd name="T31" fmla="*/ 46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514">
                  <a:moveTo>
                    <a:pt x="710" y="513"/>
                  </a:moveTo>
                  <a:lnTo>
                    <a:pt x="710" y="513"/>
                  </a:lnTo>
                  <a:cubicBezTo>
                    <a:pt x="36" y="513"/>
                    <a:pt x="36" y="513"/>
                    <a:pt x="36" y="513"/>
                  </a:cubicBezTo>
                  <a:cubicBezTo>
                    <a:pt x="9" y="513"/>
                    <a:pt x="0" y="495"/>
                    <a:pt x="0" y="4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9" y="0"/>
                    <a:pt x="36" y="0"/>
                  </a:cubicBezTo>
                  <a:cubicBezTo>
                    <a:pt x="710" y="0"/>
                    <a:pt x="710" y="0"/>
                    <a:pt x="710" y="0"/>
                  </a:cubicBezTo>
                  <a:cubicBezTo>
                    <a:pt x="737" y="0"/>
                    <a:pt x="746" y="18"/>
                    <a:pt x="746" y="36"/>
                  </a:cubicBezTo>
                  <a:cubicBezTo>
                    <a:pt x="746" y="477"/>
                    <a:pt x="746" y="477"/>
                    <a:pt x="746" y="477"/>
                  </a:cubicBezTo>
                  <a:cubicBezTo>
                    <a:pt x="746" y="495"/>
                    <a:pt x="737" y="513"/>
                    <a:pt x="710" y="513"/>
                  </a:cubicBezTo>
                  <a:close/>
                  <a:moveTo>
                    <a:pt x="45" y="468"/>
                  </a:moveTo>
                  <a:lnTo>
                    <a:pt x="45" y="468"/>
                  </a:lnTo>
                  <a:cubicBezTo>
                    <a:pt x="701" y="468"/>
                    <a:pt x="701" y="468"/>
                    <a:pt x="701" y="468"/>
                  </a:cubicBezTo>
                  <a:cubicBezTo>
                    <a:pt x="701" y="45"/>
                    <a:pt x="701" y="45"/>
                    <a:pt x="701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46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3" name="Freeform 453">
              <a:extLst>
                <a:ext uri="{FF2B5EF4-FFF2-40B4-BE49-F238E27FC236}">
                  <a16:creationId xmlns:a16="http://schemas.microsoft.com/office/drawing/2014/main" id="{05893268-919F-2547-B12D-EAA001F6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8743" y="5982073"/>
              <a:ext cx="1062110" cy="37764"/>
            </a:xfrm>
            <a:custGeom>
              <a:avLst/>
              <a:gdLst>
                <a:gd name="T0" fmla="*/ 971 w 990"/>
                <a:gd name="T1" fmla="*/ 36 h 37"/>
                <a:gd name="T2" fmla="*/ 971 w 990"/>
                <a:gd name="T3" fmla="*/ 36 h 37"/>
                <a:gd name="T4" fmla="*/ 18 w 990"/>
                <a:gd name="T5" fmla="*/ 36 h 37"/>
                <a:gd name="T6" fmla="*/ 0 w 990"/>
                <a:gd name="T7" fmla="*/ 18 h 37"/>
                <a:gd name="T8" fmla="*/ 18 w 990"/>
                <a:gd name="T9" fmla="*/ 0 h 37"/>
                <a:gd name="T10" fmla="*/ 971 w 990"/>
                <a:gd name="T11" fmla="*/ 0 h 37"/>
                <a:gd name="T12" fmla="*/ 989 w 990"/>
                <a:gd name="T13" fmla="*/ 18 h 37"/>
                <a:gd name="T14" fmla="*/ 971 w 990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0" h="37">
                  <a:moveTo>
                    <a:pt x="971" y="36"/>
                  </a:moveTo>
                  <a:lnTo>
                    <a:pt x="971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80" y="0"/>
                    <a:pt x="989" y="9"/>
                    <a:pt x="989" y="18"/>
                  </a:cubicBezTo>
                  <a:cubicBezTo>
                    <a:pt x="989" y="27"/>
                    <a:pt x="980" y="36"/>
                    <a:pt x="971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4" name="Freeform 454">
              <a:extLst>
                <a:ext uri="{FF2B5EF4-FFF2-40B4-BE49-F238E27FC236}">
                  <a16:creationId xmlns:a16="http://schemas.microsoft.com/office/drawing/2014/main" id="{DC87C8E7-C725-704E-B718-ED586202F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7934" y="5731889"/>
              <a:ext cx="99132" cy="108570"/>
            </a:xfrm>
            <a:custGeom>
              <a:avLst/>
              <a:gdLst>
                <a:gd name="T0" fmla="*/ 36 w 91"/>
                <a:gd name="T1" fmla="*/ 99 h 100"/>
                <a:gd name="T2" fmla="*/ 36 w 91"/>
                <a:gd name="T3" fmla="*/ 99 h 100"/>
                <a:gd name="T4" fmla="*/ 36 w 91"/>
                <a:gd name="T5" fmla="*/ 99 h 100"/>
                <a:gd name="T6" fmla="*/ 27 w 91"/>
                <a:gd name="T7" fmla="*/ 90 h 100"/>
                <a:gd name="T8" fmla="*/ 0 w 91"/>
                <a:gd name="T9" fmla="*/ 9 h 100"/>
                <a:gd name="T10" fmla="*/ 0 w 91"/>
                <a:gd name="T11" fmla="*/ 0 h 100"/>
                <a:gd name="T12" fmla="*/ 9 w 91"/>
                <a:gd name="T13" fmla="*/ 0 h 100"/>
                <a:gd name="T14" fmla="*/ 90 w 91"/>
                <a:gd name="T15" fmla="*/ 45 h 100"/>
                <a:gd name="T16" fmla="*/ 90 w 91"/>
                <a:gd name="T17" fmla="*/ 54 h 100"/>
                <a:gd name="T18" fmla="*/ 90 w 91"/>
                <a:gd name="T19" fmla="*/ 54 h 100"/>
                <a:gd name="T20" fmla="*/ 54 w 91"/>
                <a:gd name="T21" fmla="*/ 63 h 100"/>
                <a:gd name="T22" fmla="*/ 45 w 91"/>
                <a:gd name="T23" fmla="*/ 90 h 100"/>
                <a:gd name="T24" fmla="*/ 36 w 91"/>
                <a:gd name="T25" fmla="*/ 99 h 100"/>
                <a:gd name="T26" fmla="*/ 18 w 91"/>
                <a:gd name="T27" fmla="*/ 18 h 100"/>
                <a:gd name="T28" fmla="*/ 18 w 91"/>
                <a:gd name="T29" fmla="*/ 18 h 100"/>
                <a:gd name="T30" fmla="*/ 36 w 91"/>
                <a:gd name="T31" fmla="*/ 72 h 100"/>
                <a:gd name="T32" fmla="*/ 45 w 91"/>
                <a:gd name="T33" fmla="*/ 54 h 100"/>
                <a:gd name="T34" fmla="*/ 45 w 91"/>
                <a:gd name="T35" fmla="*/ 45 h 100"/>
                <a:gd name="T36" fmla="*/ 63 w 91"/>
                <a:gd name="T37" fmla="*/ 45 h 100"/>
                <a:gd name="T38" fmla="*/ 18 w 91"/>
                <a:gd name="T39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100">
                  <a:moveTo>
                    <a:pt x="36" y="99"/>
                  </a:moveTo>
                  <a:lnTo>
                    <a:pt x="36" y="99"/>
                  </a:lnTo>
                  <a:lnTo>
                    <a:pt x="36" y="99"/>
                  </a:lnTo>
                  <a:cubicBezTo>
                    <a:pt x="36" y="99"/>
                    <a:pt x="27" y="99"/>
                    <a:pt x="27" y="90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5"/>
                    <a:pt x="90" y="45"/>
                    <a:pt x="90" y="54"/>
                  </a:cubicBezTo>
                  <a:lnTo>
                    <a:pt x="90" y="54"/>
                  </a:lnTo>
                  <a:cubicBezTo>
                    <a:pt x="54" y="63"/>
                    <a:pt x="54" y="63"/>
                    <a:pt x="54" y="63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9"/>
                    <a:pt x="36" y="99"/>
                    <a:pt x="36" y="99"/>
                  </a:cubicBezTo>
                  <a:close/>
                  <a:moveTo>
                    <a:pt x="18" y="18"/>
                  </a:moveTo>
                  <a:lnTo>
                    <a:pt x="18" y="18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18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5" name="Freeform 455">
              <a:extLst>
                <a:ext uri="{FF2B5EF4-FFF2-40B4-BE49-F238E27FC236}">
                  <a16:creationId xmlns:a16="http://schemas.microsoft.com/office/drawing/2014/main" id="{5679FE42-43D2-ED46-B089-5485E546B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5138" y="5779093"/>
              <a:ext cx="47205" cy="56646"/>
            </a:xfrm>
            <a:custGeom>
              <a:avLst/>
              <a:gdLst>
                <a:gd name="T0" fmla="*/ 36 w 46"/>
                <a:gd name="T1" fmla="*/ 54 h 55"/>
                <a:gd name="T2" fmla="*/ 36 w 46"/>
                <a:gd name="T3" fmla="*/ 54 h 55"/>
                <a:gd name="T4" fmla="*/ 27 w 46"/>
                <a:gd name="T5" fmla="*/ 45 h 55"/>
                <a:gd name="T6" fmla="*/ 0 w 46"/>
                <a:gd name="T7" fmla="*/ 18 h 55"/>
                <a:gd name="T8" fmla="*/ 0 w 46"/>
                <a:gd name="T9" fmla="*/ 9 h 55"/>
                <a:gd name="T10" fmla="*/ 9 w 46"/>
                <a:gd name="T11" fmla="*/ 9 h 55"/>
                <a:gd name="T12" fmla="*/ 36 w 46"/>
                <a:gd name="T13" fmla="*/ 45 h 55"/>
                <a:gd name="T14" fmla="*/ 36 w 46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5">
                  <a:moveTo>
                    <a:pt x="36" y="54"/>
                  </a:moveTo>
                  <a:lnTo>
                    <a:pt x="36" y="54"/>
                  </a:lnTo>
                  <a:cubicBezTo>
                    <a:pt x="27" y="54"/>
                    <a:pt x="27" y="54"/>
                    <a:pt x="27" y="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9" y="9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5" y="45"/>
                    <a:pt x="36" y="45"/>
                    <a:pt x="36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6" name="Freeform 456">
              <a:extLst>
                <a:ext uri="{FF2B5EF4-FFF2-40B4-BE49-F238E27FC236}">
                  <a16:creationId xmlns:a16="http://schemas.microsoft.com/office/drawing/2014/main" id="{1DDA3FAB-7602-7B47-B59A-0E6CFD5D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2781" y="5467542"/>
              <a:ext cx="339875" cy="396521"/>
            </a:xfrm>
            <a:custGeom>
              <a:avLst/>
              <a:gdLst>
                <a:gd name="T0" fmla="*/ 163 w 316"/>
                <a:gd name="T1" fmla="*/ 369 h 370"/>
                <a:gd name="T2" fmla="*/ 163 w 316"/>
                <a:gd name="T3" fmla="*/ 369 h 370"/>
                <a:gd name="T4" fmla="*/ 154 w 316"/>
                <a:gd name="T5" fmla="*/ 369 h 370"/>
                <a:gd name="T6" fmla="*/ 63 w 316"/>
                <a:gd name="T7" fmla="*/ 297 h 370"/>
                <a:gd name="T8" fmla="*/ 0 w 316"/>
                <a:gd name="T9" fmla="*/ 81 h 370"/>
                <a:gd name="T10" fmla="*/ 10 w 316"/>
                <a:gd name="T11" fmla="*/ 63 h 370"/>
                <a:gd name="T12" fmla="*/ 28 w 316"/>
                <a:gd name="T13" fmla="*/ 45 h 370"/>
                <a:gd name="T14" fmla="*/ 135 w 316"/>
                <a:gd name="T15" fmla="*/ 9 h 370"/>
                <a:gd name="T16" fmla="*/ 180 w 316"/>
                <a:gd name="T17" fmla="*/ 9 h 370"/>
                <a:gd name="T18" fmla="*/ 288 w 316"/>
                <a:gd name="T19" fmla="*/ 45 h 370"/>
                <a:gd name="T20" fmla="*/ 306 w 316"/>
                <a:gd name="T21" fmla="*/ 54 h 370"/>
                <a:gd name="T22" fmla="*/ 315 w 316"/>
                <a:gd name="T23" fmla="*/ 81 h 370"/>
                <a:gd name="T24" fmla="*/ 252 w 316"/>
                <a:gd name="T25" fmla="*/ 297 h 370"/>
                <a:gd name="T26" fmla="*/ 163 w 316"/>
                <a:gd name="T27" fmla="*/ 369 h 370"/>
                <a:gd name="T28" fmla="*/ 163 w 316"/>
                <a:gd name="T29" fmla="*/ 36 h 370"/>
                <a:gd name="T30" fmla="*/ 163 w 316"/>
                <a:gd name="T31" fmla="*/ 36 h 370"/>
                <a:gd name="T32" fmla="*/ 154 w 316"/>
                <a:gd name="T33" fmla="*/ 36 h 370"/>
                <a:gd name="T34" fmla="*/ 36 w 316"/>
                <a:gd name="T35" fmla="*/ 72 h 370"/>
                <a:gd name="T36" fmla="*/ 28 w 316"/>
                <a:gd name="T37" fmla="*/ 81 h 370"/>
                <a:gd name="T38" fmla="*/ 28 w 316"/>
                <a:gd name="T39" fmla="*/ 81 h 370"/>
                <a:gd name="T40" fmla="*/ 91 w 316"/>
                <a:gd name="T41" fmla="*/ 279 h 370"/>
                <a:gd name="T42" fmla="*/ 163 w 316"/>
                <a:gd name="T43" fmla="*/ 333 h 370"/>
                <a:gd name="T44" fmla="*/ 226 w 316"/>
                <a:gd name="T45" fmla="*/ 279 h 370"/>
                <a:gd name="T46" fmla="*/ 288 w 316"/>
                <a:gd name="T47" fmla="*/ 81 h 370"/>
                <a:gd name="T48" fmla="*/ 288 w 316"/>
                <a:gd name="T49" fmla="*/ 81 h 370"/>
                <a:gd name="T50" fmla="*/ 279 w 316"/>
                <a:gd name="T51" fmla="*/ 72 h 370"/>
                <a:gd name="T52" fmla="*/ 163 w 316"/>
                <a:gd name="T53" fmla="*/ 3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6" h="370">
                  <a:moveTo>
                    <a:pt x="163" y="369"/>
                  </a:moveTo>
                  <a:lnTo>
                    <a:pt x="163" y="369"/>
                  </a:lnTo>
                  <a:cubicBezTo>
                    <a:pt x="154" y="369"/>
                    <a:pt x="154" y="369"/>
                    <a:pt x="154" y="369"/>
                  </a:cubicBezTo>
                  <a:cubicBezTo>
                    <a:pt x="154" y="369"/>
                    <a:pt x="91" y="342"/>
                    <a:pt x="63" y="297"/>
                  </a:cubicBezTo>
                  <a:cubicBezTo>
                    <a:pt x="19" y="234"/>
                    <a:pt x="0" y="126"/>
                    <a:pt x="0" y="81"/>
                  </a:cubicBezTo>
                  <a:cubicBezTo>
                    <a:pt x="0" y="72"/>
                    <a:pt x="0" y="63"/>
                    <a:pt x="10" y="63"/>
                  </a:cubicBezTo>
                  <a:cubicBezTo>
                    <a:pt x="10" y="54"/>
                    <a:pt x="19" y="45"/>
                    <a:pt x="28" y="45"/>
                  </a:cubicBezTo>
                  <a:cubicBezTo>
                    <a:pt x="82" y="45"/>
                    <a:pt x="118" y="18"/>
                    <a:pt x="135" y="9"/>
                  </a:cubicBezTo>
                  <a:cubicBezTo>
                    <a:pt x="154" y="0"/>
                    <a:pt x="163" y="0"/>
                    <a:pt x="180" y="9"/>
                  </a:cubicBezTo>
                  <a:cubicBezTo>
                    <a:pt x="198" y="18"/>
                    <a:pt x="234" y="45"/>
                    <a:pt x="288" y="45"/>
                  </a:cubicBezTo>
                  <a:cubicBezTo>
                    <a:pt x="297" y="45"/>
                    <a:pt x="306" y="54"/>
                    <a:pt x="306" y="54"/>
                  </a:cubicBezTo>
                  <a:cubicBezTo>
                    <a:pt x="315" y="63"/>
                    <a:pt x="315" y="72"/>
                    <a:pt x="315" y="81"/>
                  </a:cubicBezTo>
                  <a:cubicBezTo>
                    <a:pt x="315" y="126"/>
                    <a:pt x="297" y="234"/>
                    <a:pt x="252" y="297"/>
                  </a:cubicBezTo>
                  <a:cubicBezTo>
                    <a:pt x="226" y="342"/>
                    <a:pt x="163" y="369"/>
                    <a:pt x="163" y="369"/>
                  </a:cubicBezTo>
                  <a:close/>
                  <a:moveTo>
                    <a:pt x="163" y="36"/>
                  </a:moveTo>
                  <a:lnTo>
                    <a:pt x="163" y="36"/>
                  </a:lnTo>
                  <a:cubicBezTo>
                    <a:pt x="154" y="36"/>
                    <a:pt x="154" y="36"/>
                    <a:pt x="154" y="36"/>
                  </a:cubicBezTo>
                  <a:cubicBezTo>
                    <a:pt x="135" y="45"/>
                    <a:pt x="99" y="72"/>
                    <a:pt x="36" y="72"/>
                  </a:cubicBezTo>
                  <a:cubicBezTo>
                    <a:pt x="28" y="72"/>
                    <a:pt x="28" y="81"/>
                    <a:pt x="28" y="81"/>
                  </a:cubicBezTo>
                  <a:lnTo>
                    <a:pt x="28" y="81"/>
                  </a:lnTo>
                  <a:cubicBezTo>
                    <a:pt x="36" y="117"/>
                    <a:pt x="46" y="216"/>
                    <a:pt x="91" y="279"/>
                  </a:cubicBezTo>
                  <a:cubicBezTo>
                    <a:pt x="108" y="306"/>
                    <a:pt x="144" y="333"/>
                    <a:pt x="163" y="333"/>
                  </a:cubicBezTo>
                  <a:cubicBezTo>
                    <a:pt x="171" y="333"/>
                    <a:pt x="207" y="306"/>
                    <a:pt x="226" y="279"/>
                  </a:cubicBezTo>
                  <a:cubicBezTo>
                    <a:pt x="270" y="216"/>
                    <a:pt x="279" y="117"/>
                    <a:pt x="288" y="81"/>
                  </a:cubicBezTo>
                  <a:lnTo>
                    <a:pt x="288" y="81"/>
                  </a:lnTo>
                  <a:cubicBezTo>
                    <a:pt x="288" y="72"/>
                    <a:pt x="288" y="72"/>
                    <a:pt x="279" y="72"/>
                  </a:cubicBezTo>
                  <a:cubicBezTo>
                    <a:pt x="216" y="72"/>
                    <a:pt x="180" y="45"/>
                    <a:pt x="163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7" name="Freeform 457">
              <a:extLst>
                <a:ext uri="{FF2B5EF4-FFF2-40B4-BE49-F238E27FC236}">
                  <a16:creationId xmlns:a16="http://schemas.microsoft.com/office/drawing/2014/main" id="{BBD5DBCE-CF7D-364C-860B-3842C4D3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7190" y="5651639"/>
              <a:ext cx="146334" cy="99132"/>
            </a:xfrm>
            <a:custGeom>
              <a:avLst/>
              <a:gdLst>
                <a:gd name="T0" fmla="*/ 99 w 136"/>
                <a:gd name="T1" fmla="*/ 90 h 91"/>
                <a:gd name="T2" fmla="*/ 99 w 136"/>
                <a:gd name="T3" fmla="*/ 90 h 91"/>
                <a:gd name="T4" fmla="*/ 36 w 136"/>
                <a:gd name="T5" fmla="*/ 90 h 91"/>
                <a:gd name="T6" fmla="*/ 0 w 136"/>
                <a:gd name="T7" fmla="*/ 63 h 91"/>
                <a:gd name="T8" fmla="*/ 0 w 136"/>
                <a:gd name="T9" fmla="*/ 27 h 91"/>
                <a:gd name="T10" fmla="*/ 36 w 136"/>
                <a:gd name="T11" fmla="*/ 0 h 91"/>
                <a:gd name="T12" fmla="*/ 99 w 136"/>
                <a:gd name="T13" fmla="*/ 0 h 91"/>
                <a:gd name="T14" fmla="*/ 135 w 136"/>
                <a:gd name="T15" fmla="*/ 27 h 91"/>
                <a:gd name="T16" fmla="*/ 135 w 136"/>
                <a:gd name="T17" fmla="*/ 63 h 91"/>
                <a:gd name="T18" fmla="*/ 99 w 136"/>
                <a:gd name="T19" fmla="*/ 90 h 91"/>
                <a:gd name="T20" fmla="*/ 36 w 136"/>
                <a:gd name="T21" fmla="*/ 63 h 91"/>
                <a:gd name="T22" fmla="*/ 36 w 136"/>
                <a:gd name="T23" fmla="*/ 63 h 91"/>
                <a:gd name="T24" fmla="*/ 99 w 136"/>
                <a:gd name="T25" fmla="*/ 63 h 91"/>
                <a:gd name="T26" fmla="*/ 99 w 136"/>
                <a:gd name="T27" fmla="*/ 27 h 91"/>
                <a:gd name="T28" fmla="*/ 36 w 136"/>
                <a:gd name="T29" fmla="*/ 27 h 91"/>
                <a:gd name="T30" fmla="*/ 36 w 136"/>
                <a:gd name="T31" fmla="*/ 6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91">
                  <a:moveTo>
                    <a:pt x="99" y="90"/>
                  </a:moveTo>
                  <a:lnTo>
                    <a:pt x="99" y="90"/>
                  </a:lnTo>
                  <a:cubicBezTo>
                    <a:pt x="36" y="90"/>
                    <a:pt x="36" y="90"/>
                    <a:pt x="36" y="90"/>
                  </a:cubicBezTo>
                  <a:cubicBezTo>
                    <a:pt x="17" y="90"/>
                    <a:pt x="0" y="81"/>
                    <a:pt x="0" y="6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7" y="0"/>
                    <a:pt x="36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6" y="0"/>
                    <a:pt x="135" y="9"/>
                    <a:pt x="135" y="27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81"/>
                    <a:pt x="116" y="90"/>
                    <a:pt x="99" y="90"/>
                  </a:cubicBezTo>
                  <a:close/>
                  <a:moveTo>
                    <a:pt x="36" y="63"/>
                  </a:moveTo>
                  <a:lnTo>
                    <a:pt x="36" y="63"/>
                  </a:lnTo>
                  <a:cubicBezTo>
                    <a:pt x="99" y="63"/>
                    <a:pt x="99" y="63"/>
                    <a:pt x="99" y="63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36" y="27"/>
                    <a:pt x="36" y="27"/>
                    <a:pt x="36" y="27"/>
                  </a:cubicBezTo>
                  <a:lnTo>
                    <a:pt x="36" y="6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8" name="Freeform 458">
              <a:extLst>
                <a:ext uri="{FF2B5EF4-FFF2-40B4-BE49-F238E27FC236}">
                  <a16:creationId xmlns:a16="http://schemas.microsoft.com/office/drawing/2014/main" id="{D7459266-3B74-8145-AD9D-867627283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6631" y="5585552"/>
              <a:ext cx="127452" cy="99132"/>
            </a:xfrm>
            <a:custGeom>
              <a:avLst/>
              <a:gdLst>
                <a:gd name="T0" fmla="*/ 99 w 118"/>
                <a:gd name="T1" fmla="*/ 90 h 91"/>
                <a:gd name="T2" fmla="*/ 99 w 118"/>
                <a:gd name="T3" fmla="*/ 90 h 91"/>
                <a:gd name="T4" fmla="*/ 81 w 118"/>
                <a:gd name="T5" fmla="*/ 81 h 91"/>
                <a:gd name="T6" fmla="*/ 81 w 118"/>
                <a:gd name="T7" fmla="*/ 54 h 91"/>
                <a:gd name="T8" fmla="*/ 55 w 118"/>
                <a:gd name="T9" fmla="*/ 27 h 91"/>
                <a:gd name="T10" fmla="*/ 36 w 118"/>
                <a:gd name="T11" fmla="*/ 54 h 91"/>
                <a:gd name="T12" fmla="*/ 36 w 118"/>
                <a:gd name="T13" fmla="*/ 81 h 91"/>
                <a:gd name="T14" fmla="*/ 19 w 118"/>
                <a:gd name="T15" fmla="*/ 90 h 91"/>
                <a:gd name="T16" fmla="*/ 19 w 118"/>
                <a:gd name="T17" fmla="*/ 90 h 91"/>
                <a:gd name="T18" fmla="*/ 0 w 118"/>
                <a:gd name="T19" fmla="*/ 81 h 91"/>
                <a:gd name="T20" fmla="*/ 0 w 118"/>
                <a:gd name="T21" fmla="*/ 54 h 91"/>
                <a:gd name="T22" fmla="*/ 55 w 118"/>
                <a:gd name="T23" fmla="*/ 0 h 91"/>
                <a:gd name="T24" fmla="*/ 117 w 118"/>
                <a:gd name="T25" fmla="*/ 54 h 91"/>
                <a:gd name="T26" fmla="*/ 117 w 118"/>
                <a:gd name="T27" fmla="*/ 81 h 91"/>
                <a:gd name="T28" fmla="*/ 99 w 118"/>
                <a:gd name="T2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91">
                  <a:moveTo>
                    <a:pt x="99" y="90"/>
                  </a:moveTo>
                  <a:lnTo>
                    <a:pt x="99" y="90"/>
                  </a:lnTo>
                  <a:cubicBezTo>
                    <a:pt x="91" y="90"/>
                    <a:pt x="81" y="90"/>
                    <a:pt x="81" y="81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1" y="36"/>
                    <a:pt x="72" y="27"/>
                    <a:pt x="55" y="27"/>
                  </a:cubicBezTo>
                  <a:cubicBezTo>
                    <a:pt x="45" y="27"/>
                    <a:pt x="36" y="36"/>
                    <a:pt x="36" y="5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1"/>
                    <a:pt x="28" y="90"/>
                    <a:pt x="19" y="90"/>
                  </a:cubicBezTo>
                  <a:lnTo>
                    <a:pt x="19" y="90"/>
                  </a:lnTo>
                  <a:cubicBezTo>
                    <a:pt x="9" y="90"/>
                    <a:pt x="0" y="90"/>
                    <a:pt x="0" y="8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8"/>
                    <a:pt x="28" y="0"/>
                    <a:pt x="55" y="0"/>
                  </a:cubicBezTo>
                  <a:cubicBezTo>
                    <a:pt x="91" y="0"/>
                    <a:pt x="117" y="18"/>
                    <a:pt x="117" y="54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1"/>
                    <a:pt x="108" y="90"/>
                    <a:pt x="99" y="9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DCF4B3-9DA5-E847-88C5-3B6BB5D8E76B}"/>
              </a:ext>
            </a:extLst>
          </p:cNvPr>
          <p:cNvGrpSpPr/>
          <p:nvPr/>
        </p:nvGrpSpPr>
        <p:grpSpPr>
          <a:xfrm>
            <a:off x="18832475" y="8761543"/>
            <a:ext cx="1789928" cy="1557760"/>
            <a:chOff x="18599243" y="9300574"/>
            <a:chExt cx="2256391" cy="1963721"/>
          </a:xfrm>
        </p:grpSpPr>
        <p:sp>
          <p:nvSpPr>
            <p:cNvPr id="368" name="Freeform 318">
              <a:extLst>
                <a:ext uri="{FF2B5EF4-FFF2-40B4-BE49-F238E27FC236}">
                  <a16:creationId xmlns:a16="http://schemas.microsoft.com/office/drawing/2014/main" id="{DDB4E286-3324-4A46-8F35-1974143E4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9243" y="9300574"/>
              <a:ext cx="2256391" cy="1963721"/>
            </a:xfrm>
            <a:custGeom>
              <a:avLst/>
              <a:gdLst>
                <a:gd name="T0" fmla="*/ 1520 w 2106"/>
                <a:gd name="T1" fmla="*/ 0 h 1835"/>
                <a:gd name="T2" fmla="*/ 1520 w 2106"/>
                <a:gd name="T3" fmla="*/ 0 h 1835"/>
                <a:gd name="T4" fmla="*/ 585 w 2106"/>
                <a:gd name="T5" fmla="*/ 0 h 1835"/>
                <a:gd name="T6" fmla="*/ 486 w 2106"/>
                <a:gd name="T7" fmla="*/ 54 h 1835"/>
                <a:gd name="T8" fmla="*/ 18 w 2106"/>
                <a:gd name="T9" fmla="*/ 863 h 1835"/>
                <a:gd name="T10" fmla="*/ 18 w 2106"/>
                <a:gd name="T11" fmla="*/ 971 h 1835"/>
                <a:gd name="T12" fmla="*/ 486 w 2106"/>
                <a:gd name="T13" fmla="*/ 1781 h 1835"/>
                <a:gd name="T14" fmla="*/ 585 w 2106"/>
                <a:gd name="T15" fmla="*/ 1834 h 1835"/>
                <a:gd name="T16" fmla="*/ 1520 w 2106"/>
                <a:gd name="T17" fmla="*/ 1834 h 1835"/>
                <a:gd name="T18" fmla="*/ 1619 w 2106"/>
                <a:gd name="T19" fmla="*/ 1781 h 1835"/>
                <a:gd name="T20" fmla="*/ 2087 w 2106"/>
                <a:gd name="T21" fmla="*/ 971 h 1835"/>
                <a:gd name="T22" fmla="*/ 2087 w 2106"/>
                <a:gd name="T23" fmla="*/ 863 h 1835"/>
                <a:gd name="T24" fmla="*/ 1619 w 2106"/>
                <a:gd name="T25" fmla="*/ 54 h 1835"/>
                <a:gd name="T26" fmla="*/ 1520 w 2106"/>
                <a:gd name="T27" fmla="*/ 0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6" h="1835">
                  <a:moveTo>
                    <a:pt x="1520" y="0"/>
                  </a:moveTo>
                  <a:lnTo>
                    <a:pt x="1520" y="0"/>
                  </a:lnTo>
                  <a:cubicBezTo>
                    <a:pt x="585" y="0"/>
                    <a:pt x="585" y="0"/>
                    <a:pt x="585" y="0"/>
                  </a:cubicBezTo>
                  <a:cubicBezTo>
                    <a:pt x="549" y="0"/>
                    <a:pt x="504" y="18"/>
                    <a:pt x="486" y="54"/>
                  </a:cubicBezTo>
                  <a:cubicBezTo>
                    <a:pt x="18" y="863"/>
                    <a:pt x="18" y="863"/>
                    <a:pt x="18" y="863"/>
                  </a:cubicBezTo>
                  <a:cubicBezTo>
                    <a:pt x="0" y="899"/>
                    <a:pt x="0" y="935"/>
                    <a:pt x="18" y="971"/>
                  </a:cubicBezTo>
                  <a:cubicBezTo>
                    <a:pt x="486" y="1781"/>
                    <a:pt x="486" y="1781"/>
                    <a:pt x="486" y="1781"/>
                  </a:cubicBezTo>
                  <a:cubicBezTo>
                    <a:pt x="504" y="1817"/>
                    <a:pt x="549" y="1834"/>
                    <a:pt x="585" y="1834"/>
                  </a:cubicBezTo>
                  <a:cubicBezTo>
                    <a:pt x="1520" y="1834"/>
                    <a:pt x="1520" y="1834"/>
                    <a:pt x="1520" y="1834"/>
                  </a:cubicBezTo>
                  <a:cubicBezTo>
                    <a:pt x="1556" y="1834"/>
                    <a:pt x="1592" y="1817"/>
                    <a:pt x="1619" y="1781"/>
                  </a:cubicBezTo>
                  <a:cubicBezTo>
                    <a:pt x="2087" y="971"/>
                    <a:pt x="2087" y="971"/>
                    <a:pt x="2087" y="971"/>
                  </a:cubicBezTo>
                  <a:cubicBezTo>
                    <a:pt x="2105" y="935"/>
                    <a:pt x="2105" y="899"/>
                    <a:pt x="2087" y="863"/>
                  </a:cubicBezTo>
                  <a:cubicBezTo>
                    <a:pt x="1619" y="54"/>
                    <a:pt x="1619" y="54"/>
                    <a:pt x="1619" y="54"/>
                  </a:cubicBezTo>
                  <a:cubicBezTo>
                    <a:pt x="1592" y="18"/>
                    <a:pt x="1556" y="0"/>
                    <a:pt x="152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9" name="Freeform 459">
              <a:extLst>
                <a:ext uri="{FF2B5EF4-FFF2-40B4-BE49-F238E27FC236}">
                  <a16:creationId xmlns:a16="http://schemas.microsoft.com/office/drawing/2014/main" id="{04352B00-9084-4045-9C70-E32299F94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1291" y="10447650"/>
              <a:ext cx="557017" cy="202982"/>
            </a:xfrm>
            <a:custGeom>
              <a:avLst/>
              <a:gdLst>
                <a:gd name="T0" fmla="*/ 261 w 522"/>
                <a:gd name="T1" fmla="*/ 189 h 190"/>
                <a:gd name="T2" fmla="*/ 261 w 522"/>
                <a:gd name="T3" fmla="*/ 189 h 190"/>
                <a:gd name="T4" fmla="*/ 90 w 522"/>
                <a:gd name="T5" fmla="*/ 180 h 190"/>
                <a:gd name="T6" fmla="*/ 36 w 522"/>
                <a:gd name="T7" fmla="*/ 162 h 190"/>
                <a:gd name="T8" fmla="*/ 0 w 522"/>
                <a:gd name="T9" fmla="*/ 117 h 190"/>
                <a:gd name="T10" fmla="*/ 0 w 522"/>
                <a:gd name="T11" fmla="*/ 18 h 190"/>
                <a:gd name="T12" fmla="*/ 27 w 522"/>
                <a:gd name="T13" fmla="*/ 0 h 190"/>
                <a:gd name="T14" fmla="*/ 27 w 522"/>
                <a:gd name="T15" fmla="*/ 0 h 190"/>
                <a:gd name="T16" fmla="*/ 45 w 522"/>
                <a:gd name="T17" fmla="*/ 18 h 190"/>
                <a:gd name="T18" fmla="*/ 108 w 522"/>
                <a:gd name="T19" fmla="*/ 36 h 190"/>
                <a:gd name="T20" fmla="*/ 243 w 522"/>
                <a:gd name="T21" fmla="*/ 45 h 190"/>
                <a:gd name="T22" fmla="*/ 279 w 522"/>
                <a:gd name="T23" fmla="*/ 45 h 190"/>
                <a:gd name="T24" fmla="*/ 413 w 522"/>
                <a:gd name="T25" fmla="*/ 36 h 190"/>
                <a:gd name="T26" fmla="*/ 477 w 522"/>
                <a:gd name="T27" fmla="*/ 18 h 190"/>
                <a:gd name="T28" fmla="*/ 495 w 522"/>
                <a:gd name="T29" fmla="*/ 0 h 190"/>
                <a:gd name="T30" fmla="*/ 495 w 522"/>
                <a:gd name="T31" fmla="*/ 0 h 190"/>
                <a:gd name="T32" fmla="*/ 521 w 522"/>
                <a:gd name="T33" fmla="*/ 18 h 190"/>
                <a:gd name="T34" fmla="*/ 521 w 522"/>
                <a:gd name="T35" fmla="*/ 18 h 190"/>
                <a:gd name="T36" fmla="*/ 521 w 522"/>
                <a:gd name="T37" fmla="*/ 18 h 190"/>
                <a:gd name="T38" fmla="*/ 521 w 522"/>
                <a:gd name="T39" fmla="*/ 18 h 190"/>
                <a:gd name="T40" fmla="*/ 521 w 522"/>
                <a:gd name="T41" fmla="*/ 117 h 190"/>
                <a:gd name="T42" fmla="*/ 432 w 522"/>
                <a:gd name="T43" fmla="*/ 180 h 190"/>
                <a:gd name="T44" fmla="*/ 261 w 522"/>
                <a:gd name="T45" fmla="*/ 189 h 190"/>
                <a:gd name="T46" fmla="*/ 45 w 522"/>
                <a:gd name="T47" fmla="*/ 117 h 190"/>
                <a:gd name="T48" fmla="*/ 45 w 522"/>
                <a:gd name="T49" fmla="*/ 117 h 190"/>
                <a:gd name="T50" fmla="*/ 117 w 522"/>
                <a:gd name="T51" fmla="*/ 135 h 190"/>
                <a:gd name="T52" fmla="*/ 261 w 522"/>
                <a:gd name="T53" fmla="*/ 144 h 190"/>
                <a:gd name="T54" fmla="*/ 405 w 522"/>
                <a:gd name="T55" fmla="*/ 135 h 190"/>
                <a:gd name="T56" fmla="*/ 477 w 522"/>
                <a:gd name="T57" fmla="*/ 117 h 190"/>
                <a:gd name="T58" fmla="*/ 477 w 522"/>
                <a:gd name="T59" fmla="*/ 72 h 190"/>
                <a:gd name="T60" fmla="*/ 441 w 522"/>
                <a:gd name="T61" fmla="*/ 81 h 190"/>
                <a:gd name="T62" fmla="*/ 279 w 522"/>
                <a:gd name="T63" fmla="*/ 90 h 190"/>
                <a:gd name="T64" fmla="*/ 243 w 522"/>
                <a:gd name="T65" fmla="*/ 90 h 190"/>
                <a:gd name="T66" fmla="*/ 81 w 522"/>
                <a:gd name="T67" fmla="*/ 81 h 190"/>
                <a:gd name="T68" fmla="*/ 45 w 522"/>
                <a:gd name="T69" fmla="*/ 72 h 190"/>
                <a:gd name="T70" fmla="*/ 45 w 522"/>
                <a:gd name="T71" fmla="*/ 117 h 190"/>
                <a:gd name="T72" fmla="*/ 477 w 522"/>
                <a:gd name="T73" fmla="*/ 117 h 190"/>
                <a:gd name="T74" fmla="*/ 477 w 522"/>
                <a:gd name="T75" fmla="*/ 117 h 190"/>
                <a:gd name="T76" fmla="*/ 45 w 522"/>
                <a:gd name="T77" fmla="*/ 18 h 190"/>
                <a:gd name="T78" fmla="*/ 45 w 522"/>
                <a:gd name="T79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2" h="190">
                  <a:moveTo>
                    <a:pt x="261" y="189"/>
                  </a:moveTo>
                  <a:lnTo>
                    <a:pt x="261" y="189"/>
                  </a:lnTo>
                  <a:cubicBezTo>
                    <a:pt x="198" y="189"/>
                    <a:pt x="135" y="189"/>
                    <a:pt x="90" y="180"/>
                  </a:cubicBezTo>
                  <a:cubicBezTo>
                    <a:pt x="63" y="171"/>
                    <a:pt x="45" y="162"/>
                    <a:pt x="36" y="162"/>
                  </a:cubicBezTo>
                  <a:cubicBezTo>
                    <a:pt x="18" y="153"/>
                    <a:pt x="0" y="135"/>
                    <a:pt x="0" y="1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8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45" y="9"/>
                    <a:pt x="45" y="18"/>
                  </a:cubicBezTo>
                  <a:cubicBezTo>
                    <a:pt x="54" y="18"/>
                    <a:pt x="63" y="27"/>
                    <a:pt x="108" y="36"/>
                  </a:cubicBezTo>
                  <a:cubicBezTo>
                    <a:pt x="144" y="45"/>
                    <a:pt x="198" y="45"/>
                    <a:pt x="243" y="45"/>
                  </a:cubicBezTo>
                  <a:cubicBezTo>
                    <a:pt x="252" y="45"/>
                    <a:pt x="270" y="45"/>
                    <a:pt x="279" y="45"/>
                  </a:cubicBezTo>
                  <a:cubicBezTo>
                    <a:pt x="324" y="45"/>
                    <a:pt x="378" y="45"/>
                    <a:pt x="413" y="36"/>
                  </a:cubicBezTo>
                  <a:cubicBezTo>
                    <a:pt x="459" y="27"/>
                    <a:pt x="468" y="18"/>
                    <a:pt x="477" y="18"/>
                  </a:cubicBezTo>
                  <a:cubicBezTo>
                    <a:pt x="477" y="9"/>
                    <a:pt x="485" y="0"/>
                    <a:pt x="495" y="0"/>
                  </a:cubicBezTo>
                  <a:lnTo>
                    <a:pt x="495" y="0"/>
                  </a:lnTo>
                  <a:cubicBezTo>
                    <a:pt x="512" y="0"/>
                    <a:pt x="521" y="9"/>
                    <a:pt x="521" y="18"/>
                  </a:cubicBezTo>
                  <a:lnTo>
                    <a:pt x="521" y="18"/>
                  </a:lnTo>
                  <a:lnTo>
                    <a:pt x="521" y="18"/>
                  </a:lnTo>
                  <a:lnTo>
                    <a:pt x="521" y="18"/>
                  </a:lnTo>
                  <a:cubicBezTo>
                    <a:pt x="521" y="117"/>
                    <a:pt x="521" y="117"/>
                    <a:pt x="521" y="117"/>
                  </a:cubicBezTo>
                  <a:cubicBezTo>
                    <a:pt x="521" y="153"/>
                    <a:pt x="468" y="171"/>
                    <a:pt x="432" y="180"/>
                  </a:cubicBezTo>
                  <a:cubicBezTo>
                    <a:pt x="387" y="189"/>
                    <a:pt x="324" y="189"/>
                    <a:pt x="261" y="189"/>
                  </a:cubicBezTo>
                  <a:close/>
                  <a:moveTo>
                    <a:pt x="45" y="117"/>
                  </a:moveTo>
                  <a:lnTo>
                    <a:pt x="45" y="117"/>
                  </a:lnTo>
                  <a:cubicBezTo>
                    <a:pt x="54" y="117"/>
                    <a:pt x="72" y="126"/>
                    <a:pt x="117" y="135"/>
                  </a:cubicBezTo>
                  <a:cubicBezTo>
                    <a:pt x="153" y="144"/>
                    <a:pt x="207" y="144"/>
                    <a:pt x="261" y="144"/>
                  </a:cubicBezTo>
                  <a:cubicBezTo>
                    <a:pt x="315" y="144"/>
                    <a:pt x="369" y="144"/>
                    <a:pt x="405" y="135"/>
                  </a:cubicBezTo>
                  <a:cubicBezTo>
                    <a:pt x="449" y="126"/>
                    <a:pt x="468" y="117"/>
                    <a:pt x="477" y="117"/>
                  </a:cubicBezTo>
                  <a:cubicBezTo>
                    <a:pt x="477" y="72"/>
                    <a:pt x="477" y="72"/>
                    <a:pt x="477" y="72"/>
                  </a:cubicBezTo>
                  <a:cubicBezTo>
                    <a:pt x="459" y="72"/>
                    <a:pt x="449" y="72"/>
                    <a:pt x="441" y="81"/>
                  </a:cubicBezTo>
                  <a:cubicBezTo>
                    <a:pt x="396" y="90"/>
                    <a:pt x="342" y="90"/>
                    <a:pt x="279" y="90"/>
                  </a:cubicBezTo>
                  <a:cubicBezTo>
                    <a:pt x="270" y="90"/>
                    <a:pt x="252" y="90"/>
                    <a:pt x="243" y="90"/>
                  </a:cubicBezTo>
                  <a:cubicBezTo>
                    <a:pt x="180" y="90"/>
                    <a:pt x="126" y="90"/>
                    <a:pt x="81" y="81"/>
                  </a:cubicBezTo>
                  <a:cubicBezTo>
                    <a:pt x="72" y="72"/>
                    <a:pt x="63" y="72"/>
                    <a:pt x="45" y="72"/>
                  </a:cubicBezTo>
                  <a:lnTo>
                    <a:pt x="45" y="117"/>
                  </a:lnTo>
                  <a:close/>
                  <a:moveTo>
                    <a:pt x="477" y="117"/>
                  </a:moveTo>
                  <a:lnTo>
                    <a:pt x="477" y="117"/>
                  </a:lnTo>
                  <a:close/>
                  <a:moveTo>
                    <a:pt x="45" y="18"/>
                  </a:moveTo>
                  <a:lnTo>
                    <a:pt x="45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0" name="Freeform 460">
              <a:extLst>
                <a:ext uri="{FF2B5EF4-FFF2-40B4-BE49-F238E27FC236}">
                  <a16:creationId xmlns:a16="http://schemas.microsoft.com/office/drawing/2014/main" id="{A51C1C75-E481-DE48-8CC5-C45DA88F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1291" y="10339081"/>
              <a:ext cx="557017" cy="202979"/>
            </a:xfrm>
            <a:custGeom>
              <a:avLst/>
              <a:gdLst>
                <a:gd name="T0" fmla="*/ 261 w 522"/>
                <a:gd name="T1" fmla="*/ 189 h 190"/>
                <a:gd name="T2" fmla="*/ 261 w 522"/>
                <a:gd name="T3" fmla="*/ 189 h 190"/>
                <a:gd name="T4" fmla="*/ 90 w 522"/>
                <a:gd name="T5" fmla="*/ 180 h 190"/>
                <a:gd name="T6" fmla="*/ 36 w 522"/>
                <a:gd name="T7" fmla="*/ 162 h 190"/>
                <a:gd name="T8" fmla="*/ 0 w 522"/>
                <a:gd name="T9" fmla="*/ 117 h 190"/>
                <a:gd name="T10" fmla="*/ 0 w 522"/>
                <a:gd name="T11" fmla="*/ 27 h 190"/>
                <a:gd name="T12" fmla="*/ 27 w 522"/>
                <a:gd name="T13" fmla="*/ 0 h 190"/>
                <a:gd name="T14" fmla="*/ 27 w 522"/>
                <a:gd name="T15" fmla="*/ 0 h 190"/>
                <a:gd name="T16" fmla="*/ 45 w 522"/>
                <a:gd name="T17" fmla="*/ 18 h 190"/>
                <a:gd name="T18" fmla="*/ 108 w 522"/>
                <a:gd name="T19" fmla="*/ 36 h 190"/>
                <a:gd name="T20" fmla="*/ 243 w 522"/>
                <a:gd name="T21" fmla="*/ 45 h 190"/>
                <a:gd name="T22" fmla="*/ 279 w 522"/>
                <a:gd name="T23" fmla="*/ 45 h 190"/>
                <a:gd name="T24" fmla="*/ 413 w 522"/>
                <a:gd name="T25" fmla="*/ 36 h 190"/>
                <a:gd name="T26" fmla="*/ 477 w 522"/>
                <a:gd name="T27" fmla="*/ 18 h 190"/>
                <a:gd name="T28" fmla="*/ 495 w 522"/>
                <a:gd name="T29" fmla="*/ 0 h 190"/>
                <a:gd name="T30" fmla="*/ 495 w 522"/>
                <a:gd name="T31" fmla="*/ 0 h 190"/>
                <a:gd name="T32" fmla="*/ 521 w 522"/>
                <a:gd name="T33" fmla="*/ 27 h 190"/>
                <a:gd name="T34" fmla="*/ 521 w 522"/>
                <a:gd name="T35" fmla="*/ 27 h 190"/>
                <a:gd name="T36" fmla="*/ 521 w 522"/>
                <a:gd name="T37" fmla="*/ 27 h 190"/>
                <a:gd name="T38" fmla="*/ 521 w 522"/>
                <a:gd name="T39" fmla="*/ 27 h 190"/>
                <a:gd name="T40" fmla="*/ 521 w 522"/>
                <a:gd name="T41" fmla="*/ 117 h 190"/>
                <a:gd name="T42" fmla="*/ 432 w 522"/>
                <a:gd name="T43" fmla="*/ 180 h 190"/>
                <a:gd name="T44" fmla="*/ 261 w 522"/>
                <a:gd name="T45" fmla="*/ 189 h 190"/>
                <a:gd name="T46" fmla="*/ 45 w 522"/>
                <a:gd name="T47" fmla="*/ 117 h 190"/>
                <a:gd name="T48" fmla="*/ 45 w 522"/>
                <a:gd name="T49" fmla="*/ 117 h 190"/>
                <a:gd name="T50" fmla="*/ 117 w 522"/>
                <a:gd name="T51" fmla="*/ 135 h 190"/>
                <a:gd name="T52" fmla="*/ 261 w 522"/>
                <a:gd name="T53" fmla="*/ 144 h 190"/>
                <a:gd name="T54" fmla="*/ 405 w 522"/>
                <a:gd name="T55" fmla="*/ 135 h 190"/>
                <a:gd name="T56" fmla="*/ 477 w 522"/>
                <a:gd name="T57" fmla="*/ 117 h 190"/>
                <a:gd name="T58" fmla="*/ 477 w 522"/>
                <a:gd name="T59" fmla="*/ 72 h 190"/>
                <a:gd name="T60" fmla="*/ 441 w 522"/>
                <a:gd name="T61" fmla="*/ 81 h 190"/>
                <a:gd name="T62" fmla="*/ 279 w 522"/>
                <a:gd name="T63" fmla="*/ 99 h 190"/>
                <a:gd name="T64" fmla="*/ 243 w 522"/>
                <a:gd name="T65" fmla="*/ 99 h 190"/>
                <a:gd name="T66" fmla="*/ 81 w 522"/>
                <a:gd name="T67" fmla="*/ 81 h 190"/>
                <a:gd name="T68" fmla="*/ 45 w 522"/>
                <a:gd name="T69" fmla="*/ 72 h 190"/>
                <a:gd name="T70" fmla="*/ 45 w 522"/>
                <a:gd name="T71" fmla="*/ 117 h 190"/>
                <a:gd name="T72" fmla="*/ 477 w 522"/>
                <a:gd name="T73" fmla="*/ 117 h 190"/>
                <a:gd name="T74" fmla="*/ 477 w 522"/>
                <a:gd name="T75" fmla="*/ 117 h 190"/>
                <a:gd name="T76" fmla="*/ 45 w 522"/>
                <a:gd name="T77" fmla="*/ 27 h 190"/>
                <a:gd name="T78" fmla="*/ 45 w 522"/>
                <a:gd name="T79" fmla="*/ 2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2" h="190">
                  <a:moveTo>
                    <a:pt x="261" y="189"/>
                  </a:moveTo>
                  <a:lnTo>
                    <a:pt x="261" y="189"/>
                  </a:lnTo>
                  <a:cubicBezTo>
                    <a:pt x="198" y="189"/>
                    <a:pt x="135" y="189"/>
                    <a:pt x="90" y="180"/>
                  </a:cubicBezTo>
                  <a:cubicBezTo>
                    <a:pt x="63" y="171"/>
                    <a:pt x="45" y="171"/>
                    <a:pt x="36" y="162"/>
                  </a:cubicBezTo>
                  <a:cubicBezTo>
                    <a:pt x="18" y="153"/>
                    <a:pt x="0" y="135"/>
                    <a:pt x="0" y="11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8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45" y="9"/>
                    <a:pt x="45" y="18"/>
                  </a:cubicBezTo>
                  <a:cubicBezTo>
                    <a:pt x="54" y="18"/>
                    <a:pt x="63" y="27"/>
                    <a:pt x="108" y="36"/>
                  </a:cubicBezTo>
                  <a:cubicBezTo>
                    <a:pt x="144" y="45"/>
                    <a:pt x="198" y="45"/>
                    <a:pt x="243" y="45"/>
                  </a:cubicBezTo>
                  <a:cubicBezTo>
                    <a:pt x="252" y="45"/>
                    <a:pt x="270" y="45"/>
                    <a:pt x="279" y="45"/>
                  </a:cubicBezTo>
                  <a:cubicBezTo>
                    <a:pt x="324" y="45"/>
                    <a:pt x="378" y="45"/>
                    <a:pt x="413" y="36"/>
                  </a:cubicBezTo>
                  <a:cubicBezTo>
                    <a:pt x="459" y="27"/>
                    <a:pt x="468" y="18"/>
                    <a:pt x="477" y="18"/>
                  </a:cubicBezTo>
                  <a:cubicBezTo>
                    <a:pt x="477" y="9"/>
                    <a:pt x="485" y="0"/>
                    <a:pt x="495" y="0"/>
                  </a:cubicBezTo>
                  <a:lnTo>
                    <a:pt x="495" y="0"/>
                  </a:lnTo>
                  <a:cubicBezTo>
                    <a:pt x="512" y="0"/>
                    <a:pt x="521" y="9"/>
                    <a:pt x="521" y="27"/>
                  </a:cubicBezTo>
                  <a:lnTo>
                    <a:pt x="521" y="27"/>
                  </a:lnTo>
                  <a:lnTo>
                    <a:pt x="521" y="27"/>
                  </a:lnTo>
                  <a:lnTo>
                    <a:pt x="521" y="27"/>
                  </a:lnTo>
                  <a:cubicBezTo>
                    <a:pt x="521" y="117"/>
                    <a:pt x="521" y="117"/>
                    <a:pt x="521" y="117"/>
                  </a:cubicBezTo>
                  <a:cubicBezTo>
                    <a:pt x="521" y="153"/>
                    <a:pt x="468" y="171"/>
                    <a:pt x="432" y="180"/>
                  </a:cubicBezTo>
                  <a:cubicBezTo>
                    <a:pt x="387" y="189"/>
                    <a:pt x="324" y="189"/>
                    <a:pt x="261" y="189"/>
                  </a:cubicBezTo>
                  <a:close/>
                  <a:moveTo>
                    <a:pt x="45" y="117"/>
                  </a:moveTo>
                  <a:lnTo>
                    <a:pt x="45" y="117"/>
                  </a:lnTo>
                  <a:cubicBezTo>
                    <a:pt x="54" y="117"/>
                    <a:pt x="72" y="126"/>
                    <a:pt x="117" y="135"/>
                  </a:cubicBezTo>
                  <a:cubicBezTo>
                    <a:pt x="153" y="144"/>
                    <a:pt x="207" y="144"/>
                    <a:pt x="261" y="144"/>
                  </a:cubicBezTo>
                  <a:cubicBezTo>
                    <a:pt x="315" y="144"/>
                    <a:pt x="369" y="144"/>
                    <a:pt x="405" y="135"/>
                  </a:cubicBezTo>
                  <a:cubicBezTo>
                    <a:pt x="449" y="126"/>
                    <a:pt x="468" y="117"/>
                    <a:pt x="477" y="117"/>
                  </a:cubicBezTo>
                  <a:cubicBezTo>
                    <a:pt x="477" y="72"/>
                    <a:pt x="477" y="72"/>
                    <a:pt x="477" y="72"/>
                  </a:cubicBezTo>
                  <a:cubicBezTo>
                    <a:pt x="459" y="72"/>
                    <a:pt x="449" y="81"/>
                    <a:pt x="441" y="81"/>
                  </a:cubicBezTo>
                  <a:cubicBezTo>
                    <a:pt x="396" y="90"/>
                    <a:pt x="342" y="90"/>
                    <a:pt x="279" y="99"/>
                  </a:cubicBezTo>
                  <a:cubicBezTo>
                    <a:pt x="270" y="99"/>
                    <a:pt x="252" y="99"/>
                    <a:pt x="243" y="99"/>
                  </a:cubicBezTo>
                  <a:cubicBezTo>
                    <a:pt x="180" y="90"/>
                    <a:pt x="126" y="90"/>
                    <a:pt x="81" y="81"/>
                  </a:cubicBezTo>
                  <a:cubicBezTo>
                    <a:pt x="72" y="72"/>
                    <a:pt x="63" y="72"/>
                    <a:pt x="45" y="72"/>
                  </a:cubicBezTo>
                  <a:lnTo>
                    <a:pt x="45" y="117"/>
                  </a:lnTo>
                  <a:close/>
                  <a:moveTo>
                    <a:pt x="477" y="117"/>
                  </a:moveTo>
                  <a:lnTo>
                    <a:pt x="477" y="117"/>
                  </a:lnTo>
                  <a:close/>
                  <a:moveTo>
                    <a:pt x="45" y="27"/>
                  </a:moveTo>
                  <a:lnTo>
                    <a:pt x="45" y="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1" name="Freeform 461">
              <a:extLst>
                <a:ext uri="{FF2B5EF4-FFF2-40B4-BE49-F238E27FC236}">
                  <a16:creationId xmlns:a16="http://schemas.microsoft.com/office/drawing/2014/main" id="{49418B10-4AF8-D241-87AD-7BE999124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1291" y="10188025"/>
              <a:ext cx="557017" cy="155774"/>
            </a:xfrm>
            <a:custGeom>
              <a:avLst/>
              <a:gdLst>
                <a:gd name="T0" fmla="*/ 261 w 522"/>
                <a:gd name="T1" fmla="*/ 144 h 145"/>
                <a:gd name="T2" fmla="*/ 261 w 522"/>
                <a:gd name="T3" fmla="*/ 144 h 145"/>
                <a:gd name="T4" fmla="*/ 243 w 522"/>
                <a:gd name="T5" fmla="*/ 144 h 145"/>
                <a:gd name="T6" fmla="*/ 81 w 522"/>
                <a:gd name="T7" fmla="*/ 126 h 145"/>
                <a:gd name="T8" fmla="*/ 0 w 522"/>
                <a:gd name="T9" fmla="*/ 72 h 145"/>
                <a:gd name="T10" fmla="*/ 90 w 522"/>
                <a:gd name="T11" fmla="*/ 9 h 145"/>
                <a:gd name="T12" fmla="*/ 261 w 522"/>
                <a:gd name="T13" fmla="*/ 0 h 145"/>
                <a:gd name="T14" fmla="*/ 432 w 522"/>
                <a:gd name="T15" fmla="*/ 9 h 145"/>
                <a:gd name="T16" fmla="*/ 485 w 522"/>
                <a:gd name="T17" fmla="*/ 27 h 145"/>
                <a:gd name="T18" fmla="*/ 521 w 522"/>
                <a:gd name="T19" fmla="*/ 72 h 145"/>
                <a:gd name="T20" fmla="*/ 441 w 522"/>
                <a:gd name="T21" fmla="*/ 126 h 145"/>
                <a:gd name="T22" fmla="*/ 279 w 522"/>
                <a:gd name="T23" fmla="*/ 144 h 145"/>
                <a:gd name="T24" fmla="*/ 261 w 522"/>
                <a:gd name="T25" fmla="*/ 144 h 145"/>
                <a:gd name="T26" fmla="*/ 63 w 522"/>
                <a:gd name="T27" fmla="*/ 72 h 145"/>
                <a:gd name="T28" fmla="*/ 63 w 522"/>
                <a:gd name="T29" fmla="*/ 72 h 145"/>
                <a:gd name="T30" fmla="*/ 108 w 522"/>
                <a:gd name="T31" fmla="*/ 81 h 145"/>
                <a:gd name="T32" fmla="*/ 243 w 522"/>
                <a:gd name="T33" fmla="*/ 99 h 145"/>
                <a:gd name="T34" fmla="*/ 279 w 522"/>
                <a:gd name="T35" fmla="*/ 99 h 145"/>
                <a:gd name="T36" fmla="*/ 413 w 522"/>
                <a:gd name="T37" fmla="*/ 81 h 145"/>
                <a:gd name="T38" fmla="*/ 468 w 522"/>
                <a:gd name="T39" fmla="*/ 72 h 145"/>
                <a:gd name="T40" fmla="*/ 405 w 522"/>
                <a:gd name="T41" fmla="*/ 54 h 145"/>
                <a:gd name="T42" fmla="*/ 261 w 522"/>
                <a:gd name="T43" fmla="*/ 45 h 145"/>
                <a:gd name="T44" fmla="*/ 117 w 522"/>
                <a:gd name="T45" fmla="*/ 54 h 145"/>
                <a:gd name="T46" fmla="*/ 63 w 522"/>
                <a:gd name="T47" fmla="*/ 72 h 145"/>
                <a:gd name="T48" fmla="*/ 477 w 522"/>
                <a:gd name="T49" fmla="*/ 72 h 145"/>
                <a:gd name="T50" fmla="*/ 477 w 522"/>
                <a:gd name="T51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2" h="145">
                  <a:moveTo>
                    <a:pt x="261" y="144"/>
                  </a:moveTo>
                  <a:lnTo>
                    <a:pt x="261" y="144"/>
                  </a:lnTo>
                  <a:cubicBezTo>
                    <a:pt x="252" y="144"/>
                    <a:pt x="252" y="144"/>
                    <a:pt x="243" y="144"/>
                  </a:cubicBezTo>
                  <a:cubicBezTo>
                    <a:pt x="180" y="144"/>
                    <a:pt x="126" y="135"/>
                    <a:pt x="81" y="126"/>
                  </a:cubicBezTo>
                  <a:cubicBezTo>
                    <a:pt x="54" y="117"/>
                    <a:pt x="0" y="99"/>
                    <a:pt x="0" y="72"/>
                  </a:cubicBezTo>
                  <a:cubicBezTo>
                    <a:pt x="0" y="36"/>
                    <a:pt x="54" y="18"/>
                    <a:pt x="90" y="9"/>
                  </a:cubicBezTo>
                  <a:cubicBezTo>
                    <a:pt x="135" y="0"/>
                    <a:pt x="198" y="0"/>
                    <a:pt x="261" y="0"/>
                  </a:cubicBezTo>
                  <a:cubicBezTo>
                    <a:pt x="324" y="0"/>
                    <a:pt x="387" y="0"/>
                    <a:pt x="432" y="9"/>
                  </a:cubicBezTo>
                  <a:cubicBezTo>
                    <a:pt x="459" y="18"/>
                    <a:pt x="477" y="27"/>
                    <a:pt x="485" y="27"/>
                  </a:cubicBezTo>
                  <a:cubicBezTo>
                    <a:pt x="512" y="36"/>
                    <a:pt x="521" y="54"/>
                    <a:pt x="521" y="72"/>
                  </a:cubicBezTo>
                  <a:cubicBezTo>
                    <a:pt x="521" y="99"/>
                    <a:pt x="477" y="117"/>
                    <a:pt x="441" y="126"/>
                  </a:cubicBezTo>
                  <a:cubicBezTo>
                    <a:pt x="396" y="135"/>
                    <a:pt x="342" y="144"/>
                    <a:pt x="279" y="144"/>
                  </a:cubicBezTo>
                  <a:cubicBezTo>
                    <a:pt x="270" y="144"/>
                    <a:pt x="270" y="144"/>
                    <a:pt x="261" y="144"/>
                  </a:cubicBezTo>
                  <a:close/>
                  <a:moveTo>
                    <a:pt x="63" y="72"/>
                  </a:moveTo>
                  <a:lnTo>
                    <a:pt x="63" y="72"/>
                  </a:lnTo>
                  <a:cubicBezTo>
                    <a:pt x="63" y="72"/>
                    <a:pt x="81" y="81"/>
                    <a:pt x="108" y="81"/>
                  </a:cubicBezTo>
                  <a:cubicBezTo>
                    <a:pt x="144" y="90"/>
                    <a:pt x="198" y="90"/>
                    <a:pt x="243" y="99"/>
                  </a:cubicBezTo>
                  <a:cubicBezTo>
                    <a:pt x="252" y="99"/>
                    <a:pt x="270" y="99"/>
                    <a:pt x="279" y="99"/>
                  </a:cubicBezTo>
                  <a:cubicBezTo>
                    <a:pt x="324" y="90"/>
                    <a:pt x="378" y="90"/>
                    <a:pt x="413" y="81"/>
                  </a:cubicBezTo>
                  <a:cubicBezTo>
                    <a:pt x="441" y="81"/>
                    <a:pt x="459" y="72"/>
                    <a:pt x="468" y="72"/>
                  </a:cubicBezTo>
                  <a:cubicBezTo>
                    <a:pt x="459" y="63"/>
                    <a:pt x="441" y="63"/>
                    <a:pt x="405" y="54"/>
                  </a:cubicBezTo>
                  <a:cubicBezTo>
                    <a:pt x="369" y="45"/>
                    <a:pt x="315" y="45"/>
                    <a:pt x="261" y="45"/>
                  </a:cubicBezTo>
                  <a:cubicBezTo>
                    <a:pt x="207" y="45"/>
                    <a:pt x="153" y="45"/>
                    <a:pt x="117" y="54"/>
                  </a:cubicBezTo>
                  <a:cubicBezTo>
                    <a:pt x="81" y="63"/>
                    <a:pt x="72" y="63"/>
                    <a:pt x="63" y="72"/>
                  </a:cubicBezTo>
                  <a:close/>
                  <a:moveTo>
                    <a:pt x="477" y="72"/>
                  </a:moveTo>
                  <a:lnTo>
                    <a:pt x="477" y="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2" name="Freeform 462">
              <a:extLst>
                <a:ext uri="{FF2B5EF4-FFF2-40B4-BE49-F238E27FC236}">
                  <a16:creationId xmlns:a16="http://schemas.microsoft.com/office/drawing/2014/main" id="{38DFAD4C-D458-0943-BBA4-561FB7B38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1291" y="10235230"/>
              <a:ext cx="557017" cy="212420"/>
            </a:xfrm>
            <a:custGeom>
              <a:avLst/>
              <a:gdLst>
                <a:gd name="T0" fmla="*/ 261 w 522"/>
                <a:gd name="T1" fmla="*/ 198 h 199"/>
                <a:gd name="T2" fmla="*/ 261 w 522"/>
                <a:gd name="T3" fmla="*/ 198 h 199"/>
                <a:gd name="T4" fmla="*/ 90 w 522"/>
                <a:gd name="T5" fmla="*/ 180 h 199"/>
                <a:gd name="T6" fmla="*/ 36 w 522"/>
                <a:gd name="T7" fmla="*/ 162 h 199"/>
                <a:gd name="T8" fmla="*/ 0 w 522"/>
                <a:gd name="T9" fmla="*/ 126 h 199"/>
                <a:gd name="T10" fmla="*/ 0 w 522"/>
                <a:gd name="T11" fmla="*/ 27 h 199"/>
                <a:gd name="T12" fmla="*/ 27 w 522"/>
                <a:gd name="T13" fmla="*/ 0 h 199"/>
                <a:gd name="T14" fmla="*/ 27 w 522"/>
                <a:gd name="T15" fmla="*/ 0 h 199"/>
                <a:gd name="T16" fmla="*/ 45 w 522"/>
                <a:gd name="T17" fmla="*/ 18 h 199"/>
                <a:gd name="T18" fmla="*/ 108 w 522"/>
                <a:gd name="T19" fmla="*/ 36 h 199"/>
                <a:gd name="T20" fmla="*/ 243 w 522"/>
                <a:gd name="T21" fmla="*/ 54 h 199"/>
                <a:gd name="T22" fmla="*/ 279 w 522"/>
                <a:gd name="T23" fmla="*/ 54 h 199"/>
                <a:gd name="T24" fmla="*/ 413 w 522"/>
                <a:gd name="T25" fmla="*/ 36 h 199"/>
                <a:gd name="T26" fmla="*/ 477 w 522"/>
                <a:gd name="T27" fmla="*/ 18 h 199"/>
                <a:gd name="T28" fmla="*/ 495 w 522"/>
                <a:gd name="T29" fmla="*/ 0 h 199"/>
                <a:gd name="T30" fmla="*/ 495 w 522"/>
                <a:gd name="T31" fmla="*/ 0 h 199"/>
                <a:gd name="T32" fmla="*/ 521 w 522"/>
                <a:gd name="T33" fmla="*/ 27 h 199"/>
                <a:gd name="T34" fmla="*/ 521 w 522"/>
                <a:gd name="T35" fmla="*/ 27 h 199"/>
                <a:gd name="T36" fmla="*/ 521 w 522"/>
                <a:gd name="T37" fmla="*/ 27 h 199"/>
                <a:gd name="T38" fmla="*/ 521 w 522"/>
                <a:gd name="T39" fmla="*/ 27 h 199"/>
                <a:gd name="T40" fmla="*/ 521 w 522"/>
                <a:gd name="T41" fmla="*/ 126 h 199"/>
                <a:gd name="T42" fmla="*/ 432 w 522"/>
                <a:gd name="T43" fmla="*/ 180 h 199"/>
                <a:gd name="T44" fmla="*/ 261 w 522"/>
                <a:gd name="T45" fmla="*/ 198 h 199"/>
                <a:gd name="T46" fmla="*/ 45 w 522"/>
                <a:gd name="T47" fmla="*/ 117 h 199"/>
                <a:gd name="T48" fmla="*/ 45 w 522"/>
                <a:gd name="T49" fmla="*/ 117 h 199"/>
                <a:gd name="T50" fmla="*/ 117 w 522"/>
                <a:gd name="T51" fmla="*/ 135 h 199"/>
                <a:gd name="T52" fmla="*/ 261 w 522"/>
                <a:gd name="T53" fmla="*/ 144 h 199"/>
                <a:gd name="T54" fmla="*/ 405 w 522"/>
                <a:gd name="T55" fmla="*/ 135 h 199"/>
                <a:gd name="T56" fmla="*/ 477 w 522"/>
                <a:gd name="T57" fmla="*/ 117 h 199"/>
                <a:gd name="T58" fmla="*/ 477 w 522"/>
                <a:gd name="T59" fmla="*/ 72 h 199"/>
                <a:gd name="T60" fmla="*/ 441 w 522"/>
                <a:gd name="T61" fmla="*/ 81 h 199"/>
                <a:gd name="T62" fmla="*/ 279 w 522"/>
                <a:gd name="T63" fmla="*/ 99 h 199"/>
                <a:gd name="T64" fmla="*/ 243 w 522"/>
                <a:gd name="T65" fmla="*/ 99 h 199"/>
                <a:gd name="T66" fmla="*/ 81 w 522"/>
                <a:gd name="T67" fmla="*/ 81 h 199"/>
                <a:gd name="T68" fmla="*/ 45 w 522"/>
                <a:gd name="T69" fmla="*/ 72 h 199"/>
                <a:gd name="T70" fmla="*/ 45 w 522"/>
                <a:gd name="T71" fmla="*/ 117 h 199"/>
                <a:gd name="T72" fmla="*/ 477 w 522"/>
                <a:gd name="T73" fmla="*/ 126 h 199"/>
                <a:gd name="T74" fmla="*/ 477 w 522"/>
                <a:gd name="T75" fmla="*/ 126 h 199"/>
                <a:gd name="T76" fmla="*/ 45 w 522"/>
                <a:gd name="T77" fmla="*/ 27 h 199"/>
                <a:gd name="T78" fmla="*/ 45 w 522"/>
                <a:gd name="T79" fmla="*/ 2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2" h="199">
                  <a:moveTo>
                    <a:pt x="261" y="198"/>
                  </a:moveTo>
                  <a:lnTo>
                    <a:pt x="261" y="198"/>
                  </a:lnTo>
                  <a:cubicBezTo>
                    <a:pt x="198" y="198"/>
                    <a:pt x="135" y="189"/>
                    <a:pt x="90" y="180"/>
                  </a:cubicBezTo>
                  <a:cubicBezTo>
                    <a:pt x="63" y="171"/>
                    <a:pt x="45" y="171"/>
                    <a:pt x="36" y="162"/>
                  </a:cubicBezTo>
                  <a:cubicBezTo>
                    <a:pt x="18" y="153"/>
                    <a:pt x="0" y="135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8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45" y="9"/>
                    <a:pt x="45" y="18"/>
                  </a:cubicBezTo>
                  <a:cubicBezTo>
                    <a:pt x="54" y="18"/>
                    <a:pt x="63" y="27"/>
                    <a:pt x="108" y="36"/>
                  </a:cubicBezTo>
                  <a:cubicBezTo>
                    <a:pt x="144" y="45"/>
                    <a:pt x="198" y="45"/>
                    <a:pt x="243" y="54"/>
                  </a:cubicBezTo>
                  <a:cubicBezTo>
                    <a:pt x="252" y="54"/>
                    <a:pt x="270" y="54"/>
                    <a:pt x="279" y="54"/>
                  </a:cubicBezTo>
                  <a:cubicBezTo>
                    <a:pt x="324" y="45"/>
                    <a:pt x="378" y="45"/>
                    <a:pt x="413" y="36"/>
                  </a:cubicBezTo>
                  <a:cubicBezTo>
                    <a:pt x="459" y="27"/>
                    <a:pt x="468" y="18"/>
                    <a:pt x="477" y="18"/>
                  </a:cubicBezTo>
                  <a:cubicBezTo>
                    <a:pt x="477" y="9"/>
                    <a:pt x="485" y="0"/>
                    <a:pt x="495" y="0"/>
                  </a:cubicBezTo>
                  <a:lnTo>
                    <a:pt x="495" y="0"/>
                  </a:lnTo>
                  <a:cubicBezTo>
                    <a:pt x="512" y="0"/>
                    <a:pt x="521" y="9"/>
                    <a:pt x="521" y="27"/>
                  </a:cubicBezTo>
                  <a:lnTo>
                    <a:pt x="521" y="27"/>
                  </a:lnTo>
                  <a:lnTo>
                    <a:pt x="521" y="27"/>
                  </a:lnTo>
                  <a:lnTo>
                    <a:pt x="521" y="27"/>
                  </a:lnTo>
                  <a:cubicBezTo>
                    <a:pt x="521" y="126"/>
                    <a:pt x="521" y="126"/>
                    <a:pt x="521" y="126"/>
                  </a:cubicBezTo>
                  <a:cubicBezTo>
                    <a:pt x="521" y="153"/>
                    <a:pt x="468" y="171"/>
                    <a:pt x="432" y="180"/>
                  </a:cubicBezTo>
                  <a:cubicBezTo>
                    <a:pt x="387" y="189"/>
                    <a:pt x="324" y="198"/>
                    <a:pt x="261" y="198"/>
                  </a:cubicBezTo>
                  <a:close/>
                  <a:moveTo>
                    <a:pt x="45" y="117"/>
                  </a:moveTo>
                  <a:lnTo>
                    <a:pt x="45" y="117"/>
                  </a:lnTo>
                  <a:cubicBezTo>
                    <a:pt x="54" y="117"/>
                    <a:pt x="72" y="126"/>
                    <a:pt x="117" y="135"/>
                  </a:cubicBezTo>
                  <a:cubicBezTo>
                    <a:pt x="153" y="144"/>
                    <a:pt x="207" y="144"/>
                    <a:pt x="261" y="144"/>
                  </a:cubicBezTo>
                  <a:cubicBezTo>
                    <a:pt x="315" y="144"/>
                    <a:pt x="369" y="144"/>
                    <a:pt x="405" y="135"/>
                  </a:cubicBezTo>
                  <a:cubicBezTo>
                    <a:pt x="449" y="126"/>
                    <a:pt x="468" y="117"/>
                    <a:pt x="477" y="117"/>
                  </a:cubicBezTo>
                  <a:cubicBezTo>
                    <a:pt x="477" y="72"/>
                    <a:pt x="477" y="72"/>
                    <a:pt x="477" y="72"/>
                  </a:cubicBezTo>
                  <a:cubicBezTo>
                    <a:pt x="459" y="72"/>
                    <a:pt x="449" y="81"/>
                    <a:pt x="441" y="81"/>
                  </a:cubicBezTo>
                  <a:cubicBezTo>
                    <a:pt x="396" y="90"/>
                    <a:pt x="342" y="99"/>
                    <a:pt x="279" y="99"/>
                  </a:cubicBezTo>
                  <a:cubicBezTo>
                    <a:pt x="270" y="99"/>
                    <a:pt x="252" y="99"/>
                    <a:pt x="243" y="99"/>
                  </a:cubicBezTo>
                  <a:cubicBezTo>
                    <a:pt x="180" y="99"/>
                    <a:pt x="126" y="90"/>
                    <a:pt x="81" y="81"/>
                  </a:cubicBezTo>
                  <a:cubicBezTo>
                    <a:pt x="72" y="81"/>
                    <a:pt x="63" y="72"/>
                    <a:pt x="45" y="72"/>
                  </a:cubicBezTo>
                  <a:lnTo>
                    <a:pt x="45" y="117"/>
                  </a:lnTo>
                  <a:close/>
                  <a:moveTo>
                    <a:pt x="477" y="126"/>
                  </a:moveTo>
                  <a:lnTo>
                    <a:pt x="477" y="126"/>
                  </a:lnTo>
                  <a:close/>
                  <a:moveTo>
                    <a:pt x="45" y="27"/>
                  </a:moveTo>
                  <a:lnTo>
                    <a:pt x="45" y="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3" name="Freeform 463">
              <a:extLst>
                <a:ext uri="{FF2B5EF4-FFF2-40B4-BE49-F238E27FC236}">
                  <a16:creationId xmlns:a16="http://schemas.microsoft.com/office/drawing/2014/main" id="{CBF69F98-CA6B-C146-9CF6-B269538A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6072" y="9914237"/>
              <a:ext cx="712792" cy="712792"/>
            </a:xfrm>
            <a:custGeom>
              <a:avLst/>
              <a:gdLst>
                <a:gd name="T0" fmla="*/ 333 w 667"/>
                <a:gd name="T1" fmla="*/ 666 h 667"/>
                <a:gd name="T2" fmla="*/ 333 w 667"/>
                <a:gd name="T3" fmla="*/ 666 h 667"/>
                <a:gd name="T4" fmla="*/ 90 w 667"/>
                <a:gd name="T5" fmla="*/ 567 h 667"/>
                <a:gd name="T6" fmla="*/ 0 w 667"/>
                <a:gd name="T7" fmla="*/ 333 h 667"/>
                <a:gd name="T8" fmla="*/ 90 w 667"/>
                <a:gd name="T9" fmla="*/ 99 h 667"/>
                <a:gd name="T10" fmla="*/ 333 w 667"/>
                <a:gd name="T11" fmla="*/ 0 h 667"/>
                <a:gd name="T12" fmla="*/ 567 w 667"/>
                <a:gd name="T13" fmla="*/ 99 h 667"/>
                <a:gd name="T14" fmla="*/ 666 w 667"/>
                <a:gd name="T15" fmla="*/ 333 h 667"/>
                <a:gd name="T16" fmla="*/ 567 w 667"/>
                <a:gd name="T17" fmla="*/ 567 h 667"/>
                <a:gd name="T18" fmla="*/ 333 w 667"/>
                <a:gd name="T19" fmla="*/ 666 h 667"/>
                <a:gd name="T20" fmla="*/ 333 w 667"/>
                <a:gd name="T21" fmla="*/ 36 h 667"/>
                <a:gd name="T22" fmla="*/ 333 w 667"/>
                <a:gd name="T23" fmla="*/ 36 h 667"/>
                <a:gd name="T24" fmla="*/ 36 w 667"/>
                <a:gd name="T25" fmla="*/ 333 h 667"/>
                <a:gd name="T26" fmla="*/ 333 w 667"/>
                <a:gd name="T27" fmla="*/ 621 h 667"/>
                <a:gd name="T28" fmla="*/ 621 w 667"/>
                <a:gd name="T29" fmla="*/ 333 h 667"/>
                <a:gd name="T30" fmla="*/ 333 w 667"/>
                <a:gd name="T31" fmla="*/ 3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7" h="667">
                  <a:moveTo>
                    <a:pt x="333" y="666"/>
                  </a:moveTo>
                  <a:lnTo>
                    <a:pt x="333" y="666"/>
                  </a:lnTo>
                  <a:cubicBezTo>
                    <a:pt x="243" y="666"/>
                    <a:pt x="154" y="630"/>
                    <a:pt x="90" y="567"/>
                  </a:cubicBezTo>
                  <a:cubicBezTo>
                    <a:pt x="27" y="504"/>
                    <a:pt x="0" y="423"/>
                    <a:pt x="0" y="333"/>
                  </a:cubicBezTo>
                  <a:cubicBezTo>
                    <a:pt x="0" y="243"/>
                    <a:pt x="27" y="162"/>
                    <a:pt x="90" y="99"/>
                  </a:cubicBezTo>
                  <a:cubicBezTo>
                    <a:pt x="154" y="36"/>
                    <a:pt x="243" y="0"/>
                    <a:pt x="333" y="0"/>
                  </a:cubicBezTo>
                  <a:cubicBezTo>
                    <a:pt x="414" y="0"/>
                    <a:pt x="504" y="36"/>
                    <a:pt x="567" y="99"/>
                  </a:cubicBezTo>
                  <a:cubicBezTo>
                    <a:pt x="630" y="162"/>
                    <a:pt x="666" y="243"/>
                    <a:pt x="666" y="333"/>
                  </a:cubicBezTo>
                  <a:cubicBezTo>
                    <a:pt x="666" y="423"/>
                    <a:pt x="630" y="504"/>
                    <a:pt x="567" y="567"/>
                  </a:cubicBezTo>
                  <a:cubicBezTo>
                    <a:pt x="504" y="630"/>
                    <a:pt x="414" y="666"/>
                    <a:pt x="333" y="666"/>
                  </a:cubicBezTo>
                  <a:close/>
                  <a:moveTo>
                    <a:pt x="333" y="36"/>
                  </a:moveTo>
                  <a:lnTo>
                    <a:pt x="333" y="36"/>
                  </a:lnTo>
                  <a:cubicBezTo>
                    <a:pt x="171" y="36"/>
                    <a:pt x="36" y="171"/>
                    <a:pt x="36" y="333"/>
                  </a:cubicBezTo>
                  <a:cubicBezTo>
                    <a:pt x="36" y="495"/>
                    <a:pt x="171" y="621"/>
                    <a:pt x="333" y="621"/>
                  </a:cubicBezTo>
                  <a:cubicBezTo>
                    <a:pt x="486" y="621"/>
                    <a:pt x="621" y="495"/>
                    <a:pt x="621" y="333"/>
                  </a:cubicBezTo>
                  <a:cubicBezTo>
                    <a:pt x="621" y="171"/>
                    <a:pt x="486" y="36"/>
                    <a:pt x="333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4" name="Freeform 464">
              <a:extLst>
                <a:ext uri="{FF2B5EF4-FFF2-40B4-BE49-F238E27FC236}">
                  <a16:creationId xmlns:a16="http://schemas.microsoft.com/office/drawing/2014/main" id="{60211409-5457-8A4D-97AA-A7A18989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6319" y="10003925"/>
              <a:ext cx="552298" cy="542857"/>
            </a:xfrm>
            <a:custGeom>
              <a:avLst/>
              <a:gdLst>
                <a:gd name="T0" fmla="*/ 261 w 514"/>
                <a:gd name="T1" fmla="*/ 504 h 505"/>
                <a:gd name="T2" fmla="*/ 261 w 514"/>
                <a:gd name="T3" fmla="*/ 504 h 505"/>
                <a:gd name="T4" fmla="*/ 0 w 514"/>
                <a:gd name="T5" fmla="*/ 252 h 505"/>
                <a:gd name="T6" fmla="*/ 261 w 514"/>
                <a:gd name="T7" fmla="*/ 0 h 505"/>
                <a:gd name="T8" fmla="*/ 513 w 514"/>
                <a:gd name="T9" fmla="*/ 252 h 505"/>
                <a:gd name="T10" fmla="*/ 261 w 514"/>
                <a:gd name="T11" fmla="*/ 504 h 505"/>
                <a:gd name="T12" fmla="*/ 261 w 514"/>
                <a:gd name="T13" fmla="*/ 36 h 505"/>
                <a:gd name="T14" fmla="*/ 261 w 514"/>
                <a:gd name="T15" fmla="*/ 36 h 505"/>
                <a:gd name="T16" fmla="*/ 46 w 514"/>
                <a:gd name="T17" fmla="*/ 252 h 505"/>
                <a:gd name="T18" fmla="*/ 261 w 514"/>
                <a:gd name="T19" fmla="*/ 468 h 505"/>
                <a:gd name="T20" fmla="*/ 468 w 514"/>
                <a:gd name="T21" fmla="*/ 252 h 505"/>
                <a:gd name="T22" fmla="*/ 261 w 514"/>
                <a:gd name="T23" fmla="*/ 36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505">
                  <a:moveTo>
                    <a:pt x="261" y="504"/>
                  </a:moveTo>
                  <a:lnTo>
                    <a:pt x="261" y="504"/>
                  </a:lnTo>
                  <a:cubicBezTo>
                    <a:pt x="117" y="504"/>
                    <a:pt x="0" y="387"/>
                    <a:pt x="0" y="252"/>
                  </a:cubicBezTo>
                  <a:cubicBezTo>
                    <a:pt x="0" y="108"/>
                    <a:pt x="117" y="0"/>
                    <a:pt x="261" y="0"/>
                  </a:cubicBezTo>
                  <a:cubicBezTo>
                    <a:pt x="396" y="0"/>
                    <a:pt x="513" y="108"/>
                    <a:pt x="513" y="252"/>
                  </a:cubicBezTo>
                  <a:cubicBezTo>
                    <a:pt x="513" y="387"/>
                    <a:pt x="396" y="504"/>
                    <a:pt x="261" y="504"/>
                  </a:cubicBezTo>
                  <a:close/>
                  <a:moveTo>
                    <a:pt x="261" y="36"/>
                  </a:moveTo>
                  <a:lnTo>
                    <a:pt x="261" y="36"/>
                  </a:lnTo>
                  <a:cubicBezTo>
                    <a:pt x="135" y="36"/>
                    <a:pt x="46" y="135"/>
                    <a:pt x="46" y="252"/>
                  </a:cubicBezTo>
                  <a:cubicBezTo>
                    <a:pt x="46" y="369"/>
                    <a:pt x="135" y="468"/>
                    <a:pt x="261" y="468"/>
                  </a:cubicBezTo>
                  <a:cubicBezTo>
                    <a:pt x="378" y="468"/>
                    <a:pt x="468" y="369"/>
                    <a:pt x="468" y="252"/>
                  </a:cubicBezTo>
                  <a:cubicBezTo>
                    <a:pt x="468" y="135"/>
                    <a:pt x="378" y="36"/>
                    <a:pt x="261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5" name="Freeform 465">
              <a:extLst>
                <a:ext uri="{FF2B5EF4-FFF2-40B4-BE49-F238E27FC236}">
                  <a16:creationId xmlns:a16="http://schemas.microsoft.com/office/drawing/2014/main" id="{0CE4BF20-7F8E-9D49-A5B8-8158CA354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5138" y="10126657"/>
              <a:ext cx="165218" cy="269069"/>
            </a:xfrm>
            <a:custGeom>
              <a:avLst/>
              <a:gdLst>
                <a:gd name="T0" fmla="*/ 72 w 154"/>
                <a:gd name="T1" fmla="*/ 252 h 253"/>
                <a:gd name="T2" fmla="*/ 72 w 154"/>
                <a:gd name="T3" fmla="*/ 252 h 253"/>
                <a:gd name="T4" fmla="*/ 9 w 154"/>
                <a:gd name="T5" fmla="*/ 243 h 253"/>
                <a:gd name="T6" fmla="*/ 0 w 154"/>
                <a:gd name="T7" fmla="*/ 225 h 253"/>
                <a:gd name="T8" fmla="*/ 27 w 154"/>
                <a:gd name="T9" fmla="*/ 216 h 253"/>
                <a:gd name="T10" fmla="*/ 108 w 154"/>
                <a:gd name="T11" fmla="*/ 216 h 253"/>
                <a:gd name="T12" fmla="*/ 117 w 154"/>
                <a:gd name="T13" fmla="*/ 189 h 253"/>
                <a:gd name="T14" fmla="*/ 72 w 154"/>
                <a:gd name="T15" fmla="*/ 144 h 253"/>
                <a:gd name="T16" fmla="*/ 27 w 154"/>
                <a:gd name="T17" fmla="*/ 117 h 253"/>
                <a:gd name="T18" fmla="*/ 0 w 154"/>
                <a:gd name="T19" fmla="*/ 81 h 253"/>
                <a:gd name="T20" fmla="*/ 36 w 154"/>
                <a:gd name="T21" fmla="*/ 27 h 253"/>
                <a:gd name="T22" fmla="*/ 144 w 154"/>
                <a:gd name="T23" fmla="*/ 18 h 253"/>
                <a:gd name="T24" fmla="*/ 153 w 154"/>
                <a:gd name="T25" fmla="*/ 45 h 253"/>
                <a:gd name="T26" fmla="*/ 126 w 154"/>
                <a:gd name="T27" fmla="*/ 54 h 253"/>
                <a:gd name="T28" fmla="*/ 45 w 154"/>
                <a:gd name="T29" fmla="*/ 54 h 253"/>
                <a:gd name="T30" fmla="*/ 36 w 154"/>
                <a:gd name="T31" fmla="*/ 81 h 253"/>
                <a:gd name="T32" fmla="*/ 81 w 154"/>
                <a:gd name="T33" fmla="*/ 117 h 253"/>
                <a:gd name="T34" fmla="*/ 126 w 154"/>
                <a:gd name="T35" fmla="*/ 144 h 253"/>
                <a:gd name="T36" fmla="*/ 153 w 154"/>
                <a:gd name="T37" fmla="*/ 189 h 253"/>
                <a:gd name="T38" fmla="*/ 126 w 154"/>
                <a:gd name="T39" fmla="*/ 243 h 253"/>
                <a:gd name="T40" fmla="*/ 72 w 154"/>
                <a:gd name="T41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253">
                  <a:moveTo>
                    <a:pt x="72" y="252"/>
                  </a:moveTo>
                  <a:lnTo>
                    <a:pt x="72" y="252"/>
                  </a:lnTo>
                  <a:cubicBezTo>
                    <a:pt x="54" y="252"/>
                    <a:pt x="36" y="252"/>
                    <a:pt x="9" y="243"/>
                  </a:cubicBezTo>
                  <a:cubicBezTo>
                    <a:pt x="0" y="234"/>
                    <a:pt x="0" y="225"/>
                    <a:pt x="0" y="225"/>
                  </a:cubicBezTo>
                  <a:cubicBezTo>
                    <a:pt x="9" y="216"/>
                    <a:pt x="18" y="207"/>
                    <a:pt x="27" y="216"/>
                  </a:cubicBezTo>
                  <a:cubicBezTo>
                    <a:pt x="54" y="225"/>
                    <a:pt x="90" y="225"/>
                    <a:pt x="108" y="216"/>
                  </a:cubicBezTo>
                  <a:cubicBezTo>
                    <a:pt x="117" y="207"/>
                    <a:pt x="117" y="198"/>
                    <a:pt x="117" y="189"/>
                  </a:cubicBezTo>
                  <a:cubicBezTo>
                    <a:pt x="117" y="171"/>
                    <a:pt x="90" y="162"/>
                    <a:pt x="72" y="144"/>
                  </a:cubicBezTo>
                  <a:cubicBezTo>
                    <a:pt x="54" y="135"/>
                    <a:pt x="36" y="126"/>
                    <a:pt x="27" y="117"/>
                  </a:cubicBezTo>
                  <a:cubicBezTo>
                    <a:pt x="9" y="108"/>
                    <a:pt x="0" y="90"/>
                    <a:pt x="0" y="81"/>
                  </a:cubicBezTo>
                  <a:cubicBezTo>
                    <a:pt x="0" y="54"/>
                    <a:pt x="9" y="36"/>
                    <a:pt x="36" y="27"/>
                  </a:cubicBezTo>
                  <a:cubicBezTo>
                    <a:pt x="63" y="9"/>
                    <a:pt x="99" y="0"/>
                    <a:pt x="144" y="18"/>
                  </a:cubicBezTo>
                  <a:cubicBezTo>
                    <a:pt x="153" y="27"/>
                    <a:pt x="153" y="36"/>
                    <a:pt x="153" y="45"/>
                  </a:cubicBezTo>
                  <a:cubicBezTo>
                    <a:pt x="144" y="45"/>
                    <a:pt x="135" y="54"/>
                    <a:pt x="126" y="54"/>
                  </a:cubicBezTo>
                  <a:cubicBezTo>
                    <a:pt x="99" y="36"/>
                    <a:pt x="72" y="36"/>
                    <a:pt x="45" y="54"/>
                  </a:cubicBezTo>
                  <a:cubicBezTo>
                    <a:pt x="36" y="54"/>
                    <a:pt x="36" y="63"/>
                    <a:pt x="36" y="81"/>
                  </a:cubicBezTo>
                  <a:cubicBezTo>
                    <a:pt x="36" y="90"/>
                    <a:pt x="63" y="108"/>
                    <a:pt x="81" y="117"/>
                  </a:cubicBezTo>
                  <a:cubicBezTo>
                    <a:pt x="99" y="126"/>
                    <a:pt x="117" y="135"/>
                    <a:pt x="126" y="144"/>
                  </a:cubicBezTo>
                  <a:cubicBezTo>
                    <a:pt x="144" y="153"/>
                    <a:pt x="153" y="171"/>
                    <a:pt x="153" y="189"/>
                  </a:cubicBezTo>
                  <a:cubicBezTo>
                    <a:pt x="153" y="207"/>
                    <a:pt x="144" y="225"/>
                    <a:pt x="126" y="243"/>
                  </a:cubicBezTo>
                  <a:cubicBezTo>
                    <a:pt x="108" y="252"/>
                    <a:pt x="90" y="252"/>
                    <a:pt x="72" y="2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6" name="Freeform 466">
              <a:extLst>
                <a:ext uri="{FF2B5EF4-FFF2-40B4-BE49-F238E27FC236}">
                  <a16:creationId xmlns:a16="http://schemas.microsoft.com/office/drawing/2014/main" id="{AF76F3AD-95F7-094B-80E2-432D62A66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5947" y="10070012"/>
              <a:ext cx="28323" cy="56646"/>
            </a:xfrm>
            <a:custGeom>
              <a:avLst/>
              <a:gdLst>
                <a:gd name="T0" fmla="*/ 9 w 28"/>
                <a:gd name="T1" fmla="*/ 54 h 55"/>
                <a:gd name="T2" fmla="*/ 9 w 28"/>
                <a:gd name="T3" fmla="*/ 54 h 55"/>
                <a:gd name="T4" fmla="*/ 0 w 28"/>
                <a:gd name="T5" fmla="*/ 45 h 55"/>
                <a:gd name="T6" fmla="*/ 0 w 28"/>
                <a:gd name="T7" fmla="*/ 18 h 55"/>
                <a:gd name="T8" fmla="*/ 9 w 28"/>
                <a:gd name="T9" fmla="*/ 0 h 55"/>
                <a:gd name="T10" fmla="*/ 27 w 28"/>
                <a:gd name="T11" fmla="*/ 18 h 55"/>
                <a:gd name="T12" fmla="*/ 27 w 28"/>
                <a:gd name="T13" fmla="*/ 45 h 55"/>
                <a:gd name="T14" fmla="*/ 9 w 28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5">
                  <a:moveTo>
                    <a:pt x="9" y="54"/>
                  </a:moveTo>
                  <a:lnTo>
                    <a:pt x="9" y="54"/>
                  </a:lnTo>
                  <a:cubicBezTo>
                    <a:pt x="9" y="54"/>
                    <a:pt x="0" y="54"/>
                    <a:pt x="0" y="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9" y="0"/>
                  </a:cubicBezTo>
                  <a:cubicBezTo>
                    <a:pt x="18" y="0"/>
                    <a:pt x="27" y="9"/>
                    <a:pt x="27" y="18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54"/>
                    <a:pt x="18" y="54"/>
                    <a:pt x="9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7" name="Freeform 467">
              <a:extLst>
                <a:ext uri="{FF2B5EF4-FFF2-40B4-BE49-F238E27FC236}">
                  <a16:creationId xmlns:a16="http://schemas.microsoft.com/office/drawing/2014/main" id="{2461BA6B-F6E4-F64D-98BF-E8895AEA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5947" y="10409886"/>
              <a:ext cx="28323" cy="56646"/>
            </a:xfrm>
            <a:custGeom>
              <a:avLst/>
              <a:gdLst>
                <a:gd name="T0" fmla="*/ 18 w 28"/>
                <a:gd name="T1" fmla="*/ 54 h 55"/>
                <a:gd name="T2" fmla="*/ 18 w 28"/>
                <a:gd name="T3" fmla="*/ 54 h 55"/>
                <a:gd name="T4" fmla="*/ 0 w 28"/>
                <a:gd name="T5" fmla="*/ 36 h 55"/>
                <a:gd name="T6" fmla="*/ 0 w 28"/>
                <a:gd name="T7" fmla="*/ 18 h 55"/>
                <a:gd name="T8" fmla="*/ 18 w 28"/>
                <a:gd name="T9" fmla="*/ 0 h 55"/>
                <a:gd name="T10" fmla="*/ 27 w 28"/>
                <a:gd name="T11" fmla="*/ 18 h 55"/>
                <a:gd name="T12" fmla="*/ 27 w 28"/>
                <a:gd name="T13" fmla="*/ 36 h 55"/>
                <a:gd name="T14" fmla="*/ 18 w 28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5">
                  <a:moveTo>
                    <a:pt x="18" y="54"/>
                  </a:moveTo>
                  <a:lnTo>
                    <a:pt x="18" y="54"/>
                  </a:lnTo>
                  <a:cubicBezTo>
                    <a:pt x="9" y="54"/>
                    <a:pt x="0" y="45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8" y="0"/>
                    <a:pt x="27" y="9"/>
                    <a:pt x="27" y="1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45"/>
                    <a:pt x="18" y="54"/>
                    <a:pt x="18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70" name="CuadroTexto 569">
            <a:extLst>
              <a:ext uri="{FF2B5EF4-FFF2-40B4-BE49-F238E27FC236}">
                <a16:creationId xmlns:a16="http://schemas.microsoft.com/office/drawing/2014/main" id="{619715C8-3936-B743-8316-BA5CF195F31C}"/>
              </a:ext>
            </a:extLst>
          </p:cNvPr>
          <p:cNvSpPr txBox="1"/>
          <p:nvPr/>
        </p:nvSpPr>
        <p:spPr>
          <a:xfrm>
            <a:off x="10305136" y="566849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F93F7637-6A59-7045-9F08-BE215E067251}"/>
              </a:ext>
            </a:extLst>
          </p:cNvPr>
          <p:cNvSpPr txBox="1"/>
          <p:nvPr/>
        </p:nvSpPr>
        <p:spPr>
          <a:xfrm>
            <a:off x="2451398" y="208227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95834C-4362-AB48-BC72-96C569DDDA2C}"/>
              </a:ext>
            </a:extLst>
          </p:cNvPr>
          <p:cNvGrpSpPr/>
          <p:nvPr/>
        </p:nvGrpSpPr>
        <p:grpSpPr>
          <a:xfrm>
            <a:off x="2313561" y="5981895"/>
            <a:ext cx="4436476" cy="1592908"/>
            <a:chOff x="9850546" y="11350030"/>
            <a:chExt cx="4436476" cy="159290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538ED6EB-4F30-4040-AC43-8F4E4642428F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FFE3AEE6-4EE1-AD49-92FA-2D2D4463CEE8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D20C6DC-D36E-2544-9CA8-95FC3CDF9881}"/>
              </a:ext>
            </a:extLst>
          </p:cNvPr>
          <p:cNvGrpSpPr/>
          <p:nvPr/>
        </p:nvGrpSpPr>
        <p:grpSpPr>
          <a:xfrm>
            <a:off x="17511073" y="5981895"/>
            <a:ext cx="4436476" cy="1592908"/>
            <a:chOff x="9850546" y="11350030"/>
            <a:chExt cx="4436476" cy="159290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0F0F2248-1B0B-5B49-920A-870B390E4AF8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72143FBF-B759-3B46-9096-A749D3B41BAF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CA52A59-051A-8F41-99F8-AA18F4A8B027}"/>
              </a:ext>
            </a:extLst>
          </p:cNvPr>
          <p:cNvGrpSpPr/>
          <p:nvPr/>
        </p:nvGrpSpPr>
        <p:grpSpPr>
          <a:xfrm>
            <a:off x="17533080" y="10540630"/>
            <a:ext cx="4436476" cy="1592908"/>
            <a:chOff x="9850546" y="11350030"/>
            <a:chExt cx="4436476" cy="159290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7B8EE8D4-6E8B-8447-A6AC-ABAF98CBBECF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BD0EBC72-6BFE-2947-AAC7-BC1A48760370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0B4FFAC-FB6E-A94C-A110-6EE987A49BA1}"/>
              </a:ext>
            </a:extLst>
          </p:cNvPr>
          <p:cNvGrpSpPr/>
          <p:nvPr/>
        </p:nvGrpSpPr>
        <p:grpSpPr>
          <a:xfrm>
            <a:off x="2313068" y="10540630"/>
            <a:ext cx="4436476" cy="1592908"/>
            <a:chOff x="9850546" y="11350030"/>
            <a:chExt cx="4436476" cy="1592908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1264F35F-589A-6A40-972B-6EA797B4CFFE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5EF38494-A3F4-C749-A678-5A9D56E91520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153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1">
            <a:extLst>
              <a:ext uri="{FF2B5EF4-FFF2-40B4-BE49-F238E27FC236}">
                <a16:creationId xmlns:a16="http://schemas.microsoft.com/office/drawing/2014/main" id="{FDE5DE46-72EA-2643-AE05-D451CDA3D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097" y="4502724"/>
            <a:ext cx="8218001" cy="2013263"/>
          </a:xfrm>
          <a:custGeom>
            <a:avLst/>
            <a:gdLst>
              <a:gd name="T0" fmla="*/ 7072 w 7469"/>
              <a:gd name="T1" fmla="*/ 1827 h 1828"/>
              <a:gd name="T2" fmla="*/ 7468 w 7469"/>
              <a:gd name="T3" fmla="*/ 918 h 1828"/>
              <a:gd name="T4" fmla="*/ 7072 w 7469"/>
              <a:gd name="T5" fmla="*/ 0 h 1828"/>
              <a:gd name="T6" fmla="*/ 0 w 7469"/>
              <a:gd name="T7" fmla="*/ 0 h 1828"/>
              <a:gd name="T8" fmla="*/ 0 w 7469"/>
              <a:gd name="T9" fmla="*/ 1827 h 1828"/>
              <a:gd name="T10" fmla="*/ 7072 w 7469"/>
              <a:gd name="T11" fmla="*/ 1827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69" h="1828">
                <a:moveTo>
                  <a:pt x="7072" y="1827"/>
                </a:moveTo>
                <a:lnTo>
                  <a:pt x="7468" y="918"/>
                </a:lnTo>
                <a:lnTo>
                  <a:pt x="7072" y="0"/>
                </a:lnTo>
                <a:lnTo>
                  <a:pt x="0" y="0"/>
                </a:lnTo>
                <a:lnTo>
                  <a:pt x="0" y="1827"/>
                </a:lnTo>
                <a:lnTo>
                  <a:pt x="7072" y="18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">
            <a:extLst>
              <a:ext uri="{FF2B5EF4-FFF2-40B4-BE49-F238E27FC236}">
                <a16:creationId xmlns:a16="http://schemas.microsoft.com/office/drawing/2014/main" id="{3CF1E4F6-265D-2044-8A64-9666CA3C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097" y="6579055"/>
            <a:ext cx="10197307" cy="2008414"/>
          </a:xfrm>
          <a:custGeom>
            <a:avLst/>
            <a:gdLst>
              <a:gd name="T0" fmla="*/ 8872 w 9269"/>
              <a:gd name="T1" fmla="*/ 1825 h 1826"/>
              <a:gd name="T2" fmla="*/ 9268 w 9269"/>
              <a:gd name="T3" fmla="*/ 908 h 1826"/>
              <a:gd name="T4" fmla="*/ 8872 w 9269"/>
              <a:gd name="T5" fmla="*/ 0 h 1826"/>
              <a:gd name="T6" fmla="*/ 0 w 9269"/>
              <a:gd name="T7" fmla="*/ 0 h 1826"/>
              <a:gd name="T8" fmla="*/ 0 w 9269"/>
              <a:gd name="T9" fmla="*/ 1825 h 1826"/>
              <a:gd name="T10" fmla="*/ 8872 w 9269"/>
              <a:gd name="T11" fmla="*/ 1825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69" h="1826">
                <a:moveTo>
                  <a:pt x="8872" y="1825"/>
                </a:moveTo>
                <a:lnTo>
                  <a:pt x="9268" y="908"/>
                </a:lnTo>
                <a:lnTo>
                  <a:pt x="8872" y="0"/>
                </a:lnTo>
                <a:lnTo>
                  <a:pt x="0" y="0"/>
                </a:lnTo>
                <a:lnTo>
                  <a:pt x="0" y="1825"/>
                </a:lnTo>
                <a:lnTo>
                  <a:pt x="8872" y="18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">
            <a:extLst>
              <a:ext uri="{FF2B5EF4-FFF2-40B4-BE49-F238E27FC236}">
                <a16:creationId xmlns:a16="http://schemas.microsoft.com/office/drawing/2014/main" id="{59F9B8E1-4316-C648-BEE3-F9AA1406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097" y="8655386"/>
            <a:ext cx="12443433" cy="1998711"/>
          </a:xfrm>
          <a:custGeom>
            <a:avLst/>
            <a:gdLst>
              <a:gd name="T0" fmla="*/ 10914 w 11311"/>
              <a:gd name="T1" fmla="*/ 1818 h 1819"/>
              <a:gd name="T2" fmla="*/ 11310 w 11311"/>
              <a:gd name="T3" fmla="*/ 909 h 1819"/>
              <a:gd name="T4" fmla="*/ 10914 w 11311"/>
              <a:gd name="T5" fmla="*/ 0 h 1819"/>
              <a:gd name="T6" fmla="*/ 0 w 11311"/>
              <a:gd name="T7" fmla="*/ 0 h 1819"/>
              <a:gd name="T8" fmla="*/ 0 w 11311"/>
              <a:gd name="T9" fmla="*/ 1818 h 1819"/>
              <a:gd name="T10" fmla="*/ 10914 w 11311"/>
              <a:gd name="T11" fmla="*/ 1818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11" h="1819">
                <a:moveTo>
                  <a:pt x="10914" y="1818"/>
                </a:moveTo>
                <a:lnTo>
                  <a:pt x="11310" y="909"/>
                </a:lnTo>
                <a:lnTo>
                  <a:pt x="10914" y="0"/>
                </a:lnTo>
                <a:lnTo>
                  <a:pt x="0" y="0"/>
                </a:lnTo>
                <a:lnTo>
                  <a:pt x="0" y="1818"/>
                </a:lnTo>
                <a:lnTo>
                  <a:pt x="10914" y="18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4">
            <a:extLst>
              <a:ext uri="{FF2B5EF4-FFF2-40B4-BE49-F238E27FC236}">
                <a16:creationId xmlns:a16="http://schemas.microsoft.com/office/drawing/2014/main" id="{3948ECEA-2884-6B43-A026-FA920A899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097" y="10726864"/>
            <a:ext cx="14286905" cy="2013266"/>
          </a:xfrm>
          <a:custGeom>
            <a:avLst/>
            <a:gdLst>
              <a:gd name="T0" fmla="*/ 12597 w 12985"/>
              <a:gd name="T1" fmla="*/ 1827 h 1828"/>
              <a:gd name="T2" fmla="*/ 12984 w 12985"/>
              <a:gd name="T3" fmla="*/ 918 h 1828"/>
              <a:gd name="T4" fmla="*/ 12597 w 12985"/>
              <a:gd name="T5" fmla="*/ 0 h 1828"/>
              <a:gd name="T6" fmla="*/ 0 w 12985"/>
              <a:gd name="T7" fmla="*/ 0 h 1828"/>
              <a:gd name="T8" fmla="*/ 0 w 12985"/>
              <a:gd name="T9" fmla="*/ 1827 h 1828"/>
              <a:gd name="T10" fmla="*/ 12597 w 12985"/>
              <a:gd name="T11" fmla="*/ 1827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85" h="1828">
                <a:moveTo>
                  <a:pt x="12597" y="1827"/>
                </a:moveTo>
                <a:lnTo>
                  <a:pt x="12984" y="918"/>
                </a:lnTo>
                <a:lnTo>
                  <a:pt x="12597" y="0"/>
                </a:lnTo>
                <a:lnTo>
                  <a:pt x="0" y="0"/>
                </a:lnTo>
                <a:lnTo>
                  <a:pt x="0" y="1827"/>
                </a:lnTo>
                <a:lnTo>
                  <a:pt x="12597" y="18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22306A0A-75AF-9444-B2BB-E88F55960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361" y="4323227"/>
            <a:ext cx="8868068" cy="2842827"/>
          </a:xfrm>
          <a:custGeom>
            <a:avLst/>
            <a:gdLst>
              <a:gd name="T0" fmla="*/ 207 w 8063"/>
              <a:gd name="T1" fmla="*/ 2582 h 2583"/>
              <a:gd name="T2" fmla="*/ 207 w 8063"/>
              <a:gd name="T3" fmla="*/ 2582 h 2583"/>
              <a:gd name="T4" fmla="*/ 7855 w 8063"/>
              <a:gd name="T5" fmla="*/ 2582 h 2583"/>
              <a:gd name="T6" fmla="*/ 7927 w 8063"/>
              <a:gd name="T7" fmla="*/ 2304 h 2583"/>
              <a:gd name="T8" fmla="*/ 4103 w 8063"/>
              <a:gd name="T9" fmla="*/ 27 h 2583"/>
              <a:gd name="T10" fmla="*/ 3950 w 8063"/>
              <a:gd name="T11" fmla="*/ 27 h 2583"/>
              <a:gd name="T12" fmla="*/ 126 w 8063"/>
              <a:gd name="T13" fmla="*/ 2304 h 2583"/>
              <a:gd name="T14" fmla="*/ 207 w 8063"/>
              <a:gd name="T15" fmla="*/ 2582 h 2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3" h="2583">
                <a:moveTo>
                  <a:pt x="207" y="2582"/>
                </a:moveTo>
                <a:lnTo>
                  <a:pt x="207" y="2582"/>
                </a:lnTo>
                <a:cubicBezTo>
                  <a:pt x="7855" y="2582"/>
                  <a:pt x="7855" y="2582"/>
                  <a:pt x="7855" y="2582"/>
                </a:cubicBezTo>
                <a:cubicBezTo>
                  <a:pt x="8009" y="2582"/>
                  <a:pt x="8062" y="2384"/>
                  <a:pt x="7927" y="2304"/>
                </a:cubicBezTo>
                <a:cubicBezTo>
                  <a:pt x="4103" y="27"/>
                  <a:pt x="4103" y="27"/>
                  <a:pt x="4103" y="27"/>
                </a:cubicBezTo>
                <a:cubicBezTo>
                  <a:pt x="4058" y="0"/>
                  <a:pt x="4004" y="0"/>
                  <a:pt x="3950" y="27"/>
                </a:cubicBezTo>
                <a:cubicBezTo>
                  <a:pt x="126" y="2304"/>
                  <a:pt x="126" y="2304"/>
                  <a:pt x="126" y="2304"/>
                </a:cubicBezTo>
                <a:cubicBezTo>
                  <a:pt x="0" y="2384"/>
                  <a:pt x="54" y="2582"/>
                  <a:pt x="207" y="258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1D58E5E0-C564-CB40-81E4-885A9A26D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849" y="7170906"/>
            <a:ext cx="8960243" cy="5661396"/>
          </a:xfrm>
          <a:custGeom>
            <a:avLst/>
            <a:gdLst>
              <a:gd name="T0" fmla="*/ 7999 w 8144"/>
              <a:gd name="T1" fmla="*/ 4751 h 5148"/>
              <a:gd name="T2" fmla="*/ 7999 w 8144"/>
              <a:gd name="T3" fmla="*/ 4751 h 5148"/>
              <a:gd name="T4" fmla="*/ 7684 w 8144"/>
              <a:gd name="T5" fmla="*/ 4751 h 5148"/>
              <a:gd name="T6" fmla="*/ 7828 w 8144"/>
              <a:gd name="T7" fmla="*/ 4607 h 5148"/>
              <a:gd name="T8" fmla="*/ 7828 w 8144"/>
              <a:gd name="T9" fmla="*/ 4508 h 5148"/>
              <a:gd name="T10" fmla="*/ 7684 w 8144"/>
              <a:gd name="T11" fmla="*/ 4355 h 5148"/>
              <a:gd name="T12" fmla="*/ 7595 w 8144"/>
              <a:gd name="T13" fmla="*/ 4355 h 5148"/>
              <a:gd name="T14" fmla="*/ 7703 w 8144"/>
              <a:gd name="T15" fmla="*/ 4247 h 5148"/>
              <a:gd name="T16" fmla="*/ 7595 w 8144"/>
              <a:gd name="T17" fmla="*/ 4139 h 5148"/>
              <a:gd name="T18" fmla="*/ 7595 w 8144"/>
              <a:gd name="T19" fmla="*/ 4139 h 5148"/>
              <a:gd name="T20" fmla="*/ 7595 w 8144"/>
              <a:gd name="T21" fmla="*/ 4130 h 5148"/>
              <a:gd name="T22" fmla="*/ 7667 w 8144"/>
              <a:gd name="T23" fmla="*/ 4031 h 5148"/>
              <a:gd name="T24" fmla="*/ 7603 w 8144"/>
              <a:gd name="T25" fmla="*/ 3932 h 5148"/>
              <a:gd name="T26" fmla="*/ 7631 w 8144"/>
              <a:gd name="T27" fmla="*/ 2177 h 5148"/>
              <a:gd name="T28" fmla="*/ 7531 w 8144"/>
              <a:gd name="T29" fmla="*/ 441 h 5148"/>
              <a:gd name="T30" fmla="*/ 7559 w 8144"/>
              <a:gd name="T31" fmla="*/ 441 h 5148"/>
              <a:gd name="T32" fmla="*/ 7667 w 8144"/>
              <a:gd name="T33" fmla="*/ 333 h 5148"/>
              <a:gd name="T34" fmla="*/ 7559 w 8144"/>
              <a:gd name="T35" fmla="*/ 216 h 5148"/>
              <a:gd name="T36" fmla="*/ 7595 w 8144"/>
              <a:gd name="T37" fmla="*/ 216 h 5148"/>
              <a:gd name="T38" fmla="*/ 7703 w 8144"/>
              <a:gd name="T39" fmla="*/ 108 h 5148"/>
              <a:gd name="T40" fmla="*/ 7595 w 8144"/>
              <a:gd name="T41" fmla="*/ 0 h 5148"/>
              <a:gd name="T42" fmla="*/ 7487 w 8144"/>
              <a:gd name="T43" fmla="*/ 0 h 5148"/>
              <a:gd name="T44" fmla="*/ 7064 w 8144"/>
              <a:gd name="T45" fmla="*/ 0 h 5148"/>
              <a:gd name="T46" fmla="*/ 6632 w 8144"/>
              <a:gd name="T47" fmla="*/ 0 h 5148"/>
              <a:gd name="T48" fmla="*/ 6524 w 8144"/>
              <a:gd name="T49" fmla="*/ 0 h 5148"/>
              <a:gd name="T50" fmla="*/ 6308 w 8144"/>
              <a:gd name="T51" fmla="*/ 0 h 5148"/>
              <a:gd name="T52" fmla="*/ 6209 w 8144"/>
              <a:gd name="T53" fmla="*/ 0 h 5148"/>
              <a:gd name="T54" fmla="*/ 5354 w 8144"/>
              <a:gd name="T55" fmla="*/ 0 h 5148"/>
              <a:gd name="T56" fmla="*/ 5246 w 8144"/>
              <a:gd name="T57" fmla="*/ 0 h 5148"/>
              <a:gd name="T58" fmla="*/ 2996 w 8144"/>
              <a:gd name="T59" fmla="*/ 0 h 5148"/>
              <a:gd name="T60" fmla="*/ 2888 w 8144"/>
              <a:gd name="T61" fmla="*/ 0 h 5148"/>
              <a:gd name="T62" fmla="*/ 2033 w 8144"/>
              <a:gd name="T63" fmla="*/ 0 h 5148"/>
              <a:gd name="T64" fmla="*/ 1925 w 8144"/>
              <a:gd name="T65" fmla="*/ 0 h 5148"/>
              <a:gd name="T66" fmla="*/ 1719 w 8144"/>
              <a:gd name="T67" fmla="*/ 0 h 5148"/>
              <a:gd name="T68" fmla="*/ 1611 w 8144"/>
              <a:gd name="T69" fmla="*/ 0 h 5148"/>
              <a:gd name="T70" fmla="*/ 1089 w 8144"/>
              <a:gd name="T71" fmla="*/ 0 h 5148"/>
              <a:gd name="T72" fmla="*/ 756 w 8144"/>
              <a:gd name="T73" fmla="*/ 0 h 5148"/>
              <a:gd name="T74" fmla="*/ 648 w 8144"/>
              <a:gd name="T75" fmla="*/ 0 h 5148"/>
              <a:gd name="T76" fmla="*/ 540 w 8144"/>
              <a:gd name="T77" fmla="*/ 108 h 5148"/>
              <a:gd name="T78" fmla="*/ 648 w 8144"/>
              <a:gd name="T79" fmla="*/ 216 h 5148"/>
              <a:gd name="T80" fmla="*/ 684 w 8144"/>
              <a:gd name="T81" fmla="*/ 216 h 5148"/>
              <a:gd name="T82" fmla="*/ 576 w 8144"/>
              <a:gd name="T83" fmla="*/ 333 h 5148"/>
              <a:gd name="T84" fmla="*/ 684 w 8144"/>
              <a:gd name="T85" fmla="*/ 441 h 5148"/>
              <a:gd name="T86" fmla="*/ 711 w 8144"/>
              <a:gd name="T87" fmla="*/ 441 h 5148"/>
              <a:gd name="T88" fmla="*/ 612 w 8144"/>
              <a:gd name="T89" fmla="*/ 2123 h 5148"/>
              <a:gd name="T90" fmla="*/ 639 w 8144"/>
              <a:gd name="T91" fmla="*/ 3932 h 5148"/>
              <a:gd name="T92" fmla="*/ 576 w 8144"/>
              <a:gd name="T93" fmla="*/ 4031 h 5148"/>
              <a:gd name="T94" fmla="*/ 648 w 8144"/>
              <a:gd name="T95" fmla="*/ 4130 h 5148"/>
              <a:gd name="T96" fmla="*/ 648 w 8144"/>
              <a:gd name="T97" fmla="*/ 4139 h 5148"/>
              <a:gd name="T98" fmla="*/ 540 w 8144"/>
              <a:gd name="T99" fmla="*/ 4247 h 5148"/>
              <a:gd name="T100" fmla="*/ 648 w 8144"/>
              <a:gd name="T101" fmla="*/ 4355 h 5148"/>
              <a:gd name="T102" fmla="*/ 468 w 8144"/>
              <a:gd name="T103" fmla="*/ 4355 h 5148"/>
              <a:gd name="T104" fmla="*/ 315 w 8144"/>
              <a:gd name="T105" fmla="*/ 4508 h 5148"/>
              <a:gd name="T106" fmla="*/ 315 w 8144"/>
              <a:gd name="T107" fmla="*/ 4607 h 5148"/>
              <a:gd name="T108" fmla="*/ 468 w 8144"/>
              <a:gd name="T109" fmla="*/ 4751 h 5148"/>
              <a:gd name="T110" fmla="*/ 153 w 8144"/>
              <a:gd name="T111" fmla="*/ 4751 h 5148"/>
              <a:gd name="T112" fmla="*/ 0 w 8144"/>
              <a:gd name="T113" fmla="*/ 4904 h 5148"/>
              <a:gd name="T114" fmla="*/ 0 w 8144"/>
              <a:gd name="T115" fmla="*/ 5003 h 5148"/>
              <a:gd name="T116" fmla="*/ 153 w 8144"/>
              <a:gd name="T117" fmla="*/ 5147 h 5148"/>
              <a:gd name="T118" fmla="*/ 7999 w 8144"/>
              <a:gd name="T119" fmla="*/ 5147 h 5148"/>
              <a:gd name="T120" fmla="*/ 8143 w 8144"/>
              <a:gd name="T121" fmla="*/ 5003 h 5148"/>
              <a:gd name="T122" fmla="*/ 8143 w 8144"/>
              <a:gd name="T123" fmla="*/ 4904 h 5148"/>
              <a:gd name="T124" fmla="*/ 7999 w 8144"/>
              <a:gd name="T125" fmla="*/ 4751 h 5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44" h="5148">
                <a:moveTo>
                  <a:pt x="7999" y="4751"/>
                </a:moveTo>
                <a:lnTo>
                  <a:pt x="7999" y="4751"/>
                </a:lnTo>
                <a:cubicBezTo>
                  <a:pt x="7684" y="4751"/>
                  <a:pt x="7684" y="4751"/>
                  <a:pt x="7684" y="4751"/>
                </a:cubicBezTo>
                <a:cubicBezTo>
                  <a:pt x="7766" y="4751"/>
                  <a:pt x="7828" y="4688"/>
                  <a:pt x="7828" y="4607"/>
                </a:cubicBezTo>
                <a:cubicBezTo>
                  <a:pt x="7828" y="4508"/>
                  <a:pt x="7828" y="4508"/>
                  <a:pt x="7828" y="4508"/>
                </a:cubicBezTo>
                <a:cubicBezTo>
                  <a:pt x="7828" y="4427"/>
                  <a:pt x="7766" y="4355"/>
                  <a:pt x="7684" y="4355"/>
                </a:cubicBezTo>
                <a:cubicBezTo>
                  <a:pt x="7595" y="4355"/>
                  <a:pt x="7595" y="4355"/>
                  <a:pt x="7595" y="4355"/>
                </a:cubicBezTo>
                <a:cubicBezTo>
                  <a:pt x="7658" y="4355"/>
                  <a:pt x="7703" y="4310"/>
                  <a:pt x="7703" y="4247"/>
                </a:cubicBezTo>
                <a:cubicBezTo>
                  <a:pt x="7703" y="4184"/>
                  <a:pt x="7658" y="4139"/>
                  <a:pt x="7595" y="4139"/>
                </a:cubicBezTo>
                <a:lnTo>
                  <a:pt x="7595" y="4139"/>
                </a:lnTo>
                <a:lnTo>
                  <a:pt x="7595" y="4130"/>
                </a:lnTo>
                <a:cubicBezTo>
                  <a:pt x="7639" y="4112"/>
                  <a:pt x="7667" y="4076"/>
                  <a:pt x="7667" y="4031"/>
                </a:cubicBezTo>
                <a:cubicBezTo>
                  <a:pt x="7667" y="3986"/>
                  <a:pt x="7639" y="3950"/>
                  <a:pt x="7603" y="3932"/>
                </a:cubicBezTo>
                <a:cubicBezTo>
                  <a:pt x="7631" y="3392"/>
                  <a:pt x="7648" y="2807"/>
                  <a:pt x="7631" y="2177"/>
                </a:cubicBezTo>
                <a:cubicBezTo>
                  <a:pt x="7622" y="1547"/>
                  <a:pt x="7576" y="963"/>
                  <a:pt x="7531" y="441"/>
                </a:cubicBezTo>
                <a:cubicBezTo>
                  <a:pt x="7559" y="441"/>
                  <a:pt x="7559" y="441"/>
                  <a:pt x="7559" y="441"/>
                </a:cubicBezTo>
                <a:cubicBezTo>
                  <a:pt x="7612" y="441"/>
                  <a:pt x="7667" y="387"/>
                  <a:pt x="7667" y="333"/>
                </a:cubicBezTo>
                <a:cubicBezTo>
                  <a:pt x="7667" y="270"/>
                  <a:pt x="7612" y="216"/>
                  <a:pt x="7559" y="216"/>
                </a:cubicBezTo>
                <a:cubicBezTo>
                  <a:pt x="7595" y="216"/>
                  <a:pt x="7595" y="216"/>
                  <a:pt x="7595" y="216"/>
                </a:cubicBezTo>
                <a:cubicBezTo>
                  <a:pt x="7658" y="216"/>
                  <a:pt x="7703" y="171"/>
                  <a:pt x="7703" y="108"/>
                </a:cubicBezTo>
                <a:cubicBezTo>
                  <a:pt x="7703" y="45"/>
                  <a:pt x="7658" y="0"/>
                  <a:pt x="7595" y="0"/>
                </a:cubicBezTo>
                <a:cubicBezTo>
                  <a:pt x="7487" y="0"/>
                  <a:pt x="7487" y="0"/>
                  <a:pt x="7487" y="0"/>
                </a:cubicBezTo>
                <a:cubicBezTo>
                  <a:pt x="7343" y="0"/>
                  <a:pt x="7199" y="0"/>
                  <a:pt x="7064" y="0"/>
                </a:cubicBezTo>
                <a:cubicBezTo>
                  <a:pt x="6632" y="0"/>
                  <a:pt x="6632" y="0"/>
                  <a:pt x="6632" y="0"/>
                </a:cubicBezTo>
                <a:cubicBezTo>
                  <a:pt x="6524" y="0"/>
                  <a:pt x="6524" y="0"/>
                  <a:pt x="6524" y="0"/>
                </a:cubicBezTo>
                <a:cubicBezTo>
                  <a:pt x="6308" y="0"/>
                  <a:pt x="6308" y="0"/>
                  <a:pt x="6308" y="0"/>
                </a:cubicBezTo>
                <a:cubicBezTo>
                  <a:pt x="6209" y="0"/>
                  <a:pt x="6209" y="0"/>
                  <a:pt x="6209" y="0"/>
                </a:cubicBezTo>
                <a:cubicBezTo>
                  <a:pt x="5354" y="0"/>
                  <a:pt x="5354" y="0"/>
                  <a:pt x="5354" y="0"/>
                </a:cubicBezTo>
                <a:cubicBezTo>
                  <a:pt x="5246" y="0"/>
                  <a:pt x="5246" y="0"/>
                  <a:pt x="5246" y="0"/>
                </a:cubicBezTo>
                <a:cubicBezTo>
                  <a:pt x="2996" y="0"/>
                  <a:pt x="2996" y="0"/>
                  <a:pt x="2996" y="0"/>
                </a:cubicBezTo>
                <a:cubicBezTo>
                  <a:pt x="2888" y="0"/>
                  <a:pt x="2888" y="0"/>
                  <a:pt x="2888" y="0"/>
                </a:cubicBezTo>
                <a:cubicBezTo>
                  <a:pt x="2033" y="0"/>
                  <a:pt x="2033" y="0"/>
                  <a:pt x="2033" y="0"/>
                </a:cubicBezTo>
                <a:cubicBezTo>
                  <a:pt x="1925" y="0"/>
                  <a:pt x="1925" y="0"/>
                  <a:pt x="1925" y="0"/>
                </a:cubicBezTo>
                <a:cubicBezTo>
                  <a:pt x="1719" y="0"/>
                  <a:pt x="1719" y="0"/>
                  <a:pt x="1719" y="0"/>
                </a:cubicBezTo>
                <a:cubicBezTo>
                  <a:pt x="1611" y="0"/>
                  <a:pt x="1611" y="0"/>
                  <a:pt x="1611" y="0"/>
                </a:cubicBezTo>
                <a:cubicBezTo>
                  <a:pt x="1089" y="0"/>
                  <a:pt x="1089" y="0"/>
                  <a:pt x="1089" y="0"/>
                </a:cubicBezTo>
                <a:cubicBezTo>
                  <a:pt x="981" y="0"/>
                  <a:pt x="864" y="0"/>
                  <a:pt x="756" y="0"/>
                </a:cubicBezTo>
                <a:cubicBezTo>
                  <a:pt x="648" y="0"/>
                  <a:pt x="648" y="0"/>
                  <a:pt x="648" y="0"/>
                </a:cubicBezTo>
                <a:cubicBezTo>
                  <a:pt x="585" y="0"/>
                  <a:pt x="540" y="45"/>
                  <a:pt x="540" y="108"/>
                </a:cubicBezTo>
                <a:cubicBezTo>
                  <a:pt x="540" y="171"/>
                  <a:pt x="585" y="216"/>
                  <a:pt x="648" y="216"/>
                </a:cubicBezTo>
                <a:cubicBezTo>
                  <a:pt x="684" y="216"/>
                  <a:pt x="684" y="216"/>
                  <a:pt x="684" y="216"/>
                </a:cubicBezTo>
                <a:cubicBezTo>
                  <a:pt x="621" y="216"/>
                  <a:pt x="576" y="270"/>
                  <a:pt x="576" y="333"/>
                </a:cubicBezTo>
                <a:cubicBezTo>
                  <a:pt x="576" y="387"/>
                  <a:pt x="621" y="441"/>
                  <a:pt x="684" y="441"/>
                </a:cubicBezTo>
                <a:cubicBezTo>
                  <a:pt x="711" y="441"/>
                  <a:pt x="711" y="441"/>
                  <a:pt x="711" y="441"/>
                </a:cubicBezTo>
                <a:cubicBezTo>
                  <a:pt x="666" y="954"/>
                  <a:pt x="630" y="1511"/>
                  <a:pt x="612" y="2123"/>
                </a:cubicBezTo>
                <a:cubicBezTo>
                  <a:pt x="594" y="2780"/>
                  <a:pt x="612" y="3383"/>
                  <a:pt x="639" y="3932"/>
                </a:cubicBezTo>
                <a:cubicBezTo>
                  <a:pt x="603" y="3950"/>
                  <a:pt x="576" y="3986"/>
                  <a:pt x="576" y="4031"/>
                </a:cubicBezTo>
                <a:cubicBezTo>
                  <a:pt x="576" y="4076"/>
                  <a:pt x="603" y="4112"/>
                  <a:pt x="648" y="4130"/>
                </a:cubicBezTo>
                <a:lnTo>
                  <a:pt x="648" y="4139"/>
                </a:lnTo>
                <a:cubicBezTo>
                  <a:pt x="585" y="4139"/>
                  <a:pt x="540" y="4184"/>
                  <a:pt x="540" y="4247"/>
                </a:cubicBezTo>
                <a:cubicBezTo>
                  <a:pt x="540" y="4310"/>
                  <a:pt x="585" y="4355"/>
                  <a:pt x="648" y="4355"/>
                </a:cubicBezTo>
                <a:cubicBezTo>
                  <a:pt x="468" y="4355"/>
                  <a:pt x="468" y="4355"/>
                  <a:pt x="468" y="4355"/>
                </a:cubicBezTo>
                <a:cubicBezTo>
                  <a:pt x="387" y="4355"/>
                  <a:pt x="315" y="4427"/>
                  <a:pt x="315" y="4508"/>
                </a:cubicBezTo>
                <a:cubicBezTo>
                  <a:pt x="315" y="4607"/>
                  <a:pt x="315" y="4607"/>
                  <a:pt x="315" y="4607"/>
                </a:cubicBezTo>
                <a:cubicBezTo>
                  <a:pt x="315" y="4688"/>
                  <a:pt x="387" y="4751"/>
                  <a:pt x="468" y="4751"/>
                </a:cubicBezTo>
                <a:cubicBezTo>
                  <a:pt x="153" y="4751"/>
                  <a:pt x="153" y="4751"/>
                  <a:pt x="153" y="4751"/>
                </a:cubicBezTo>
                <a:cubicBezTo>
                  <a:pt x="72" y="4751"/>
                  <a:pt x="0" y="4823"/>
                  <a:pt x="0" y="4904"/>
                </a:cubicBezTo>
                <a:cubicBezTo>
                  <a:pt x="0" y="5003"/>
                  <a:pt x="0" y="5003"/>
                  <a:pt x="0" y="5003"/>
                </a:cubicBezTo>
                <a:cubicBezTo>
                  <a:pt x="0" y="5084"/>
                  <a:pt x="72" y="5147"/>
                  <a:pt x="153" y="5147"/>
                </a:cubicBezTo>
                <a:cubicBezTo>
                  <a:pt x="7999" y="5147"/>
                  <a:pt x="7999" y="5147"/>
                  <a:pt x="7999" y="5147"/>
                </a:cubicBezTo>
                <a:cubicBezTo>
                  <a:pt x="8080" y="5147"/>
                  <a:pt x="8143" y="5084"/>
                  <a:pt x="8143" y="5003"/>
                </a:cubicBezTo>
                <a:cubicBezTo>
                  <a:pt x="8143" y="4904"/>
                  <a:pt x="8143" y="4904"/>
                  <a:pt x="8143" y="4904"/>
                </a:cubicBezTo>
                <a:cubicBezTo>
                  <a:pt x="8143" y="4823"/>
                  <a:pt x="8080" y="4751"/>
                  <a:pt x="7999" y="4751"/>
                </a:cubicBezTo>
              </a:path>
            </a:pathLst>
          </a:custGeom>
          <a:solidFill>
            <a:srgbClr val="FFFFFF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8">
            <a:extLst>
              <a:ext uri="{FF2B5EF4-FFF2-40B4-BE49-F238E27FC236}">
                <a16:creationId xmlns:a16="http://schemas.microsoft.com/office/drawing/2014/main" id="{B65A477D-F558-5F47-9F59-32092F1C5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361" y="4323227"/>
            <a:ext cx="8868068" cy="2842827"/>
          </a:xfrm>
          <a:custGeom>
            <a:avLst/>
            <a:gdLst>
              <a:gd name="T0" fmla="*/ 3950 w 8063"/>
              <a:gd name="T1" fmla="*/ 27 h 2583"/>
              <a:gd name="T2" fmla="*/ 3950 w 8063"/>
              <a:gd name="T3" fmla="*/ 27 h 2583"/>
              <a:gd name="T4" fmla="*/ 126 w 8063"/>
              <a:gd name="T5" fmla="*/ 2304 h 2583"/>
              <a:gd name="T6" fmla="*/ 207 w 8063"/>
              <a:gd name="T7" fmla="*/ 2582 h 2583"/>
              <a:gd name="T8" fmla="*/ 7855 w 8063"/>
              <a:gd name="T9" fmla="*/ 2582 h 2583"/>
              <a:gd name="T10" fmla="*/ 7927 w 8063"/>
              <a:gd name="T11" fmla="*/ 2304 h 2583"/>
              <a:gd name="T12" fmla="*/ 4103 w 8063"/>
              <a:gd name="T13" fmla="*/ 27 h 2583"/>
              <a:gd name="T14" fmla="*/ 3950 w 8063"/>
              <a:gd name="T15" fmla="*/ 27 h 2583"/>
              <a:gd name="T16" fmla="*/ 126 w 8063"/>
              <a:gd name="T17" fmla="*/ 2304 h 2583"/>
              <a:gd name="T18" fmla="*/ 207 w 8063"/>
              <a:gd name="T19" fmla="*/ 2582 h 2583"/>
              <a:gd name="T20" fmla="*/ 7855 w 8063"/>
              <a:gd name="T21" fmla="*/ 2582 h 2583"/>
              <a:gd name="T22" fmla="*/ 7927 w 8063"/>
              <a:gd name="T23" fmla="*/ 2304 h 2583"/>
              <a:gd name="T24" fmla="*/ 4103 w 8063"/>
              <a:gd name="T25" fmla="*/ 27 h 2583"/>
              <a:gd name="T26" fmla="*/ 3950 w 8063"/>
              <a:gd name="T27" fmla="*/ 27 h 2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63" h="2583">
                <a:moveTo>
                  <a:pt x="3950" y="27"/>
                </a:moveTo>
                <a:lnTo>
                  <a:pt x="3950" y="27"/>
                </a:lnTo>
                <a:cubicBezTo>
                  <a:pt x="126" y="2304"/>
                  <a:pt x="126" y="2304"/>
                  <a:pt x="126" y="2304"/>
                </a:cubicBezTo>
                <a:cubicBezTo>
                  <a:pt x="0" y="2384"/>
                  <a:pt x="54" y="2582"/>
                  <a:pt x="207" y="2582"/>
                </a:cubicBezTo>
                <a:cubicBezTo>
                  <a:pt x="7855" y="2582"/>
                  <a:pt x="7855" y="2582"/>
                  <a:pt x="7855" y="2582"/>
                </a:cubicBezTo>
                <a:cubicBezTo>
                  <a:pt x="8009" y="2582"/>
                  <a:pt x="8062" y="2384"/>
                  <a:pt x="7927" y="2304"/>
                </a:cubicBezTo>
                <a:cubicBezTo>
                  <a:pt x="4103" y="27"/>
                  <a:pt x="4103" y="27"/>
                  <a:pt x="4103" y="27"/>
                </a:cubicBezTo>
                <a:cubicBezTo>
                  <a:pt x="4058" y="0"/>
                  <a:pt x="4004" y="0"/>
                  <a:pt x="3950" y="27"/>
                </a:cubicBezTo>
                <a:cubicBezTo>
                  <a:pt x="126" y="2304"/>
                  <a:pt x="126" y="2304"/>
                  <a:pt x="126" y="2304"/>
                </a:cubicBezTo>
                <a:cubicBezTo>
                  <a:pt x="0" y="2384"/>
                  <a:pt x="54" y="2582"/>
                  <a:pt x="207" y="2582"/>
                </a:cubicBezTo>
                <a:cubicBezTo>
                  <a:pt x="7855" y="2582"/>
                  <a:pt x="7855" y="2582"/>
                  <a:pt x="7855" y="2582"/>
                </a:cubicBezTo>
                <a:cubicBezTo>
                  <a:pt x="8009" y="2582"/>
                  <a:pt x="8062" y="2384"/>
                  <a:pt x="7927" y="2304"/>
                </a:cubicBezTo>
                <a:cubicBezTo>
                  <a:pt x="4103" y="27"/>
                  <a:pt x="4103" y="27"/>
                  <a:pt x="4103" y="27"/>
                </a:cubicBezTo>
                <a:cubicBezTo>
                  <a:pt x="4058" y="0"/>
                  <a:pt x="4004" y="0"/>
                  <a:pt x="3950" y="27"/>
                </a:cubicBezTo>
              </a:path>
            </a:pathLst>
          </a:custGeom>
          <a:solidFill>
            <a:srgbClr val="2745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9">
            <a:extLst>
              <a:ext uri="{FF2B5EF4-FFF2-40B4-BE49-F238E27FC236}">
                <a16:creationId xmlns:a16="http://schemas.microsoft.com/office/drawing/2014/main" id="{98BC7CF2-A84F-894A-A253-A3F3BC0F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801" y="4522129"/>
            <a:ext cx="8179191" cy="2454728"/>
          </a:xfrm>
          <a:custGeom>
            <a:avLst/>
            <a:gdLst>
              <a:gd name="T0" fmla="*/ 3644 w 7433"/>
              <a:gd name="T1" fmla="*/ 18 h 2232"/>
              <a:gd name="T2" fmla="*/ 3644 w 7433"/>
              <a:gd name="T3" fmla="*/ 18 h 2232"/>
              <a:gd name="T4" fmla="*/ 27 w 7433"/>
              <a:gd name="T5" fmla="*/ 2168 h 2232"/>
              <a:gd name="T6" fmla="*/ 45 w 7433"/>
              <a:gd name="T7" fmla="*/ 2231 h 2232"/>
              <a:gd name="T8" fmla="*/ 7387 w 7433"/>
              <a:gd name="T9" fmla="*/ 2231 h 2232"/>
              <a:gd name="T10" fmla="*/ 7396 w 7433"/>
              <a:gd name="T11" fmla="*/ 2168 h 2232"/>
              <a:gd name="T12" fmla="*/ 3779 w 7433"/>
              <a:gd name="T13" fmla="*/ 18 h 2232"/>
              <a:gd name="T14" fmla="*/ 3644 w 7433"/>
              <a:gd name="T15" fmla="*/ 18 h 2232"/>
              <a:gd name="T16" fmla="*/ 27 w 7433"/>
              <a:gd name="T17" fmla="*/ 2168 h 2232"/>
              <a:gd name="T18" fmla="*/ 45 w 7433"/>
              <a:gd name="T19" fmla="*/ 2231 h 2232"/>
              <a:gd name="T20" fmla="*/ 7387 w 7433"/>
              <a:gd name="T21" fmla="*/ 2231 h 2232"/>
              <a:gd name="T22" fmla="*/ 7396 w 7433"/>
              <a:gd name="T23" fmla="*/ 2168 h 2232"/>
              <a:gd name="T24" fmla="*/ 3779 w 7433"/>
              <a:gd name="T25" fmla="*/ 18 h 2232"/>
              <a:gd name="T26" fmla="*/ 3644 w 7433"/>
              <a:gd name="T27" fmla="*/ 18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33" h="2232">
                <a:moveTo>
                  <a:pt x="3644" y="18"/>
                </a:moveTo>
                <a:lnTo>
                  <a:pt x="3644" y="18"/>
                </a:lnTo>
                <a:cubicBezTo>
                  <a:pt x="27" y="2168"/>
                  <a:pt x="27" y="2168"/>
                  <a:pt x="27" y="2168"/>
                </a:cubicBezTo>
                <a:cubicBezTo>
                  <a:pt x="0" y="2186"/>
                  <a:pt x="18" y="2231"/>
                  <a:pt x="45" y="2231"/>
                </a:cubicBezTo>
                <a:cubicBezTo>
                  <a:pt x="7387" y="2231"/>
                  <a:pt x="7387" y="2231"/>
                  <a:pt x="7387" y="2231"/>
                </a:cubicBezTo>
                <a:cubicBezTo>
                  <a:pt x="7415" y="2231"/>
                  <a:pt x="7432" y="2186"/>
                  <a:pt x="7396" y="2168"/>
                </a:cubicBezTo>
                <a:cubicBezTo>
                  <a:pt x="3779" y="18"/>
                  <a:pt x="3779" y="18"/>
                  <a:pt x="3779" y="18"/>
                </a:cubicBezTo>
                <a:cubicBezTo>
                  <a:pt x="3743" y="0"/>
                  <a:pt x="3689" y="0"/>
                  <a:pt x="3644" y="18"/>
                </a:cubicBezTo>
                <a:cubicBezTo>
                  <a:pt x="27" y="2168"/>
                  <a:pt x="27" y="2168"/>
                  <a:pt x="27" y="2168"/>
                </a:cubicBezTo>
                <a:cubicBezTo>
                  <a:pt x="0" y="2186"/>
                  <a:pt x="18" y="2231"/>
                  <a:pt x="45" y="2231"/>
                </a:cubicBezTo>
                <a:cubicBezTo>
                  <a:pt x="7387" y="2231"/>
                  <a:pt x="7387" y="2231"/>
                  <a:pt x="7387" y="2231"/>
                </a:cubicBezTo>
                <a:cubicBezTo>
                  <a:pt x="7415" y="2231"/>
                  <a:pt x="7432" y="2186"/>
                  <a:pt x="7396" y="2168"/>
                </a:cubicBezTo>
                <a:cubicBezTo>
                  <a:pt x="3779" y="18"/>
                  <a:pt x="3779" y="18"/>
                  <a:pt x="3779" y="18"/>
                </a:cubicBezTo>
                <a:cubicBezTo>
                  <a:pt x="3743" y="0"/>
                  <a:pt x="3689" y="0"/>
                  <a:pt x="3644" y="18"/>
                </a:cubicBezTo>
              </a:path>
            </a:pathLst>
          </a:custGeom>
          <a:solidFill>
            <a:srgbClr val="467B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0">
            <a:extLst>
              <a:ext uri="{FF2B5EF4-FFF2-40B4-BE49-F238E27FC236}">
                <a16:creationId xmlns:a16="http://schemas.microsoft.com/office/drawing/2014/main" id="{7DB9B509-BD23-0944-A98E-FD15F175B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107" y="7170906"/>
            <a:ext cx="6573429" cy="4793025"/>
          </a:xfrm>
          <a:custGeom>
            <a:avLst/>
            <a:gdLst>
              <a:gd name="T0" fmla="*/ 5975 w 5976"/>
              <a:gd name="T1" fmla="*/ 4355 h 4356"/>
              <a:gd name="T2" fmla="*/ 0 w 5976"/>
              <a:gd name="T3" fmla="*/ 4355 h 4356"/>
              <a:gd name="T4" fmla="*/ 0 w 5976"/>
              <a:gd name="T5" fmla="*/ 0 h 4356"/>
              <a:gd name="T6" fmla="*/ 5975 w 5976"/>
              <a:gd name="T7" fmla="*/ 0 h 4356"/>
              <a:gd name="T8" fmla="*/ 5975 w 5976"/>
              <a:gd name="T9" fmla="*/ 4355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76" h="4356">
                <a:moveTo>
                  <a:pt x="5975" y="4355"/>
                </a:moveTo>
                <a:lnTo>
                  <a:pt x="0" y="4355"/>
                </a:lnTo>
                <a:lnTo>
                  <a:pt x="0" y="0"/>
                </a:lnTo>
                <a:lnTo>
                  <a:pt x="5975" y="0"/>
                </a:lnTo>
                <a:lnTo>
                  <a:pt x="5975" y="435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1">
            <a:extLst>
              <a:ext uri="{FF2B5EF4-FFF2-40B4-BE49-F238E27FC236}">
                <a16:creationId xmlns:a16="http://schemas.microsoft.com/office/drawing/2014/main" id="{E42127B3-AAFE-AE4E-995F-CB51A9030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915" y="7170906"/>
            <a:ext cx="1300132" cy="4793025"/>
          </a:xfrm>
          <a:custGeom>
            <a:avLst/>
            <a:gdLst>
              <a:gd name="T0" fmla="*/ 1107 w 1180"/>
              <a:gd name="T1" fmla="*/ 4355 h 4356"/>
              <a:gd name="T2" fmla="*/ 1107 w 1180"/>
              <a:gd name="T3" fmla="*/ 4355 h 4356"/>
              <a:gd name="T4" fmla="*/ 72 w 1180"/>
              <a:gd name="T5" fmla="*/ 4355 h 4356"/>
              <a:gd name="T6" fmla="*/ 18 w 1180"/>
              <a:gd name="T7" fmla="*/ 2123 h 4356"/>
              <a:gd name="T8" fmla="*/ 162 w 1180"/>
              <a:gd name="T9" fmla="*/ 0 h 4356"/>
              <a:gd name="T10" fmla="*/ 1017 w 1180"/>
              <a:gd name="T11" fmla="*/ 0 h 4356"/>
              <a:gd name="T12" fmla="*/ 1161 w 1180"/>
              <a:gd name="T13" fmla="*/ 2177 h 4356"/>
              <a:gd name="T14" fmla="*/ 1107 w 1180"/>
              <a:gd name="T15" fmla="*/ 4355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4356">
                <a:moveTo>
                  <a:pt x="1107" y="4355"/>
                </a:moveTo>
                <a:lnTo>
                  <a:pt x="1107" y="4355"/>
                </a:lnTo>
                <a:cubicBezTo>
                  <a:pt x="72" y="4355"/>
                  <a:pt x="72" y="4355"/>
                  <a:pt x="72" y="4355"/>
                </a:cubicBezTo>
                <a:cubicBezTo>
                  <a:pt x="27" y="3707"/>
                  <a:pt x="0" y="2951"/>
                  <a:pt x="18" y="2123"/>
                </a:cubicBezTo>
                <a:cubicBezTo>
                  <a:pt x="36" y="1331"/>
                  <a:pt x="90" y="621"/>
                  <a:pt x="162" y="0"/>
                </a:cubicBezTo>
                <a:cubicBezTo>
                  <a:pt x="441" y="0"/>
                  <a:pt x="729" y="0"/>
                  <a:pt x="1017" y="0"/>
                </a:cubicBezTo>
                <a:cubicBezTo>
                  <a:pt x="1089" y="630"/>
                  <a:pt x="1143" y="1367"/>
                  <a:pt x="1161" y="2177"/>
                </a:cubicBezTo>
                <a:cubicBezTo>
                  <a:pt x="1179" y="2987"/>
                  <a:pt x="1151" y="3716"/>
                  <a:pt x="1107" y="435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2">
            <a:extLst>
              <a:ext uri="{FF2B5EF4-FFF2-40B4-BE49-F238E27FC236}">
                <a16:creationId xmlns:a16="http://schemas.microsoft.com/office/drawing/2014/main" id="{0DD38401-D14D-3C48-AD32-091B5B68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775" y="7170906"/>
            <a:ext cx="1295283" cy="4793025"/>
          </a:xfrm>
          <a:custGeom>
            <a:avLst/>
            <a:gdLst>
              <a:gd name="T0" fmla="*/ 1106 w 1179"/>
              <a:gd name="T1" fmla="*/ 4355 h 4356"/>
              <a:gd name="T2" fmla="*/ 1106 w 1179"/>
              <a:gd name="T3" fmla="*/ 4355 h 4356"/>
              <a:gd name="T4" fmla="*/ 72 w 1179"/>
              <a:gd name="T5" fmla="*/ 4355 h 4356"/>
              <a:gd name="T6" fmla="*/ 17 w 1179"/>
              <a:gd name="T7" fmla="*/ 2123 h 4356"/>
              <a:gd name="T8" fmla="*/ 161 w 1179"/>
              <a:gd name="T9" fmla="*/ 0 h 4356"/>
              <a:gd name="T10" fmla="*/ 1016 w 1179"/>
              <a:gd name="T11" fmla="*/ 0 h 4356"/>
              <a:gd name="T12" fmla="*/ 1160 w 1179"/>
              <a:gd name="T13" fmla="*/ 2177 h 4356"/>
              <a:gd name="T14" fmla="*/ 1106 w 1179"/>
              <a:gd name="T15" fmla="*/ 4355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9" h="4356">
                <a:moveTo>
                  <a:pt x="1106" y="4355"/>
                </a:moveTo>
                <a:lnTo>
                  <a:pt x="1106" y="4355"/>
                </a:lnTo>
                <a:cubicBezTo>
                  <a:pt x="72" y="4355"/>
                  <a:pt x="72" y="4355"/>
                  <a:pt x="72" y="4355"/>
                </a:cubicBezTo>
                <a:cubicBezTo>
                  <a:pt x="27" y="3707"/>
                  <a:pt x="0" y="2951"/>
                  <a:pt x="17" y="2123"/>
                </a:cubicBezTo>
                <a:cubicBezTo>
                  <a:pt x="36" y="1331"/>
                  <a:pt x="89" y="621"/>
                  <a:pt x="161" y="0"/>
                </a:cubicBezTo>
                <a:cubicBezTo>
                  <a:pt x="449" y="0"/>
                  <a:pt x="728" y="0"/>
                  <a:pt x="1016" y="0"/>
                </a:cubicBezTo>
                <a:cubicBezTo>
                  <a:pt x="1088" y="630"/>
                  <a:pt x="1142" y="1367"/>
                  <a:pt x="1160" y="2177"/>
                </a:cubicBezTo>
                <a:cubicBezTo>
                  <a:pt x="1178" y="2987"/>
                  <a:pt x="1151" y="3716"/>
                  <a:pt x="1106" y="435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3">
            <a:extLst>
              <a:ext uri="{FF2B5EF4-FFF2-40B4-BE49-F238E27FC236}">
                <a16:creationId xmlns:a16="http://schemas.microsoft.com/office/drawing/2014/main" id="{D1C53E01-BA43-3541-9A33-1B7A6D191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700" y="7170906"/>
            <a:ext cx="1416562" cy="237709"/>
          </a:xfrm>
          <a:custGeom>
            <a:avLst/>
            <a:gdLst>
              <a:gd name="T0" fmla="*/ 1188 w 1288"/>
              <a:gd name="T1" fmla="*/ 216 h 217"/>
              <a:gd name="T2" fmla="*/ 1188 w 1288"/>
              <a:gd name="T3" fmla="*/ 216 h 217"/>
              <a:gd name="T4" fmla="*/ 99 w 1288"/>
              <a:gd name="T5" fmla="*/ 216 h 217"/>
              <a:gd name="T6" fmla="*/ 0 w 1288"/>
              <a:gd name="T7" fmla="*/ 117 h 217"/>
              <a:gd name="T8" fmla="*/ 0 w 1288"/>
              <a:gd name="T9" fmla="*/ 99 h 217"/>
              <a:gd name="T10" fmla="*/ 99 w 1288"/>
              <a:gd name="T11" fmla="*/ 0 h 217"/>
              <a:gd name="T12" fmla="*/ 1188 w 1288"/>
              <a:gd name="T13" fmla="*/ 0 h 217"/>
              <a:gd name="T14" fmla="*/ 1287 w 1288"/>
              <a:gd name="T15" fmla="*/ 99 h 217"/>
              <a:gd name="T16" fmla="*/ 1287 w 1288"/>
              <a:gd name="T17" fmla="*/ 117 h 217"/>
              <a:gd name="T18" fmla="*/ 1188 w 1288"/>
              <a:gd name="T1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217">
                <a:moveTo>
                  <a:pt x="1188" y="216"/>
                </a:moveTo>
                <a:lnTo>
                  <a:pt x="1188" y="216"/>
                </a:lnTo>
                <a:cubicBezTo>
                  <a:pt x="99" y="216"/>
                  <a:pt x="99" y="216"/>
                  <a:pt x="99" y="216"/>
                </a:cubicBezTo>
                <a:cubicBezTo>
                  <a:pt x="45" y="216"/>
                  <a:pt x="0" y="171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88" y="0"/>
                  <a:pt x="1188" y="0"/>
                  <a:pt x="1188" y="0"/>
                </a:cubicBezTo>
                <a:cubicBezTo>
                  <a:pt x="1241" y="0"/>
                  <a:pt x="1287" y="45"/>
                  <a:pt x="1287" y="99"/>
                </a:cubicBezTo>
                <a:cubicBezTo>
                  <a:pt x="1287" y="117"/>
                  <a:pt x="1287" y="117"/>
                  <a:pt x="1287" y="117"/>
                </a:cubicBezTo>
                <a:cubicBezTo>
                  <a:pt x="1287" y="171"/>
                  <a:pt x="1241" y="216"/>
                  <a:pt x="1188" y="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74">
            <a:extLst>
              <a:ext uri="{FF2B5EF4-FFF2-40B4-BE49-F238E27FC236}">
                <a16:creationId xmlns:a16="http://schemas.microsoft.com/office/drawing/2014/main" id="{7660D148-A511-BC4C-BE8A-CEE6AF3FC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560" y="7170906"/>
            <a:ext cx="1416562" cy="237709"/>
          </a:xfrm>
          <a:custGeom>
            <a:avLst/>
            <a:gdLst>
              <a:gd name="T0" fmla="*/ 1188 w 1288"/>
              <a:gd name="T1" fmla="*/ 216 h 217"/>
              <a:gd name="T2" fmla="*/ 1188 w 1288"/>
              <a:gd name="T3" fmla="*/ 216 h 217"/>
              <a:gd name="T4" fmla="*/ 99 w 1288"/>
              <a:gd name="T5" fmla="*/ 216 h 217"/>
              <a:gd name="T6" fmla="*/ 0 w 1288"/>
              <a:gd name="T7" fmla="*/ 117 h 217"/>
              <a:gd name="T8" fmla="*/ 0 w 1288"/>
              <a:gd name="T9" fmla="*/ 99 h 217"/>
              <a:gd name="T10" fmla="*/ 99 w 1288"/>
              <a:gd name="T11" fmla="*/ 0 h 217"/>
              <a:gd name="T12" fmla="*/ 1188 w 1288"/>
              <a:gd name="T13" fmla="*/ 0 h 217"/>
              <a:gd name="T14" fmla="*/ 1287 w 1288"/>
              <a:gd name="T15" fmla="*/ 99 h 217"/>
              <a:gd name="T16" fmla="*/ 1287 w 1288"/>
              <a:gd name="T17" fmla="*/ 117 h 217"/>
              <a:gd name="T18" fmla="*/ 1188 w 1288"/>
              <a:gd name="T1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217">
                <a:moveTo>
                  <a:pt x="1188" y="216"/>
                </a:moveTo>
                <a:lnTo>
                  <a:pt x="1188" y="216"/>
                </a:lnTo>
                <a:cubicBezTo>
                  <a:pt x="99" y="216"/>
                  <a:pt x="99" y="216"/>
                  <a:pt x="99" y="216"/>
                </a:cubicBezTo>
                <a:cubicBezTo>
                  <a:pt x="46" y="216"/>
                  <a:pt x="0" y="171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6" y="0"/>
                  <a:pt x="99" y="0"/>
                </a:cubicBezTo>
                <a:cubicBezTo>
                  <a:pt x="1188" y="0"/>
                  <a:pt x="1188" y="0"/>
                  <a:pt x="1188" y="0"/>
                </a:cubicBezTo>
                <a:cubicBezTo>
                  <a:pt x="1242" y="0"/>
                  <a:pt x="1287" y="45"/>
                  <a:pt x="1287" y="99"/>
                </a:cubicBezTo>
                <a:cubicBezTo>
                  <a:pt x="1287" y="117"/>
                  <a:pt x="1287" y="117"/>
                  <a:pt x="1287" y="117"/>
                </a:cubicBezTo>
                <a:cubicBezTo>
                  <a:pt x="1287" y="171"/>
                  <a:pt x="1242" y="216"/>
                  <a:pt x="1188" y="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75">
            <a:extLst>
              <a:ext uri="{FF2B5EF4-FFF2-40B4-BE49-F238E27FC236}">
                <a16:creationId xmlns:a16="http://schemas.microsoft.com/office/drawing/2014/main" id="{6441B93D-5592-184E-8E16-E5F4362D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700" y="11726219"/>
            <a:ext cx="1416562" cy="237712"/>
          </a:xfrm>
          <a:custGeom>
            <a:avLst/>
            <a:gdLst>
              <a:gd name="T0" fmla="*/ 1188 w 1288"/>
              <a:gd name="T1" fmla="*/ 216 h 217"/>
              <a:gd name="T2" fmla="*/ 1188 w 1288"/>
              <a:gd name="T3" fmla="*/ 216 h 217"/>
              <a:gd name="T4" fmla="*/ 99 w 1288"/>
              <a:gd name="T5" fmla="*/ 216 h 217"/>
              <a:gd name="T6" fmla="*/ 0 w 1288"/>
              <a:gd name="T7" fmla="*/ 117 h 217"/>
              <a:gd name="T8" fmla="*/ 0 w 1288"/>
              <a:gd name="T9" fmla="*/ 99 h 217"/>
              <a:gd name="T10" fmla="*/ 99 w 1288"/>
              <a:gd name="T11" fmla="*/ 0 h 217"/>
              <a:gd name="T12" fmla="*/ 1188 w 1288"/>
              <a:gd name="T13" fmla="*/ 0 h 217"/>
              <a:gd name="T14" fmla="*/ 1287 w 1288"/>
              <a:gd name="T15" fmla="*/ 99 h 217"/>
              <a:gd name="T16" fmla="*/ 1287 w 1288"/>
              <a:gd name="T17" fmla="*/ 117 h 217"/>
              <a:gd name="T18" fmla="*/ 1188 w 1288"/>
              <a:gd name="T1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217">
                <a:moveTo>
                  <a:pt x="1188" y="216"/>
                </a:moveTo>
                <a:lnTo>
                  <a:pt x="1188" y="216"/>
                </a:lnTo>
                <a:cubicBezTo>
                  <a:pt x="99" y="216"/>
                  <a:pt x="99" y="216"/>
                  <a:pt x="99" y="216"/>
                </a:cubicBezTo>
                <a:cubicBezTo>
                  <a:pt x="45" y="216"/>
                  <a:pt x="0" y="171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88" y="0"/>
                  <a:pt x="1188" y="0"/>
                  <a:pt x="1188" y="0"/>
                </a:cubicBezTo>
                <a:cubicBezTo>
                  <a:pt x="1241" y="0"/>
                  <a:pt x="1287" y="45"/>
                  <a:pt x="1287" y="99"/>
                </a:cubicBezTo>
                <a:cubicBezTo>
                  <a:pt x="1287" y="117"/>
                  <a:pt x="1287" y="117"/>
                  <a:pt x="1287" y="117"/>
                </a:cubicBezTo>
                <a:cubicBezTo>
                  <a:pt x="1287" y="171"/>
                  <a:pt x="1241" y="216"/>
                  <a:pt x="1188" y="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6">
            <a:extLst>
              <a:ext uri="{FF2B5EF4-FFF2-40B4-BE49-F238E27FC236}">
                <a16:creationId xmlns:a16="http://schemas.microsoft.com/office/drawing/2014/main" id="{1DD24484-434E-AC41-AA71-80FF3DCAE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560" y="11726219"/>
            <a:ext cx="1416562" cy="237712"/>
          </a:xfrm>
          <a:custGeom>
            <a:avLst/>
            <a:gdLst>
              <a:gd name="T0" fmla="*/ 1188 w 1288"/>
              <a:gd name="T1" fmla="*/ 216 h 217"/>
              <a:gd name="T2" fmla="*/ 1188 w 1288"/>
              <a:gd name="T3" fmla="*/ 216 h 217"/>
              <a:gd name="T4" fmla="*/ 99 w 1288"/>
              <a:gd name="T5" fmla="*/ 216 h 217"/>
              <a:gd name="T6" fmla="*/ 0 w 1288"/>
              <a:gd name="T7" fmla="*/ 117 h 217"/>
              <a:gd name="T8" fmla="*/ 0 w 1288"/>
              <a:gd name="T9" fmla="*/ 99 h 217"/>
              <a:gd name="T10" fmla="*/ 99 w 1288"/>
              <a:gd name="T11" fmla="*/ 0 h 217"/>
              <a:gd name="T12" fmla="*/ 1188 w 1288"/>
              <a:gd name="T13" fmla="*/ 0 h 217"/>
              <a:gd name="T14" fmla="*/ 1287 w 1288"/>
              <a:gd name="T15" fmla="*/ 99 h 217"/>
              <a:gd name="T16" fmla="*/ 1287 w 1288"/>
              <a:gd name="T17" fmla="*/ 117 h 217"/>
              <a:gd name="T18" fmla="*/ 1188 w 1288"/>
              <a:gd name="T1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217">
                <a:moveTo>
                  <a:pt x="1188" y="216"/>
                </a:moveTo>
                <a:lnTo>
                  <a:pt x="1188" y="216"/>
                </a:lnTo>
                <a:cubicBezTo>
                  <a:pt x="99" y="216"/>
                  <a:pt x="99" y="216"/>
                  <a:pt x="99" y="216"/>
                </a:cubicBezTo>
                <a:cubicBezTo>
                  <a:pt x="46" y="216"/>
                  <a:pt x="0" y="171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6" y="0"/>
                  <a:pt x="99" y="0"/>
                </a:cubicBezTo>
                <a:cubicBezTo>
                  <a:pt x="1188" y="0"/>
                  <a:pt x="1188" y="0"/>
                  <a:pt x="1188" y="0"/>
                </a:cubicBezTo>
                <a:cubicBezTo>
                  <a:pt x="1242" y="0"/>
                  <a:pt x="1287" y="45"/>
                  <a:pt x="1287" y="99"/>
                </a:cubicBezTo>
                <a:cubicBezTo>
                  <a:pt x="1287" y="117"/>
                  <a:pt x="1287" y="117"/>
                  <a:pt x="1287" y="117"/>
                </a:cubicBezTo>
                <a:cubicBezTo>
                  <a:pt x="1287" y="171"/>
                  <a:pt x="1242" y="216"/>
                  <a:pt x="1188" y="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77">
            <a:extLst>
              <a:ext uri="{FF2B5EF4-FFF2-40B4-BE49-F238E27FC236}">
                <a16:creationId xmlns:a16="http://schemas.microsoft.com/office/drawing/2014/main" id="{C21AA8FE-8D54-3B4B-97FF-635A2212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370" y="11478808"/>
            <a:ext cx="1338942" cy="247412"/>
          </a:xfrm>
          <a:custGeom>
            <a:avLst/>
            <a:gdLst>
              <a:gd name="T0" fmla="*/ 1116 w 1216"/>
              <a:gd name="T1" fmla="*/ 225 h 226"/>
              <a:gd name="T2" fmla="*/ 1116 w 1216"/>
              <a:gd name="T3" fmla="*/ 225 h 226"/>
              <a:gd name="T4" fmla="*/ 99 w 1216"/>
              <a:gd name="T5" fmla="*/ 225 h 226"/>
              <a:gd name="T6" fmla="*/ 0 w 1216"/>
              <a:gd name="T7" fmla="*/ 126 h 226"/>
              <a:gd name="T8" fmla="*/ 0 w 1216"/>
              <a:gd name="T9" fmla="*/ 99 h 226"/>
              <a:gd name="T10" fmla="*/ 99 w 1216"/>
              <a:gd name="T11" fmla="*/ 0 h 226"/>
              <a:gd name="T12" fmla="*/ 1116 w 1216"/>
              <a:gd name="T13" fmla="*/ 0 h 226"/>
              <a:gd name="T14" fmla="*/ 1215 w 1216"/>
              <a:gd name="T15" fmla="*/ 99 h 226"/>
              <a:gd name="T16" fmla="*/ 1215 w 1216"/>
              <a:gd name="T17" fmla="*/ 126 h 226"/>
              <a:gd name="T18" fmla="*/ 1116 w 1216"/>
              <a:gd name="T1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6" h="226">
                <a:moveTo>
                  <a:pt x="1116" y="225"/>
                </a:moveTo>
                <a:lnTo>
                  <a:pt x="1116" y="225"/>
                </a:lnTo>
                <a:cubicBezTo>
                  <a:pt x="99" y="225"/>
                  <a:pt x="99" y="225"/>
                  <a:pt x="99" y="225"/>
                </a:cubicBezTo>
                <a:cubicBezTo>
                  <a:pt x="46" y="225"/>
                  <a:pt x="0" y="180"/>
                  <a:pt x="0" y="12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6" y="0"/>
                  <a:pt x="99" y="0"/>
                </a:cubicBezTo>
                <a:cubicBezTo>
                  <a:pt x="1116" y="0"/>
                  <a:pt x="1116" y="0"/>
                  <a:pt x="1116" y="0"/>
                </a:cubicBezTo>
                <a:cubicBezTo>
                  <a:pt x="1170" y="0"/>
                  <a:pt x="1215" y="45"/>
                  <a:pt x="1215" y="99"/>
                </a:cubicBezTo>
                <a:cubicBezTo>
                  <a:pt x="1215" y="126"/>
                  <a:pt x="1215" y="126"/>
                  <a:pt x="1215" y="126"/>
                </a:cubicBezTo>
                <a:cubicBezTo>
                  <a:pt x="1215" y="180"/>
                  <a:pt x="1170" y="225"/>
                  <a:pt x="1116" y="2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78">
            <a:extLst>
              <a:ext uri="{FF2B5EF4-FFF2-40B4-BE49-F238E27FC236}">
                <a16:creationId xmlns:a16="http://schemas.microsoft.com/office/drawing/2014/main" id="{BBFD4B99-6C0D-774C-9D64-6EC3FB2F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510" y="11478808"/>
            <a:ext cx="1338942" cy="247412"/>
          </a:xfrm>
          <a:custGeom>
            <a:avLst/>
            <a:gdLst>
              <a:gd name="T0" fmla="*/ 1116 w 1216"/>
              <a:gd name="T1" fmla="*/ 225 h 226"/>
              <a:gd name="T2" fmla="*/ 1116 w 1216"/>
              <a:gd name="T3" fmla="*/ 225 h 226"/>
              <a:gd name="T4" fmla="*/ 99 w 1216"/>
              <a:gd name="T5" fmla="*/ 225 h 226"/>
              <a:gd name="T6" fmla="*/ 0 w 1216"/>
              <a:gd name="T7" fmla="*/ 126 h 226"/>
              <a:gd name="T8" fmla="*/ 0 w 1216"/>
              <a:gd name="T9" fmla="*/ 99 h 226"/>
              <a:gd name="T10" fmla="*/ 99 w 1216"/>
              <a:gd name="T11" fmla="*/ 0 h 226"/>
              <a:gd name="T12" fmla="*/ 1116 w 1216"/>
              <a:gd name="T13" fmla="*/ 0 h 226"/>
              <a:gd name="T14" fmla="*/ 1215 w 1216"/>
              <a:gd name="T15" fmla="*/ 99 h 226"/>
              <a:gd name="T16" fmla="*/ 1215 w 1216"/>
              <a:gd name="T17" fmla="*/ 126 h 226"/>
              <a:gd name="T18" fmla="*/ 1116 w 1216"/>
              <a:gd name="T1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6" h="226">
                <a:moveTo>
                  <a:pt x="1116" y="225"/>
                </a:moveTo>
                <a:lnTo>
                  <a:pt x="1116" y="225"/>
                </a:lnTo>
                <a:cubicBezTo>
                  <a:pt x="99" y="225"/>
                  <a:pt x="99" y="225"/>
                  <a:pt x="99" y="225"/>
                </a:cubicBezTo>
                <a:cubicBezTo>
                  <a:pt x="45" y="225"/>
                  <a:pt x="0" y="180"/>
                  <a:pt x="0" y="12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16" y="0"/>
                  <a:pt x="1116" y="0"/>
                  <a:pt x="1116" y="0"/>
                </a:cubicBezTo>
                <a:cubicBezTo>
                  <a:pt x="1169" y="0"/>
                  <a:pt x="1215" y="45"/>
                  <a:pt x="1215" y="99"/>
                </a:cubicBezTo>
                <a:cubicBezTo>
                  <a:pt x="1215" y="126"/>
                  <a:pt x="1215" y="126"/>
                  <a:pt x="1215" y="126"/>
                </a:cubicBezTo>
                <a:cubicBezTo>
                  <a:pt x="1215" y="180"/>
                  <a:pt x="1169" y="225"/>
                  <a:pt x="1116" y="2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9">
            <a:extLst>
              <a:ext uri="{FF2B5EF4-FFF2-40B4-BE49-F238E27FC236}">
                <a16:creationId xmlns:a16="http://schemas.microsoft.com/office/drawing/2014/main" id="{9F63604A-89F7-EA41-A202-199B7A77A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370" y="7408616"/>
            <a:ext cx="1338942" cy="247415"/>
          </a:xfrm>
          <a:custGeom>
            <a:avLst/>
            <a:gdLst>
              <a:gd name="T0" fmla="*/ 1116 w 1216"/>
              <a:gd name="T1" fmla="*/ 225 h 226"/>
              <a:gd name="T2" fmla="*/ 1116 w 1216"/>
              <a:gd name="T3" fmla="*/ 225 h 226"/>
              <a:gd name="T4" fmla="*/ 99 w 1216"/>
              <a:gd name="T5" fmla="*/ 225 h 226"/>
              <a:gd name="T6" fmla="*/ 0 w 1216"/>
              <a:gd name="T7" fmla="*/ 126 h 226"/>
              <a:gd name="T8" fmla="*/ 0 w 1216"/>
              <a:gd name="T9" fmla="*/ 99 h 226"/>
              <a:gd name="T10" fmla="*/ 99 w 1216"/>
              <a:gd name="T11" fmla="*/ 0 h 226"/>
              <a:gd name="T12" fmla="*/ 1116 w 1216"/>
              <a:gd name="T13" fmla="*/ 0 h 226"/>
              <a:gd name="T14" fmla="*/ 1215 w 1216"/>
              <a:gd name="T15" fmla="*/ 99 h 226"/>
              <a:gd name="T16" fmla="*/ 1215 w 1216"/>
              <a:gd name="T17" fmla="*/ 126 h 226"/>
              <a:gd name="T18" fmla="*/ 1116 w 1216"/>
              <a:gd name="T1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6" h="226">
                <a:moveTo>
                  <a:pt x="1116" y="225"/>
                </a:moveTo>
                <a:lnTo>
                  <a:pt x="1116" y="225"/>
                </a:lnTo>
                <a:cubicBezTo>
                  <a:pt x="99" y="225"/>
                  <a:pt x="99" y="225"/>
                  <a:pt x="99" y="225"/>
                </a:cubicBezTo>
                <a:cubicBezTo>
                  <a:pt x="46" y="225"/>
                  <a:pt x="0" y="180"/>
                  <a:pt x="0" y="12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6" y="0"/>
                  <a:pt x="99" y="0"/>
                </a:cubicBezTo>
                <a:cubicBezTo>
                  <a:pt x="1116" y="0"/>
                  <a:pt x="1116" y="0"/>
                  <a:pt x="1116" y="0"/>
                </a:cubicBezTo>
                <a:cubicBezTo>
                  <a:pt x="1170" y="0"/>
                  <a:pt x="1215" y="45"/>
                  <a:pt x="1215" y="99"/>
                </a:cubicBezTo>
                <a:cubicBezTo>
                  <a:pt x="1215" y="126"/>
                  <a:pt x="1215" y="126"/>
                  <a:pt x="1215" y="126"/>
                </a:cubicBezTo>
                <a:cubicBezTo>
                  <a:pt x="1215" y="180"/>
                  <a:pt x="1170" y="225"/>
                  <a:pt x="1116" y="2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80">
            <a:extLst>
              <a:ext uri="{FF2B5EF4-FFF2-40B4-BE49-F238E27FC236}">
                <a16:creationId xmlns:a16="http://schemas.microsoft.com/office/drawing/2014/main" id="{66AFA311-C756-0B4C-BBC3-107F8AAA9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510" y="7408616"/>
            <a:ext cx="1338942" cy="247415"/>
          </a:xfrm>
          <a:custGeom>
            <a:avLst/>
            <a:gdLst>
              <a:gd name="T0" fmla="*/ 1116 w 1216"/>
              <a:gd name="T1" fmla="*/ 225 h 226"/>
              <a:gd name="T2" fmla="*/ 1116 w 1216"/>
              <a:gd name="T3" fmla="*/ 225 h 226"/>
              <a:gd name="T4" fmla="*/ 99 w 1216"/>
              <a:gd name="T5" fmla="*/ 225 h 226"/>
              <a:gd name="T6" fmla="*/ 0 w 1216"/>
              <a:gd name="T7" fmla="*/ 126 h 226"/>
              <a:gd name="T8" fmla="*/ 0 w 1216"/>
              <a:gd name="T9" fmla="*/ 99 h 226"/>
              <a:gd name="T10" fmla="*/ 99 w 1216"/>
              <a:gd name="T11" fmla="*/ 0 h 226"/>
              <a:gd name="T12" fmla="*/ 1116 w 1216"/>
              <a:gd name="T13" fmla="*/ 0 h 226"/>
              <a:gd name="T14" fmla="*/ 1215 w 1216"/>
              <a:gd name="T15" fmla="*/ 99 h 226"/>
              <a:gd name="T16" fmla="*/ 1215 w 1216"/>
              <a:gd name="T17" fmla="*/ 126 h 226"/>
              <a:gd name="T18" fmla="*/ 1116 w 1216"/>
              <a:gd name="T1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6" h="226">
                <a:moveTo>
                  <a:pt x="1116" y="225"/>
                </a:moveTo>
                <a:lnTo>
                  <a:pt x="1116" y="225"/>
                </a:lnTo>
                <a:cubicBezTo>
                  <a:pt x="99" y="225"/>
                  <a:pt x="99" y="225"/>
                  <a:pt x="99" y="225"/>
                </a:cubicBezTo>
                <a:cubicBezTo>
                  <a:pt x="45" y="225"/>
                  <a:pt x="0" y="180"/>
                  <a:pt x="0" y="12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16" y="0"/>
                  <a:pt x="1116" y="0"/>
                  <a:pt x="1116" y="0"/>
                </a:cubicBezTo>
                <a:cubicBezTo>
                  <a:pt x="1169" y="0"/>
                  <a:pt x="1215" y="45"/>
                  <a:pt x="1215" y="99"/>
                </a:cubicBezTo>
                <a:cubicBezTo>
                  <a:pt x="1215" y="126"/>
                  <a:pt x="1215" y="126"/>
                  <a:pt x="1215" y="126"/>
                </a:cubicBezTo>
                <a:cubicBezTo>
                  <a:pt x="1215" y="180"/>
                  <a:pt x="1169" y="225"/>
                  <a:pt x="1116" y="2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81">
            <a:extLst>
              <a:ext uri="{FF2B5EF4-FFF2-40B4-BE49-F238E27FC236}">
                <a16:creationId xmlns:a16="http://schemas.microsoft.com/office/drawing/2014/main" id="{005BE99E-4F64-C94B-B340-DC67782F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760" y="7170906"/>
            <a:ext cx="1300132" cy="4793025"/>
          </a:xfrm>
          <a:custGeom>
            <a:avLst/>
            <a:gdLst>
              <a:gd name="T0" fmla="*/ 1107 w 1180"/>
              <a:gd name="T1" fmla="*/ 4355 h 4356"/>
              <a:gd name="T2" fmla="*/ 1107 w 1180"/>
              <a:gd name="T3" fmla="*/ 4355 h 4356"/>
              <a:gd name="T4" fmla="*/ 63 w 1180"/>
              <a:gd name="T5" fmla="*/ 4355 h 4356"/>
              <a:gd name="T6" fmla="*/ 18 w 1180"/>
              <a:gd name="T7" fmla="*/ 2123 h 4356"/>
              <a:gd name="T8" fmla="*/ 162 w 1180"/>
              <a:gd name="T9" fmla="*/ 0 h 4356"/>
              <a:gd name="T10" fmla="*/ 1017 w 1180"/>
              <a:gd name="T11" fmla="*/ 0 h 4356"/>
              <a:gd name="T12" fmla="*/ 1161 w 1180"/>
              <a:gd name="T13" fmla="*/ 2177 h 4356"/>
              <a:gd name="T14" fmla="*/ 1107 w 1180"/>
              <a:gd name="T15" fmla="*/ 4355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4356">
                <a:moveTo>
                  <a:pt x="1107" y="4355"/>
                </a:moveTo>
                <a:lnTo>
                  <a:pt x="1107" y="4355"/>
                </a:lnTo>
                <a:cubicBezTo>
                  <a:pt x="63" y="4355"/>
                  <a:pt x="63" y="4355"/>
                  <a:pt x="63" y="4355"/>
                </a:cubicBezTo>
                <a:cubicBezTo>
                  <a:pt x="18" y="3707"/>
                  <a:pt x="0" y="2951"/>
                  <a:pt x="18" y="2123"/>
                </a:cubicBezTo>
                <a:cubicBezTo>
                  <a:pt x="36" y="1331"/>
                  <a:pt x="90" y="621"/>
                  <a:pt x="162" y="0"/>
                </a:cubicBezTo>
                <a:cubicBezTo>
                  <a:pt x="441" y="0"/>
                  <a:pt x="729" y="0"/>
                  <a:pt x="1017" y="0"/>
                </a:cubicBezTo>
                <a:cubicBezTo>
                  <a:pt x="1089" y="630"/>
                  <a:pt x="1143" y="1367"/>
                  <a:pt x="1161" y="2177"/>
                </a:cubicBezTo>
                <a:cubicBezTo>
                  <a:pt x="1179" y="2987"/>
                  <a:pt x="1152" y="3716"/>
                  <a:pt x="1107" y="435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82">
            <a:extLst>
              <a:ext uri="{FF2B5EF4-FFF2-40B4-BE49-F238E27FC236}">
                <a16:creationId xmlns:a16="http://schemas.microsoft.com/office/drawing/2014/main" id="{B24465DA-3CA9-8740-96C6-C1B7103E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620" y="7170906"/>
            <a:ext cx="1295280" cy="4793025"/>
          </a:xfrm>
          <a:custGeom>
            <a:avLst/>
            <a:gdLst>
              <a:gd name="T0" fmla="*/ 1106 w 1179"/>
              <a:gd name="T1" fmla="*/ 4355 h 4356"/>
              <a:gd name="T2" fmla="*/ 1106 w 1179"/>
              <a:gd name="T3" fmla="*/ 4355 h 4356"/>
              <a:gd name="T4" fmla="*/ 72 w 1179"/>
              <a:gd name="T5" fmla="*/ 4355 h 4356"/>
              <a:gd name="T6" fmla="*/ 18 w 1179"/>
              <a:gd name="T7" fmla="*/ 2123 h 4356"/>
              <a:gd name="T8" fmla="*/ 162 w 1179"/>
              <a:gd name="T9" fmla="*/ 0 h 4356"/>
              <a:gd name="T10" fmla="*/ 1017 w 1179"/>
              <a:gd name="T11" fmla="*/ 0 h 4356"/>
              <a:gd name="T12" fmla="*/ 1161 w 1179"/>
              <a:gd name="T13" fmla="*/ 2177 h 4356"/>
              <a:gd name="T14" fmla="*/ 1106 w 1179"/>
              <a:gd name="T15" fmla="*/ 4355 h 4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9" h="4356">
                <a:moveTo>
                  <a:pt x="1106" y="4355"/>
                </a:moveTo>
                <a:lnTo>
                  <a:pt x="1106" y="4355"/>
                </a:lnTo>
                <a:cubicBezTo>
                  <a:pt x="72" y="4355"/>
                  <a:pt x="72" y="4355"/>
                  <a:pt x="72" y="4355"/>
                </a:cubicBezTo>
                <a:cubicBezTo>
                  <a:pt x="27" y="3707"/>
                  <a:pt x="0" y="2951"/>
                  <a:pt x="18" y="2123"/>
                </a:cubicBezTo>
                <a:cubicBezTo>
                  <a:pt x="36" y="1331"/>
                  <a:pt x="90" y="621"/>
                  <a:pt x="162" y="0"/>
                </a:cubicBezTo>
                <a:cubicBezTo>
                  <a:pt x="450" y="0"/>
                  <a:pt x="729" y="0"/>
                  <a:pt x="1017" y="0"/>
                </a:cubicBezTo>
                <a:cubicBezTo>
                  <a:pt x="1089" y="630"/>
                  <a:pt x="1142" y="1367"/>
                  <a:pt x="1161" y="2177"/>
                </a:cubicBezTo>
                <a:cubicBezTo>
                  <a:pt x="1178" y="2987"/>
                  <a:pt x="1152" y="3716"/>
                  <a:pt x="1106" y="435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83">
            <a:extLst>
              <a:ext uri="{FF2B5EF4-FFF2-40B4-BE49-F238E27FC236}">
                <a16:creationId xmlns:a16="http://schemas.microsoft.com/office/drawing/2014/main" id="{CB9D504F-7AFC-B143-A17A-60BDB453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45" y="7170906"/>
            <a:ext cx="1416562" cy="237709"/>
          </a:xfrm>
          <a:custGeom>
            <a:avLst/>
            <a:gdLst>
              <a:gd name="T0" fmla="*/ 1188 w 1288"/>
              <a:gd name="T1" fmla="*/ 216 h 217"/>
              <a:gd name="T2" fmla="*/ 1188 w 1288"/>
              <a:gd name="T3" fmla="*/ 216 h 217"/>
              <a:gd name="T4" fmla="*/ 99 w 1288"/>
              <a:gd name="T5" fmla="*/ 216 h 217"/>
              <a:gd name="T6" fmla="*/ 0 w 1288"/>
              <a:gd name="T7" fmla="*/ 117 h 217"/>
              <a:gd name="T8" fmla="*/ 0 w 1288"/>
              <a:gd name="T9" fmla="*/ 99 h 217"/>
              <a:gd name="T10" fmla="*/ 99 w 1288"/>
              <a:gd name="T11" fmla="*/ 0 h 217"/>
              <a:gd name="T12" fmla="*/ 1188 w 1288"/>
              <a:gd name="T13" fmla="*/ 0 h 217"/>
              <a:gd name="T14" fmla="*/ 1287 w 1288"/>
              <a:gd name="T15" fmla="*/ 99 h 217"/>
              <a:gd name="T16" fmla="*/ 1287 w 1288"/>
              <a:gd name="T17" fmla="*/ 117 h 217"/>
              <a:gd name="T18" fmla="*/ 1188 w 1288"/>
              <a:gd name="T1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217">
                <a:moveTo>
                  <a:pt x="1188" y="216"/>
                </a:moveTo>
                <a:lnTo>
                  <a:pt x="1188" y="216"/>
                </a:lnTo>
                <a:cubicBezTo>
                  <a:pt x="99" y="216"/>
                  <a:pt x="99" y="216"/>
                  <a:pt x="99" y="216"/>
                </a:cubicBezTo>
                <a:cubicBezTo>
                  <a:pt x="45" y="216"/>
                  <a:pt x="0" y="171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88" y="0"/>
                  <a:pt x="1188" y="0"/>
                  <a:pt x="1188" y="0"/>
                </a:cubicBezTo>
                <a:cubicBezTo>
                  <a:pt x="1242" y="0"/>
                  <a:pt x="1287" y="45"/>
                  <a:pt x="1287" y="99"/>
                </a:cubicBezTo>
                <a:cubicBezTo>
                  <a:pt x="1287" y="117"/>
                  <a:pt x="1287" y="117"/>
                  <a:pt x="1287" y="117"/>
                </a:cubicBezTo>
                <a:cubicBezTo>
                  <a:pt x="1287" y="171"/>
                  <a:pt x="1242" y="216"/>
                  <a:pt x="1188" y="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84">
            <a:extLst>
              <a:ext uri="{FF2B5EF4-FFF2-40B4-BE49-F238E27FC236}">
                <a16:creationId xmlns:a16="http://schemas.microsoft.com/office/drawing/2014/main" id="{3A011728-EAF4-9B45-A937-57141462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405" y="7170906"/>
            <a:ext cx="1416562" cy="237709"/>
          </a:xfrm>
          <a:custGeom>
            <a:avLst/>
            <a:gdLst>
              <a:gd name="T0" fmla="*/ 1187 w 1288"/>
              <a:gd name="T1" fmla="*/ 216 h 217"/>
              <a:gd name="T2" fmla="*/ 1187 w 1288"/>
              <a:gd name="T3" fmla="*/ 216 h 217"/>
              <a:gd name="T4" fmla="*/ 99 w 1288"/>
              <a:gd name="T5" fmla="*/ 216 h 217"/>
              <a:gd name="T6" fmla="*/ 0 w 1288"/>
              <a:gd name="T7" fmla="*/ 117 h 217"/>
              <a:gd name="T8" fmla="*/ 0 w 1288"/>
              <a:gd name="T9" fmla="*/ 99 h 217"/>
              <a:gd name="T10" fmla="*/ 99 w 1288"/>
              <a:gd name="T11" fmla="*/ 0 h 217"/>
              <a:gd name="T12" fmla="*/ 1187 w 1288"/>
              <a:gd name="T13" fmla="*/ 0 h 217"/>
              <a:gd name="T14" fmla="*/ 1287 w 1288"/>
              <a:gd name="T15" fmla="*/ 99 h 217"/>
              <a:gd name="T16" fmla="*/ 1287 w 1288"/>
              <a:gd name="T17" fmla="*/ 117 h 217"/>
              <a:gd name="T18" fmla="*/ 1187 w 1288"/>
              <a:gd name="T1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217">
                <a:moveTo>
                  <a:pt x="1187" y="216"/>
                </a:moveTo>
                <a:lnTo>
                  <a:pt x="1187" y="216"/>
                </a:lnTo>
                <a:cubicBezTo>
                  <a:pt x="99" y="216"/>
                  <a:pt x="99" y="216"/>
                  <a:pt x="99" y="216"/>
                </a:cubicBezTo>
                <a:cubicBezTo>
                  <a:pt x="45" y="216"/>
                  <a:pt x="0" y="171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87" y="0"/>
                  <a:pt x="1187" y="0"/>
                  <a:pt x="1187" y="0"/>
                </a:cubicBezTo>
                <a:cubicBezTo>
                  <a:pt x="1242" y="0"/>
                  <a:pt x="1287" y="45"/>
                  <a:pt x="1287" y="99"/>
                </a:cubicBezTo>
                <a:cubicBezTo>
                  <a:pt x="1287" y="117"/>
                  <a:pt x="1287" y="117"/>
                  <a:pt x="1287" y="117"/>
                </a:cubicBezTo>
                <a:cubicBezTo>
                  <a:pt x="1287" y="171"/>
                  <a:pt x="1242" y="216"/>
                  <a:pt x="1187" y="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85">
            <a:extLst>
              <a:ext uri="{FF2B5EF4-FFF2-40B4-BE49-F238E27FC236}">
                <a16:creationId xmlns:a16="http://schemas.microsoft.com/office/drawing/2014/main" id="{6D5DB85C-83A2-204E-A670-92D648D2B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45" y="11726219"/>
            <a:ext cx="1416562" cy="237712"/>
          </a:xfrm>
          <a:custGeom>
            <a:avLst/>
            <a:gdLst>
              <a:gd name="T0" fmla="*/ 1188 w 1288"/>
              <a:gd name="T1" fmla="*/ 216 h 217"/>
              <a:gd name="T2" fmla="*/ 1188 w 1288"/>
              <a:gd name="T3" fmla="*/ 216 h 217"/>
              <a:gd name="T4" fmla="*/ 99 w 1288"/>
              <a:gd name="T5" fmla="*/ 216 h 217"/>
              <a:gd name="T6" fmla="*/ 0 w 1288"/>
              <a:gd name="T7" fmla="*/ 117 h 217"/>
              <a:gd name="T8" fmla="*/ 0 w 1288"/>
              <a:gd name="T9" fmla="*/ 99 h 217"/>
              <a:gd name="T10" fmla="*/ 99 w 1288"/>
              <a:gd name="T11" fmla="*/ 0 h 217"/>
              <a:gd name="T12" fmla="*/ 1188 w 1288"/>
              <a:gd name="T13" fmla="*/ 0 h 217"/>
              <a:gd name="T14" fmla="*/ 1287 w 1288"/>
              <a:gd name="T15" fmla="*/ 99 h 217"/>
              <a:gd name="T16" fmla="*/ 1287 w 1288"/>
              <a:gd name="T17" fmla="*/ 117 h 217"/>
              <a:gd name="T18" fmla="*/ 1188 w 1288"/>
              <a:gd name="T1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217">
                <a:moveTo>
                  <a:pt x="1188" y="216"/>
                </a:moveTo>
                <a:lnTo>
                  <a:pt x="1188" y="216"/>
                </a:lnTo>
                <a:cubicBezTo>
                  <a:pt x="99" y="216"/>
                  <a:pt x="99" y="216"/>
                  <a:pt x="99" y="216"/>
                </a:cubicBezTo>
                <a:cubicBezTo>
                  <a:pt x="45" y="216"/>
                  <a:pt x="0" y="171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88" y="0"/>
                  <a:pt x="1188" y="0"/>
                  <a:pt x="1188" y="0"/>
                </a:cubicBezTo>
                <a:cubicBezTo>
                  <a:pt x="1242" y="0"/>
                  <a:pt x="1287" y="45"/>
                  <a:pt x="1287" y="99"/>
                </a:cubicBezTo>
                <a:cubicBezTo>
                  <a:pt x="1287" y="117"/>
                  <a:pt x="1287" y="117"/>
                  <a:pt x="1287" y="117"/>
                </a:cubicBezTo>
                <a:cubicBezTo>
                  <a:pt x="1287" y="171"/>
                  <a:pt x="1242" y="216"/>
                  <a:pt x="1188" y="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86">
            <a:extLst>
              <a:ext uri="{FF2B5EF4-FFF2-40B4-BE49-F238E27FC236}">
                <a16:creationId xmlns:a16="http://schemas.microsoft.com/office/drawing/2014/main" id="{6D3EAAB5-D01A-5D41-97A2-51A0E87D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405" y="11726219"/>
            <a:ext cx="1416562" cy="237712"/>
          </a:xfrm>
          <a:custGeom>
            <a:avLst/>
            <a:gdLst>
              <a:gd name="T0" fmla="*/ 1187 w 1288"/>
              <a:gd name="T1" fmla="*/ 216 h 217"/>
              <a:gd name="T2" fmla="*/ 1187 w 1288"/>
              <a:gd name="T3" fmla="*/ 216 h 217"/>
              <a:gd name="T4" fmla="*/ 99 w 1288"/>
              <a:gd name="T5" fmla="*/ 216 h 217"/>
              <a:gd name="T6" fmla="*/ 0 w 1288"/>
              <a:gd name="T7" fmla="*/ 117 h 217"/>
              <a:gd name="T8" fmla="*/ 0 w 1288"/>
              <a:gd name="T9" fmla="*/ 99 h 217"/>
              <a:gd name="T10" fmla="*/ 99 w 1288"/>
              <a:gd name="T11" fmla="*/ 0 h 217"/>
              <a:gd name="T12" fmla="*/ 1187 w 1288"/>
              <a:gd name="T13" fmla="*/ 0 h 217"/>
              <a:gd name="T14" fmla="*/ 1287 w 1288"/>
              <a:gd name="T15" fmla="*/ 99 h 217"/>
              <a:gd name="T16" fmla="*/ 1287 w 1288"/>
              <a:gd name="T17" fmla="*/ 117 h 217"/>
              <a:gd name="T18" fmla="*/ 1187 w 1288"/>
              <a:gd name="T1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217">
                <a:moveTo>
                  <a:pt x="1187" y="216"/>
                </a:moveTo>
                <a:lnTo>
                  <a:pt x="1187" y="216"/>
                </a:lnTo>
                <a:cubicBezTo>
                  <a:pt x="99" y="216"/>
                  <a:pt x="99" y="216"/>
                  <a:pt x="99" y="216"/>
                </a:cubicBezTo>
                <a:cubicBezTo>
                  <a:pt x="45" y="216"/>
                  <a:pt x="0" y="171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87" y="0"/>
                  <a:pt x="1187" y="0"/>
                  <a:pt x="1187" y="0"/>
                </a:cubicBezTo>
                <a:cubicBezTo>
                  <a:pt x="1242" y="0"/>
                  <a:pt x="1287" y="45"/>
                  <a:pt x="1287" y="99"/>
                </a:cubicBezTo>
                <a:cubicBezTo>
                  <a:pt x="1287" y="117"/>
                  <a:pt x="1287" y="117"/>
                  <a:pt x="1287" y="117"/>
                </a:cubicBezTo>
                <a:cubicBezTo>
                  <a:pt x="1287" y="171"/>
                  <a:pt x="1242" y="216"/>
                  <a:pt x="1187" y="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87">
            <a:extLst>
              <a:ext uri="{FF2B5EF4-FFF2-40B4-BE49-F238E27FC236}">
                <a16:creationId xmlns:a16="http://schemas.microsoft.com/office/drawing/2014/main" id="{53F81C3A-EB31-AE45-A677-8FF76B96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215" y="11478808"/>
            <a:ext cx="1338942" cy="247412"/>
          </a:xfrm>
          <a:custGeom>
            <a:avLst/>
            <a:gdLst>
              <a:gd name="T0" fmla="*/ 1115 w 1216"/>
              <a:gd name="T1" fmla="*/ 225 h 226"/>
              <a:gd name="T2" fmla="*/ 1115 w 1216"/>
              <a:gd name="T3" fmla="*/ 225 h 226"/>
              <a:gd name="T4" fmla="*/ 99 w 1216"/>
              <a:gd name="T5" fmla="*/ 225 h 226"/>
              <a:gd name="T6" fmla="*/ 0 w 1216"/>
              <a:gd name="T7" fmla="*/ 126 h 226"/>
              <a:gd name="T8" fmla="*/ 0 w 1216"/>
              <a:gd name="T9" fmla="*/ 99 h 226"/>
              <a:gd name="T10" fmla="*/ 99 w 1216"/>
              <a:gd name="T11" fmla="*/ 0 h 226"/>
              <a:gd name="T12" fmla="*/ 1115 w 1216"/>
              <a:gd name="T13" fmla="*/ 0 h 226"/>
              <a:gd name="T14" fmla="*/ 1215 w 1216"/>
              <a:gd name="T15" fmla="*/ 99 h 226"/>
              <a:gd name="T16" fmla="*/ 1215 w 1216"/>
              <a:gd name="T17" fmla="*/ 126 h 226"/>
              <a:gd name="T18" fmla="*/ 1115 w 1216"/>
              <a:gd name="T1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6" h="226">
                <a:moveTo>
                  <a:pt x="1115" y="225"/>
                </a:moveTo>
                <a:lnTo>
                  <a:pt x="1115" y="225"/>
                </a:lnTo>
                <a:cubicBezTo>
                  <a:pt x="99" y="225"/>
                  <a:pt x="99" y="225"/>
                  <a:pt x="99" y="225"/>
                </a:cubicBezTo>
                <a:cubicBezTo>
                  <a:pt x="45" y="225"/>
                  <a:pt x="0" y="180"/>
                  <a:pt x="0" y="12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15" y="0"/>
                  <a:pt x="1115" y="0"/>
                  <a:pt x="1115" y="0"/>
                </a:cubicBezTo>
                <a:cubicBezTo>
                  <a:pt x="1170" y="0"/>
                  <a:pt x="1215" y="45"/>
                  <a:pt x="1215" y="99"/>
                </a:cubicBezTo>
                <a:cubicBezTo>
                  <a:pt x="1215" y="126"/>
                  <a:pt x="1215" y="126"/>
                  <a:pt x="1215" y="126"/>
                </a:cubicBezTo>
                <a:cubicBezTo>
                  <a:pt x="1215" y="180"/>
                  <a:pt x="1170" y="225"/>
                  <a:pt x="1115" y="2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88">
            <a:extLst>
              <a:ext uri="{FF2B5EF4-FFF2-40B4-BE49-F238E27FC236}">
                <a16:creationId xmlns:a16="http://schemas.microsoft.com/office/drawing/2014/main" id="{3F170094-067A-F645-8C5E-629DF9D66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55" y="11478808"/>
            <a:ext cx="1338942" cy="247412"/>
          </a:xfrm>
          <a:custGeom>
            <a:avLst/>
            <a:gdLst>
              <a:gd name="T0" fmla="*/ 1116 w 1216"/>
              <a:gd name="T1" fmla="*/ 225 h 226"/>
              <a:gd name="T2" fmla="*/ 1116 w 1216"/>
              <a:gd name="T3" fmla="*/ 225 h 226"/>
              <a:gd name="T4" fmla="*/ 99 w 1216"/>
              <a:gd name="T5" fmla="*/ 225 h 226"/>
              <a:gd name="T6" fmla="*/ 0 w 1216"/>
              <a:gd name="T7" fmla="*/ 126 h 226"/>
              <a:gd name="T8" fmla="*/ 0 w 1216"/>
              <a:gd name="T9" fmla="*/ 99 h 226"/>
              <a:gd name="T10" fmla="*/ 99 w 1216"/>
              <a:gd name="T11" fmla="*/ 0 h 226"/>
              <a:gd name="T12" fmla="*/ 1116 w 1216"/>
              <a:gd name="T13" fmla="*/ 0 h 226"/>
              <a:gd name="T14" fmla="*/ 1215 w 1216"/>
              <a:gd name="T15" fmla="*/ 99 h 226"/>
              <a:gd name="T16" fmla="*/ 1215 w 1216"/>
              <a:gd name="T17" fmla="*/ 126 h 226"/>
              <a:gd name="T18" fmla="*/ 1116 w 1216"/>
              <a:gd name="T1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6" h="226">
                <a:moveTo>
                  <a:pt x="1116" y="225"/>
                </a:moveTo>
                <a:lnTo>
                  <a:pt x="1116" y="225"/>
                </a:lnTo>
                <a:cubicBezTo>
                  <a:pt x="99" y="225"/>
                  <a:pt x="99" y="225"/>
                  <a:pt x="99" y="225"/>
                </a:cubicBezTo>
                <a:cubicBezTo>
                  <a:pt x="45" y="225"/>
                  <a:pt x="0" y="180"/>
                  <a:pt x="0" y="12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16" y="0"/>
                  <a:pt x="1116" y="0"/>
                  <a:pt x="1116" y="0"/>
                </a:cubicBezTo>
                <a:cubicBezTo>
                  <a:pt x="1170" y="0"/>
                  <a:pt x="1215" y="45"/>
                  <a:pt x="1215" y="99"/>
                </a:cubicBezTo>
                <a:cubicBezTo>
                  <a:pt x="1215" y="126"/>
                  <a:pt x="1215" y="126"/>
                  <a:pt x="1215" y="126"/>
                </a:cubicBezTo>
                <a:cubicBezTo>
                  <a:pt x="1215" y="180"/>
                  <a:pt x="1170" y="225"/>
                  <a:pt x="1116" y="2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89">
            <a:extLst>
              <a:ext uri="{FF2B5EF4-FFF2-40B4-BE49-F238E27FC236}">
                <a16:creationId xmlns:a16="http://schemas.microsoft.com/office/drawing/2014/main" id="{E5CC455F-A07E-054A-A61E-2FDBD094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215" y="7408616"/>
            <a:ext cx="1338942" cy="247415"/>
          </a:xfrm>
          <a:custGeom>
            <a:avLst/>
            <a:gdLst>
              <a:gd name="T0" fmla="*/ 1115 w 1216"/>
              <a:gd name="T1" fmla="*/ 225 h 226"/>
              <a:gd name="T2" fmla="*/ 1115 w 1216"/>
              <a:gd name="T3" fmla="*/ 225 h 226"/>
              <a:gd name="T4" fmla="*/ 99 w 1216"/>
              <a:gd name="T5" fmla="*/ 225 h 226"/>
              <a:gd name="T6" fmla="*/ 0 w 1216"/>
              <a:gd name="T7" fmla="*/ 126 h 226"/>
              <a:gd name="T8" fmla="*/ 0 w 1216"/>
              <a:gd name="T9" fmla="*/ 99 h 226"/>
              <a:gd name="T10" fmla="*/ 99 w 1216"/>
              <a:gd name="T11" fmla="*/ 0 h 226"/>
              <a:gd name="T12" fmla="*/ 1115 w 1216"/>
              <a:gd name="T13" fmla="*/ 0 h 226"/>
              <a:gd name="T14" fmla="*/ 1215 w 1216"/>
              <a:gd name="T15" fmla="*/ 99 h 226"/>
              <a:gd name="T16" fmla="*/ 1215 w 1216"/>
              <a:gd name="T17" fmla="*/ 126 h 226"/>
              <a:gd name="T18" fmla="*/ 1115 w 1216"/>
              <a:gd name="T1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6" h="226">
                <a:moveTo>
                  <a:pt x="1115" y="225"/>
                </a:moveTo>
                <a:lnTo>
                  <a:pt x="1115" y="225"/>
                </a:lnTo>
                <a:cubicBezTo>
                  <a:pt x="99" y="225"/>
                  <a:pt x="99" y="225"/>
                  <a:pt x="99" y="225"/>
                </a:cubicBezTo>
                <a:cubicBezTo>
                  <a:pt x="45" y="225"/>
                  <a:pt x="0" y="180"/>
                  <a:pt x="0" y="12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15" y="0"/>
                  <a:pt x="1115" y="0"/>
                  <a:pt x="1115" y="0"/>
                </a:cubicBezTo>
                <a:cubicBezTo>
                  <a:pt x="1170" y="0"/>
                  <a:pt x="1215" y="45"/>
                  <a:pt x="1215" y="99"/>
                </a:cubicBezTo>
                <a:cubicBezTo>
                  <a:pt x="1215" y="126"/>
                  <a:pt x="1215" y="126"/>
                  <a:pt x="1215" y="126"/>
                </a:cubicBezTo>
                <a:cubicBezTo>
                  <a:pt x="1215" y="180"/>
                  <a:pt x="1170" y="225"/>
                  <a:pt x="1115" y="2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90">
            <a:extLst>
              <a:ext uri="{FF2B5EF4-FFF2-40B4-BE49-F238E27FC236}">
                <a16:creationId xmlns:a16="http://schemas.microsoft.com/office/drawing/2014/main" id="{0BB9DD48-EAA9-E940-9864-DFD1736C9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55" y="7408616"/>
            <a:ext cx="1338942" cy="247415"/>
          </a:xfrm>
          <a:custGeom>
            <a:avLst/>
            <a:gdLst>
              <a:gd name="T0" fmla="*/ 1116 w 1216"/>
              <a:gd name="T1" fmla="*/ 225 h 226"/>
              <a:gd name="T2" fmla="*/ 1116 w 1216"/>
              <a:gd name="T3" fmla="*/ 225 h 226"/>
              <a:gd name="T4" fmla="*/ 99 w 1216"/>
              <a:gd name="T5" fmla="*/ 225 h 226"/>
              <a:gd name="T6" fmla="*/ 0 w 1216"/>
              <a:gd name="T7" fmla="*/ 126 h 226"/>
              <a:gd name="T8" fmla="*/ 0 w 1216"/>
              <a:gd name="T9" fmla="*/ 99 h 226"/>
              <a:gd name="T10" fmla="*/ 99 w 1216"/>
              <a:gd name="T11" fmla="*/ 0 h 226"/>
              <a:gd name="T12" fmla="*/ 1116 w 1216"/>
              <a:gd name="T13" fmla="*/ 0 h 226"/>
              <a:gd name="T14" fmla="*/ 1215 w 1216"/>
              <a:gd name="T15" fmla="*/ 99 h 226"/>
              <a:gd name="T16" fmla="*/ 1215 w 1216"/>
              <a:gd name="T17" fmla="*/ 126 h 226"/>
              <a:gd name="T18" fmla="*/ 1116 w 1216"/>
              <a:gd name="T1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6" h="226">
                <a:moveTo>
                  <a:pt x="1116" y="225"/>
                </a:moveTo>
                <a:lnTo>
                  <a:pt x="1116" y="225"/>
                </a:lnTo>
                <a:cubicBezTo>
                  <a:pt x="99" y="225"/>
                  <a:pt x="99" y="225"/>
                  <a:pt x="99" y="225"/>
                </a:cubicBezTo>
                <a:cubicBezTo>
                  <a:pt x="45" y="225"/>
                  <a:pt x="0" y="180"/>
                  <a:pt x="0" y="12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16" y="0"/>
                  <a:pt x="1116" y="0"/>
                  <a:pt x="1116" y="0"/>
                </a:cubicBezTo>
                <a:cubicBezTo>
                  <a:pt x="1170" y="0"/>
                  <a:pt x="1215" y="45"/>
                  <a:pt x="1215" y="99"/>
                </a:cubicBezTo>
                <a:cubicBezTo>
                  <a:pt x="1215" y="126"/>
                  <a:pt x="1215" y="126"/>
                  <a:pt x="1215" y="126"/>
                </a:cubicBezTo>
                <a:cubicBezTo>
                  <a:pt x="1215" y="180"/>
                  <a:pt x="1170" y="225"/>
                  <a:pt x="1116" y="2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91">
            <a:extLst>
              <a:ext uri="{FF2B5EF4-FFF2-40B4-BE49-F238E27FC236}">
                <a16:creationId xmlns:a16="http://schemas.microsoft.com/office/drawing/2014/main" id="{2A76C0D9-71E0-6D44-955F-543A08BA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288" y="11963932"/>
            <a:ext cx="8266514" cy="436612"/>
          </a:xfrm>
          <a:custGeom>
            <a:avLst/>
            <a:gdLst>
              <a:gd name="T0" fmla="*/ 7388 w 7514"/>
              <a:gd name="T1" fmla="*/ 396 h 397"/>
              <a:gd name="T2" fmla="*/ 7388 w 7514"/>
              <a:gd name="T3" fmla="*/ 396 h 397"/>
              <a:gd name="T4" fmla="*/ 135 w 7514"/>
              <a:gd name="T5" fmla="*/ 396 h 397"/>
              <a:gd name="T6" fmla="*/ 0 w 7514"/>
              <a:gd name="T7" fmla="*/ 270 h 397"/>
              <a:gd name="T8" fmla="*/ 0 w 7514"/>
              <a:gd name="T9" fmla="*/ 135 h 397"/>
              <a:gd name="T10" fmla="*/ 135 w 7514"/>
              <a:gd name="T11" fmla="*/ 0 h 397"/>
              <a:gd name="T12" fmla="*/ 7388 w 7514"/>
              <a:gd name="T13" fmla="*/ 0 h 397"/>
              <a:gd name="T14" fmla="*/ 7513 w 7514"/>
              <a:gd name="T15" fmla="*/ 135 h 397"/>
              <a:gd name="T16" fmla="*/ 7513 w 7514"/>
              <a:gd name="T17" fmla="*/ 270 h 397"/>
              <a:gd name="T18" fmla="*/ 7388 w 7514"/>
              <a:gd name="T19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4" h="397">
                <a:moveTo>
                  <a:pt x="7388" y="396"/>
                </a:moveTo>
                <a:lnTo>
                  <a:pt x="7388" y="396"/>
                </a:lnTo>
                <a:cubicBezTo>
                  <a:pt x="135" y="396"/>
                  <a:pt x="135" y="396"/>
                  <a:pt x="135" y="396"/>
                </a:cubicBezTo>
                <a:cubicBezTo>
                  <a:pt x="63" y="396"/>
                  <a:pt x="0" y="342"/>
                  <a:pt x="0" y="270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7388" y="0"/>
                  <a:pt x="7388" y="0"/>
                  <a:pt x="7388" y="0"/>
                </a:cubicBezTo>
                <a:cubicBezTo>
                  <a:pt x="7460" y="0"/>
                  <a:pt x="7513" y="63"/>
                  <a:pt x="7513" y="135"/>
                </a:cubicBezTo>
                <a:cubicBezTo>
                  <a:pt x="7513" y="270"/>
                  <a:pt x="7513" y="270"/>
                  <a:pt x="7513" y="270"/>
                </a:cubicBezTo>
                <a:cubicBezTo>
                  <a:pt x="7513" y="342"/>
                  <a:pt x="7460" y="396"/>
                  <a:pt x="7388" y="3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92">
            <a:extLst>
              <a:ext uri="{FF2B5EF4-FFF2-40B4-BE49-F238E27FC236}">
                <a16:creationId xmlns:a16="http://schemas.microsoft.com/office/drawing/2014/main" id="{8B2634DC-A44B-4D42-91CC-79892F9A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849" y="12400543"/>
            <a:ext cx="8960243" cy="436612"/>
          </a:xfrm>
          <a:custGeom>
            <a:avLst/>
            <a:gdLst>
              <a:gd name="T0" fmla="*/ 153 w 8144"/>
              <a:gd name="T1" fmla="*/ 396 h 397"/>
              <a:gd name="T2" fmla="*/ 153 w 8144"/>
              <a:gd name="T3" fmla="*/ 396 h 397"/>
              <a:gd name="T4" fmla="*/ 0 w 8144"/>
              <a:gd name="T5" fmla="*/ 252 h 397"/>
              <a:gd name="T6" fmla="*/ 0 w 8144"/>
              <a:gd name="T7" fmla="*/ 153 h 397"/>
              <a:gd name="T8" fmla="*/ 153 w 8144"/>
              <a:gd name="T9" fmla="*/ 0 h 397"/>
              <a:gd name="T10" fmla="*/ 7999 w 8144"/>
              <a:gd name="T11" fmla="*/ 0 h 397"/>
              <a:gd name="T12" fmla="*/ 8143 w 8144"/>
              <a:gd name="T13" fmla="*/ 153 h 397"/>
              <a:gd name="T14" fmla="*/ 8143 w 8144"/>
              <a:gd name="T15" fmla="*/ 252 h 397"/>
              <a:gd name="T16" fmla="*/ 7999 w 8144"/>
              <a:gd name="T17" fmla="*/ 396 h 397"/>
              <a:gd name="T18" fmla="*/ 153 w 8144"/>
              <a:gd name="T19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44" h="397">
                <a:moveTo>
                  <a:pt x="153" y="396"/>
                </a:moveTo>
                <a:lnTo>
                  <a:pt x="153" y="396"/>
                </a:lnTo>
                <a:cubicBezTo>
                  <a:pt x="72" y="396"/>
                  <a:pt x="0" y="333"/>
                  <a:pt x="0" y="252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72" y="0"/>
                  <a:pt x="153" y="0"/>
                </a:cubicBezTo>
                <a:cubicBezTo>
                  <a:pt x="7999" y="0"/>
                  <a:pt x="7999" y="0"/>
                  <a:pt x="7999" y="0"/>
                </a:cubicBezTo>
                <a:cubicBezTo>
                  <a:pt x="8080" y="0"/>
                  <a:pt x="8143" y="72"/>
                  <a:pt x="8143" y="153"/>
                </a:cubicBezTo>
                <a:cubicBezTo>
                  <a:pt x="8143" y="252"/>
                  <a:pt x="8143" y="252"/>
                  <a:pt x="8143" y="252"/>
                </a:cubicBezTo>
                <a:cubicBezTo>
                  <a:pt x="8143" y="333"/>
                  <a:pt x="8080" y="396"/>
                  <a:pt x="7999" y="396"/>
                </a:cubicBezTo>
                <a:lnTo>
                  <a:pt x="153" y="39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93">
            <a:extLst>
              <a:ext uri="{FF2B5EF4-FFF2-40B4-BE49-F238E27FC236}">
                <a16:creationId xmlns:a16="http://schemas.microsoft.com/office/drawing/2014/main" id="{023F88D4-57D4-104E-90C9-E7186D3D3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701" y="5181898"/>
            <a:ext cx="732539" cy="1256470"/>
          </a:xfrm>
          <a:custGeom>
            <a:avLst/>
            <a:gdLst>
              <a:gd name="T0" fmla="*/ 666 w 667"/>
              <a:gd name="T1" fmla="*/ 756 h 1144"/>
              <a:gd name="T2" fmla="*/ 666 w 667"/>
              <a:gd name="T3" fmla="*/ 756 h 1144"/>
              <a:gd name="T4" fmla="*/ 585 w 667"/>
              <a:gd name="T5" fmla="*/ 945 h 1144"/>
              <a:gd name="T6" fmla="*/ 378 w 667"/>
              <a:gd name="T7" fmla="*/ 1035 h 1144"/>
              <a:gd name="T8" fmla="*/ 378 w 667"/>
              <a:gd name="T9" fmla="*/ 1143 h 1144"/>
              <a:gd name="T10" fmla="*/ 297 w 667"/>
              <a:gd name="T11" fmla="*/ 1143 h 1144"/>
              <a:gd name="T12" fmla="*/ 297 w 667"/>
              <a:gd name="T13" fmla="*/ 1035 h 1144"/>
              <a:gd name="T14" fmla="*/ 81 w 667"/>
              <a:gd name="T15" fmla="*/ 954 h 1144"/>
              <a:gd name="T16" fmla="*/ 0 w 667"/>
              <a:gd name="T17" fmla="*/ 747 h 1144"/>
              <a:gd name="T18" fmla="*/ 225 w 667"/>
              <a:gd name="T19" fmla="*/ 747 h 1144"/>
              <a:gd name="T20" fmla="*/ 297 w 667"/>
              <a:gd name="T21" fmla="*/ 855 h 1144"/>
              <a:gd name="T22" fmla="*/ 297 w 667"/>
              <a:gd name="T23" fmla="*/ 648 h 1144"/>
              <a:gd name="T24" fmla="*/ 189 w 667"/>
              <a:gd name="T25" fmla="*/ 621 h 1144"/>
              <a:gd name="T26" fmla="*/ 117 w 667"/>
              <a:gd name="T27" fmla="*/ 585 h 1144"/>
              <a:gd name="T28" fmla="*/ 81 w 667"/>
              <a:gd name="T29" fmla="*/ 567 h 1144"/>
              <a:gd name="T30" fmla="*/ 45 w 667"/>
              <a:gd name="T31" fmla="*/ 531 h 1144"/>
              <a:gd name="T32" fmla="*/ 18 w 667"/>
              <a:gd name="T33" fmla="*/ 495 h 1144"/>
              <a:gd name="T34" fmla="*/ 0 w 667"/>
              <a:gd name="T35" fmla="*/ 387 h 1144"/>
              <a:gd name="T36" fmla="*/ 90 w 667"/>
              <a:gd name="T37" fmla="*/ 189 h 1144"/>
              <a:gd name="T38" fmla="*/ 297 w 667"/>
              <a:gd name="T39" fmla="*/ 108 h 1144"/>
              <a:gd name="T40" fmla="*/ 297 w 667"/>
              <a:gd name="T41" fmla="*/ 0 h 1144"/>
              <a:gd name="T42" fmla="*/ 378 w 667"/>
              <a:gd name="T43" fmla="*/ 0 h 1144"/>
              <a:gd name="T44" fmla="*/ 378 w 667"/>
              <a:gd name="T45" fmla="*/ 108 h 1144"/>
              <a:gd name="T46" fmla="*/ 585 w 667"/>
              <a:gd name="T47" fmla="*/ 180 h 1144"/>
              <a:gd name="T48" fmla="*/ 666 w 667"/>
              <a:gd name="T49" fmla="*/ 378 h 1144"/>
              <a:gd name="T50" fmla="*/ 441 w 667"/>
              <a:gd name="T51" fmla="*/ 378 h 1144"/>
              <a:gd name="T52" fmla="*/ 378 w 667"/>
              <a:gd name="T53" fmla="*/ 288 h 1144"/>
              <a:gd name="T54" fmla="*/ 378 w 667"/>
              <a:gd name="T55" fmla="*/ 486 h 1144"/>
              <a:gd name="T56" fmla="*/ 540 w 667"/>
              <a:gd name="T57" fmla="*/ 549 h 1144"/>
              <a:gd name="T58" fmla="*/ 666 w 667"/>
              <a:gd name="T59" fmla="*/ 756 h 1144"/>
              <a:gd name="T60" fmla="*/ 297 w 667"/>
              <a:gd name="T61" fmla="*/ 279 h 1144"/>
              <a:gd name="T62" fmla="*/ 297 w 667"/>
              <a:gd name="T63" fmla="*/ 279 h 1144"/>
              <a:gd name="T64" fmla="*/ 225 w 667"/>
              <a:gd name="T65" fmla="*/ 360 h 1144"/>
              <a:gd name="T66" fmla="*/ 297 w 667"/>
              <a:gd name="T67" fmla="*/ 459 h 1144"/>
              <a:gd name="T68" fmla="*/ 297 w 667"/>
              <a:gd name="T69" fmla="*/ 279 h 1144"/>
              <a:gd name="T70" fmla="*/ 378 w 667"/>
              <a:gd name="T71" fmla="*/ 855 h 1144"/>
              <a:gd name="T72" fmla="*/ 378 w 667"/>
              <a:gd name="T73" fmla="*/ 855 h 1144"/>
              <a:gd name="T74" fmla="*/ 441 w 667"/>
              <a:gd name="T75" fmla="*/ 774 h 1144"/>
              <a:gd name="T76" fmla="*/ 378 w 667"/>
              <a:gd name="T77" fmla="*/ 684 h 1144"/>
              <a:gd name="T78" fmla="*/ 378 w 667"/>
              <a:gd name="T79" fmla="*/ 855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7" h="1144">
                <a:moveTo>
                  <a:pt x="666" y="756"/>
                </a:moveTo>
                <a:lnTo>
                  <a:pt x="666" y="756"/>
                </a:lnTo>
                <a:cubicBezTo>
                  <a:pt x="666" y="828"/>
                  <a:pt x="639" y="891"/>
                  <a:pt x="585" y="945"/>
                </a:cubicBezTo>
                <a:cubicBezTo>
                  <a:pt x="531" y="999"/>
                  <a:pt x="459" y="1026"/>
                  <a:pt x="378" y="1035"/>
                </a:cubicBezTo>
                <a:cubicBezTo>
                  <a:pt x="378" y="1143"/>
                  <a:pt x="378" y="1143"/>
                  <a:pt x="378" y="1143"/>
                </a:cubicBezTo>
                <a:cubicBezTo>
                  <a:pt x="297" y="1143"/>
                  <a:pt x="297" y="1143"/>
                  <a:pt x="297" y="1143"/>
                </a:cubicBezTo>
                <a:cubicBezTo>
                  <a:pt x="297" y="1035"/>
                  <a:pt x="297" y="1035"/>
                  <a:pt x="297" y="1035"/>
                </a:cubicBezTo>
                <a:cubicBezTo>
                  <a:pt x="207" y="1026"/>
                  <a:pt x="135" y="999"/>
                  <a:pt x="81" y="954"/>
                </a:cubicBezTo>
                <a:cubicBezTo>
                  <a:pt x="27" y="900"/>
                  <a:pt x="0" y="837"/>
                  <a:pt x="0" y="747"/>
                </a:cubicBezTo>
                <a:cubicBezTo>
                  <a:pt x="225" y="747"/>
                  <a:pt x="225" y="747"/>
                  <a:pt x="225" y="747"/>
                </a:cubicBezTo>
                <a:cubicBezTo>
                  <a:pt x="234" y="810"/>
                  <a:pt x="261" y="846"/>
                  <a:pt x="297" y="855"/>
                </a:cubicBezTo>
                <a:cubicBezTo>
                  <a:pt x="297" y="648"/>
                  <a:pt x="297" y="648"/>
                  <a:pt x="297" y="648"/>
                </a:cubicBezTo>
                <a:cubicBezTo>
                  <a:pt x="261" y="639"/>
                  <a:pt x="225" y="630"/>
                  <a:pt x="189" y="621"/>
                </a:cubicBezTo>
                <a:cubicBezTo>
                  <a:pt x="153" y="603"/>
                  <a:pt x="126" y="594"/>
                  <a:pt x="117" y="585"/>
                </a:cubicBezTo>
                <a:cubicBezTo>
                  <a:pt x="108" y="585"/>
                  <a:pt x="99" y="576"/>
                  <a:pt x="81" y="567"/>
                </a:cubicBezTo>
                <a:cubicBezTo>
                  <a:pt x="72" y="558"/>
                  <a:pt x="54" y="540"/>
                  <a:pt x="45" y="531"/>
                </a:cubicBezTo>
                <a:cubicBezTo>
                  <a:pt x="36" y="522"/>
                  <a:pt x="36" y="504"/>
                  <a:pt x="18" y="495"/>
                </a:cubicBezTo>
                <a:cubicBezTo>
                  <a:pt x="9" y="468"/>
                  <a:pt x="0" y="432"/>
                  <a:pt x="0" y="387"/>
                </a:cubicBezTo>
                <a:cubicBezTo>
                  <a:pt x="0" y="306"/>
                  <a:pt x="27" y="243"/>
                  <a:pt x="90" y="189"/>
                </a:cubicBezTo>
                <a:cubicBezTo>
                  <a:pt x="144" y="144"/>
                  <a:pt x="216" y="108"/>
                  <a:pt x="297" y="108"/>
                </a:cubicBezTo>
                <a:cubicBezTo>
                  <a:pt x="297" y="0"/>
                  <a:pt x="297" y="0"/>
                  <a:pt x="297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108"/>
                  <a:pt x="378" y="108"/>
                  <a:pt x="378" y="108"/>
                </a:cubicBezTo>
                <a:cubicBezTo>
                  <a:pt x="459" y="108"/>
                  <a:pt x="531" y="135"/>
                  <a:pt x="585" y="180"/>
                </a:cubicBezTo>
                <a:cubicBezTo>
                  <a:pt x="639" y="225"/>
                  <a:pt x="666" y="288"/>
                  <a:pt x="666" y="378"/>
                </a:cubicBezTo>
                <a:cubicBezTo>
                  <a:pt x="441" y="378"/>
                  <a:pt x="441" y="378"/>
                  <a:pt x="441" y="378"/>
                </a:cubicBezTo>
                <a:cubicBezTo>
                  <a:pt x="441" y="333"/>
                  <a:pt x="414" y="297"/>
                  <a:pt x="378" y="288"/>
                </a:cubicBezTo>
                <a:cubicBezTo>
                  <a:pt x="378" y="486"/>
                  <a:pt x="378" y="486"/>
                  <a:pt x="378" y="486"/>
                </a:cubicBezTo>
                <a:cubicBezTo>
                  <a:pt x="459" y="513"/>
                  <a:pt x="513" y="531"/>
                  <a:pt x="540" y="549"/>
                </a:cubicBezTo>
                <a:cubicBezTo>
                  <a:pt x="621" y="585"/>
                  <a:pt x="666" y="657"/>
                  <a:pt x="666" y="756"/>
                </a:cubicBezTo>
                <a:close/>
                <a:moveTo>
                  <a:pt x="297" y="279"/>
                </a:moveTo>
                <a:lnTo>
                  <a:pt x="297" y="279"/>
                </a:lnTo>
                <a:cubicBezTo>
                  <a:pt x="252" y="288"/>
                  <a:pt x="225" y="315"/>
                  <a:pt x="225" y="360"/>
                </a:cubicBezTo>
                <a:cubicBezTo>
                  <a:pt x="225" y="405"/>
                  <a:pt x="252" y="441"/>
                  <a:pt x="297" y="459"/>
                </a:cubicBezTo>
                <a:lnTo>
                  <a:pt x="297" y="279"/>
                </a:lnTo>
                <a:close/>
                <a:moveTo>
                  <a:pt x="378" y="855"/>
                </a:moveTo>
                <a:lnTo>
                  <a:pt x="378" y="855"/>
                </a:lnTo>
                <a:cubicBezTo>
                  <a:pt x="414" y="846"/>
                  <a:pt x="441" y="819"/>
                  <a:pt x="441" y="774"/>
                </a:cubicBezTo>
                <a:cubicBezTo>
                  <a:pt x="441" y="729"/>
                  <a:pt x="414" y="702"/>
                  <a:pt x="378" y="684"/>
                </a:cubicBezTo>
                <a:lnTo>
                  <a:pt x="378" y="8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42">
            <a:extLst>
              <a:ext uri="{FF2B5EF4-FFF2-40B4-BE49-F238E27FC236}">
                <a16:creationId xmlns:a16="http://schemas.microsoft.com/office/drawing/2014/main" id="{60AA797F-4032-FF4F-A967-A84C4B57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9024" y="5201303"/>
            <a:ext cx="795603" cy="596701"/>
          </a:xfrm>
          <a:custGeom>
            <a:avLst/>
            <a:gdLst>
              <a:gd name="T0" fmla="*/ 666 w 721"/>
              <a:gd name="T1" fmla="*/ 540 h 541"/>
              <a:gd name="T2" fmla="*/ 666 w 721"/>
              <a:gd name="T3" fmla="*/ 540 h 541"/>
              <a:gd name="T4" fmla="*/ 45 w 721"/>
              <a:gd name="T5" fmla="*/ 540 h 541"/>
              <a:gd name="T6" fmla="*/ 0 w 721"/>
              <a:gd name="T7" fmla="*/ 495 h 541"/>
              <a:gd name="T8" fmla="*/ 0 w 721"/>
              <a:gd name="T9" fmla="*/ 45 h 541"/>
              <a:gd name="T10" fmla="*/ 45 w 721"/>
              <a:gd name="T11" fmla="*/ 0 h 541"/>
              <a:gd name="T12" fmla="*/ 666 w 721"/>
              <a:gd name="T13" fmla="*/ 0 h 541"/>
              <a:gd name="T14" fmla="*/ 720 w 721"/>
              <a:gd name="T15" fmla="*/ 45 h 541"/>
              <a:gd name="T16" fmla="*/ 720 w 721"/>
              <a:gd name="T17" fmla="*/ 495 h 541"/>
              <a:gd name="T18" fmla="*/ 666 w 721"/>
              <a:gd name="T19" fmla="*/ 540 h 541"/>
              <a:gd name="T20" fmla="*/ 45 w 721"/>
              <a:gd name="T21" fmla="*/ 27 h 541"/>
              <a:gd name="T22" fmla="*/ 45 w 721"/>
              <a:gd name="T23" fmla="*/ 27 h 541"/>
              <a:gd name="T24" fmla="*/ 27 w 721"/>
              <a:gd name="T25" fmla="*/ 45 h 541"/>
              <a:gd name="T26" fmla="*/ 27 w 721"/>
              <a:gd name="T27" fmla="*/ 495 h 541"/>
              <a:gd name="T28" fmla="*/ 45 w 721"/>
              <a:gd name="T29" fmla="*/ 513 h 541"/>
              <a:gd name="T30" fmla="*/ 666 w 721"/>
              <a:gd name="T31" fmla="*/ 513 h 541"/>
              <a:gd name="T32" fmla="*/ 684 w 721"/>
              <a:gd name="T33" fmla="*/ 495 h 541"/>
              <a:gd name="T34" fmla="*/ 684 w 721"/>
              <a:gd name="T35" fmla="*/ 45 h 541"/>
              <a:gd name="T36" fmla="*/ 666 w 721"/>
              <a:gd name="T37" fmla="*/ 27 h 541"/>
              <a:gd name="T38" fmla="*/ 45 w 721"/>
              <a:gd name="T39" fmla="*/ 27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1" h="541">
                <a:moveTo>
                  <a:pt x="666" y="540"/>
                </a:moveTo>
                <a:lnTo>
                  <a:pt x="666" y="540"/>
                </a:lnTo>
                <a:cubicBezTo>
                  <a:pt x="45" y="540"/>
                  <a:pt x="45" y="540"/>
                  <a:pt x="45" y="540"/>
                </a:cubicBezTo>
                <a:cubicBezTo>
                  <a:pt x="18" y="540"/>
                  <a:pt x="0" y="522"/>
                  <a:pt x="0" y="49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66" y="0"/>
                  <a:pt x="666" y="0"/>
                  <a:pt x="666" y="0"/>
                </a:cubicBezTo>
                <a:cubicBezTo>
                  <a:pt x="693" y="0"/>
                  <a:pt x="720" y="18"/>
                  <a:pt x="720" y="45"/>
                </a:cubicBezTo>
                <a:cubicBezTo>
                  <a:pt x="720" y="495"/>
                  <a:pt x="720" y="495"/>
                  <a:pt x="720" y="495"/>
                </a:cubicBezTo>
                <a:cubicBezTo>
                  <a:pt x="720" y="522"/>
                  <a:pt x="693" y="540"/>
                  <a:pt x="666" y="540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495"/>
                  <a:pt x="27" y="495"/>
                  <a:pt x="27" y="495"/>
                </a:cubicBezTo>
                <a:cubicBezTo>
                  <a:pt x="27" y="504"/>
                  <a:pt x="36" y="513"/>
                  <a:pt x="45" y="513"/>
                </a:cubicBezTo>
                <a:cubicBezTo>
                  <a:pt x="666" y="513"/>
                  <a:pt x="666" y="513"/>
                  <a:pt x="666" y="513"/>
                </a:cubicBezTo>
                <a:cubicBezTo>
                  <a:pt x="675" y="513"/>
                  <a:pt x="684" y="504"/>
                  <a:pt x="684" y="495"/>
                </a:cubicBezTo>
                <a:cubicBezTo>
                  <a:pt x="684" y="45"/>
                  <a:pt x="684" y="45"/>
                  <a:pt x="684" y="45"/>
                </a:cubicBezTo>
                <a:cubicBezTo>
                  <a:pt x="684" y="36"/>
                  <a:pt x="675" y="27"/>
                  <a:pt x="666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43">
            <a:extLst>
              <a:ext uri="{FF2B5EF4-FFF2-40B4-BE49-F238E27FC236}">
                <a16:creationId xmlns:a16="http://schemas.microsoft.com/office/drawing/2014/main" id="{EAEA650D-935C-6D45-82A8-71A1E443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472" y="5293475"/>
            <a:ext cx="805306" cy="38810"/>
          </a:xfrm>
          <a:custGeom>
            <a:avLst/>
            <a:gdLst>
              <a:gd name="T0" fmla="*/ 711 w 730"/>
              <a:gd name="T1" fmla="*/ 36 h 37"/>
              <a:gd name="T2" fmla="*/ 711 w 730"/>
              <a:gd name="T3" fmla="*/ 36 h 37"/>
              <a:gd name="T4" fmla="*/ 18 w 730"/>
              <a:gd name="T5" fmla="*/ 36 h 37"/>
              <a:gd name="T6" fmla="*/ 0 w 730"/>
              <a:gd name="T7" fmla="*/ 18 h 37"/>
              <a:gd name="T8" fmla="*/ 18 w 730"/>
              <a:gd name="T9" fmla="*/ 0 h 37"/>
              <a:gd name="T10" fmla="*/ 711 w 730"/>
              <a:gd name="T11" fmla="*/ 0 h 37"/>
              <a:gd name="T12" fmla="*/ 729 w 730"/>
              <a:gd name="T13" fmla="*/ 18 h 37"/>
              <a:gd name="T14" fmla="*/ 711 w 73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" h="37">
                <a:moveTo>
                  <a:pt x="711" y="36"/>
                </a:moveTo>
                <a:lnTo>
                  <a:pt x="71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11" y="0"/>
                  <a:pt x="711" y="0"/>
                  <a:pt x="711" y="0"/>
                </a:cubicBezTo>
                <a:cubicBezTo>
                  <a:pt x="720" y="0"/>
                  <a:pt x="729" y="9"/>
                  <a:pt x="729" y="18"/>
                </a:cubicBezTo>
                <a:cubicBezTo>
                  <a:pt x="729" y="27"/>
                  <a:pt x="720" y="36"/>
                  <a:pt x="71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44">
            <a:extLst>
              <a:ext uri="{FF2B5EF4-FFF2-40B4-BE49-F238E27FC236}">
                <a16:creationId xmlns:a16="http://schemas.microsoft.com/office/drawing/2014/main" id="{4B05A916-B6C9-0246-992C-369EC1A01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472" y="5390500"/>
            <a:ext cx="805306" cy="29107"/>
          </a:xfrm>
          <a:custGeom>
            <a:avLst/>
            <a:gdLst>
              <a:gd name="T0" fmla="*/ 711 w 730"/>
              <a:gd name="T1" fmla="*/ 27 h 28"/>
              <a:gd name="T2" fmla="*/ 711 w 730"/>
              <a:gd name="T3" fmla="*/ 27 h 28"/>
              <a:gd name="T4" fmla="*/ 18 w 730"/>
              <a:gd name="T5" fmla="*/ 27 h 28"/>
              <a:gd name="T6" fmla="*/ 0 w 730"/>
              <a:gd name="T7" fmla="*/ 9 h 28"/>
              <a:gd name="T8" fmla="*/ 18 w 730"/>
              <a:gd name="T9" fmla="*/ 0 h 28"/>
              <a:gd name="T10" fmla="*/ 711 w 730"/>
              <a:gd name="T11" fmla="*/ 0 h 28"/>
              <a:gd name="T12" fmla="*/ 729 w 730"/>
              <a:gd name="T13" fmla="*/ 9 h 28"/>
              <a:gd name="T14" fmla="*/ 711 w 73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0" h="28">
                <a:moveTo>
                  <a:pt x="711" y="27"/>
                </a:moveTo>
                <a:lnTo>
                  <a:pt x="711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711" y="0"/>
                  <a:pt x="711" y="0"/>
                  <a:pt x="711" y="0"/>
                </a:cubicBezTo>
                <a:cubicBezTo>
                  <a:pt x="720" y="0"/>
                  <a:pt x="729" y="0"/>
                  <a:pt x="729" y="9"/>
                </a:cubicBezTo>
                <a:cubicBezTo>
                  <a:pt x="729" y="18"/>
                  <a:pt x="720" y="27"/>
                  <a:pt x="71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45">
            <a:extLst>
              <a:ext uri="{FF2B5EF4-FFF2-40B4-BE49-F238E27FC236}">
                <a16:creationId xmlns:a16="http://schemas.microsoft.com/office/drawing/2014/main" id="{0EC7CAD2-B67C-DD49-B078-5E648B92B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3256" y="5579699"/>
            <a:ext cx="179497" cy="130982"/>
          </a:xfrm>
          <a:custGeom>
            <a:avLst/>
            <a:gdLst>
              <a:gd name="T0" fmla="*/ 144 w 163"/>
              <a:gd name="T1" fmla="*/ 117 h 118"/>
              <a:gd name="T2" fmla="*/ 144 w 163"/>
              <a:gd name="T3" fmla="*/ 117 h 118"/>
              <a:gd name="T4" fmla="*/ 18 w 163"/>
              <a:gd name="T5" fmla="*/ 117 h 118"/>
              <a:gd name="T6" fmla="*/ 0 w 163"/>
              <a:gd name="T7" fmla="*/ 99 h 118"/>
              <a:gd name="T8" fmla="*/ 0 w 163"/>
              <a:gd name="T9" fmla="*/ 18 h 118"/>
              <a:gd name="T10" fmla="*/ 18 w 163"/>
              <a:gd name="T11" fmla="*/ 0 h 118"/>
              <a:gd name="T12" fmla="*/ 144 w 163"/>
              <a:gd name="T13" fmla="*/ 0 h 118"/>
              <a:gd name="T14" fmla="*/ 162 w 163"/>
              <a:gd name="T15" fmla="*/ 18 h 118"/>
              <a:gd name="T16" fmla="*/ 162 w 163"/>
              <a:gd name="T17" fmla="*/ 99 h 118"/>
              <a:gd name="T18" fmla="*/ 144 w 163"/>
              <a:gd name="T19" fmla="*/ 117 h 118"/>
              <a:gd name="T20" fmla="*/ 36 w 163"/>
              <a:gd name="T21" fmla="*/ 81 h 118"/>
              <a:gd name="T22" fmla="*/ 36 w 163"/>
              <a:gd name="T23" fmla="*/ 81 h 118"/>
              <a:gd name="T24" fmla="*/ 126 w 163"/>
              <a:gd name="T25" fmla="*/ 81 h 118"/>
              <a:gd name="T26" fmla="*/ 126 w 163"/>
              <a:gd name="T27" fmla="*/ 36 h 118"/>
              <a:gd name="T28" fmla="*/ 36 w 163"/>
              <a:gd name="T29" fmla="*/ 36 h 118"/>
              <a:gd name="T30" fmla="*/ 36 w 163"/>
              <a:gd name="T31" fmla="*/ 8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18">
                <a:moveTo>
                  <a:pt x="144" y="117"/>
                </a:moveTo>
                <a:lnTo>
                  <a:pt x="144" y="117"/>
                </a:lnTo>
                <a:cubicBezTo>
                  <a:pt x="18" y="117"/>
                  <a:pt x="18" y="117"/>
                  <a:pt x="18" y="117"/>
                </a:cubicBez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2" y="108"/>
                  <a:pt x="153" y="117"/>
                  <a:pt x="144" y="117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126" y="81"/>
                  <a:pt x="126" y="81"/>
                  <a:pt x="126" y="81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46">
            <a:extLst>
              <a:ext uri="{FF2B5EF4-FFF2-40B4-BE49-F238E27FC236}">
                <a16:creationId xmlns:a16="http://schemas.microsoft.com/office/drawing/2014/main" id="{85CF3EC0-52EC-8B48-95F5-74B52853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347" y="5579699"/>
            <a:ext cx="140688" cy="38810"/>
          </a:xfrm>
          <a:custGeom>
            <a:avLst/>
            <a:gdLst>
              <a:gd name="T0" fmla="*/ 108 w 127"/>
              <a:gd name="T1" fmla="*/ 36 h 37"/>
              <a:gd name="T2" fmla="*/ 108 w 127"/>
              <a:gd name="T3" fmla="*/ 36 h 37"/>
              <a:gd name="T4" fmla="*/ 18 w 127"/>
              <a:gd name="T5" fmla="*/ 36 h 37"/>
              <a:gd name="T6" fmla="*/ 0 w 127"/>
              <a:gd name="T7" fmla="*/ 18 h 37"/>
              <a:gd name="T8" fmla="*/ 18 w 127"/>
              <a:gd name="T9" fmla="*/ 0 h 37"/>
              <a:gd name="T10" fmla="*/ 108 w 127"/>
              <a:gd name="T11" fmla="*/ 0 h 37"/>
              <a:gd name="T12" fmla="*/ 126 w 127"/>
              <a:gd name="T13" fmla="*/ 18 h 37"/>
              <a:gd name="T14" fmla="*/ 108 w 1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7">
                <a:moveTo>
                  <a:pt x="108" y="36"/>
                </a:moveTo>
                <a:lnTo>
                  <a:pt x="1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27"/>
                  <a:pt x="117" y="36"/>
                  <a:pt x="10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47">
            <a:extLst>
              <a:ext uri="{FF2B5EF4-FFF2-40B4-BE49-F238E27FC236}">
                <a16:creationId xmlns:a16="http://schemas.microsoft.com/office/drawing/2014/main" id="{E24D063B-C556-5A43-B872-D065EE15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6347" y="5667022"/>
            <a:ext cx="228010" cy="38810"/>
          </a:xfrm>
          <a:custGeom>
            <a:avLst/>
            <a:gdLst>
              <a:gd name="T0" fmla="*/ 189 w 208"/>
              <a:gd name="T1" fmla="*/ 36 h 37"/>
              <a:gd name="T2" fmla="*/ 189 w 208"/>
              <a:gd name="T3" fmla="*/ 36 h 37"/>
              <a:gd name="T4" fmla="*/ 18 w 208"/>
              <a:gd name="T5" fmla="*/ 36 h 37"/>
              <a:gd name="T6" fmla="*/ 0 w 208"/>
              <a:gd name="T7" fmla="*/ 18 h 37"/>
              <a:gd name="T8" fmla="*/ 18 w 208"/>
              <a:gd name="T9" fmla="*/ 0 h 37"/>
              <a:gd name="T10" fmla="*/ 189 w 208"/>
              <a:gd name="T11" fmla="*/ 0 h 37"/>
              <a:gd name="T12" fmla="*/ 207 w 208"/>
              <a:gd name="T13" fmla="*/ 18 h 37"/>
              <a:gd name="T14" fmla="*/ 189 w 20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37">
                <a:moveTo>
                  <a:pt x="189" y="36"/>
                </a:moveTo>
                <a:lnTo>
                  <a:pt x="18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7" y="9"/>
                  <a:pt x="207" y="18"/>
                </a:cubicBezTo>
                <a:cubicBezTo>
                  <a:pt x="207" y="27"/>
                  <a:pt x="198" y="36"/>
                  <a:pt x="1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48">
            <a:extLst>
              <a:ext uri="{FF2B5EF4-FFF2-40B4-BE49-F238E27FC236}">
                <a16:creationId xmlns:a16="http://schemas.microsoft.com/office/drawing/2014/main" id="{34D7B2FF-DA27-1046-941B-1E5273803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5563" y="7330996"/>
            <a:ext cx="795603" cy="606407"/>
          </a:xfrm>
          <a:custGeom>
            <a:avLst/>
            <a:gdLst>
              <a:gd name="T0" fmla="*/ 666 w 721"/>
              <a:gd name="T1" fmla="*/ 549 h 550"/>
              <a:gd name="T2" fmla="*/ 666 w 721"/>
              <a:gd name="T3" fmla="*/ 549 h 550"/>
              <a:gd name="T4" fmla="*/ 45 w 721"/>
              <a:gd name="T5" fmla="*/ 549 h 550"/>
              <a:gd name="T6" fmla="*/ 0 w 721"/>
              <a:gd name="T7" fmla="*/ 495 h 550"/>
              <a:gd name="T8" fmla="*/ 0 w 721"/>
              <a:gd name="T9" fmla="*/ 45 h 550"/>
              <a:gd name="T10" fmla="*/ 45 w 721"/>
              <a:gd name="T11" fmla="*/ 0 h 550"/>
              <a:gd name="T12" fmla="*/ 666 w 721"/>
              <a:gd name="T13" fmla="*/ 0 h 550"/>
              <a:gd name="T14" fmla="*/ 720 w 721"/>
              <a:gd name="T15" fmla="*/ 45 h 550"/>
              <a:gd name="T16" fmla="*/ 720 w 721"/>
              <a:gd name="T17" fmla="*/ 495 h 550"/>
              <a:gd name="T18" fmla="*/ 666 w 721"/>
              <a:gd name="T19" fmla="*/ 549 h 550"/>
              <a:gd name="T20" fmla="*/ 45 w 721"/>
              <a:gd name="T21" fmla="*/ 27 h 550"/>
              <a:gd name="T22" fmla="*/ 45 w 721"/>
              <a:gd name="T23" fmla="*/ 27 h 550"/>
              <a:gd name="T24" fmla="*/ 27 w 721"/>
              <a:gd name="T25" fmla="*/ 45 h 550"/>
              <a:gd name="T26" fmla="*/ 27 w 721"/>
              <a:gd name="T27" fmla="*/ 495 h 550"/>
              <a:gd name="T28" fmla="*/ 45 w 721"/>
              <a:gd name="T29" fmla="*/ 513 h 550"/>
              <a:gd name="T30" fmla="*/ 666 w 721"/>
              <a:gd name="T31" fmla="*/ 513 h 550"/>
              <a:gd name="T32" fmla="*/ 684 w 721"/>
              <a:gd name="T33" fmla="*/ 495 h 550"/>
              <a:gd name="T34" fmla="*/ 684 w 721"/>
              <a:gd name="T35" fmla="*/ 45 h 550"/>
              <a:gd name="T36" fmla="*/ 666 w 721"/>
              <a:gd name="T37" fmla="*/ 27 h 550"/>
              <a:gd name="T38" fmla="*/ 45 w 721"/>
              <a:gd name="T39" fmla="*/ 2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1" h="550">
                <a:moveTo>
                  <a:pt x="666" y="549"/>
                </a:moveTo>
                <a:lnTo>
                  <a:pt x="666" y="549"/>
                </a:lnTo>
                <a:cubicBezTo>
                  <a:pt x="45" y="549"/>
                  <a:pt x="45" y="549"/>
                  <a:pt x="45" y="549"/>
                </a:cubicBezTo>
                <a:cubicBezTo>
                  <a:pt x="18" y="549"/>
                  <a:pt x="0" y="522"/>
                  <a:pt x="0" y="49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66" y="0"/>
                  <a:pt x="666" y="0"/>
                  <a:pt x="666" y="0"/>
                </a:cubicBezTo>
                <a:cubicBezTo>
                  <a:pt x="702" y="0"/>
                  <a:pt x="720" y="18"/>
                  <a:pt x="720" y="45"/>
                </a:cubicBezTo>
                <a:cubicBezTo>
                  <a:pt x="720" y="495"/>
                  <a:pt x="720" y="495"/>
                  <a:pt x="720" y="495"/>
                </a:cubicBezTo>
                <a:cubicBezTo>
                  <a:pt x="720" y="522"/>
                  <a:pt x="702" y="549"/>
                  <a:pt x="666" y="549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495"/>
                  <a:pt x="27" y="495"/>
                  <a:pt x="27" y="495"/>
                </a:cubicBezTo>
                <a:cubicBezTo>
                  <a:pt x="27" y="503"/>
                  <a:pt x="36" y="513"/>
                  <a:pt x="45" y="513"/>
                </a:cubicBezTo>
                <a:cubicBezTo>
                  <a:pt x="666" y="513"/>
                  <a:pt x="666" y="513"/>
                  <a:pt x="666" y="513"/>
                </a:cubicBezTo>
                <a:cubicBezTo>
                  <a:pt x="675" y="513"/>
                  <a:pt x="684" y="503"/>
                  <a:pt x="684" y="495"/>
                </a:cubicBezTo>
                <a:cubicBezTo>
                  <a:pt x="684" y="45"/>
                  <a:pt x="684" y="45"/>
                  <a:pt x="684" y="45"/>
                </a:cubicBezTo>
                <a:cubicBezTo>
                  <a:pt x="684" y="36"/>
                  <a:pt x="675" y="27"/>
                  <a:pt x="666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49">
            <a:extLst>
              <a:ext uri="{FF2B5EF4-FFF2-40B4-BE49-F238E27FC236}">
                <a16:creationId xmlns:a16="http://schemas.microsoft.com/office/drawing/2014/main" id="{AE1202BB-8628-C943-AADB-94FC3F560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644" y="7709392"/>
            <a:ext cx="179497" cy="130985"/>
          </a:xfrm>
          <a:custGeom>
            <a:avLst/>
            <a:gdLst>
              <a:gd name="T0" fmla="*/ 144 w 163"/>
              <a:gd name="T1" fmla="*/ 117 h 118"/>
              <a:gd name="T2" fmla="*/ 144 w 163"/>
              <a:gd name="T3" fmla="*/ 117 h 118"/>
              <a:gd name="T4" fmla="*/ 18 w 163"/>
              <a:gd name="T5" fmla="*/ 117 h 118"/>
              <a:gd name="T6" fmla="*/ 0 w 163"/>
              <a:gd name="T7" fmla="*/ 99 h 118"/>
              <a:gd name="T8" fmla="*/ 0 w 163"/>
              <a:gd name="T9" fmla="*/ 18 h 118"/>
              <a:gd name="T10" fmla="*/ 18 w 163"/>
              <a:gd name="T11" fmla="*/ 0 h 118"/>
              <a:gd name="T12" fmla="*/ 144 w 163"/>
              <a:gd name="T13" fmla="*/ 0 h 118"/>
              <a:gd name="T14" fmla="*/ 162 w 163"/>
              <a:gd name="T15" fmla="*/ 18 h 118"/>
              <a:gd name="T16" fmla="*/ 162 w 163"/>
              <a:gd name="T17" fmla="*/ 99 h 118"/>
              <a:gd name="T18" fmla="*/ 144 w 163"/>
              <a:gd name="T19" fmla="*/ 117 h 118"/>
              <a:gd name="T20" fmla="*/ 36 w 163"/>
              <a:gd name="T21" fmla="*/ 81 h 118"/>
              <a:gd name="T22" fmla="*/ 36 w 163"/>
              <a:gd name="T23" fmla="*/ 81 h 118"/>
              <a:gd name="T24" fmla="*/ 135 w 163"/>
              <a:gd name="T25" fmla="*/ 81 h 118"/>
              <a:gd name="T26" fmla="*/ 135 w 163"/>
              <a:gd name="T27" fmla="*/ 36 h 118"/>
              <a:gd name="T28" fmla="*/ 36 w 163"/>
              <a:gd name="T29" fmla="*/ 36 h 118"/>
              <a:gd name="T30" fmla="*/ 36 w 163"/>
              <a:gd name="T31" fmla="*/ 8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18">
                <a:moveTo>
                  <a:pt x="144" y="117"/>
                </a:moveTo>
                <a:lnTo>
                  <a:pt x="144" y="117"/>
                </a:lnTo>
                <a:cubicBezTo>
                  <a:pt x="18" y="117"/>
                  <a:pt x="18" y="117"/>
                  <a:pt x="18" y="117"/>
                </a:cubicBez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2" y="108"/>
                  <a:pt x="153" y="117"/>
                  <a:pt x="144" y="117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135" y="81"/>
                  <a:pt x="135" y="81"/>
                  <a:pt x="135" y="81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50">
            <a:extLst>
              <a:ext uri="{FF2B5EF4-FFF2-40B4-BE49-F238E27FC236}">
                <a16:creationId xmlns:a16="http://schemas.microsoft.com/office/drawing/2014/main" id="{95720BCD-AB0D-5F47-93A9-8849513C0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7735" y="7132096"/>
            <a:ext cx="625812" cy="189197"/>
          </a:xfrm>
          <a:custGeom>
            <a:avLst/>
            <a:gdLst>
              <a:gd name="T0" fmla="*/ 18 w 568"/>
              <a:gd name="T1" fmla="*/ 171 h 172"/>
              <a:gd name="T2" fmla="*/ 18 w 568"/>
              <a:gd name="T3" fmla="*/ 171 h 172"/>
              <a:gd name="T4" fmla="*/ 9 w 568"/>
              <a:gd name="T5" fmla="*/ 153 h 172"/>
              <a:gd name="T6" fmla="*/ 18 w 568"/>
              <a:gd name="T7" fmla="*/ 135 h 172"/>
              <a:gd name="T8" fmla="*/ 504 w 568"/>
              <a:gd name="T9" fmla="*/ 9 h 172"/>
              <a:gd name="T10" fmla="*/ 531 w 568"/>
              <a:gd name="T11" fmla="*/ 27 h 172"/>
              <a:gd name="T12" fmla="*/ 567 w 568"/>
              <a:gd name="T13" fmla="*/ 144 h 172"/>
              <a:gd name="T14" fmla="*/ 558 w 568"/>
              <a:gd name="T15" fmla="*/ 171 h 172"/>
              <a:gd name="T16" fmla="*/ 540 w 568"/>
              <a:gd name="T17" fmla="*/ 153 h 172"/>
              <a:gd name="T18" fmla="*/ 504 w 568"/>
              <a:gd name="T19" fmla="*/ 36 h 172"/>
              <a:gd name="T20" fmla="*/ 27 w 568"/>
              <a:gd name="T21" fmla="*/ 171 h 172"/>
              <a:gd name="T22" fmla="*/ 18 w 568"/>
              <a:gd name="T23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8" h="172">
                <a:moveTo>
                  <a:pt x="18" y="171"/>
                </a:moveTo>
                <a:lnTo>
                  <a:pt x="18" y="171"/>
                </a:lnTo>
                <a:cubicBezTo>
                  <a:pt x="18" y="171"/>
                  <a:pt x="9" y="162"/>
                  <a:pt x="9" y="153"/>
                </a:cubicBezTo>
                <a:cubicBezTo>
                  <a:pt x="0" y="144"/>
                  <a:pt x="9" y="135"/>
                  <a:pt x="18" y="135"/>
                </a:cubicBezTo>
                <a:cubicBezTo>
                  <a:pt x="504" y="9"/>
                  <a:pt x="504" y="9"/>
                  <a:pt x="504" y="9"/>
                </a:cubicBezTo>
                <a:cubicBezTo>
                  <a:pt x="522" y="0"/>
                  <a:pt x="531" y="9"/>
                  <a:pt x="531" y="27"/>
                </a:cubicBezTo>
                <a:cubicBezTo>
                  <a:pt x="567" y="144"/>
                  <a:pt x="567" y="144"/>
                  <a:pt x="567" y="144"/>
                </a:cubicBezTo>
                <a:cubicBezTo>
                  <a:pt x="567" y="153"/>
                  <a:pt x="567" y="162"/>
                  <a:pt x="558" y="171"/>
                </a:cubicBezTo>
                <a:cubicBezTo>
                  <a:pt x="549" y="171"/>
                  <a:pt x="540" y="162"/>
                  <a:pt x="540" y="153"/>
                </a:cubicBezTo>
                <a:cubicBezTo>
                  <a:pt x="504" y="36"/>
                  <a:pt x="504" y="36"/>
                  <a:pt x="504" y="36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27" y="171"/>
                  <a:pt x="27" y="171"/>
                  <a:pt x="18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51">
            <a:extLst>
              <a:ext uri="{FF2B5EF4-FFF2-40B4-BE49-F238E27FC236}">
                <a16:creationId xmlns:a16="http://schemas.microsoft.com/office/drawing/2014/main" id="{3C09F327-F0E1-714A-8AC5-470E30CD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4853" y="7224268"/>
            <a:ext cx="295924" cy="101878"/>
          </a:xfrm>
          <a:custGeom>
            <a:avLst/>
            <a:gdLst>
              <a:gd name="T0" fmla="*/ 18 w 271"/>
              <a:gd name="T1" fmla="*/ 90 h 91"/>
              <a:gd name="T2" fmla="*/ 18 w 271"/>
              <a:gd name="T3" fmla="*/ 90 h 91"/>
              <a:gd name="T4" fmla="*/ 0 w 271"/>
              <a:gd name="T5" fmla="*/ 72 h 91"/>
              <a:gd name="T6" fmla="*/ 9 w 271"/>
              <a:gd name="T7" fmla="*/ 54 h 91"/>
              <a:gd name="T8" fmla="*/ 207 w 271"/>
              <a:gd name="T9" fmla="*/ 9 h 91"/>
              <a:gd name="T10" fmla="*/ 216 w 271"/>
              <a:gd name="T11" fmla="*/ 9 h 91"/>
              <a:gd name="T12" fmla="*/ 225 w 271"/>
              <a:gd name="T13" fmla="*/ 18 h 91"/>
              <a:gd name="T14" fmla="*/ 243 w 271"/>
              <a:gd name="T15" fmla="*/ 27 h 91"/>
              <a:gd name="T16" fmla="*/ 261 w 271"/>
              <a:gd name="T17" fmla="*/ 36 h 91"/>
              <a:gd name="T18" fmla="*/ 270 w 271"/>
              <a:gd name="T19" fmla="*/ 63 h 91"/>
              <a:gd name="T20" fmla="*/ 261 w 271"/>
              <a:gd name="T21" fmla="*/ 90 h 91"/>
              <a:gd name="T22" fmla="*/ 234 w 271"/>
              <a:gd name="T23" fmla="*/ 72 h 91"/>
              <a:gd name="T24" fmla="*/ 234 w 271"/>
              <a:gd name="T25" fmla="*/ 63 h 91"/>
              <a:gd name="T26" fmla="*/ 198 w 271"/>
              <a:gd name="T27" fmla="*/ 45 h 91"/>
              <a:gd name="T28" fmla="*/ 18 w 271"/>
              <a:gd name="T2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1" h="91">
                <a:moveTo>
                  <a:pt x="18" y="90"/>
                </a:moveTo>
                <a:lnTo>
                  <a:pt x="18" y="90"/>
                </a:lnTo>
                <a:cubicBezTo>
                  <a:pt x="9" y="90"/>
                  <a:pt x="0" y="81"/>
                  <a:pt x="0" y="72"/>
                </a:cubicBezTo>
                <a:cubicBezTo>
                  <a:pt x="0" y="63"/>
                  <a:pt x="0" y="54"/>
                  <a:pt x="9" y="54"/>
                </a:cubicBezTo>
                <a:cubicBezTo>
                  <a:pt x="207" y="9"/>
                  <a:pt x="207" y="9"/>
                  <a:pt x="207" y="9"/>
                </a:cubicBezTo>
                <a:cubicBezTo>
                  <a:pt x="207" y="0"/>
                  <a:pt x="216" y="0"/>
                  <a:pt x="216" y="9"/>
                </a:cubicBezTo>
                <a:cubicBezTo>
                  <a:pt x="216" y="9"/>
                  <a:pt x="225" y="9"/>
                  <a:pt x="225" y="18"/>
                </a:cubicBezTo>
                <a:cubicBezTo>
                  <a:pt x="225" y="27"/>
                  <a:pt x="234" y="27"/>
                  <a:pt x="243" y="27"/>
                </a:cubicBezTo>
                <a:cubicBezTo>
                  <a:pt x="252" y="27"/>
                  <a:pt x="261" y="27"/>
                  <a:pt x="261" y="36"/>
                </a:cubicBezTo>
                <a:cubicBezTo>
                  <a:pt x="270" y="63"/>
                  <a:pt x="270" y="63"/>
                  <a:pt x="270" y="63"/>
                </a:cubicBezTo>
                <a:cubicBezTo>
                  <a:pt x="270" y="72"/>
                  <a:pt x="270" y="81"/>
                  <a:pt x="261" y="90"/>
                </a:cubicBezTo>
                <a:cubicBezTo>
                  <a:pt x="252" y="90"/>
                  <a:pt x="243" y="81"/>
                  <a:pt x="234" y="72"/>
                </a:cubicBezTo>
                <a:cubicBezTo>
                  <a:pt x="234" y="63"/>
                  <a:pt x="234" y="63"/>
                  <a:pt x="234" y="63"/>
                </a:cubicBezTo>
                <a:cubicBezTo>
                  <a:pt x="216" y="63"/>
                  <a:pt x="207" y="54"/>
                  <a:pt x="198" y="45"/>
                </a:cubicBezTo>
                <a:cubicBezTo>
                  <a:pt x="18" y="90"/>
                  <a:pt x="18" y="90"/>
                  <a:pt x="18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52">
            <a:extLst>
              <a:ext uri="{FF2B5EF4-FFF2-40B4-BE49-F238E27FC236}">
                <a16:creationId xmlns:a16="http://schemas.microsoft.com/office/drawing/2014/main" id="{D687ABD0-C2B5-1447-AF50-B7A5373CE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38" y="7330996"/>
            <a:ext cx="4853" cy="485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53">
            <a:extLst>
              <a:ext uri="{FF2B5EF4-FFF2-40B4-BE49-F238E27FC236}">
                <a16:creationId xmlns:a16="http://schemas.microsoft.com/office/drawing/2014/main" id="{ECA3AC1F-D759-3340-99E2-D5052C73D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38" y="7330996"/>
            <a:ext cx="4853" cy="485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54">
            <a:extLst>
              <a:ext uri="{FF2B5EF4-FFF2-40B4-BE49-F238E27FC236}">
                <a16:creationId xmlns:a16="http://schemas.microsoft.com/office/drawing/2014/main" id="{04CB9FB0-B400-7046-8173-B086EAE2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182" y="7330996"/>
            <a:ext cx="4853" cy="485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55">
            <a:extLst>
              <a:ext uri="{FF2B5EF4-FFF2-40B4-BE49-F238E27FC236}">
                <a16:creationId xmlns:a16="http://schemas.microsoft.com/office/drawing/2014/main" id="{D73910BA-573D-1842-8A19-339A091D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182" y="7330996"/>
            <a:ext cx="4853" cy="485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56">
            <a:extLst>
              <a:ext uri="{FF2B5EF4-FFF2-40B4-BE49-F238E27FC236}">
                <a16:creationId xmlns:a16="http://schemas.microsoft.com/office/drawing/2014/main" id="{D8CD351B-72A5-A940-9059-401361A12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446" y="9368517"/>
            <a:ext cx="645217" cy="494827"/>
          </a:xfrm>
          <a:custGeom>
            <a:avLst/>
            <a:gdLst>
              <a:gd name="T0" fmla="*/ 540 w 586"/>
              <a:gd name="T1" fmla="*/ 450 h 451"/>
              <a:gd name="T2" fmla="*/ 540 w 586"/>
              <a:gd name="T3" fmla="*/ 450 h 451"/>
              <a:gd name="T4" fmla="*/ 45 w 586"/>
              <a:gd name="T5" fmla="*/ 450 h 451"/>
              <a:gd name="T6" fmla="*/ 0 w 586"/>
              <a:gd name="T7" fmla="*/ 396 h 451"/>
              <a:gd name="T8" fmla="*/ 0 w 586"/>
              <a:gd name="T9" fmla="*/ 54 h 451"/>
              <a:gd name="T10" fmla="*/ 45 w 586"/>
              <a:gd name="T11" fmla="*/ 0 h 451"/>
              <a:gd name="T12" fmla="*/ 540 w 586"/>
              <a:gd name="T13" fmla="*/ 0 h 451"/>
              <a:gd name="T14" fmla="*/ 585 w 586"/>
              <a:gd name="T15" fmla="*/ 54 h 451"/>
              <a:gd name="T16" fmla="*/ 585 w 586"/>
              <a:gd name="T17" fmla="*/ 396 h 451"/>
              <a:gd name="T18" fmla="*/ 540 w 586"/>
              <a:gd name="T19" fmla="*/ 450 h 451"/>
              <a:gd name="T20" fmla="*/ 45 w 586"/>
              <a:gd name="T21" fmla="*/ 36 h 451"/>
              <a:gd name="T22" fmla="*/ 45 w 586"/>
              <a:gd name="T23" fmla="*/ 36 h 451"/>
              <a:gd name="T24" fmla="*/ 36 w 586"/>
              <a:gd name="T25" fmla="*/ 54 h 451"/>
              <a:gd name="T26" fmla="*/ 36 w 586"/>
              <a:gd name="T27" fmla="*/ 396 h 451"/>
              <a:gd name="T28" fmla="*/ 45 w 586"/>
              <a:gd name="T29" fmla="*/ 414 h 451"/>
              <a:gd name="T30" fmla="*/ 540 w 586"/>
              <a:gd name="T31" fmla="*/ 414 h 451"/>
              <a:gd name="T32" fmla="*/ 549 w 586"/>
              <a:gd name="T33" fmla="*/ 396 h 451"/>
              <a:gd name="T34" fmla="*/ 549 w 586"/>
              <a:gd name="T35" fmla="*/ 54 h 451"/>
              <a:gd name="T36" fmla="*/ 540 w 586"/>
              <a:gd name="T37" fmla="*/ 36 h 451"/>
              <a:gd name="T38" fmla="*/ 45 w 586"/>
              <a:gd name="T39" fmla="*/ 36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6" h="451">
                <a:moveTo>
                  <a:pt x="540" y="450"/>
                </a:moveTo>
                <a:lnTo>
                  <a:pt x="540" y="450"/>
                </a:lnTo>
                <a:cubicBezTo>
                  <a:pt x="45" y="450"/>
                  <a:pt x="45" y="450"/>
                  <a:pt x="45" y="450"/>
                </a:cubicBezTo>
                <a:cubicBezTo>
                  <a:pt x="18" y="450"/>
                  <a:pt x="0" y="423"/>
                  <a:pt x="0" y="39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67" y="0"/>
                  <a:pt x="585" y="27"/>
                  <a:pt x="585" y="54"/>
                </a:cubicBezTo>
                <a:cubicBezTo>
                  <a:pt x="585" y="396"/>
                  <a:pt x="585" y="396"/>
                  <a:pt x="585" y="396"/>
                </a:cubicBezTo>
                <a:cubicBezTo>
                  <a:pt x="585" y="423"/>
                  <a:pt x="567" y="450"/>
                  <a:pt x="540" y="450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36" y="45"/>
                  <a:pt x="36" y="54"/>
                </a:cubicBezTo>
                <a:cubicBezTo>
                  <a:pt x="36" y="396"/>
                  <a:pt x="36" y="396"/>
                  <a:pt x="36" y="396"/>
                </a:cubicBezTo>
                <a:cubicBezTo>
                  <a:pt x="36" y="405"/>
                  <a:pt x="36" y="414"/>
                  <a:pt x="45" y="414"/>
                </a:cubicBezTo>
                <a:cubicBezTo>
                  <a:pt x="540" y="414"/>
                  <a:pt x="540" y="414"/>
                  <a:pt x="540" y="414"/>
                </a:cubicBezTo>
                <a:cubicBezTo>
                  <a:pt x="549" y="414"/>
                  <a:pt x="549" y="405"/>
                  <a:pt x="549" y="396"/>
                </a:cubicBezTo>
                <a:cubicBezTo>
                  <a:pt x="549" y="54"/>
                  <a:pt x="549" y="54"/>
                  <a:pt x="549" y="54"/>
                </a:cubicBezTo>
                <a:cubicBezTo>
                  <a:pt x="549" y="45"/>
                  <a:pt x="549" y="36"/>
                  <a:pt x="540" y="36"/>
                </a:cubicBezTo>
                <a:lnTo>
                  <a:pt x="4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57">
            <a:extLst>
              <a:ext uri="{FF2B5EF4-FFF2-40B4-BE49-F238E27FC236}">
                <a16:creationId xmlns:a16="http://schemas.microsoft.com/office/drawing/2014/main" id="{114566AB-CDE4-7B47-93D7-528676B1E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3977" y="9300599"/>
            <a:ext cx="805306" cy="645216"/>
          </a:xfrm>
          <a:custGeom>
            <a:avLst/>
            <a:gdLst>
              <a:gd name="T0" fmla="*/ 675 w 730"/>
              <a:gd name="T1" fmla="*/ 585 h 586"/>
              <a:gd name="T2" fmla="*/ 675 w 730"/>
              <a:gd name="T3" fmla="*/ 585 h 586"/>
              <a:gd name="T4" fmla="*/ 54 w 730"/>
              <a:gd name="T5" fmla="*/ 585 h 586"/>
              <a:gd name="T6" fmla="*/ 0 w 730"/>
              <a:gd name="T7" fmla="*/ 531 h 586"/>
              <a:gd name="T8" fmla="*/ 0 w 730"/>
              <a:gd name="T9" fmla="*/ 45 h 586"/>
              <a:gd name="T10" fmla="*/ 54 w 730"/>
              <a:gd name="T11" fmla="*/ 0 h 586"/>
              <a:gd name="T12" fmla="*/ 675 w 730"/>
              <a:gd name="T13" fmla="*/ 0 h 586"/>
              <a:gd name="T14" fmla="*/ 729 w 730"/>
              <a:gd name="T15" fmla="*/ 45 h 586"/>
              <a:gd name="T16" fmla="*/ 729 w 730"/>
              <a:gd name="T17" fmla="*/ 531 h 586"/>
              <a:gd name="T18" fmla="*/ 675 w 730"/>
              <a:gd name="T19" fmla="*/ 585 h 586"/>
              <a:gd name="T20" fmla="*/ 54 w 730"/>
              <a:gd name="T21" fmla="*/ 27 h 586"/>
              <a:gd name="T22" fmla="*/ 54 w 730"/>
              <a:gd name="T23" fmla="*/ 27 h 586"/>
              <a:gd name="T24" fmla="*/ 36 w 730"/>
              <a:gd name="T25" fmla="*/ 45 h 586"/>
              <a:gd name="T26" fmla="*/ 36 w 730"/>
              <a:gd name="T27" fmla="*/ 531 h 586"/>
              <a:gd name="T28" fmla="*/ 54 w 730"/>
              <a:gd name="T29" fmla="*/ 549 h 586"/>
              <a:gd name="T30" fmla="*/ 675 w 730"/>
              <a:gd name="T31" fmla="*/ 549 h 586"/>
              <a:gd name="T32" fmla="*/ 693 w 730"/>
              <a:gd name="T33" fmla="*/ 531 h 586"/>
              <a:gd name="T34" fmla="*/ 693 w 730"/>
              <a:gd name="T35" fmla="*/ 45 h 586"/>
              <a:gd name="T36" fmla="*/ 675 w 730"/>
              <a:gd name="T37" fmla="*/ 27 h 586"/>
              <a:gd name="T38" fmla="*/ 54 w 730"/>
              <a:gd name="T3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0" h="586">
                <a:moveTo>
                  <a:pt x="675" y="585"/>
                </a:moveTo>
                <a:lnTo>
                  <a:pt x="675" y="585"/>
                </a:lnTo>
                <a:cubicBezTo>
                  <a:pt x="54" y="585"/>
                  <a:pt x="54" y="585"/>
                  <a:pt x="54" y="585"/>
                </a:cubicBezTo>
                <a:cubicBezTo>
                  <a:pt x="28" y="585"/>
                  <a:pt x="0" y="558"/>
                  <a:pt x="0" y="53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8" y="0"/>
                  <a:pt x="54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702" y="0"/>
                  <a:pt x="729" y="18"/>
                  <a:pt x="729" y="45"/>
                </a:cubicBezTo>
                <a:cubicBezTo>
                  <a:pt x="729" y="531"/>
                  <a:pt x="729" y="531"/>
                  <a:pt x="729" y="531"/>
                </a:cubicBezTo>
                <a:cubicBezTo>
                  <a:pt x="729" y="558"/>
                  <a:pt x="702" y="585"/>
                  <a:pt x="675" y="585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36" y="36"/>
                  <a:pt x="36" y="45"/>
                </a:cubicBezTo>
                <a:cubicBezTo>
                  <a:pt x="36" y="531"/>
                  <a:pt x="36" y="531"/>
                  <a:pt x="36" y="531"/>
                </a:cubicBezTo>
                <a:cubicBezTo>
                  <a:pt x="36" y="540"/>
                  <a:pt x="45" y="549"/>
                  <a:pt x="54" y="549"/>
                </a:cubicBezTo>
                <a:cubicBezTo>
                  <a:pt x="675" y="549"/>
                  <a:pt x="675" y="549"/>
                  <a:pt x="675" y="549"/>
                </a:cubicBezTo>
                <a:cubicBezTo>
                  <a:pt x="684" y="549"/>
                  <a:pt x="693" y="540"/>
                  <a:pt x="693" y="531"/>
                </a:cubicBezTo>
                <a:cubicBezTo>
                  <a:pt x="693" y="45"/>
                  <a:pt x="693" y="45"/>
                  <a:pt x="693" y="45"/>
                </a:cubicBezTo>
                <a:cubicBezTo>
                  <a:pt x="693" y="36"/>
                  <a:pt x="684" y="27"/>
                  <a:pt x="675" y="27"/>
                </a:cubicBez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58">
            <a:extLst>
              <a:ext uri="{FF2B5EF4-FFF2-40B4-BE49-F238E27FC236}">
                <a16:creationId xmlns:a16="http://schemas.microsoft.com/office/drawing/2014/main" id="{9C91673C-2AC7-1442-8787-1792A658B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5944" y="9567419"/>
            <a:ext cx="121279" cy="111577"/>
          </a:xfrm>
          <a:custGeom>
            <a:avLst/>
            <a:gdLst>
              <a:gd name="T0" fmla="*/ 54 w 109"/>
              <a:gd name="T1" fmla="*/ 99 h 100"/>
              <a:gd name="T2" fmla="*/ 54 w 109"/>
              <a:gd name="T3" fmla="*/ 99 h 100"/>
              <a:gd name="T4" fmla="*/ 0 w 109"/>
              <a:gd name="T5" fmla="*/ 45 h 100"/>
              <a:gd name="T6" fmla="*/ 54 w 109"/>
              <a:gd name="T7" fmla="*/ 0 h 100"/>
              <a:gd name="T8" fmla="*/ 108 w 109"/>
              <a:gd name="T9" fmla="*/ 45 h 100"/>
              <a:gd name="T10" fmla="*/ 54 w 109"/>
              <a:gd name="T11" fmla="*/ 99 h 100"/>
              <a:gd name="T12" fmla="*/ 54 w 109"/>
              <a:gd name="T13" fmla="*/ 27 h 100"/>
              <a:gd name="T14" fmla="*/ 54 w 109"/>
              <a:gd name="T15" fmla="*/ 27 h 100"/>
              <a:gd name="T16" fmla="*/ 36 w 109"/>
              <a:gd name="T17" fmla="*/ 45 h 100"/>
              <a:gd name="T18" fmla="*/ 54 w 109"/>
              <a:gd name="T19" fmla="*/ 63 h 100"/>
              <a:gd name="T20" fmla="*/ 72 w 109"/>
              <a:gd name="T21" fmla="*/ 45 h 100"/>
              <a:gd name="T22" fmla="*/ 54 w 109"/>
              <a:gd name="T23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0">
                <a:moveTo>
                  <a:pt x="54" y="99"/>
                </a:moveTo>
                <a:lnTo>
                  <a:pt x="54" y="99"/>
                </a:lnTo>
                <a:cubicBezTo>
                  <a:pt x="27" y="99"/>
                  <a:pt x="0" y="81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108" y="18"/>
                  <a:pt x="108" y="45"/>
                </a:cubicBezTo>
                <a:cubicBezTo>
                  <a:pt x="108" y="81"/>
                  <a:pt x="81" y="99"/>
                  <a:pt x="54" y="99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36" y="36"/>
                  <a:pt x="36" y="45"/>
                </a:cubicBezTo>
                <a:cubicBezTo>
                  <a:pt x="36" y="54"/>
                  <a:pt x="45" y="63"/>
                  <a:pt x="54" y="63"/>
                </a:cubicBezTo>
                <a:cubicBezTo>
                  <a:pt x="63" y="63"/>
                  <a:pt x="72" y="54"/>
                  <a:pt x="72" y="45"/>
                </a:cubicBezTo>
                <a:cubicBezTo>
                  <a:pt x="72" y="36"/>
                  <a:pt x="63" y="27"/>
                  <a:pt x="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59">
            <a:extLst>
              <a:ext uri="{FF2B5EF4-FFF2-40B4-BE49-F238E27FC236}">
                <a16:creationId xmlns:a16="http://schemas.microsoft.com/office/drawing/2014/main" id="{C8E75422-FE9A-294D-94B9-6EF4ED9FF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364" y="9450989"/>
            <a:ext cx="339587" cy="339587"/>
          </a:xfrm>
          <a:custGeom>
            <a:avLst/>
            <a:gdLst>
              <a:gd name="T0" fmla="*/ 153 w 307"/>
              <a:gd name="T1" fmla="*/ 306 h 307"/>
              <a:gd name="T2" fmla="*/ 153 w 307"/>
              <a:gd name="T3" fmla="*/ 306 h 307"/>
              <a:gd name="T4" fmla="*/ 0 w 307"/>
              <a:gd name="T5" fmla="*/ 153 h 307"/>
              <a:gd name="T6" fmla="*/ 153 w 307"/>
              <a:gd name="T7" fmla="*/ 0 h 307"/>
              <a:gd name="T8" fmla="*/ 306 w 307"/>
              <a:gd name="T9" fmla="*/ 153 h 307"/>
              <a:gd name="T10" fmla="*/ 153 w 307"/>
              <a:gd name="T11" fmla="*/ 306 h 307"/>
              <a:gd name="T12" fmla="*/ 153 w 307"/>
              <a:gd name="T13" fmla="*/ 36 h 307"/>
              <a:gd name="T14" fmla="*/ 153 w 307"/>
              <a:gd name="T15" fmla="*/ 36 h 307"/>
              <a:gd name="T16" fmla="*/ 36 w 307"/>
              <a:gd name="T17" fmla="*/ 153 h 307"/>
              <a:gd name="T18" fmla="*/ 153 w 307"/>
              <a:gd name="T19" fmla="*/ 279 h 307"/>
              <a:gd name="T20" fmla="*/ 279 w 307"/>
              <a:gd name="T21" fmla="*/ 153 h 307"/>
              <a:gd name="T22" fmla="*/ 153 w 307"/>
              <a:gd name="T23" fmla="*/ 3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7" h="307">
                <a:moveTo>
                  <a:pt x="153" y="306"/>
                </a:moveTo>
                <a:lnTo>
                  <a:pt x="153" y="306"/>
                </a:lnTo>
                <a:cubicBezTo>
                  <a:pt x="72" y="306"/>
                  <a:pt x="0" y="243"/>
                  <a:pt x="0" y="153"/>
                </a:cubicBezTo>
                <a:cubicBezTo>
                  <a:pt x="0" y="72"/>
                  <a:pt x="72" y="0"/>
                  <a:pt x="153" y="0"/>
                </a:cubicBezTo>
                <a:cubicBezTo>
                  <a:pt x="243" y="0"/>
                  <a:pt x="306" y="72"/>
                  <a:pt x="306" y="153"/>
                </a:cubicBezTo>
                <a:cubicBezTo>
                  <a:pt x="306" y="243"/>
                  <a:pt x="243" y="306"/>
                  <a:pt x="153" y="306"/>
                </a:cubicBezTo>
                <a:close/>
                <a:moveTo>
                  <a:pt x="153" y="36"/>
                </a:moveTo>
                <a:lnTo>
                  <a:pt x="153" y="36"/>
                </a:lnTo>
                <a:cubicBezTo>
                  <a:pt x="90" y="36"/>
                  <a:pt x="36" y="90"/>
                  <a:pt x="36" y="153"/>
                </a:cubicBezTo>
                <a:cubicBezTo>
                  <a:pt x="36" y="225"/>
                  <a:pt x="90" y="279"/>
                  <a:pt x="153" y="279"/>
                </a:cubicBezTo>
                <a:cubicBezTo>
                  <a:pt x="225" y="279"/>
                  <a:pt x="279" y="225"/>
                  <a:pt x="279" y="153"/>
                </a:cubicBezTo>
                <a:cubicBezTo>
                  <a:pt x="279" y="90"/>
                  <a:pt x="225" y="36"/>
                  <a:pt x="15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60">
            <a:extLst>
              <a:ext uri="{FF2B5EF4-FFF2-40B4-BE49-F238E27FC236}">
                <a16:creationId xmlns:a16="http://schemas.microsoft.com/office/drawing/2014/main" id="{C1A596E3-1D9B-D94A-9E60-0F22D54A1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4754" y="9499502"/>
            <a:ext cx="38810" cy="58215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61">
            <a:extLst>
              <a:ext uri="{FF2B5EF4-FFF2-40B4-BE49-F238E27FC236}">
                <a16:creationId xmlns:a16="http://schemas.microsoft.com/office/drawing/2014/main" id="{8734E957-0262-2A49-9122-6E98EB35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2969" y="9528609"/>
            <a:ext cx="58215" cy="48512"/>
          </a:xfrm>
          <a:custGeom>
            <a:avLst/>
            <a:gdLst>
              <a:gd name="T0" fmla="*/ 18 w 55"/>
              <a:gd name="T1" fmla="*/ 45 h 46"/>
              <a:gd name="T2" fmla="*/ 18 w 55"/>
              <a:gd name="T3" fmla="*/ 45 h 46"/>
              <a:gd name="T4" fmla="*/ 9 w 55"/>
              <a:gd name="T5" fmla="*/ 45 h 46"/>
              <a:gd name="T6" fmla="*/ 9 w 55"/>
              <a:gd name="T7" fmla="*/ 18 h 46"/>
              <a:gd name="T8" fmla="*/ 18 w 55"/>
              <a:gd name="T9" fmla="*/ 9 h 46"/>
              <a:gd name="T10" fmla="*/ 45 w 55"/>
              <a:gd name="T11" fmla="*/ 9 h 46"/>
              <a:gd name="T12" fmla="*/ 45 w 55"/>
              <a:gd name="T13" fmla="*/ 27 h 46"/>
              <a:gd name="T14" fmla="*/ 27 w 55"/>
              <a:gd name="T15" fmla="*/ 45 h 46"/>
              <a:gd name="T16" fmla="*/ 18 w 55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46">
                <a:moveTo>
                  <a:pt x="18" y="45"/>
                </a:moveTo>
                <a:lnTo>
                  <a:pt x="18" y="45"/>
                </a:lnTo>
                <a:lnTo>
                  <a:pt x="9" y="45"/>
                </a:lnTo>
                <a:cubicBezTo>
                  <a:pt x="0" y="36"/>
                  <a:pt x="0" y="27"/>
                  <a:pt x="9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27" y="0"/>
                  <a:pt x="36" y="0"/>
                  <a:pt x="45" y="9"/>
                </a:cubicBezTo>
                <a:cubicBezTo>
                  <a:pt x="54" y="9"/>
                  <a:pt x="54" y="18"/>
                  <a:pt x="45" y="27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62">
            <a:extLst>
              <a:ext uri="{FF2B5EF4-FFF2-40B4-BE49-F238E27FC236}">
                <a16:creationId xmlns:a16="http://schemas.microsoft.com/office/drawing/2014/main" id="{C2BFAA7F-938E-F243-9330-C2F9EAF0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2076" y="9596526"/>
            <a:ext cx="58215" cy="38810"/>
          </a:xfrm>
          <a:custGeom>
            <a:avLst/>
            <a:gdLst>
              <a:gd name="T0" fmla="*/ 36 w 55"/>
              <a:gd name="T1" fmla="*/ 36 h 37"/>
              <a:gd name="T2" fmla="*/ 36 w 55"/>
              <a:gd name="T3" fmla="*/ 36 h 37"/>
              <a:gd name="T4" fmla="*/ 18 w 55"/>
              <a:gd name="T5" fmla="*/ 36 h 37"/>
              <a:gd name="T6" fmla="*/ 0 w 55"/>
              <a:gd name="T7" fmla="*/ 18 h 37"/>
              <a:gd name="T8" fmla="*/ 18 w 55"/>
              <a:gd name="T9" fmla="*/ 0 h 37"/>
              <a:gd name="T10" fmla="*/ 36 w 55"/>
              <a:gd name="T11" fmla="*/ 0 h 37"/>
              <a:gd name="T12" fmla="*/ 54 w 55"/>
              <a:gd name="T13" fmla="*/ 18 h 37"/>
              <a:gd name="T14" fmla="*/ 36 w 5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7">
                <a:moveTo>
                  <a:pt x="36" y="36"/>
                </a:moveTo>
                <a:lnTo>
                  <a:pt x="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45" y="36"/>
                  <a:pt x="3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63">
            <a:extLst>
              <a:ext uri="{FF2B5EF4-FFF2-40B4-BE49-F238E27FC236}">
                <a16:creationId xmlns:a16="http://schemas.microsoft.com/office/drawing/2014/main" id="{E443FA36-032D-5242-8972-00333095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2969" y="9654741"/>
            <a:ext cx="58215" cy="48512"/>
          </a:xfrm>
          <a:custGeom>
            <a:avLst/>
            <a:gdLst>
              <a:gd name="T0" fmla="*/ 36 w 55"/>
              <a:gd name="T1" fmla="*/ 45 h 46"/>
              <a:gd name="T2" fmla="*/ 36 w 55"/>
              <a:gd name="T3" fmla="*/ 45 h 46"/>
              <a:gd name="T4" fmla="*/ 18 w 55"/>
              <a:gd name="T5" fmla="*/ 45 h 46"/>
              <a:gd name="T6" fmla="*/ 9 w 55"/>
              <a:gd name="T7" fmla="*/ 36 h 46"/>
              <a:gd name="T8" fmla="*/ 9 w 55"/>
              <a:gd name="T9" fmla="*/ 9 h 46"/>
              <a:gd name="T10" fmla="*/ 36 w 55"/>
              <a:gd name="T11" fmla="*/ 9 h 46"/>
              <a:gd name="T12" fmla="*/ 45 w 55"/>
              <a:gd name="T13" fmla="*/ 18 h 46"/>
              <a:gd name="T14" fmla="*/ 45 w 55"/>
              <a:gd name="T15" fmla="*/ 45 h 46"/>
              <a:gd name="T16" fmla="*/ 36 w 55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46">
                <a:moveTo>
                  <a:pt x="36" y="45"/>
                </a:moveTo>
                <a:lnTo>
                  <a:pt x="36" y="45"/>
                </a:lnTo>
                <a:cubicBezTo>
                  <a:pt x="27" y="45"/>
                  <a:pt x="27" y="45"/>
                  <a:pt x="18" y="45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45" y="18"/>
                  <a:pt x="45" y="18"/>
                  <a:pt x="45" y="18"/>
                </a:cubicBezTo>
                <a:cubicBezTo>
                  <a:pt x="54" y="27"/>
                  <a:pt x="54" y="36"/>
                  <a:pt x="45" y="45"/>
                </a:cubicBez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64">
            <a:extLst>
              <a:ext uri="{FF2B5EF4-FFF2-40B4-BE49-F238E27FC236}">
                <a16:creationId xmlns:a16="http://schemas.microsoft.com/office/drawing/2014/main" id="{593E47C7-AF69-6A47-AA1F-4392CF27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4754" y="9688698"/>
            <a:ext cx="38810" cy="58215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65">
            <a:extLst>
              <a:ext uri="{FF2B5EF4-FFF2-40B4-BE49-F238E27FC236}">
                <a16:creationId xmlns:a16="http://schemas.microsoft.com/office/drawing/2014/main" id="{9BF12FFF-9270-6544-B6E1-18F49D61F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1984" y="9654741"/>
            <a:ext cx="48512" cy="58215"/>
          </a:xfrm>
          <a:custGeom>
            <a:avLst/>
            <a:gdLst>
              <a:gd name="T0" fmla="*/ 18 w 46"/>
              <a:gd name="T1" fmla="*/ 54 h 55"/>
              <a:gd name="T2" fmla="*/ 18 w 46"/>
              <a:gd name="T3" fmla="*/ 54 h 55"/>
              <a:gd name="T4" fmla="*/ 9 w 46"/>
              <a:gd name="T5" fmla="*/ 45 h 55"/>
              <a:gd name="T6" fmla="*/ 9 w 46"/>
              <a:gd name="T7" fmla="*/ 27 h 55"/>
              <a:gd name="T8" fmla="*/ 18 w 46"/>
              <a:gd name="T9" fmla="*/ 9 h 55"/>
              <a:gd name="T10" fmla="*/ 45 w 46"/>
              <a:gd name="T11" fmla="*/ 9 h 55"/>
              <a:gd name="T12" fmla="*/ 45 w 46"/>
              <a:gd name="T13" fmla="*/ 36 h 55"/>
              <a:gd name="T14" fmla="*/ 27 w 46"/>
              <a:gd name="T15" fmla="*/ 45 h 55"/>
              <a:gd name="T16" fmla="*/ 18 w 46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9" y="45"/>
                  <a:pt x="9" y="45"/>
                </a:cubicBezTo>
                <a:cubicBezTo>
                  <a:pt x="0" y="36"/>
                  <a:pt x="0" y="27"/>
                  <a:pt x="9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27" y="0"/>
                  <a:pt x="36" y="0"/>
                  <a:pt x="45" y="9"/>
                </a:cubicBezTo>
                <a:cubicBezTo>
                  <a:pt x="45" y="18"/>
                  <a:pt x="45" y="27"/>
                  <a:pt x="45" y="36"/>
                </a:cubicBezTo>
                <a:cubicBezTo>
                  <a:pt x="27" y="45"/>
                  <a:pt x="27" y="45"/>
                  <a:pt x="27" y="45"/>
                </a:cubicBezTo>
                <a:lnTo>
                  <a:pt x="18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66">
            <a:extLst>
              <a:ext uri="{FF2B5EF4-FFF2-40B4-BE49-F238E27FC236}">
                <a16:creationId xmlns:a16="http://schemas.microsoft.com/office/drawing/2014/main" id="{2E940A18-AD0D-8B40-A686-520ED12FA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2876" y="9606229"/>
            <a:ext cx="58215" cy="29107"/>
          </a:xfrm>
          <a:custGeom>
            <a:avLst/>
            <a:gdLst>
              <a:gd name="T0" fmla="*/ 36 w 55"/>
              <a:gd name="T1" fmla="*/ 27 h 28"/>
              <a:gd name="T2" fmla="*/ 36 w 55"/>
              <a:gd name="T3" fmla="*/ 27 h 28"/>
              <a:gd name="T4" fmla="*/ 18 w 55"/>
              <a:gd name="T5" fmla="*/ 27 h 28"/>
              <a:gd name="T6" fmla="*/ 0 w 55"/>
              <a:gd name="T7" fmla="*/ 9 h 28"/>
              <a:gd name="T8" fmla="*/ 18 w 55"/>
              <a:gd name="T9" fmla="*/ 0 h 28"/>
              <a:gd name="T10" fmla="*/ 36 w 55"/>
              <a:gd name="T11" fmla="*/ 0 h 28"/>
              <a:gd name="T12" fmla="*/ 54 w 55"/>
              <a:gd name="T13" fmla="*/ 9 h 28"/>
              <a:gd name="T14" fmla="*/ 36 w 5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8">
                <a:moveTo>
                  <a:pt x="36" y="27"/>
                </a:moveTo>
                <a:lnTo>
                  <a:pt x="3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54" y="0"/>
                  <a:pt x="54" y="9"/>
                </a:cubicBezTo>
                <a:cubicBezTo>
                  <a:pt x="54" y="27"/>
                  <a:pt x="45" y="27"/>
                  <a:pt x="3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67">
            <a:extLst>
              <a:ext uri="{FF2B5EF4-FFF2-40B4-BE49-F238E27FC236}">
                <a16:creationId xmlns:a16="http://schemas.microsoft.com/office/drawing/2014/main" id="{7CDE1C15-0C62-134C-AA0B-7887E0B9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1984" y="9528609"/>
            <a:ext cx="48512" cy="48512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18 w 46"/>
              <a:gd name="T5" fmla="*/ 45 h 46"/>
              <a:gd name="T6" fmla="*/ 0 w 46"/>
              <a:gd name="T7" fmla="*/ 27 h 46"/>
              <a:gd name="T8" fmla="*/ 0 w 46"/>
              <a:gd name="T9" fmla="*/ 9 h 46"/>
              <a:gd name="T10" fmla="*/ 27 w 46"/>
              <a:gd name="T11" fmla="*/ 9 h 46"/>
              <a:gd name="T12" fmla="*/ 36 w 46"/>
              <a:gd name="T13" fmla="*/ 18 h 46"/>
              <a:gd name="T14" fmla="*/ 36 w 46"/>
              <a:gd name="T15" fmla="*/ 45 h 46"/>
              <a:gd name="T16" fmla="*/ 27 w 46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lnTo>
                  <a:pt x="18" y="45"/>
                </a:lnTo>
                <a:cubicBezTo>
                  <a:pt x="0" y="27"/>
                  <a:pt x="0" y="27"/>
                  <a:pt x="0" y="27"/>
                </a:cubicBezTo>
                <a:lnTo>
                  <a:pt x="0" y="9"/>
                </a:lnTo>
                <a:cubicBezTo>
                  <a:pt x="9" y="0"/>
                  <a:pt x="18" y="0"/>
                  <a:pt x="27" y="9"/>
                </a:cubicBezTo>
                <a:cubicBezTo>
                  <a:pt x="36" y="18"/>
                  <a:pt x="36" y="18"/>
                  <a:pt x="36" y="18"/>
                </a:cubicBezTo>
                <a:cubicBezTo>
                  <a:pt x="45" y="27"/>
                  <a:pt x="45" y="36"/>
                  <a:pt x="36" y="45"/>
                </a:cubicBezTo>
                <a:cubicBezTo>
                  <a:pt x="36" y="45"/>
                  <a:pt x="36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68">
            <a:extLst>
              <a:ext uri="{FF2B5EF4-FFF2-40B4-BE49-F238E27FC236}">
                <a16:creationId xmlns:a16="http://schemas.microsoft.com/office/drawing/2014/main" id="{0CD53B83-08CF-5F44-8A70-DEADAEF7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058" y="9596526"/>
            <a:ext cx="160092" cy="38810"/>
          </a:xfrm>
          <a:custGeom>
            <a:avLst/>
            <a:gdLst>
              <a:gd name="T0" fmla="*/ 126 w 145"/>
              <a:gd name="T1" fmla="*/ 36 h 37"/>
              <a:gd name="T2" fmla="*/ 126 w 145"/>
              <a:gd name="T3" fmla="*/ 36 h 37"/>
              <a:gd name="T4" fmla="*/ 9 w 145"/>
              <a:gd name="T5" fmla="*/ 36 h 37"/>
              <a:gd name="T6" fmla="*/ 0 w 145"/>
              <a:gd name="T7" fmla="*/ 18 h 37"/>
              <a:gd name="T8" fmla="*/ 9 w 145"/>
              <a:gd name="T9" fmla="*/ 0 h 37"/>
              <a:gd name="T10" fmla="*/ 126 w 145"/>
              <a:gd name="T11" fmla="*/ 0 h 37"/>
              <a:gd name="T12" fmla="*/ 144 w 145"/>
              <a:gd name="T13" fmla="*/ 18 h 37"/>
              <a:gd name="T14" fmla="*/ 126 w 1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37">
                <a:moveTo>
                  <a:pt x="126" y="36"/>
                </a:moveTo>
                <a:lnTo>
                  <a:pt x="126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36"/>
                  <a:pt x="12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69">
            <a:extLst>
              <a:ext uri="{FF2B5EF4-FFF2-40B4-BE49-F238E27FC236}">
                <a16:creationId xmlns:a16="http://schemas.microsoft.com/office/drawing/2014/main" id="{454E937C-F279-B349-AE18-494DACA5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446" y="9902153"/>
            <a:ext cx="266820" cy="111580"/>
          </a:xfrm>
          <a:custGeom>
            <a:avLst/>
            <a:gdLst>
              <a:gd name="T0" fmla="*/ 144 w 244"/>
              <a:gd name="T1" fmla="*/ 99 h 100"/>
              <a:gd name="T2" fmla="*/ 144 w 244"/>
              <a:gd name="T3" fmla="*/ 99 h 100"/>
              <a:gd name="T4" fmla="*/ 99 w 244"/>
              <a:gd name="T5" fmla="*/ 99 h 100"/>
              <a:gd name="T6" fmla="*/ 63 w 244"/>
              <a:gd name="T7" fmla="*/ 90 h 100"/>
              <a:gd name="T8" fmla="*/ 0 w 244"/>
              <a:gd name="T9" fmla="*/ 27 h 100"/>
              <a:gd name="T10" fmla="*/ 0 w 244"/>
              <a:gd name="T11" fmla="*/ 9 h 100"/>
              <a:gd name="T12" fmla="*/ 18 w 244"/>
              <a:gd name="T13" fmla="*/ 0 h 100"/>
              <a:gd name="T14" fmla="*/ 225 w 244"/>
              <a:gd name="T15" fmla="*/ 0 h 100"/>
              <a:gd name="T16" fmla="*/ 243 w 244"/>
              <a:gd name="T17" fmla="*/ 9 h 100"/>
              <a:gd name="T18" fmla="*/ 234 w 244"/>
              <a:gd name="T19" fmla="*/ 27 h 100"/>
              <a:gd name="T20" fmla="*/ 171 w 244"/>
              <a:gd name="T21" fmla="*/ 90 h 100"/>
              <a:gd name="T22" fmla="*/ 144 w 244"/>
              <a:gd name="T23" fmla="*/ 99 h 100"/>
              <a:gd name="T24" fmla="*/ 54 w 244"/>
              <a:gd name="T25" fmla="*/ 36 h 100"/>
              <a:gd name="T26" fmla="*/ 54 w 244"/>
              <a:gd name="T27" fmla="*/ 36 h 100"/>
              <a:gd name="T28" fmla="*/ 90 w 244"/>
              <a:gd name="T29" fmla="*/ 63 h 100"/>
              <a:gd name="T30" fmla="*/ 99 w 244"/>
              <a:gd name="T31" fmla="*/ 72 h 100"/>
              <a:gd name="T32" fmla="*/ 144 w 244"/>
              <a:gd name="T33" fmla="*/ 72 h 100"/>
              <a:gd name="T34" fmla="*/ 153 w 244"/>
              <a:gd name="T35" fmla="*/ 63 h 100"/>
              <a:gd name="T36" fmla="*/ 180 w 244"/>
              <a:gd name="T37" fmla="*/ 36 h 100"/>
              <a:gd name="T38" fmla="*/ 54 w 244"/>
              <a:gd name="T39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4" h="100">
                <a:moveTo>
                  <a:pt x="144" y="99"/>
                </a:moveTo>
                <a:lnTo>
                  <a:pt x="144" y="99"/>
                </a:lnTo>
                <a:cubicBezTo>
                  <a:pt x="99" y="99"/>
                  <a:pt x="99" y="99"/>
                  <a:pt x="99" y="99"/>
                </a:cubicBezTo>
                <a:cubicBezTo>
                  <a:pt x="81" y="99"/>
                  <a:pt x="72" y="99"/>
                  <a:pt x="63" y="9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34" y="0"/>
                  <a:pt x="243" y="9"/>
                </a:cubicBezTo>
                <a:cubicBezTo>
                  <a:pt x="243" y="18"/>
                  <a:pt x="243" y="27"/>
                  <a:pt x="234" y="27"/>
                </a:cubicBezTo>
                <a:cubicBezTo>
                  <a:pt x="171" y="90"/>
                  <a:pt x="171" y="90"/>
                  <a:pt x="171" y="90"/>
                </a:cubicBezTo>
                <a:cubicBezTo>
                  <a:pt x="162" y="99"/>
                  <a:pt x="153" y="99"/>
                  <a:pt x="144" y="9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90" y="63"/>
                  <a:pt x="90" y="63"/>
                  <a:pt x="90" y="63"/>
                </a:cubicBezTo>
                <a:cubicBezTo>
                  <a:pt x="90" y="63"/>
                  <a:pt x="90" y="72"/>
                  <a:pt x="99" y="72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72"/>
                  <a:pt x="144" y="63"/>
                  <a:pt x="153" y="63"/>
                </a:cubicBezTo>
                <a:cubicBezTo>
                  <a:pt x="180" y="36"/>
                  <a:pt x="180" y="36"/>
                  <a:pt x="180" y="36"/>
                </a:cubicBezTo>
                <a:lnTo>
                  <a:pt x="54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70">
            <a:extLst>
              <a:ext uri="{FF2B5EF4-FFF2-40B4-BE49-F238E27FC236}">
                <a16:creationId xmlns:a16="http://schemas.microsoft.com/office/drawing/2014/main" id="{C0869E2F-4697-844C-8603-C753BD1BC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993" y="9902153"/>
            <a:ext cx="266817" cy="111580"/>
          </a:xfrm>
          <a:custGeom>
            <a:avLst/>
            <a:gdLst>
              <a:gd name="T0" fmla="*/ 144 w 244"/>
              <a:gd name="T1" fmla="*/ 99 h 100"/>
              <a:gd name="T2" fmla="*/ 144 w 244"/>
              <a:gd name="T3" fmla="*/ 99 h 100"/>
              <a:gd name="T4" fmla="*/ 99 w 244"/>
              <a:gd name="T5" fmla="*/ 99 h 100"/>
              <a:gd name="T6" fmla="*/ 72 w 244"/>
              <a:gd name="T7" fmla="*/ 90 h 100"/>
              <a:gd name="T8" fmla="*/ 9 w 244"/>
              <a:gd name="T9" fmla="*/ 27 h 100"/>
              <a:gd name="T10" fmla="*/ 0 w 244"/>
              <a:gd name="T11" fmla="*/ 9 h 100"/>
              <a:gd name="T12" fmla="*/ 18 w 244"/>
              <a:gd name="T13" fmla="*/ 0 h 100"/>
              <a:gd name="T14" fmla="*/ 225 w 244"/>
              <a:gd name="T15" fmla="*/ 0 h 100"/>
              <a:gd name="T16" fmla="*/ 243 w 244"/>
              <a:gd name="T17" fmla="*/ 9 h 100"/>
              <a:gd name="T18" fmla="*/ 243 w 244"/>
              <a:gd name="T19" fmla="*/ 27 h 100"/>
              <a:gd name="T20" fmla="*/ 180 w 244"/>
              <a:gd name="T21" fmla="*/ 90 h 100"/>
              <a:gd name="T22" fmla="*/ 144 w 244"/>
              <a:gd name="T23" fmla="*/ 99 h 100"/>
              <a:gd name="T24" fmla="*/ 63 w 244"/>
              <a:gd name="T25" fmla="*/ 36 h 100"/>
              <a:gd name="T26" fmla="*/ 63 w 244"/>
              <a:gd name="T27" fmla="*/ 36 h 100"/>
              <a:gd name="T28" fmla="*/ 90 w 244"/>
              <a:gd name="T29" fmla="*/ 63 h 100"/>
              <a:gd name="T30" fmla="*/ 99 w 244"/>
              <a:gd name="T31" fmla="*/ 72 h 100"/>
              <a:gd name="T32" fmla="*/ 144 w 244"/>
              <a:gd name="T33" fmla="*/ 72 h 100"/>
              <a:gd name="T34" fmla="*/ 153 w 244"/>
              <a:gd name="T35" fmla="*/ 63 h 100"/>
              <a:gd name="T36" fmla="*/ 189 w 244"/>
              <a:gd name="T37" fmla="*/ 36 h 100"/>
              <a:gd name="T38" fmla="*/ 63 w 244"/>
              <a:gd name="T39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4" h="100">
                <a:moveTo>
                  <a:pt x="144" y="99"/>
                </a:moveTo>
                <a:lnTo>
                  <a:pt x="144" y="99"/>
                </a:lnTo>
                <a:cubicBezTo>
                  <a:pt x="99" y="99"/>
                  <a:pt x="99" y="99"/>
                  <a:pt x="99" y="99"/>
                </a:cubicBezTo>
                <a:cubicBezTo>
                  <a:pt x="90" y="99"/>
                  <a:pt x="81" y="99"/>
                  <a:pt x="72" y="90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0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0"/>
                  <a:pt x="243" y="9"/>
                </a:cubicBezTo>
                <a:cubicBezTo>
                  <a:pt x="243" y="18"/>
                  <a:pt x="243" y="27"/>
                  <a:pt x="243" y="27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71" y="99"/>
                  <a:pt x="162" y="99"/>
                  <a:pt x="144" y="99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90" y="63"/>
                  <a:pt x="90" y="63"/>
                  <a:pt x="90" y="63"/>
                </a:cubicBezTo>
                <a:cubicBezTo>
                  <a:pt x="99" y="63"/>
                  <a:pt x="99" y="72"/>
                  <a:pt x="99" y="72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3" y="72"/>
                  <a:pt x="153" y="63"/>
                  <a:pt x="153" y="63"/>
                </a:cubicBezTo>
                <a:cubicBezTo>
                  <a:pt x="189" y="36"/>
                  <a:pt x="189" y="36"/>
                  <a:pt x="189" y="36"/>
                </a:cubicBezTo>
                <a:lnTo>
                  <a:pt x="63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71">
            <a:extLst>
              <a:ext uri="{FF2B5EF4-FFF2-40B4-BE49-F238E27FC236}">
                <a16:creationId xmlns:a16="http://schemas.microsoft.com/office/drawing/2014/main" id="{C64145CC-0154-1849-BF5C-32F257E1D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151" y="11537023"/>
            <a:ext cx="485124" cy="645213"/>
          </a:xfrm>
          <a:custGeom>
            <a:avLst/>
            <a:gdLst>
              <a:gd name="T0" fmla="*/ 423 w 442"/>
              <a:gd name="T1" fmla="*/ 585 h 586"/>
              <a:gd name="T2" fmla="*/ 423 w 442"/>
              <a:gd name="T3" fmla="*/ 585 h 586"/>
              <a:gd name="T4" fmla="*/ 126 w 442"/>
              <a:gd name="T5" fmla="*/ 459 h 586"/>
              <a:gd name="T6" fmla="*/ 0 w 442"/>
              <a:gd name="T7" fmla="*/ 162 h 586"/>
              <a:gd name="T8" fmla="*/ 27 w 442"/>
              <a:gd name="T9" fmla="*/ 27 h 586"/>
              <a:gd name="T10" fmla="*/ 63 w 442"/>
              <a:gd name="T11" fmla="*/ 9 h 586"/>
              <a:gd name="T12" fmla="*/ 72 w 442"/>
              <a:gd name="T13" fmla="*/ 45 h 586"/>
              <a:gd name="T14" fmla="*/ 54 w 442"/>
              <a:gd name="T15" fmla="*/ 162 h 586"/>
              <a:gd name="T16" fmla="*/ 162 w 442"/>
              <a:gd name="T17" fmla="*/ 423 h 586"/>
              <a:gd name="T18" fmla="*/ 423 w 442"/>
              <a:gd name="T19" fmla="*/ 531 h 586"/>
              <a:gd name="T20" fmla="*/ 441 w 442"/>
              <a:gd name="T21" fmla="*/ 558 h 586"/>
              <a:gd name="T22" fmla="*/ 423 w 442"/>
              <a:gd name="T23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2" h="586">
                <a:moveTo>
                  <a:pt x="423" y="585"/>
                </a:moveTo>
                <a:lnTo>
                  <a:pt x="423" y="585"/>
                </a:lnTo>
                <a:cubicBezTo>
                  <a:pt x="306" y="585"/>
                  <a:pt x="207" y="540"/>
                  <a:pt x="126" y="459"/>
                </a:cubicBezTo>
                <a:cubicBezTo>
                  <a:pt x="45" y="378"/>
                  <a:pt x="0" y="279"/>
                  <a:pt x="0" y="162"/>
                </a:cubicBezTo>
                <a:cubicBezTo>
                  <a:pt x="0" y="117"/>
                  <a:pt x="9" y="72"/>
                  <a:pt x="27" y="27"/>
                </a:cubicBezTo>
                <a:cubicBezTo>
                  <a:pt x="27" y="9"/>
                  <a:pt x="45" y="0"/>
                  <a:pt x="63" y="9"/>
                </a:cubicBezTo>
                <a:cubicBezTo>
                  <a:pt x="72" y="18"/>
                  <a:pt x="81" y="27"/>
                  <a:pt x="72" y="45"/>
                </a:cubicBezTo>
                <a:cubicBezTo>
                  <a:pt x="63" y="81"/>
                  <a:pt x="54" y="126"/>
                  <a:pt x="54" y="162"/>
                </a:cubicBezTo>
                <a:cubicBezTo>
                  <a:pt x="54" y="261"/>
                  <a:pt x="90" y="351"/>
                  <a:pt x="162" y="423"/>
                </a:cubicBezTo>
                <a:cubicBezTo>
                  <a:pt x="234" y="495"/>
                  <a:pt x="324" y="531"/>
                  <a:pt x="423" y="531"/>
                </a:cubicBezTo>
                <a:cubicBezTo>
                  <a:pt x="432" y="531"/>
                  <a:pt x="441" y="540"/>
                  <a:pt x="441" y="558"/>
                </a:cubicBezTo>
                <a:cubicBezTo>
                  <a:pt x="441" y="567"/>
                  <a:pt x="432" y="585"/>
                  <a:pt x="423" y="5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72">
            <a:extLst>
              <a:ext uri="{FF2B5EF4-FFF2-40B4-BE49-F238E27FC236}">
                <a16:creationId xmlns:a16="http://schemas.microsoft.com/office/drawing/2014/main" id="{7D81C624-46D9-4549-A010-0F67FB612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2182" y="11260500"/>
            <a:ext cx="596704" cy="485124"/>
          </a:xfrm>
          <a:custGeom>
            <a:avLst/>
            <a:gdLst>
              <a:gd name="T0" fmla="*/ 513 w 541"/>
              <a:gd name="T1" fmla="*/ 441 h 442"/>
              <a:gd name="T2" fmla="*/ 513 w 541"/>
              <a:gd name="T3" fmla="*/ 441 h 442"/>
              <a:gd name="T4" fmla="*/ 486 w 541"/>
              <a:gd name="T5" fmla="*/ 414 h 442"/>
              <a:gd name="T6" fmla="*/ 378 w 541"/>
              <a:gd name="T7" fmla="*/ 162 h 442"/>
              <a:gd name="T8" fmla="*/ 126 w 541"/>
              <a:gd name="T9" fmla="*/ 54 h 442"/>
              <a:gd name="T10" fmla="*/ 36 w 541"/>
              <a:gd name="T11" fmla="*/ 63 h 442"/>
              <a:gd name="T12" fmla="*/ 9 w 541"/>
              <a:gd name="T13" fmla="*/ 45 h 442"/>
              <a:gd name="T14" fmla="*/ 27 w 541"/>
              <a:gd name="T15" fmla="*/ 9 h 442"/>
              <a:gd name="T16" fmla="*/ 126 w 541"/>
              <a:gd name="T17" fmla="*/ 0 h 442"/>
              <a:gd name="T18" fmla="*/ 414 w 541"/>
              <a:gd name="T19" fmla="*/ 126 h 442"/>
              <a:gd name="T20" fmla="*/ 540 w 541"/>
              <a:gd name="T21" fmla="*/ 414 h 442"/>
              <a:gd name="T22" fmla="*/ 513 w 541"/>
              <a:gd name="T23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1" h="442">
                <a:moveTo>
                  <a:pt x="513" y="441"/>
                </a:moveTo>
                <a:lnTo>
                  <a:pt x="513" y="441"/>
                </a:lnTo>
                <a:cubicBezTo>
                  <a:pt x="504" y="441"/>
                  <a:pt x="486" y="432"/>
                  <a:pt x="486" y="414"/>
                </a:cubicBezTo>
                <a:cubicBezTo>
                  <a:pt x="486" y="315"/>
                  <a:pt x="450" y="225"/>
                  <a:pt x="378" y="162"/>
                </a:cubicBezTo>
                <a:cubicBezTo>
                  <a:pt x="315" y="90"/>
                  <a:pt x="225" y="54"/>
                  <a:pt x="126" y="54"/>
                </a:cubicBezTo>
                <a:cubicBezTo>
                  <a:pt x="90" y="54"/>
                  <a:pt x="63" y="54"/>
                  <a:pt x="36" y="63"/>
                </a:cubicBezTo>
                <a:cubicBezTo>
                  <a:pt x="27" y="63"/>
                  <a:pt x="9" y="54"/>
                  <a:pt x="9" y="45"/>
                </a:cubicBezTo>
                <a:cubicBezTo>
                  <a:pt x="0" y="27"/>
                  <a:pt x="9" y="18"/>
                  <a:pt x="27" y="9"/>
                </a:cubicBezTo>
                <a:cubicBezTo>
                  <a:pt x="54" y="0"/>
                  <a:pt x="90" y="0"/>
                  <a:pt x="126" y="0"/>
                </a:cubicBezTo>
                <a:cubicBezTo>
                  <a:pt x="234" y="0"/>
                  <a:pt x="342" y="45"/>
                  <a:pt x="414" y="126"/>
                </a:cubicBezTo>
                <a:cubicBezTo>
                  <a:pt x="495" y="198"/>
                  <a:pt x="540" y="306"/>
                  <a:pt x="540" y="414"/>
                </a:cubicBezTo>
                <a:cubicBezTo>
                  <a:pt x="540" y="432"/>
                  <a:pt x="531" y="441"/>
                  <a:pt x="513" y="4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73">
            <a:extLst>
              <a:ext uri="{FF2B5EF4-FFF2-40B4-BE49-F238E27FC236}">
                <a16:creationId xmlns:a16="http://schemas.microsoft.com/office/drawing/2014/main" id="{F64651CA-245F-B445-8895-C2DAF6B4E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6556" y="11270203"/>
            <a:ext cx="276519" cy="286225"/>
          </a:xfrm>
          <a:custGeom>
            <a:avLst/>
            <a:gdLst>
              <a:gd name="T0" fmla="*/ 216 w 253"/>
              <a:gd name="T1" fmla="*/ 36 h 262"/>
              <a:gd name="T2" fmla="*/ 216 w 253"/>
              <a:gd name="T3" fmla="*/ 36 h 262"/>
              <a:gd name="T4" fmla="*/ 126 w 253"/>
              <a:gd name="T5" fmla="*/ 0 h 262"/>
              <a:gd name="T6" fmla="*/ 36 w 253"/>
              <a:gd name="T7" fmla="*/ 36 h 262"/>
              <a:gd name="T8" fmla="*/ 0 w 253"/>
              <a:gd name="T9" fmla="*/ 126 h 262"/>
              <a:gd name="T10" fmla="*/ 36 w 253"/>
              <a:gd name="T11" fmla="*/ 216 h 262"/>
              <a:gd name="T12" fmla="*/ 126 w 253"/>
              <a:gd name="T13" fmla="*/ 261 h 262"/>
              <a:gd name="T14" fmla="*/ 216 w 253"/>
              <a:gd name="T15" fmla="*/ 216 h 262"/>
              <a:gd name="T16" fmla="*/ 252 w 253"/>
              <a:gd name="T17" fmla="*/ 126 h 262"/>
              <a:gd name="T18" fmla="*/ 216 w 253"/>
              <a:gd name="T19" fmla="*/ 36 h 262"/>
              <a:gd name="T20" fmla="*/ 126 w 253"/>
              <a:gd name="T21" fmla="*/ 243 h 262"/>
              <a:gd name="T22" fmla="*/ 126 w 253"/>
              <a:gd name="T23" fmla="*/ 243 h 262"/>
              <a:gd name="T24" fmla="*/ 9 w 253"/>
              <a:gd name="T25" fmla="*/ 126 h 262"/>
              <a:gd name="T26" fmla="*/ 126 w 253"/>
              <a:gd name="T27" fmla="*/ 18 h 262"/>
              <a:gd name="T28" fmla="*/ 243 w 253"/>
              <a:gd name="T29" fmla="*/ 126 h 262"/>
              <a:gd name="T30" fmla="*/ 126 w 253"/>
              <a:gd name="T31" fmla="*/ 243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262">
                <a:moveTo>
                  <a:pt x="216" y="36"/>
                </a:moveTo>
                <a:lnTo>
                  <a:pt x="216" y="36"/>
                </a:lnTo>
                <a:cubicBezTo>
                  <a:pt x="189" y="9"/>
                  <a:pt x="162" y="0"/>
                  <a:pt x="126" y="0"/>
                </a:cubicBezTo>
                <a:cubicBezTo>
                  <a:pt x="90" y="0"/>
                  <a:pt x="54" y="9"/>
                  <a:pt x="36" y="36"/>
                </a:cubicBezTo>
                <a:cubicBezTo>
                  <a:pt x="9" y="63"/>
                  <a:pt x="0" y="90"/>
                  <a:pt x="0" y="126"/>
                </a:cubicBezTo>
                <a:cubicBezTo>
                  <a:pt x="0" y="162"/>
                  <a:pt x="9" y="198"/>
                  <a:pt x="36" y="216"/>
                </a:cubicBezTo>
                <a:cubicBezTo>
                  <a:pt x="54" y="243"/>
                  <a:pt x="90" y="261"/>
                  <a:pt x="126" y="261"/>
                </a:cubicBezTo>
                <a:cubicBezTo>
                  <a:pt x="162" y="261"/>
                  <a:pt x="189" y="243"/>
                  <a:pt x="216" y="216"/>
                </a:cubicBezTo>
                <a:cubicBezTo>
                  <a:pt x="243" y="198"/>
                  <a:pt x="252" y="162"/>
                  <a:pt x="252" y="126"/>
                </a:cubicBezTo>
                <a:cubicBezTo>
                  <a:pt x="252" y="90"/>
                  <a:pt x="243" y="63"/>
                  <a:pt x="216" y="36"/>
                </a:cubicBezTo>
                <a:close/>
                <a:moveTo>
                  <a:pt x="126" y="243"/>
                </a:moveTo>
                <a:lnTo>
                  <a:pt x="126" y="243"/>
                </a:lnTo>
                <a:cubicBezTo>
                  <a:pt x="63" y="243"/>
                  <a:pt x="9" y="189"/>
                  <a:pt x="9" y="126"/>
                </a:cubicBezTo>
                <a:cubicBezTo>
                  <a:pt x="9" y="63"/>
                  <a:pt x="63" y="18"/>
                  <a:pt x="126" y="18"/>
                </a:cubicBezTo>
                <a:cubicBezTo>
                  <a:pt x="189" y="18"/>
                  <a:pt x="243" y="63"/>
                  <a:pt x="243" y="126"/>
                </a:cubicBezTo>
                <a:cubicBezTo>
                  <a:pt x="243" y="189"/>
                  <a:pt x="189" y="243"/>
                  <a:pt x="126" y="2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74">
            <a:extLst>
              <a:ext uri="{FF2B5EF4-FFF2-40B4-BE49-F238E27FC236}">
                <a16:creationId xmlns:a16="http://schemas.microsoft.com/office/drawing/2014/main" id="{F0DB20A8-64D6-E149-8976-DE5638026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5663" y="11299310"/>
            <a:ext cx="218304" cy="218307"/>
          </a:xfrm>
          <a:custGeom>
            <a:avLst/>
            <a:gdLst>
              <a:gd name="T0" fmla="*/ 99 w 199"/>
              <a:gd name="T1" fmla="*/ 0 h 199"/>
              <a:gd name="T2" fmla="*/ 99 w 199"/>
              <a:gd name="T3" fmla="*/ 0 h 199"/>
              <a:gd name="T4" fmla="*/ 0 w 199"/>
              <a:gd name="T5" fmla="*/ 99 h 199"/>
              <a:gd name="T6" fmla="*/ 99 w 199"/>
              <a:gd name="T7" fmla="*/ 198 h 199"/>
              <a:gd name="T8" fmla="*/ 198 w 199"/>
              <a:gd name="T9" fmla="*/ 99 h 199"/>
              <a:gd name="T10" fmla="*/ 99 w 199"/>
              <a:gd name="T11" fmla="*/ 0 h 199"/>
              <a:gd name="T12" fmla="*/ 99 w 199"/>
              <a:gd name="T13" fmla="*/ 189 h 199"/>
              <a:gd name="T14" fmla="*/ 99 w 199"/>
              <a:gd name="T15" fmla="*/ 189 h 199"/>
              <a:gd name="T16" fmla="*/ 18 w 199"/>
              <a:gd name="T17" fmla="*/ 99 h 199"/>
              <a:gd name="T18" fmla="*/ 99 w 199"/>
              <a:gd name="T19" fmla="*/ 18 h 199"/>
              <a:gd name="T20" fmla="*/ 180 w 199"/>
              <a:gd name="T21" fmla="*/ 99 h 199"/>
              <a:gd name="T22" fmla="*/ 99 w 199"/>
              <a:gd name="T23" fmla="*/ 18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199">
                <a:moveTo>
                  <a:pt x="99" y="0"/>
                </a:moveTo>
                <a:lnTo>
                  <a:pt x="99" y="0"/>
                </a:lnTo>
                <a:cubicBezTo>
                  <a:pt x="45" y="0"/>
                  <a:pt x="0" y="45"/>
                  <a:pt x="0" y="99"/>
                </a:cubicBezTo>
                <a:cubicBezTo>
                  <a:pt x="0" y="153"/>
                  <a:pt x="45" y="198"/>
                  <a:pt x="99" y="198"/>
                </a:cubicBezTo>
                <a:cubicBezTo>
                  <a:pt x="153" y="198"/>
                  <a:pt x="198" y="153"/>
                  <a:pt x="198" y="99"/>
                </a:cubicBezTo>
                <a:cubicBezTo>
                  <a:pt x="198" y="45"/>
                  <a:pt x="153" y="0"/>
                  <a:pt x="99" y="0"/>
                </a:cubicBezTo>
                <a:close/>
                <a:moveTo>
                  <a:pt x="99" y="189"/>
                </a:moveTo>
                <a:lnTo>
                  <a:pt x="99" y="189"/>
                </a:lnTo>
                <a:cubicBezTo>
                  <a:pt x="54" y="189"/>
                  <a:pt x="18" y="144"/>
                  <a:pt x="18" y="99"/>
                </a:cubicBezTo>
                <a:cubicBezTo>
                  <a:pt x="18" y="54"/>
                  <a:pt x="54" y="18"/>
                  <a:pt x="99" y="18"/>
                </a:cubicBezTo>
                <a:cubicBezTo>
                  <a:pt x="144" y="18"/>
                  <a:pt x="180" y="54"/>
                  <a:pt x="180" y="99"/>
                </a:cubicBezTo>
                <a:cubicBezTo>
                  <a:pt x="180" y="144"/>
                  <a:pt x="144" y="189"/>
                  <a:pt x="99" y="1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75">
            <a:extLst>
              <a:ext uri="{FF2B5EF4-FFF2-40B4-BE49-F238E27FC236}">
                <a16:creationId xmlns:a16="http://schemas.microsoft.com/office/drawing/2014/main" id="{BF61C7AB-E352-9647-867C-900E708D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9323" y="11347823"/>
            <a:ext cx="121283" cy="130985"/>
          </a:xfrm>
          <a:custGeom>
            <a:avLst/>
            <a:gdLst>
              <a:gd name="T0" fmla="*/ 99 w 109"/>
              <a:gd name="T1" fmla="*/ 0 h 118"/>
              <a:gd name="T2" fmla="*/ 99 w 109"/>
              <a:gd name="T3" fmla="*/ 0 h 118"/>
              <a:gd name="T4" fmla="*/ 90 w 109"/>
              <a:gd name="T5" fmla="*/ 0 h 118"/>
              <a:gd name="T6" fmla="*/ 36 w 109"/>
              <a:gd name="T7" fmla="*/ 36 h 118"/>
              <a:gd name="T8" fmla="*/ 9 w 109"/>
              <a:gd name="T9" fmla="*/ 36 h 118"/>
              <a:gd name="T10" fmla="*/ 0 w 109"/>
              <a:gd name="T11" fmla="*/ 45 h 118"/>
              <a:gd name="T12" fmla="*/ 9 w 109"/>
              <a:gd name="T13" fmla="*/ 54 h 118"/>
              <a:gd name="T14" fmla="*/ 27 w 109"/>
              <a:gd name="T15" fmla="*/ 54 h 118"/>
              <a:gd name="T16" fmla="*/ 27 w 109"/>
              <a:gd name="T17" fmla="*/ 54 h 118"/>
              <a:gd name="T18" fmla="*/ 27 w 109"/>
              <a:gd name="T19" fmla="*/ 63 h 118"/>
              <a:gd name="T20" fmla="*/ 9 w 109"/>
              <a:gd name="T21" fmla="*/ 63 h 118"/>
              <a:gd name="T22" fmla="*/ 0 w 109"/>
              <a:gd name="T23" fmla="*/ 72 h 118"/>
              <a:gd name="T24" fmla="*/ 9 w 109"/>
              <a:gd name="T25" fmla="*/ 72 h 118"/>
              <a:gd name="T26" fmla="*/ 36 w 109"/>
              <a:gd name="T27" fmla="*/ 72 h 118"/>
              <a:gd name="T28" fmla="*/ 90 w 109"/>
              <a:gd name="T29" fmla="*/ 117 h 118"/>
              <a:gd name="T30" fmla="*/ 99 w 109"/>
              <a:gd name="T31" fmla="*/ 117 h 118"/>
              <a:gd name="T32" fmla="*/ 108 w 109"/>
              <a:gd name="T33" fmla="*/ 108 h 118"/>
              <a:gd name="T34" fmla="*/ 99 w 109"/>
              <a:gd name="T35" fmla="*/ 99 h 118"/>
              <a:gd name="T36" fmla="*/ 90 w 109"/>
              <a:gd name="T37" fmla="*/ 99 h 118"/>
              <a:gd name="T38" fmla="*/ 45 w 109"/>
              <a:gd name="T39" fmla="*/ 72 h 118"/>
              <a:gd name="T40" fmla="*/ 63 w 109"/>
              <a:gd name="T41" fmla="*/ 72 h 118"/>
              <a:gd name="T42" fmla="*/ 72 w 109"/>
              <a:gd name="T43" fmla="*/ 72 h 118"/>
              <a:gd name="T44" fmla="*/ 63 w 109"/>
              <a:gd name="T45" fmla="*/ 63 h 118"/>
              <a:gd name="T46" fmla="*/ 45 w 109"/>
              <a:gd name="T47" fmla="*/ 63 h 118"/>
              <a:gd name="T48" fmla="*/ 45 w 109"/>
              <a:gd name="T49" fmla="*/ 54 h 118"/>
              <a:gd name="T50" fmla="*/ 45 w 109"/>
              <a:gd name="T51" fmla="*/ 54 h 118"/>
              <a:gd name="T52" fmla="*/ 63 w 109"/>
              <a:gd name="T53" fmla="*/ 54 h 118"/>
              <a:gd name="T54" fmla="*/ 72 w 109"/>
              <a:gd name="T55" fmla="*/ 45 h 118"/>
              <a:gd name="T56" fmla="*/ 63 w 109"/>
              <a:gd name="T57" fmla="*/ 36 h 118"/>
              <a:gd name="T58" fmla="*/ 45 w 109"/>
              <a:gd name="T59" fmla="*/ 36 h 118"/>
              <a:gd name="T60" fmla="*/ 90 w 109"/>
              <a:gd name="T61" fmla="*/ 9 h 118"/>
              <a:gd name="T62" fmla="*/ 99 w 109"/>
              <a:gd name="T63" fmla="*/ 18 h 118"/>
              <a:gd name="T64" fmla="*/ 108 w 109"/>
              <a:gd name="T65" fmla="*/ 9 h 118"/>
              <a:gd name="T66" fmla="*/ 99 w 109"/>
              <a:gd name="T6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118">
                <a:moveTo>
                  <a:pt x="99" y="0"/>
                </a:moveTo>
                <a:lnTo>
                  <a:pt x="99" y="0"/>
                </a:lnTo>
                <a:lnTo>
                  <a:pt x="90" y="0"/>
                </a:lnTo>
                <a:cubicBezTo>
                  <a:pt x="63" y="0"/>
                  <a:pt x="36" y="18"/>
                  <a:pt x="36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45"/>
                </a:cubicBezTo>
                <a:lnTo>
                  <a:pt x="9" y="54"/>
                </a:lnTo>
                <a:cubicBezTo>
                  <a:pt x="27" y="54"/>
                  <a:pt x="27" y="54"/>
                  <a:pt x="27" y="54"/>
                </a:cubicBezTo>
                <a:lnTo>
                  <a:pt x="27" y="54"/>
                </a:lnTo>
                <a:lnTo>
                  <a:pt x="27" y="63"/>
                </a:lnTo>
                <a:cubicBezTo>
                  <a:pt x="9" y="63"/>
                  <a:pt x="9" y="63"/>
                  <a:pt x="9" y="63"/>
                </a:cubicBezTo>
                <a:cubicBezTo>
                  <a:pt x="9" y="63"/>
                  <a:pt x="0" y="63"/>
                  <a:pt x="0" y="72"/>
                </a:cubicBezTo>
                <a:lnTo>
                  <a:pt x="9" y="72"/>
                </a:lnTo>
                <a:cubicBezTo>
                  <a:pt x="36" y="72"/>
                  <a:pt x="36" y="72"/>
                  <a:pt x="36" y="72"/>
                </a:cubicBezTo>
                <a:cubicBezTo>
                  <a:pt x="36" y="99"/>
                  <a:pt x="63" y="117"/>
                  <a:pt x="90" y="117"/>
                </a:cubicBezTo>
                <a:lnTo>
                  <a:pt x="99" y="117"/>
                </a:lnTo>
                <a:cubicBezTo>
                  <a:pt x="108" y="108"/>
                  <a:pt x="108" y="108"/>
                  <a:pt x="108" y="108"/>
                </a:cubicBezTo>
                <a:cubicBezTo>
                  <a:pt x="108" y="99"/>
                  <a:pt x="99" y="99"/>
                  <a:pt x="99" y="99"/>
                </a:cubicBezTo>
                <a:cubicBezTo>
                  <a:pt x="90" y="99"/>
                  <a:pt x="90" y="99"/>
                  <a:pt x="90" y="99"/>
                </a:cubicBezTo>
                <a:cubicBezTo>
                  <a:pt x="72" y="99"/>
                  <a:pt x="54" y="90"/>
                  <a:pt x="45" y="72"/>
                </a:cubicBezTo>
                <a:cubicBezTo>
                  <a:pt x="63" y="72"/>
                  <a:pt x="63" y="72"/>
                  <a:pt x="63" y="72"/>
                </a:cubicBezTo>
                <a:lnTo>
                  <a:pt x="72" y="72"/>
                </a:lnTo>
                <a:cubicBezTo>
                  <a:pt x="72" y="63"/>
                  <a:pt x="63" y="63"/>
                  <a:pt x="63" y="63"/>
                </a:cubicBezTo>
                <a:cubicBezTo>
                  <a:pt x="45" y="63"/>
                  <a:pt x="45" y="63"/>
                  <a:pt x="45" y="63"/>
                </a:cubicBezTo>
                <a:lnTo>
                  <a:pt x="45" y="54"/>
                </a:lnTo>
                <a:lnTo>
                  <a:pt x="45" y="54"/>
                </a:lnTo>
                <a:cubicBezTo>
                  <a:pt x="63" y="54"/>
                  <a:pt x="63" y="54"/>
                  <a:pt x="63" y="54"/>
                </a:cubicBezTo>
                <a:lnTo>
                  <a:pt x="72" y="45"/>
                </a:lnTo>
                <a:cubicBezTo>
                  <a:pt x="72" y="36"/>
                  <a:pt x="63" y="36"/>
                  <a:pt x="63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18"/>
                  <a:pt x="72" y="9"/>
                  <a:pt x="90" y="9"/>
                </a:cubicBezTo>
                <a:cubicBezTo>
                  <a:pt x="90" y="9"/>
                  <a:pt x="90" y="9"/>
                  <a:pt x="99" y="18"/>
                </a:cubicBezTo>
                <a:lnTo>
                  <a:pt x="108" y="9"/>
                </a:lnTo>
                <a:cubicBezTo>
                  <a:pt x="108" y="9"/>
                  <a:pt x="108" y="0"/>
                  <a:pt x="9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76">
            <a:extLst>
              <a:ext uri="{FF2B5EF4-FFF2-40B4-BE49-F238E27FC236}">
                <a16:creationId xmlns:a16="http://schemas.microsoft.com/office/drawing/2014/main" id="{C12CD730-6C61-744D-A30F-44BF236B1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382" y="11774732"/>
            <a:ext cx="426909" cy="426909"/>
          </a:xfrm>
          <a:custGeom>
            <a:avLst/>
            <a:gdLst>
              <a:gd name="T0" fmla="*/ 198 w 388"/>
              <a:gd name="T1" fmla="*/ 387 h 388"/>
              <a:gd name="T2" fmla="*/ 198 w 388"/>
              <a:gd name="T3" fmla="*/ 387 h 388"/>
              <a:gd name="T4" fmla="*/ 54 w 388"/>
              <a:gd name="T5" fmla="*/ 333 h 388"/>
              <a:gd name="T6" fmla="*/ 0 w 388"/>
              <a:gd name="T7" fmla="*/ 189 h 388"/>
              <a:gd name="T8" fmla="*/ 54 w 388"/>
              <a:gd name="T9" fmla="*/ 54 h 388"/>
              <a:gd name="T10" fmla="*/ 198 w 388"/>
              <a:gd name="T11" fmla="*/ 0 h 388"/>
              <a:gd name="T12" fmla="*/ 333 w 388"/>
              <a:gd name="T13" fmla="*/ 54 h 388"/>
              <a:gd name="T14" fmla="*/ 387 w 388"/>
              <a:gd name="T15" fmla="*/ 189 h 388"/>
              <a:gd name="T16" fmla="*/ 333 w 388"/>
              <a:gd name="T17" fmla="*/ 333 h 388"/>
              <a:gd name="T18" fmla="*/ 198 w 388"/>
              <a:gd name="T19" fmla="*/ 387 h 388"/>
              <a:gd name="T20" fmla="*/ 198 w 388"/>
              <a:gd name="T21" fmla="*/ 18 h 388"/>
              <a:gd name="T22" fmla="*/ 198 w 388"/>
              <a:gd name="T23" fmla="*/ 18 h 388"/>
              <a:gd name="T24" fmla="*/ 27 w 388"/>
              <a:gd name="T25" fmla="*/ 189 h 388"/>
              <a:gd name="T26" fmla="*/ 198 w 388"/>
              <a:gd name="T27" fmla="*/ 360 h 388"/>
              <a:gd name="T28" fmla="*/ 369 w 388"/>
              <a:gd name="T29" fmla="*/ 189 h 388"/>
              <a:gd name="T30" fmla="*/ 198 w 388"/>
              <a:gd name="T31" fmla="*/ 1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8" h="388">
                <a:moveTo>
                  <a:pt x="198" y="387"/>
                </a:moveTo>
                <a:lnTo>
                  <a:pt x="198" y="387"/>
                </a:lnTo>
                <a:cubicBezTo>
                  <a:pt x="144" y="387"/>
                  <a:pt x="90" y="369"/>
                  <a:pt x="54" y="333"/>
                </a:cubicBezTo>
                <a:cubicBezTo>
                  <a:pt x="18" y="297"/>
                  <a:pt x="0" y="243"/>
                  <a:pt x="0" y="189"/>
                </a:cubicBezTo>
                <a:cubicBezTo>
                  <a:pt x="0" y="144"/>
                  <a:pt x="18" y="90"/>
                  <a:pt x="54" y="54"/>
                </a:cubicBezTo>
                <a:cubicBezTo>
                  <a:pt x="90" y="18"/>
                  <a:pt x="144" y="0"/>
                  <a:pt x="198" y="0"/>
                </a:cubicBezTo>
                <a:cubicBezTo>
                  <a:pt x="243" y="0"/>
                  <a:pt x="297" y="18"/>
                  <a:pt x="333" y="54"/>
                </a:cubicBezTo>
                <a:cubicBezTo>
                  <a:pt x="369" y="90"/>
                  <a:pt x="387" y="144"/>
                  <a:pt x="387" y="189"/>
                </a:cubicBezTo>
                <a:cubicBezTo>
                  <a:pt x="387" y="243"/>
                  <a:pt x="369" y="297"/>
                  <a:pt x="333" y="333"/>
                </a:cubicBezTo>
                <a:cubicBezTo>
                  <a:pt x="297" y="369"/>
                  <a:pt x="243" y="387"/>
                  <a:pt x="198" y="387"/>
                </a:cubicBezTo>
                <a:close/>
                <a:moveTo>
                  <a:pt x="198" y="18"/>
                </a:moveTo>
                <a:lnTo>
                  <a:pt x="198" y="18"/>
                </a:lnTo>
                <a:cubicBezTo>
                  <a:pt x="99" y="18"/>
                  <a:pt x="27" y="99"/>
                  <a:pt x="27" y="189"/>
                </a:cubicBezTo>
                <a:cubicBezTo>
                  <a:pt x="27" y="288"/>
                  <a:pt x="99" y="360"/>
                  <a:pt x="198" y="360"/>
                </a:cubicBezTo>
                <a:cubicBezTo>
                  <a:pt x="288" y="360"/>
                  <a:pt x="369" y="288"/>
                  <a:pt x="369" y="189"/>
                </a:cubicBezTo>
                <a:cubicBezTo>
                  <a:pt x="369" y="99"/>
                  <a:pt x="288" y="18"/>
                  <a:pt x="198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77">
            <a:extLst>
              <a:ext uri="{FF2B5EF4-FFF2-40B4-BE49-F238E27FC236}">
                <a16:creationId xmlns:a16="http://schemas.microsoft.com/office/drawing/2014/main" id="{07F8FCF7-ADF6-2D41-8A25-18E91B080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9895" y="11823244"/>
            <a:ext cx="329884" cy="329884"/>
          </a:xfrm>
          <a:custGeom>
            <a:avLst/>
            <a:gdLst>
              <a:gd name="T0" fmla="*/ 153 w 298"/>
              <a:gd name="T1" fmla="*/ 297 h 298"/>
              <a:gd name="T2" fmla="*/ 153 w 298"/>
              <a:gd name="T3" fmla="*/ 297 h 298"/>
              <a:gd name="T4" fmla="*/ 0 w 298"/>
              <a:gd name="T5" fmla="*/ 144 h 298"/>
              <a:gd name="T6" fmla="*/ 153 w 298"/>
              <a:gd name="T7" fmla="*/ 0 h 298"/>
              <a:gd name="T8" fmla="*/ 297 w 298"/>
              <a:gd name="T9" fmla="*/ 144 h 298"/>
              <a:gd name="T10" fmla="*/ 153 w 298"/>
              <a:gd name="T11" fmla="*/ 297 h 298"/>
              <a:gd name="T12" fmla="*/ 153 w 298"/>
              <a:gd name="T13" fmla="*/ 18 h 298"/>
              <a:gd name="T14" fmla="*/ 153 w 298"/>
              <a:gd name="T15" fmla="*/ 18 h 298"/>
              <a:gd name="T16" fmla="*/ 27 w 298"/>
              <a:gd name="T17" fmla="*/ 144 h 298"/>
              <a:gd name="T18" fmla="*/ 153 w 298"/>
              <a:gd name="T19" fmla="*/ 270 h 298"/>
              <a:gd name="T20" fmla="*/ 279 w 298"/>
              <a:gd name="T21" fmla="*/ 144 h 298"/>
              <a:gd name="T22" fmla="*/ 153 w 298"/>
              <a:gd name="T23" fmla="*/ 1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8" h="298">
                <a:moveTo>
                  <a:pt x="153" y="297"/>
                </a:moveTo>
                <a:lnTo>
                  <a:pt x="153" y="297"/>
                </a:lnTo>
                <a:cubicBezTo>
                  <a:pt x="63" y="297"/>
                  <a:pt x="0" y="234"/>
                  <a:pt x="0" y="144"/>
                </a:cubicBezTo>
                <a:cubicBezTo>
                  <a:pt x="0" y="63"/>
                  <a:pt x="63" y="0"/>
                  <a:pt x="153" y="0"/>
                </a:cubicBezTo>
                <a:cubicBezTo>
                  <a:pt x="234" y="0"/>
                  <a:pt x="297" y="63"/>
                  <a:pt x="297" y="144"/>
                </a:cubicBezTo>
                <a:cubicBezTo>
                  <a:pt x="297" y="234"/>
                  <a:pt x="234" y="297"/>
                  <a:pt x="153" y="297"/>
                </a:cubicBezTo>
                <a:close/>
                <a:moveTo>
                  <a:pt x="153" y="18"/>
                </a:moveTo>
                <a:lnTo>
                  <a:pt x="153" y="18"/>
                </a:lnTo>
                <a:cubicBezTo>
                  <a:pt x="81" y="18"/>
                  <a:pt x="27" y="81"/>
                  <a:pt x="27" y="144"/>
                </a:cubicBezTo>
                <a:cubicBezTo>
                  <a:pt x="27" y="216"/>
                  <a:pt x="81" y="270"/>
                  <a:pt x="153" y="270"/>
                </a:cubicBezTo>
                <a:cubicBezTo>
                  <a:pt x="216" y="270"/>
                  <a:pt x="279" y="216"/>
                  <a:pt x="279" y="144"/>
                </a:cubicBezTo>
                <a:cubicBezTo>
                  <a:pt x="279" y="81"/>
                  <a:pt x="216" y="18"/>
                  <a:pt x="153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78">
            <a:extLst>
              <a:ext uri="{FF2B5EF4-FFF2-40B4-BE49-F238E27FC236}">
                <a16:creationId xmlns:a16="http://schemas.microsoft.com/office/drawing/2014/main" id="{F3E232EF-A348-BA4A-90F5-3AA7FABA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2067" y="11886312"/>
            <a:ext cx="160092" cy="198899"/>
          </a:xfrm>
          <a:custGeom>
            <a:avLst/>
            <a:gdLst>
              <a:gd name="T0" fmla="*/ 135 w 145"/>
              <a:gd name="T1" fmla="*/ 27 h 181"/>
              <a:gd name="T2" fmla="*/ 135 w 145"/>
              <a:gd name="T3" fmla="*/ 27 h 181"/>
              <a:gd name="T4" fmla="*/ 135 w 145"/>
              <a:gd name="T5" fmla="*/ 9 h 181"/>
              <a:gd name="T6" fmla="*/ 126 w 145"/>
              <a:gd name="T7" fmla="*/ 9 h 181"/>
              <a:gd name="T8" fmla="*/ 72 w 145"/>
              <a:gd name="T9" fmla="*/ 63 h 181"/>
              <a:gd name="T10" fmla="*/ 18 w 145"/>
              <a:gd name="T11" fmla="*/ 9 h 181"/>
              <a:gd name="T12" fmla="*/ 0 w 145"/>
              <a:gd name="T13" fmla="*/ 9 h 181"/>
              <a:gd name="T14" fmla="*/ 0 w 145"/>
              <a:gd name="T15" fmla="*/ 27 h 181"/>
              <a:gd name="T16" fmla="*/ 63 w 145"/>
              <a:gd name="T17" fmla="*/ 81 h 181"/>
              <a:gd name="T18" fmla="*/ 63 w 145"/>
              <a:gd name="T19" fmla="*/ 99 h 181"/>
              <a:gd name="T20" fmla="*/ 36 w 145"/>
              <a:gd name="T21" fmla="*/ 99 h 181"/>
              <a:gd name="T22" fmla="*/ 27 w 145"/>
              <a:gd name="T23" fmla="*/ 108 h 181"/>
              <a:gd name="T24" fmla="*/ 36 w 145"/>
              <a:gd name="T25" fmla="*/ 117 h 181"/>
              <a:gd name="T26" fmla="*/ 63 w 145"/>
              <a:gd name="T27" fmla="*/ 117 h 181"/>
              <a:gd name="T28" fmla="*/ 63 w 145"/>
              <a:gd name="T29" fmla="*/ 126 h 181"/>
              <a:gd name="T30" fmla="*/ 36 w 145"/>
              <a:gd name="T31" fmla="*/ 126 h 181"/>
              <a:gd name="T32" fmla="*/ 27 w 145"/>
              <a:gd name="T33" fmla="*/ 144 h 181"/>
              <a:gd name="T34" fmla="*/ 36 w 145"/>
              <a:gd name="T35" fmla="*/ 153 h 181"/>
              <a:gd name="T36" fmla="*/ 63 w 145"/>
              <a:gd name="T37" fmla="*/ 153 h 181"/>
              <a:gd name="T38" fmla="*/ 63 w 145"/>
              <a:gd name="T39" fmla="*/ 171 h 181"/>
              <a:gd name="T40" fmla="*/ 72 w 145"/>
              <a:gd name="T41" fmla="*/ 180 h 181"/>
              <a:gd name="T42" fmla="*/ 72 w 145"/>
              <a:gd name="T43" fmla="*/ 180 h 181"/>
              <a:gd name="T44" fmla="*/ 81 w 145"/>
              <a:gd name="T45" fmla="*/ 171 h 181"/>
              <a:gd name="T46" fmla="*/ 81 w 145"/>
              <a:gd name="T47" fmla="*/ 153 h 181"/>
              <a:gd name="T48" fmla="*/ 99 w 145"/>
              <a:gd name="T49" fmla="*/ 153 h 181"/>
              <a:gd name="T50" fmla="*/ 108 w 145"/>
              <a:gd name="T51" fmla="*/ 144 h 181"/>
              <a:gd name="T52" fmla="*/ 99 w 145"/>
              <a:gd name="T53" fmla="*/ 126 h 181"/>
              <a:gd name="T54" fmla="*/ 81 w 145"/>
              <a:gd name="T55" fmla="*/ 126 h 181"/>
              <a:gd name="T56" fmla="*/ 81 w 145"/>
              <a:gd name="T57" fmla="*/ 117 h 181"/>
              <a:gd name="T58" fmla="*/ 99 w 145"/>
              <a:gd name="T59" fmla="*/ 117 h 181"/>
              <a:gd name="T60" fmla="*/ 108 w 145"/>
              <a:gd name="T61" fmla="*/ 108 h 181"/>
              <a:gd name="T62" fmla="*/ 99 w 145"/>
              <a:gd name="T63" fmla="*/ 99 h 181"/>
              <a:gd name="T64" fmla="*/ 81 w 145"/>
              <a:gd name="T65" fmla="*/ 99 h 181"/>
              <a:gd name="T66" fmla="*/ 81 w 145"/>
              <a:gd name="T67" fmla="*/ 81 h 181"/>
              <a:gd name="T68" fmla="*/ 135 w 145"/>
              <a:gd name="T69" fmla="*/ 2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" h="181">
                <a:moveTo>
                  <a:pt x="135" y="27"/>
                </a:moveTo>
                <a:lnTo>
                  <a:pt x="135" y="27"/>
                </a:lnTo>
                <a:cubicBezTo>
                  <a:pt x="144" y="18"/>
                  <a:pt x="144" y="9"/>
                  <a:pt x="135" y="9"/>
                </a:cubicBezTo>
                <a:lnTo>
                  <a:pt x="126" y="9"/>
                </a:lnTo>
                <a:cubicBezTo>
                  <a:pt x="72" y="63"/>
                  <a:pt x="72" y="63"/>
                  <a:pt x="72" y="63"/>
                </a:cubicBezTo>
                <a:cubicBezTo>
                  <a:pt x="18" y="9"/>
                  <a:pt x="18" y="9"/>
                  <a:pt x="18" y="9"/>
                </a:cubicBezTo>
                <a:cubicBezTo>
                  <a:pt x="9" y="0"/>
                  <a:pt x="0" y="0"/>
                  <a:pt x="0" y="9"/>
                </a:cubicBezTo>
                <a:cubicBezTo>
                  <a:pt x="0" y="9"/>
                  <a:pt x="0" y="18"/>
                  <a:pt x="0" y="27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99"/>
                  <a:pt x="63" y="99"/>
                  <a:pt x="63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99"/>
                  <a:pt x="27" y="99"/>
                  <a:pt x="27" y="108"/>
                </a:cubicBezTo>
                <a:cubicBezTo>
                  <a:pt x="27" y="117"/>
                  <a:pt x="36" y="117"/>
                  <a:pt x="36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36" y="126"/>
                  <a:pt x="27" y="135"/>
                  <a:pt x="27" y="144"/>
                </a:cubicBezTo>
                <a:lnTo>
                  <a:pt x="36" y="153"/>
                </a:lnTo>
                <a:cubicBezTo>
                  <a:pt x="63" y="153"/>
                  <a:pt x="63" y="153"/>
                  <a:pt x="63" y="153"/>
                </a:cubicBezTo>
                <a:cubicBezTo>
                  <a:pt x="63" y="171"/>
                  <a:pt x="63" y="171"/>
                  <a:pt x="63" y="171"/>
                </a:cubicBezTo>
                <a:cubicBezTo>
                  <a:pt x="63" y="180"/>
                  <a:pt x="63" y="180"/>
                  <a:pt x="72" y="180"/>
                </a:cubicBezTo>
                <a:lnTo>
                  <a:pt x="72" y="180"/>
                </a:lnTo>
                <a:cubicBezTo>
                  <a:pt x="72" y="180"/>
                  <a:pt x="81" y="180"/>
                  <a:pt x="81" y="171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108" y="153"/>
                  <a:pt x="108" y="144"/>
                  <a:pt x="108" y="144"/>
                </a:cubicBezTo>
                <a:cubicBezTo>
                  <a:pt x="108" y="135"/>
                  <a:pt x="108" y="126"/>
                  <a:pt x="99" y="126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1" y="117"/>
                  <a:pt x="81" y="117"/>
                  <a:pt x="81" y="117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108" y="117"/>
                  <a:pt x="108" y="117"/>
                  <a:pt x="108" y="108"/>
                </a:cubicBezTo>
                <a:cubicBezTo>
                  <a:pt x="108" y="99"/>
                  <a:pt x="108" y="99"/>
                  <a:pt x="99" y="99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81"/>
                  <a:pt x="81" y="81"/>
                  <a:pt x="81" y="81"/>
                </a:cubicBezTo>
                <a:lnTo>
                  <a:pt x="135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CuadroTexto 611">
            <a:extLst>
              <a:ext uri="{FF2B5EF4-FFF2-40B4-BE49-F238E27FC236}">
                <a16:creationId xmlns:a16="http://schemas.microsoft.com/office/drawing/2014/main" id="{1C704842-7375-1E4B-9D93-77BE513EDFA1}"/>
              </a:ext>
            </a:extLst>
          </p:cNvPr>
          <p:cNvSpPr txBox="1"/>
          <p:nvPr/>
        </p:nvSpPr>
        <p:spPr>
          <a:xfrm>
            <a:off x="10305136" y="619101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613" name="CuadroTexto 612">
            <a:extLst>
              <a:ext uri="{FF2B5EF4-FFF2-40B4-BE49-F238E27FC236}">
                <a16:creationId xmlns:a16="http://schemas.microsoft.com/office/drawing/2014/main" id="{5CF9A04D-1BF2-C145-AB01-246279D8FD9D}"/>
              </a:ext>
            </a:extLst>
          </p:cNvPr>
          <p:cNvSpPr txBox="1"/>
          <p:nvPr/>
        </p:nvSpPr>
        <p:spPr>
          <a:xfrm>
            <a:off x="2451398" y="213452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14" name="Group 43">
            <a:extLst>
              <a:ext uri="{FF2B5EF4-FFF2-40B4-BE49-F238E27FC236}">
                <a16:creationId xmlns:a16="http://schemas.microsoft.com/office/drawing/2014/main" id="{F75AFEF0-FD68-6145-B21F-4BA0D3559C87}"/>
              </a:ext>
            </a:extLst>
          </p:cNvPr>
          <p:cNvGrpSpPr/>
          <p:nvPr/>
        </p:nvGrpSpPr>
        <p:grpSpPr>
          <a:xfrm flipH="1">
            <a:off x="10810431" y="4928818"/>
            <a:ext cx="3071477" cy="1141669"/>
            <a:chOff x="5517310" y="11281601"/>
            <a:chExt cx="3676939" cy="1141669"/>
          </a:xfrm>
        </p:grpSpPr>
        <p:sp>
          <p:nvSpPr>
            <p:cNvPr id="615" name="CuadroTexto 395">
              <a:extLst>
                <a:ext uri="{FF2B5EF4-FFF2-40B4-BE49-F238E27FC236}">
                  <a16:creationId xmlns:a16="http://schemas.microsoft.com/office/drawing/2014/main" id="{F5ED6567-6768-A04A-B248-185AC771CC64}"/>
                </a:ext>
              </a:extLst>
            </p:cNvPr>
            <p:cNvSpPr txBox="1"/>
            <p:nvPr/>
          </p:nvSpPr>
          <p:spPr>
            <a:xfrm>
              <a:off x="5528473" y="1128160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16" name="Rectangle 45">
              <a:extLst>
                <a:ext uri="{FF2B5EF4-FFF2-40B4-BE49-F238E27FC236}">
                  <a16:creationId xmlns:a16="http://schemas.microsoft.com/office/drawing/2014/main" id="{2652978A-B3CA-E243-9C8A-0A5386413B38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7" name="Group 43">
            <a:extLst>
              <a:ext uri="{FF2B5EF4-FFF2-40B4-BE49-F238E27FC236}">
                <a16:creationId xmlns:a16="http://schemas.microsoft.com/office/drawing/2014/main" id="{3E94EE03-8EAA-384C-8B47-C299015218C8}"/>
              </a:ext>
            </a:extLst>
          </p:cNvPr>
          <p:cNvGrpSpPr/>
          <p:nvPr/>
        </p:nvGrpSpPr>
        <p:grpSpPr>
          <a:xfrm flipH="1">
            <a:off x="12663638" y="7008500"/>
            <a:ext cx="3071477" cy="1141669"/>
            <a:chOff x="5517310" y="11281601"/>
            <a:chExt cx="3676939" cy="1141669"/>
          </a:xfrm>
        </p:grpSpPr>
        <p:sp>
          <p:nvSpPr>
            <p:cNvPr id="618" name="CuadroTexto 395">
              <a:extLst>
                <a:ext uri="{FF2B5EF4-FFF2-40B4-BE49-F238E27FC236}">
                  <a16:creationId xmlns:a16="http://schemas.microsoft.com/office/drawing/2014/main" id="{80D7E5E3-EE24-6345-9F7D-E1BBC0F9D841}"/>
                </a:ext>
              </a:extLst>
            </p:cNvPr>
            <p:cNvSpPr txBox="1"/>
            <p:nvPr/>
          </p:nvSpPr>
          <p:spPr>
            <a:xfrm>
              <a:off x="5528473" y="1128160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9" name="Rectangle 45">
              <a:extLst>
                <a:ext uri="{FF2B5EF4-FFF2-40B4-BE49-F238E27FC236}">
                  <a16:creationId xmlns:a16="http://schemas.microsoft.com/office/drawing/2014/main" id="{44440619-07BB-0641-B1D8-B8ADF7C4A8A0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0" name="Group 43">
            <a:extLst>
              <a:ext uri="{FF2B5EF4-FFF2-40B4-BE49-F238E27FC236}">
                <a16:creationId xmlns:a16="http://schemas.microsoft.com/office/drawing/2014/main" id="{8714B076-7597-A74D-AC01-CAC70E17FC22}"/>
              </a:ext>
            </a:extLst>
          </p:cNvPr>
          <p:cNvGrpSpPr/>
          <p:nvPr/>
        </p:nvGrpSpPr>
        <p:grpSpPr>
          <a:xfrm flipH="1">
            <a:off x="14637964" y="9081287"/>
            <a:ext cx="3071477" cy="1141669"/>
            <a:chOff x="5517310" y="11281601"/>
            <a:chExt cx="3676939" cy="1141669"/>
          </a:xfrm>
        </p:grpSpPr>
        <p:sp>
          <p:nvSpPr>
            <p:cNvPr id="621" name="CuadroTexto 395">
              <a:extLst>
                <a:ext uri="{FF2B5EF4-FFF2-40B4-BE49-F238E27FC236}">
                  <a16:creationId xmlns:a16="http://schemas.microsoft.com/office/drawing/2014/main" id="{91E4CBB8-368B-B04D-929E-EF5EAA2C2F4B}"/>
                </a:ext>
              </a:extLst>
            </p:cNvPr>
            <p:cNvSpPr txBox="1"/>
            <p:nvPr/>
          </p:nvSpPr>
          <p:spPr>
            <a:xfrm>
              <a:off x="5528473" y="1128160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2" name="Rectangle 45">
              <a:extLst>
                <a:ext uri="{FF2B5EF4-FFF2-40B4-BE49-F238E27FC236}">
                  <a16:creationId xmlns:a16="http://schemas.microsoft.com/office/drawing/2014/main" id="{22CAF65D-07FD-8C4A-880D-F66EA13056E7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3" name="Group 43">
            <a:extLst>
              <a:ext uri="{FF2B5EF4-FFF2-40B4-BE49-F238E27FC236}">
                <a16:creationId xmlns:a16="http://schemas.microsoft.com/office/drawing/2014/main" id="{1AB830C9-3F0C-6A42-AC7E-FE73418EAE5D}"/>
              </a:ext>
            </a:extLst>
          </p:cNvPr>
          <p:cNvGrpSpPr/>
          <p:nvPr/>
        </p:nvGrpSpPr>
        <p:grpSpPr>
          <a:xfrm flipH="1">
            <a:off x="16457788" y="11155384"/>
            <a:ext cx="3071477" cy="1141669"/>
            <a:chOff x="5517310" y="11281601"/>
            <a:chExt cx="3676939" cy="1141669"/>
          </a:xfrm>
        </p:grpSpPr>
        <p:sp>
          <p:nvSpPr>
            <p:cNvPr id="624" name="CuadroTexto 395">
              <a:extLst>
                <a:ext uri="{FF2B5EF4-FFF2-40B4-BE49-F238E27FC236}">
                  <a16:creationId xmlns:a16="http://schemas.microsoft.com/office/drawing/2014/main" id="{E124918B-186A-FB4C-8FF5-317019F68E62}"/>
                </a:ext>
              </a:extLst>
            </p:cNvPr>
            <p:cNvSpPr txBox="1"/>
            <p:nvPr/>
          </p:nvSpPr>
          <p:spPr>
            <a:xfrm>
              <a:off x="5528473" y="1128160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25" name="Rectangle 45">
              <a:extLst>
                <a:ext uri="{FF2B5EF4-FFF2-40B4-BE49-F238E27FC236}">
                  <a16:creationId xmlns:a16="http://schemas.microsoft.com/office/drawing/2014/main" id="{0F371B39-4923-554D-A6F1-37C09DE50A0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42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5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447AA1"/>
      </a:accent1>
      <a:accent2>
        <a:srgbClr val="63AFD7"/>
      </a:accent2>
      <a:accent3>
        <a:srgbClr val="274580"/>
      </a:accent3>
      <a:accent4>
        <a:srgbClr val="213B5F"/>
      </a:accent4>
      <a:accent5>
        <a:srgbClr val="457BA2"/>
      </a:accent5>
      <a:accent6>
        <a:srgbClr val="D2D2D2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91517</TotalTime>
  <Words>510</Words>
  <Application>Microsoft Macintosh PowerPoint</Application>
  <PresentationFormat>Custom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16322</cp:revision>
  <dcterms:created xsi:type="dcterms:W3CDTF">2014-11-12T21:47:38Z</dcterms:created>
  <dcterms:modified xsi:type="dcterms:W3CDTF">2019-09-26T20:18:34Z</dcterms:modified>
  <cp:category/>
</cp:coreProperties>
</file>