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2" d="100"/>
          <a:sy n="42" d="100"/>
        </p:scale>
        <p:origin x="856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03481BF0-FFEF-A647-93B4-9E4D032A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252" y="9309735"/>
            <a:ext cx="4085424" cy="3214443"/>
          </a:xfrm>
          <a:custGeom>
            <a:avLst/>
            <a:gdLst>
              <a:gd name="T0" fmla="*/ 2989 w 3746"/>
              <a:gd name="T1" fmla="*/ 2927 h 2946"/>
              <a:gd name="T2" fmla="*/ 2989 w 3746"/>
              <a:gd name="T3" fmla="*/ 2927 h 2946"/>
              <a:gd name="T4" fmla="*/ 45 w 3746"/>
              <a:gd name="T5" fmla="*/ 1620 h 2946"/>
              <a:gd name="T6" fmla="*/ 18 w 3746"/>
              <a:gd name="T7" fmla="*/ 1539 h 2946"/>
              <a:gd name="T8" fmla="*/ 676 w 3746"/>
              <a:gd name="T9" fmla="*/ 45 h 2946"/>
              <a:gd name="T10" fmla="*/ 756 w 3746"/>
              <a:gd name="T11" fmla="*/ 18 h 2946"/>
              <a:gd name="T12" fmla="*/ 3701 w 3746"/>
              <a:gd name="T13" fmla="*/ 1326 h 2946"/>
              <a:gd name="T14" fmla="*/ 3737 w 3746"/>
              <a:gd name="T15" fmla="*/ 1406 h 2946"/>
              <a:gd name="T16" fmla="*/ 3069 w 3746"/>
              <a:gd name="T17" fmla="*/ 2901 h 2946"/>
              <a:gd name="T18" fmla="*/ 2989 w 3746"/>
              <a:gd name="T19" fmla="*/ 2927 h 2946"/>
              <a:gd name="T20" fmla="*/ 3586 w 3746"/>
              <a:gd name="T21" fmla="*/ 1442 h 2946"/>
              <a:gd name="T22" fmla="*/ 3586 w 3746"/>
              <a:gd name="T23" fmla="*/ 1442 h 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6" h="2946">
                <a:moveTo>
                  <a:pt x="2989" y="2927"/>
                </a:moveTo>
                <a:lnTo>
                  <a:pt x="2989" y="2927"/>
                </a:lnTo>
                <a:cubicBezTo>
                  <a:pt x="45" y="1620"/>
                  <a:pt x="45" y="1620"/>
                  <a:pt x="45" y="1620"/>
                </a:cubicBezTo>
                <a:cubicBezTo>
                  <a:pt x="18" y="1610"/>
                  <a:pt x="0" y="1575"/>
                  <a:pt x="18" y="1539"/>
                </a:cubicBezTo>
                <a:cubicBezTo>
                  <a:pt x="676" y="45"/>
                  <a:pt x="676" y="45"/>
                  <a:pt x="676" y="45"/>
                </a:cubicBezTo>
                <a:cubicBezTo>
                  <a:pt x="694" y="18"/>
                  <a:pt x="730" y="0"/>
                  <a:pt x="756" y="18"/>
                </a:cubicBezTo>
                <a:cubicBezTo>
                  <a:pt x="3701" y="1326"/>
                  <a:pt x="3701" y="1326"/>
                  <a:pt x="3701" y="1326"/>
                </a:cubicBezTo>
                <a:cubicBezTo>
                  <a:pt x="3737" y="1335"/>
                  <a:pt x="3745" y="1371"/>
                  <a:pt x="3737" y="1406"/>
                </a:cubicBezTo>
                <a:cubicBezTo>
                  <a:pt x="3069" y="2901"/>
                  <a:pt x="3069" y="2901"/>
                  <a:pt x="3069" y="2901"/>
                </a:cubicBezTo>
                <a:cubicBezTo>
                  <a:pt x="3061" y="2927"/>
                  <a:pt x="3025" y="2945"/>
                  <a:pt x="2989" y="2927"/>
                </a:cubicBezTo>
                <a:close/>
                <a:moveTo>
                  <a:pt x="3586" y="1442"/>
                </a:moveTo>
                <a:lnTo>
                  <a:pt x="3586" y="1442"/>
                </a:lnTo>
                <a:close/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5630EB18-42A3-2E42-8E01-CA1FAF7B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533" y="9661015"/>
            <a:ext cx="3368428" cy="2507072"/>
          </a:xfrm>
          <a:custGeom>
            <a:avLst/>
            <a:gdLst>
              <a:gd name="T0" fmla="*/ 2997 w 3088"/>
              <a:gd name="T1" fmla="*/ 1050 h 2296"/>
              <a:gd name="T2" fmla="*/ 2997 w 3088"/>
              <a:gd name="T3" fmla="*/ 1050 h 2296"/>
              <a:gd name="T4" fmla="*/ 3087 w 3088"/>
              <a:gd name="T5" fmla="*/ 1281 h 2296"/>
              <a:gd name="T6" fmla="*/ 2677 w 3088"/>
              <a:gd name="T7" fmla="*/ 2206 h 2296"/>
              <a:gd name="T8" fmla="*/ 2446 w 3088"/>
              <a:gd name="T9" fmla="*/ 2295 h 2296"/>
              <a:gd name="T10" fmla="*/ 88 w 3088"/>
              <a:gd name="T11" fmla="*/ 1245 h 2296"/>
              <a:gd name="T12" fmla="*/ 0 w 3088"/>
              <a:gd name="T13" fmla="*/ 1014 h 2296"/>
              <a:gd name="T14" fmla="*/ 409 w 3088"/>
              <a:gd name="T15" fmla="*/ 89 h 2296"/>
              <a:gd name="T16" fmla="*/ 640 w 3088"/>
              <a:gd name="T17" fmla="*/ 0 h 2296"/>
              <a:gd name="T18" fmla="*/ 2997 w 3088"/>
              <a:gd name="T19" fmla="*/ 105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8" h="2296">
                <a:moveTo>
                  <a:pt x="2997" y="1050"/>
                </a:moveTo>
                <a:lnTo>
                  <a:pt x="2997" y="1050"/>
                </a:lnTo>
                <a:cubicBezTo>
                  <a:pt x="2962" y="1138"/>
                  <a:pt x="2997" y="1236"/>
                  <a:pt x="3087" y="1281"/>
                </a:cubicBezTo>
                <a:cubicBezTo>
                  <a:pt x="2677" y="2206"/>
                  <a:pt x="2677" y="2206"/>
                  <a:pt x="2677" y="2206"/>
                </a:cubicBezTo>
                <a:cubicBezTo>
                  <a:pt x="2588" y="2170"/>
                  <a:pt x="2482" y="2206"/>
                  <a:pt x="2446" y="2295"/>
                </a:cubicBezTo>
                <a:cubicBezTo>
                  <a:pt x="88" y="1245"/>
                  <a:pt x="88" y="1245"/>
                  <a:pt x="88" y="1245"/>
                </a:cubicBezTo>
                <a:cubicBezTo>
                  <a:pt x="124" y="1156"/>
                  <a:pt x="88" y="1058"/>
                  <a:pt x="0" y="1014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498" y="133"/>
                  <a:pt x="604" y="89"/>
                  <a:pt x="640" y="0"/>
                </a:cubicBezTo>
                <a:cubicBezTo>
                  <a:pt x="2997" y="1050"/>
                  <a:pt x="2997" y="1050"/>
                  <a:pt x="2997" y="1050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BE146F55-E355-FC40-AEBB-CD529EE4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7248" y="10233646"/>
            <a:ext cx="1352185" cy="1361809"/>
          </a:xfrm>
          <a:custGeom>
            <a:avLst/>
            <a:gdLst>
              <a:gd name="T0" fmla="*/ 1120 w 1237"/>
              <a:gd name="T1" fmla="*/ 845 h 1246"/>
              <a:gd name="T2" fmla="*/ 1120 w 1237"/>
              <a:gd name="T3" fmla="*/ 845 h 1246"/>
              <a:gd name="T4" fmla="*/ 400 w 1237"/>
              <a:gd name="T5" fmla="*/ 1120 h 1246"/>
              <a:gd name="T6" fmla="*/ 124 w 1237"/>
              <a:gd name="T7" fmla="*/ 400 h 1246"/>
              <a:gd name="T8" fmla="*/ 836 w 1237"/>
              <a:gd name="T9" fmla="*/ 124 h 1246"/>
              <a:gd name="T10" fmla="*/ 1120 w 1237"/>
              <a:gd name="T11" fmla="*/ 845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46">
                <a:moveTo>
                  <a:pt x="1120" y="845"/>
                </a:moveTo>
                <a:lnTo>
                  <a:pt x="1120" y="845"/>
                </a:lnTo>
                <a:cubicBezTo>
                  <a:pt x="996" y="1120"/>
                  <a:pt x="676" y="1245"/>
                  <a:pt x="400" y="1120"/>
                </a:cubicBezTo>
                <a:cubicBezTo>
                  <a:pt x="124" y="996"/>
                  <a:pt x="0" y="676"/>
                  <a:pt x="124" y="400"/>
                </a:cubicBezTo>
                <a:cubicBezTo>
                  <a:pt x="240" y="124"/>
                  <a:pt x="569" y="0"/>
                  <a:pt x="836" y="124"/>
                </a:cubicBezTo>
                <a:cubicBezTo>
                  <a:pt x="1112" y="249"/>
                  <a:pt x="1236" y="569"/>
                  <a:pt x="1120" y="845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8C888640-1C67-4945-A79B-BF193F1A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025" y="10541617"/>
            <a:ext cx="582255" cy="750678"/>
          </a:xfrm>
          <a:custGeom>
            <a:avLst/>
            <a:gdLst>
              <a:gd name="T0" fmla="*/ 409 w 534"/>
              <a:gd name="T1" fmla="*/ 534 h 686"/>
              <a:gd name="T2" fmla="*/ 409 w 534"/>
              <a:gd name="T3" fmla="*/ 534 h 686"/>
              <a:gd name="T4" fmla="*/ 311 w 534"/>
              <a:gd name="T5" fmla="*/ 623 h 686"/>
              <a:gd name="T6" fmla="*/ 169 w 534"/>
              <a:gd name="T7" fmla="*/ 623 h 686"/>
              <a:gd name="T8" fmla="*/ 142 w 534"/>
              <a:gd name="T9" fmla="*/ 685 h 686"/>
              <a:gd name="T10" fmla="*/ 97 w 534"/>
              <a:gd name="T11" fmla="*/ 658 h 686"/>
              <a:gd name="T12" fmla="*/ 124 w 534"/>
              <a:gd name="T13" fmla="*/ 605 h 686"/>
              <a:gd name="T14" fmla="*/ 17 w 534"/>
              <a:gd name="T15" fmla="*/ 498 h 686"/>
              <a:gd name="T16" fmla="*/ 26 w 534"/>
              <a:gd name="T17" fmla="*/ 356 h 686"/>
              <a:gd name="T18" fmla="*/ 160 w 534"/>
              <a:gd name="T19" fmla="*/ 418 h 686"/>
              <a:gd name="T20" fmla="*/ 169 w 534"/>
              <a:gd name="T21" fmla="*/ 498 h 686"/>
              <a:gd name="T22" fmla="*/ 222 w 534"/>
              <a:gd name="T23" fmla="*/ 374 h 686"/>
              <a:gd name="T24" fmla="*/ 169 w 534"/>
              <a:gd name="T25" fmla="*/ 329 h 686"/>
              <a:gd name="T26" fmla="*/ 133 w 534"/>
              <a:gd name="T27" fmla="*/ 294 h 686"/>
              <a:gd name="T28" fmla="*/ 115 w 534"/>
              <a:gd name="T29" fmla="*/ 267 h 686"/>
              <a:gd name="T30" fmla="*/ 106 w 534"/>
              <a:gd name="T31" fmla="*/ 241 h 686"/>
              <a:gd name="T32" fmla="*/ 106 w 534"/>
              <a:gd name="T33" fmla="*/ 214 h 686"/>
              <a:gd name="T34" fmla="*/ 115 w 534"/>
              <a:gd name="T35" fmla="*/ 143 h 686"/>
              <a:gd name="T36" fmla="*/ 213 w 534"/>
              <a:gd name="T37" fmla="*/ 53 h 686"/>
              <a:gd name="T38" fmla="*/ 364 w 534"/>
              <a:gd name="T39" fmla="*/ 63 h 686"/>
              <a:gd name="T40" fmla="*/ 391 w 534"/>
              <a:gd name="T41" fmla="*/ 0 h 686"/>
              <a:gd name="T42" fmla="*/ 435 w 534"/>
              <a:gd name="T43" fmla="*/ 18 h 686"/>
              <a:gd name="T44" fmla="*/ 409 w 534"/>
              <a:gd name="T45" fmla="*/ 80 h 686"/>
              <a:gd name="T46" fmla="*/ 507 w 534"/>
              <a:gd name="T47" fmla="*/ 178 h 686"/>
              <a:gd name="T48" fmla="*/ 507 w 534"/>
              <a:gd name="T49" fmla="*/ 312 h 686"/>
              <a:gd name="T50" fmla="*/ 373 w 534"/>
              <a:gd name="T51" fmla="*/ 258 h 686"/>
              <a:gd name="T52" fmla="*/ 364 w 534"/>
              <a:gd name="T53" fmla="*/ 187 h 686"/>
              <a:gd name="T54" fmla="*/ 311 w 534"/>
              <a:gd name="T55" fmla="*/ 303 h 686"/>
              <a:gd name="T56" fmla="*/ 391 w 534"/>
              <a:gd name="T57" fmla="*/ 374 h 686"/>
              <a:gd name="T58" fmla="*/ 409 w 534"/>
              <a:gd name="T59" fmla="*/ 534 h 686"/>
              <a:gd name="T60" fmla="*/ 320 w 534"/>
              <a:gd name="T61" fmla="*/ 160 h 686"/>
              <a:gd name="T62" fmla="*/ 320 w 534"/>
              <a:gd name="T63" fmla="*/ 160 h 686"/>
              <a:gd name="T64" fmla="*/ 257 w 534"/>
              <a:gd name="T65" fmla="*/ 187 h 686"/>
              <a:gd name="T66" fmla="*/ 275 w 534"/>
              <a:gd name="T67" fmla="*/ 267 h 686"/>
              <a:gd name="T68" fmla="*/ 320 w 534"/>
              <a:gd name="T69" fmla="*/ 160 h 686"/>
              <a:gd name="T70" fmla="*/ 213 w 534"/>
              <a:gd name="T71" fmla="*/ 516 h 686"/>
              <a:gd name="T72" fmla="*/ 213 w 534"/>
              <a:gd name="T73" fmla="*/ 516 h 686"/>
              <a:gd name="T74" fmla="*/ 275 w 534"/>
              <a:gd name="T75" fmla="*/ 490 h 686"/>
              <a:gd name="T76" fmla="*/ 257 w 534"/>
              <a:gd name="T77" fmla="*/ 418 h 686"/>
              <a:gd name="T78" fmla="*/ 213 w 534"/>
              <a:gd name="T79" fmla="*/ 51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4" h="686">
                <a:moveTo>
                  <a:pt x="409" y="534"/>
                </a:moveTo>
                <a:lnTo>
                  <a:pt x="409" y="534"/>
                </a:lnTo>
                <a:cubicBezTo>
                  <a:pt x="391" y="578"/>
                  <a:pt x="355" y="605"/>
                  <a:pt x="311" y="623"/>
                </a:cubicBezTo>
                <a:cubicBezTo>
                  <a:pt x="266" y="641"/>
                  <a:pt x="222" y="641"/>
                  <a:pt x="169" y="623"/>
                </a:cubicBezTo>
                <a:cubicBezTo>
                  <a:pt x="142" y="685"/>
                  <a:pt x="142" y="685"/>
                  <a:pt x="142" y="685"/>
                </a:cubicBezTo>
                <a:cubicBezTo>
                  <a:pt x="97" y="658"/>
                  <a:pt x="97" y="658"/>
                  <a:pt x="97" y="658"/>
                </a:cubicBezTo>
                <a:cubicBezTo>
                  <a:pt x="124" y="605"/>
                  <a:pt x="124" y="605"/>
                  <a:pt x="124" y="605"/>
                </a:cubicBezTo>
                <a:cubicBezTo>
                  <a:pt x="71" y="570"/>
                  <a:pt x="35" y="543"/>
                  <a:pt x="17" y="498"/>
                </a:cubicBezTo>
                <a:cubicBezTo>
                  <a:pt x="0" y="454"/>
                  <a:pt x="0" y="409"/>
                  <a:pt x="26" y="356"/>
                </a:cubicBezTo>
                <a:cubicBezTo>
                  <a:pt x="160" y="418"/>
                  <a:pt x="160" y="418"/>
                  <a:pt x="160" y="418"/>
                </a:cubicBezTo>
                <a:cubicBezTo>
                  <a:pt x="142" y="454"/>
                  <a:pt x="151" y="480"/>
                  <a:pt x="169" y="498"/>
                </a:cubicBezTo>
                <a:cubicBezTo>
                  <a:pt x="222" y="374"/>
                  <a:pt x="222" y="374"/>
                  <a:pt x="222" y="374"/>
                </a:cubicBezTo>
                <a:cubicBezTo>
                  <a:pt x="204" y="365"/>
                  <a:pt x="186" y="347"/>
                  <a:pt x="169" y="329"/>
                </a:cubicBezTo>
                <a:cubicBezTo>
                  <a:pt x="151" y="312"/>
                  <a:pt x="142" y="303"/>
                  <a:pt x="133" y="294"/>
                </a:cubicBezTo>
                <a:cubicBezTo>
                  <a:pt x="133" y="294"/>
                  <a:pt x="124" y="285"/>
                  <a:pt x="115" y="267"/>
                </a:cubicBezTo>
                <a:cubicBezTo>
                  <a:pt x="115" y="258"/>
                  <a:pt x="106" y="249"/>
                  <a:pt x="106" y="241"/>
                </a:cubicBezTo>
                <a:cubicBezTo>
                  <a:pt x="106" y="231"/>
                  <a:pt x="106" y="223"/>
                  <a:pt x="106" y="214"/>
                </a:cubicBezTo>
                <a:cubicBezTo>
                  <a:pt x="97" y="196"/>
                  <a:pt x="106" y="169"/>
                  <a:pt x="115" y="143"/>
                </a:cubicBezTo>
                <a:cubicBezTo>
                  <a:pt x="142" y="98"/>
                  <a:pt x="169" y="71"/>
                  <a:pt x="213" y="53"/>
                </a:cubicBezTo>
                <a:cubicBezTo>
                  <a:pt x="266" y="36"/>
                  <a:pt x="311" y="45"/>
                  <a:pt x="364" y="63"/>
                </a:cubicBezTo>
                <a:cubicBezTo>
                  <a:pt x="391" y="0"/>
                  <a:pt x="391" y="0"/>
                  <a:pt x="391" y="0"/>
                </a:cubicBezTo>
                <a:cubicBezTo>
                  <a:pt x="435" y="18"/>
                  <a:pt x="435" y="18"/>
                  <a:pt x="435" y="18"/>
                </a:cubicBezTo>
                <a:cubicBezTo>
                  <a:pt x="409" y="80"/>
                  <a:pt x="409" y="80"/>
                  <a:pt x="409" y="80"/>
                </a:cubicBezTo>
                <a:cubicBezTo>
                  <a:pt x="462" y="107"/>
                  <a:pt x="489" y="134"/>
                  <a:pt x="507" y="178"/>
                </a:cubicBezTo>
                <a:cubicBezTo>
                  <a:pt x="533" y="214"/>
                  <a:pt x="525" y="258"/>
                  <a:pt x="507" y="312"/>
                </a:cubicBezTo>
                <a:cubicBezTo>
                  <a:pt x="373" y="258"/>
                  <a:pt x="373" y="258"/>
                  <a:pt x="373" y="258"/>
                </a:cubicBezTo>
                <a:cubicBezTo>
                  <a:pt x="382" y="231"/>
                  <a:pt x="382" y="205"/>
                  <a:pt x="364" y="187"/>
                </a:cubicBezTo>
                <a:cubicBezTo>
                  <a:pt x="311" y="303"/>
                  <a:pt x="311" y="303"/>
                  <a:pt x="311" y="303"/>
                </a:cubicBezTo>
                <a:cubicBezTo>
                  <a:pt x="355" y="338"/>
                  <a:pt x="382" y="365"/>
                  <a:pt x="391" y="374"/>
                </a:cubicBezTo>
                <a:cubicBezTo>
                  <a:pt x="427" y="427"/>
                  <a:pt x="435" y="480"/>
                  <a:pt x="409" y="534"/>
                </a:cubicBezTo>
                <a:close/>
                <a:moveTo>
                  <a:pt x="320" y="160"/>
                </a:moveTo>
                <a:lnTo>
                  <a:pt x="320" y="160"/>
                </a:lnTo>
                <a:cubicBezTo>
                  <a:pt x="284" y="151"/>
                  <a:pt x="266" y="169"/>
                  <a:pt x="257" y="187"/>
                </a:cubicBezTo>
                <a:cubicBezTo>
                  <a:pt x="240" y="214"/>
                  <a:pt x="249" y="241"/>
                  <a:pt x="275" y="267"/>
                </a:cubicBezTo>
                <a:lnTo>
                  <a:pt x="320" y="160"/>
                </a:lnTo>
                <a:close/>
                <a:moveTo>
                  <a:pt x="213" y="516"/>
                </a:moveTo>
                <a:lnTo>
                  <a:pt x="213" y="516"/>
                </a:lnTo>
                <a:cubicBezTo>
                  <a:pt x="240" y="516"/>
                  <a:pt x="257" y="507"/>
                  <a:pt x="275" y="490"/>
                </a:cubicBezTo>
                <a:cubicBezTo>
                  <a:pt x="284" y="463"/>
                  <a:pt x="275" y="436"/>
                  <a:pt x="257" y="418"/>
                </a:cubicBezTo>
                <a:lnTo>
                  <a:pt x="213" y="516"/>
                </a:lnTo>
                <a:close/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6">
            <a:extLst>
              <a:ext uri="{FF2B5EF4-FFF2-40B4-BE49-F238E27FC236}">
                <a16:creationId xmlns:a16="http://schemas.microsoft.com/office/drawing/2014/main" id="{FF6DEE0B-96ED-6849-ADA5-BE8FA1DD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082" y="9126877"/>
            <a:ext cx="3806326" cy="3416549"/>
          </a:xfrm>
          <a:custGeom>
            <a:avLst/>
            <a:gdLst>
              <a:gd name="T0" fmla="*/ 3335 w 3488"/>
              <a:gd name="T1" fmla="*/ 1708 h 3133"/>
              <a:gd name="T2" fmla="*/ 3335 w 3488"/>
              <a:gd name="T3" fmla="*/ 1708 h 3133"/>
              <a:gd name="T4" fmla="*/ 1175 w 3488"/>
              <a:gd name="T5" fmla="*/ 3060 h 3133"/>
              <a:gd name="T6" fmla="*/ 828 w 3488"/>
              <a:gd name="T7" fmla="*/ 2980 h 3133"/>
              <a:gd name="T8" fmla="*/ 71 w 3488"/>
              <a:gd name="T9" fmla="*/ 1771 h 3133"/>
              <a:gd name="T10" fmla="*/ 151 w 3488"/>
              <a:gd name="T11" fmla="*/ 1424 h 3133"/>
              <a:gd name="T12" fmla="*/ 2312 w 3488"/>
              <a:gd name="T13" fmla="*/ 72 h 3133"/>
              <a:gd name="T14" fmla="*/ 2650 w 3488"/>
              <a:gd name="T15" fmla="*/ 152 h 3133"/>
              <a:gd name="T16" fmla="*/ 3415 w 3488"/>
              <a:gd name="T17" fmla="*/ 1370 h 3133"/>
              <a:gd name="T18" fmla="*/ 3335 w 3488"/>
              <a:gd name="T19" fmla="*/ 1708 h 3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8" h="3133">
                <a:moveTo>
                  <a:pt x="3335" y="1708"/>
                </a:moveTo>
                <a:lnTo>
                  <a:pt x="3335" y="1708"/>
                </a:lnTo>
                <a:cubicBezTo>
                  <a:pt x="1175" y="3060"/>
                  <a:pt x="1175" y="3060"/>
                  <a:pt x="1175" y="3060"/>
                </a:cubicBezTo>
                <a:cubicBezTo>
                  <a:pt x="1059" y="3132"/>
                  <a:pt x="899" y="3096"/>
                  <a:pt x="828" y="2980"/>
                </a:cubicBezTo>
                <a:cubicBezTo>
                  <a:pt x="71" y="1771"/>
                  <a:pt x="71" y="1771"/>
                  <a:pt x="71" y="1771"/>
                </a:cubicBezTo>
                <a:cubicBezTo>
                  <a:pt x="0" y="1655"/>
                  <a:pt x="36" y="1495"/>
                  <a:pt x="151" y="1424"/>
                </a:cubicBezTo>
                <a:cubicBezTo>
                  <a:pt x="2312" y="72"/>
                  <a:pt x="2312" y="72"/>
                  <a:pt x="2312" y="72"/>
                </a:cubicBezTo>
                <a:cubicBezTo>
                  <a:pt x="2428" y="0"/>
                  <a:pt x="2579" y="36"/>
                  <a:pt x="2650" y="152"/>
                </a:cubicBezTo>
                <a:cubicBezTo>
                  <a:pt x="3415" y="1370"/>
                  <a:pt x="3415" y="1370"/>
                  <a:pt x="3415" y="1370"/>
                </a:cubicBezTo>
                <a:cubicBezTo>
                  <a:pt x="3487" y="1486"/>
                  <a:pt x="3451" y="1637"/>
                  <a:pt x="3335" y="17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7">
            <a:extLst>
              <a:ext uri="{FF2B5EF4-FFF2-40B4-BE49-F238E27FC236}">
                <a16:creationId xmlns:a16="http://schemas.microsoft.com/office/drawing/2014/main" id="{97EDDE89-3858-8C48-90A3-17FDA4F0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518" y="9968986"/>
            <a:ext cx="380150" cy="476391"/>
          </a:xfrm>
          <a:custGeom>
            <a:avLst/>
            <a:gdLst>
              <a:gd name="T0" fmla="*/ 329 w 348"/>
              <a:gd name="T1" fmla="*/ 392 h 437"/>
              <a:gd name="T2" fmla="*/ 329 w 348"/>
              <a:gd name="T3" fmla="*/ 392 h 437"/>
              <a:gd name="T4" fmla="*/ 329 w 348"/>
              <a:gd name="T5" fmla="*/ 392 h 437"/>
              <a:gd name="T6" fmla="*/ 124 w 348"/>
              <a:gd name="T7" fmla="*/ 347 h 437"/>
              <a:gd name="T8" fmla="*/ 44 w 348"/>
              <a:gd name="T9" fmla="*/ 214 h 437"/>
              <a:gd name="T10" fmla="*/ 89 w 348"/>
              <a:gd name="T11" fmla="*/ 9 h 437"/>
              <a:gd name="T12" fmla="*/ 89 w 348"/>
              <a:gd name="T13" fmla="*/ 9 h 437"/>
              <a:gd name="T14" fmla="*/ 133 w 348"/>
              <a:gd name="T15" fmla="*/ 18 h 437"/>
              <a:gd name="T16" fmla="*/ 338 w 348"/>
              <a:gd name="T17" fmla="*/ 356 h 437"/>
              <a:gd name="T18" fmla="*/ 329 w 348"/>
              <a:gd name="T19" fmla="*/ 392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437">
                <a:moveTo>
                  <a:pt x="329" y="392"/>
                </a:moveTo>
                <a:lnTo>
                  <a:pt x="329" y="392"/>
                </a:lnTo>
                <a:lnTo>
                  <a:pt x="329" y="392"/>
                </a:lnTo>
                <a:cubicBezTo>
                  <a:pt x="258" y="436"/>
                  <a:pt x="169" y="419"/>
                  <a:pt x="124" y="347"/>
                </a:cubicBezTo>
                <a:cubicBezTo>
                  <a:pt x="44" y="214"/>
                  <a:pt x="44" y="214"/>
                  <a:pt x="44" y="214"/>
                </a:cubicBezTo>
                <a:cubicBezTo>
                  <a:pt x="0" y="152"/>
                  <a:pt x="17" y="54"/>
                  <a:pt x="89" y="9"/>
                </a:cubicBezTo>
                <a:lnTo>
                  <a:pt x="89" y="9"/>
                </a:lnTo>
                <a:cubicBezTo>
                  <a:pt x="107" y="0"/>
                  <a:pt x="124" y="9"/>
                  <a:pt x="133" y="18"/>
                </a:cubicBezTo>
                <a:cubicBezTo>
                  <a:pt x="338" y="356"/>
                  <a:pt x="338" y="356"/>
                  <a:pt x="338" y="356"/>
                </a:cubicBezTo>
                <a:cubicBezTo>
                  <a:pt x="347" y="365"/>
                  <a:pt x="347" y="383"/>
                  <a:pt x="329" y="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EDAA4AEF-3225-054C-9158-88F8C8C73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503" y="9863121"/>
            <a:ext cx="264661" cy="216540"/>
          </a:xfrm>
          <a:custGeom>
            <a:avLst/>
            <a:gdLst>
              <a:gd name="T0" fmla="*/ 231 w 241"/>
              <a:gd name="T1" fmla="*/ 72 h 197"/>
              <a:gd name="T2" fmla="*/ 231 w 241"/>
              <a:gd name="T3" fmla="*/ 72 h 197"/>
              <a:gd name="T4" fmla="*/ 231 w 241"/>
              <a:gd name="T5" fmla="*/ 72 h 197"/>
              <a:gd name="T6" fmla="*/ 223 w 241"/>
              <a:gd name="T7" fmla="*/ 98 h 197"/>
              <a:gd name="T8" fmla="*/ 89 w 241"/>
              <a:gd name="T9" fmla="*/ 187 h 197"/>
              <a:gd name="T10" fmla="*/ 53 w 241"/>
              <a:gd name="T11" fmla="*/ 187 h 197"/>
              <a:gd name="T12" fmla="*/ 0 w 241"/>
              <a:gd name="T13" fmla="*/ 98 h 197"/>
              <a:gd name="T14" fmla="*/ 9 w 241"/>
              <a:gd name="T15" fmla="*/ 72 h 197"/>
              <a:gd name="T16" fmla="*/ 71 w 241"/>
              <a:gd name="T17" fmla="*/ 36 h 197"/>
              <a:gd name="T18" fmla="*/ 231 w 241"/>
              <a:gd name="T19" fmla="*/ 7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197">
                <a:moveTo>
                  <a:pt x="231" y="72"/>
                </a:moveTo>
                <a:lnTo>
                  <a:pt x="231" y="72"/>
                </a:lnTo>
                <a:lnTo>
                  <a:pt x="231" y="72"/>
                </a:lnTo>
                <a:cubicBezTo>
                  <a:pt x="240" y="81"/>
                  <a:pt x="240" y="98"/>
                  <a:pt x="223" y="98"/>
                </a:cubicBezTo>
                <a:cubicBezTo>
                  <a:pt x="89" y="187"/>
                  <a:pt x="89" y="187"/>
                  <a:pt x="89" y="187"/>
                </a:cubicBezTo>
                <a:cubicBezTo>
                  <a:pt x="71" y="196"/>
                  <a:pt x="63" y="196"/>
                  <a:pt x="53" y="18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81"/>
                  <a:pt x="9" y="72"/>
                </a:cubicBezTo>
                <a:cubicBezTo>
                  <a:pt x="71" y="36"/>
                  <a:pt x="71" y="36"/>
                  <a:pt x="71" y="36"/>
                </a:cubicBezTo>
                <a:cubicBezTo>
                  <a:pt x="125" y="0"/>
                  <a:pt x="196" y="18"/>
                  <a:pt x="231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9">
            <a:extLst>
              <a:ext uri="{FF2B5EF4-FFF2-40B4-BE49-F238E27FC236}">
                <a16:creationId xmlns:a16="http://schemas.microsoft.com/office/drawing/2014/main" id="{553D05FE-3843-6046-8AB9-055C8677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120" y="9988234"/>
            <a:ext cx="264661" cy="226164"/>
          </a:xfrm>
          <a:custGeom>
            <a:avLst/>
            <a:gdLst>
              <a:gd name="T0" fmla="*/ 196 w 241"/>
              <a:gd name="T1" fmla="*/ 27 h 206"/>
              <a:gd name="T2" fmla="*/ 196 w 241"/>
              <a:gd name="T3" fmla="*/ 27 h 206"/>
              <a:gd name="T4" fmla="*/ 223 w 241"/>
              <a:gd name="T5" fmla="*/ 71 h 206"/>
              <a:gd name="T6" fmla="*/ 214 w 241"/>
              <a:gd name="T7" fmla="*/ 134 h 206"/>
              <a:gd name="T8" fmla="*/ 107 w 241"/>
              <a:gd name="T9" fmla="*/ 196 h 206"/>
              <a:gd name="T10" fmla="*/ 45 w 241"/>
              <a:gd name="T11" fmla="*/ 178 h 206"/>
              <a:gd name="T12" fmla="*/ 18 w 241"/>
              <a:gd name="T13" fmla="*/ 134 h 206"/>
              <a:gd name="T14" fmla="*/ 27 w 241"/>
              <a:gd name="T15" fmla="*/ 80 h 206"/>
              <a:gd name="T16" fmla="*/ 134 w 241"/>
              <a:gd name="T17" fmla="*/ 9 h 206"/>
              <a:gd name="T18" fmla="*/ 196 w 241"/>
              <a:gd name="T19" fmla="*/ 2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206">
                <a:moveTo>
                  <a:pt x="196" y="27"/>
                </a:moveTo>
                <a:lnTo>
                  <a:pt x="196" y="27"/>
                </a:lnTo>
                <a:cubicBezTo>
                  <a:pt x="223" y="71"/>
                  <a:pt x="223" y="71"/>
                  <a:pt x="223" y="71"/>
                </a:cubicBezTo>
                <a:cubicBezTo>
                  <a:pt x="240" y="89"/>
                  <a:pt x="232" y="116"/>
                  <a:pt x="214" y="134"/>
                </a:cubicBezTo>
                <a:cubicBezTo>
                  <a:pt x="107" y="196"/>
                  <a:pt x="107" y="196"/>
                  <a:pt x="107" y="196"/>
                </a:cubicBezTo>
                <a:cubicBezTo>
                  <a:pt x="89" y="205"/>
                  <a:pt x="63" y="205"/>
                  <a:pt x="45" y="178"/>
                </a:cubicBezTo>
                <a:cubicBezTo>
                  <a:pt x="18" y="134"/>
                  <a:pt x="18" y="134"/>
                  <a:pt x="18" y="134"/>
                </a:cubicBezTo>
                <a:cubicBezTo>
                  <a:pt x="0" y="116"/>
                  <a:pt x="9" y="89"/>
                  <a:pt x="27" y="80"/>
                </a:cubicBezTo>
                <a:cubicBezTo>
                  <a:pt x="134" y="9"/>
                  <a:pt x="134" y="9"/>
                  <a:pt x="134" y="9"/>
                </a:cubicBezTo>
                <a:cubicBezTo>
                  <a:pt x="160" y="0"/>
                  <a:pt x="187" y="0"/>
                  <a:pt x="196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0">
            <a:extLst>
              <a:ext uri="{FF2B5EF4-FFF2-40B4-BE49-F238E27FC236}">
                <a16:creationId xmlns:a16="http://schemas.microsoft.com/office/drawing/2014/main" id="{E84A1096-8887-AA40-83FE-5C259F5C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37" y="10122971"/>
            <a:ext cx="245413" cy="245413"/>
          </a:xfrm>
          <a:custGeom>
            <a:avLst/>
            <a:gdLst>
              <a:gd name="T0" fmla="*/ 187 w 224"/>
              <a:gd name="T1" fmla="*/ 9 h 223"/>
              <a:gd name="T2" fmla="*/ 187 w 224"/>
              <a:gd name="T3" fmla="*/ 9 h 223"/>
              <a:gd name="T4" fmla="*/ 187 w 224"/>
              <a:gd name="T5" fmla="*/ 9 h 223"/>
              <a:gd name="T6" fmla="*/ 152 w 224"/>
              <a:gd name="T7" fmla="*/ 178 h 223"/>
              <a:gd name="T8" fmla="*/ 89 w 224"/>
              <a:gd name="T9" fmla="*/ 213 h 223"/>
              <a:gd name="T10" fmla="*/ 63 w 224"/>
              <a:gd name="T11" fmla="*/ 204 h 223"/>
              <a:gd name="T12" fmla="*/ 9 w 224"/>
              <a:gd name="T13" fmla="*/ 124 h 223"/>
              <a:gd name="T14" fmla="*/ 18 w 224"/>
              <a:gd name="T15" fmla="*/ 98 h 223"/>
              <a:gd name="T16" fmla="*/ 160 w 224"/>
              <a:gd name="T17" fmla="*/ 9 h 223"/>
              <a:gd name="T18" fmla="*/ 187 w 224"/>
              <a:gd name="T19" fmla="*/ 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223">
                <a:moveTo>
                  <a:pt x="187" y="9"/>
                </a:moveTo>
                <a:lnTo>
                  <a:pt x="187" y="9"/>
                </a:lnTo>
                <a:lnTo>
                  <a:pt x="187" y="9"/>
                </a:lnTo>
                <a:cubicBezTo>
                  <a:pt x="223" y="71"/>
                  <a:pt x="205" y="142"/>
                  <a:pt x="152" y="178"/>
                </a:cubicBezTo>
                <a:cubicBezTo>
                  <a:pt x="89" y="213"/>
                  <a:pt x="89" y="213"/>
                  <a:pt x="89" y="213"/>
                </a:cubicBezTo>
                <a:cubicBezTo>
                  <a:pt x="80" y="222"/>
                  <a:pt x="63" y="213"/>
                  <a:pt x="63" y="204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15"/>
                  <a:pt x="0" y="98"/>
                  <a:pt x="18" y="98"/>
                </a:cubicBezTo>
                <a:cubicBezTo>
                  <a:pt x="160" y="9"/>
                  <a:pt x="160" y="9"/>
                  <a:pt x="160" y="9"/>
                </a:cubicBezTo>
                <a:cubicBezTo>
                  <a:pt x="169" y="0"/>
                  <a:pt x="178" y="0"/>
                  <a:pt x="18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1">
            <a:extLst>
              <a:ext uri="{FF2B5EF4-FFF2-40B4-BE49-F238E27FC236}">
                <a16:creationId xmlns:a16="http://schemas.microsoft.com/office/drawing/2014/main" id="{F9AE8149-1984-134C-9554-BCDD766E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987" y="11210492"/>
            <a:ext cx="1429178" cy="933536"/>
          </a:xfrm>
          <a:custGeom>
            <a:avLst/>
            <a:gdLst>
              <a:gd name="T0" fmla="*/ 1272 w 1308"/>
              <a:gd name="T1" fmla="*/ 0 h 855"/>
              <a:gd name="T2" fmla="*/ 0 w 1308"/>
              <a:gd name="T3" fmla="*/ 792 h 855"/>
              <a:gd name="T4" fmla="*/ 36 w 1308"/>
              <a:gd name="T5" fmla="*/ 854 h 855"/>
              <a:gd name="T6" fmla="*/ 1307 w 1308"/>
              <a:gd name="T7" fmla="*/ 54 h 855"/>
              <a:gd name="T8" fmla="*/ 1272 w 1308"/>
              <a:gd name="T9" fmla="*/ 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8" h="855">
                <a:moveTo>
                  <a:pt x="1272" y="0"/>
                </a:moveTo>
                <a:lnTo>
                  <a:pt x="0" y="792"/>
                </a:lnTo>
                <a:lnTo>
                  <a:pt x="36" y="854"/>
                </a:lnTo>
                <a:lnTo>
                  <a:pt x="1307" y="54"/>
                </a:lnTo>
                <a:lnTo>
                  <a:pt x="12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2">
            <a:extLst>
              <a:ext uri="{FF2B5EF4-FFF2-40B4-BE49-F238E27FC236}">
                <a16:creationId xmlns:a16="http://schemas.microsoft.com/office/drawing/2014/main" id="{DA7F2A7F-320C-6B4B-AD57-638E1E73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373" y="9415599"/>
            <a:ext cx="1203010" cy="875791"/>
          </a:xfrm>
          <a:custGeom>
            <a:avLst/>
            <a:gdLst>
              <a:gd name="T0" fmla="*/ 0 w 1103"/>
              <a:gd name="T1" fmla="*/ 614 h 802"/>
              <a:gd name="T2" fmla="*/ 995 w 1103"/>
              <a:gd name="T3" fmla="*/ 0 h 802"/>
              <a:gd name="T4" fmla="*/ 1102 w 1103"/>
              <a:gd name="T5" fmla="*/ 178 h 802"/>
              <a:gd name="T6" fmla="*/ 115 w 1103"/>
              <a:gd name="T7" fmla="*/ 801 h 802"/>
              <a:gd name="T8" fmla="*/ 0 w 1103"/>
              <a:gd name="T9" fmla="*/ 614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3" h="802">
                <a:moveTo>
                  <a:pt x="0" y="614"/>
                </a:moveTo>
                <a:lnTo>
                  <a:pt x="995" y="0"/>
                </a:lnTo>
                <a:lnTo>
                  <a:pt x="1102" y="178"/>
                </a:lnTo>
                <a:lnTo>
                  <a:pt x="115" y="801"/>
                </a:lnTo>
                <a:lnTo>
                  <a:pt x="0" y="61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3">
            <a:extLst>
              <a:ext uri="{FF2B5EF4-FFF2-40B4-BE49-F238E27FC236}">
                <a16:creationId xmlns:a16="http://schemas.microsoft.com/office/drawing/2014/main" id="{6E4DC6D8-BF85-4F45-AC10-0CDD547B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461" y="11532897"/>
            <a:ext cx="129924" cy="149175"/>
          </a:xfrm>
          <a:custGeom>
            <a:avLst/>
            <a:gdLst>
              <a:gd name="T0" fmla="*/ 98 w 117"/>
              <a:gd name="T1" fmla="*/ 134 h 135"/>
              <a:gd name="T2" fmla="*/ 27 w 117"/>
              <a:gd name="T3" fmla="*/ 27 h 135"/>
              <a:gd name="T4" fmla="*/ 9 w 117"/>
              <a:gd name="T5" fmla="*/ 36 h 135"/>
              <a:gd name="T6" fmla="*/ 0 w 117"/>
              <a:gd name="T7" fmla="*/ 18 h 135"/>
              <a:gd name="T8" fmla="*/ 36 w 117"/>
              <a:gd name="T9" fmla="*/ 0 h 135"/>
              <a:gd name="T10" fmla="*/ 116 w 117"/>
              <a:gd name="T11" fmla="*/ 125 h 135"/>
              <a:gd name="T12" fmla="*/ 98 w 117"/>
              <a:gd name="T13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35">
                <a:moveTo>
                  <a:pt x="98" y="134"/>
                </a:moveTo>
                <a:lnTo>
                  <a:pt x="27" y="27"/>
                </a:lnTo>
                <a:lnTo>
                  <a:pt x="9" y="36"/>
                </a:lnTo>
                <a:lnTo>
                  <a:pt x="0" y="18"/>
                </a:lnTo>
                <a:lnTo>
                  <a:pt x="36" y="0"/>
                </a:lnTo>
                <a:lnTo>
                  <a:pt x="116" y="125"/>
                </a:lnTo>
                <a:lnTo>
                  <a:pt x="98" y="1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4">
            <a:extLst>
              <a:ext uri="{FF2B5EF4-FFF2-40B4-BE49-F238E27FC236}">
                <a16:creationId xmlns:a16="http://schemas.microsoft.com/office/drawing/2014/main" id="{4552A766-EF30-0143-9DE0-873B0149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264" y="11465529"/>
            <a:ext cx="163609" cy="187671"/>
          </a:xfrm>
          <a:custGeom>
            <a:avLst/>
            <a:gdLst>
              <a:gd name="T0" fmla="*/ 71 w 152"/>
              <a:gd name="T1" fmla="*/ 169 h 170"/>
              <a:gd name="T2" fmla="*/ 71 w 152"/>
              <a:gd name="T3" fmla="*/ 169 h 170"/>
              <a:gd name="T4" fmla="*/ 62 w 152"/>
              <a:gd name="T5" fmla="*/ 160 h 170"/>
              <a:gd name="T6" fmla="*/ 62 w 152"/>
              <a:gd name="T7" fmla="*/ 143 h 170"/>
              <a:gd name="T8" fmla="*/ 71 w 152"/>
              <a:gd name="T9" fmla="*/ 116 h 170"/>
              <a:gd name="T10" fmla="*/ 80 w 152"/>
              <a:gd name="T11" fmla="*/ 98 h 170"/>
              <a:gd name="T12" fmla="*/ 80 w 152"/>
              <a:gd name="T13" fmla="*/ 80 h 170"/>
              <a:gd name="T14" fmla="*/ 80 w 152"/>
              <a:gd name="T15" fmla="*/ 62 h 170"/>
              <a:gd name="T16" fmla="*/ 71 w 152"/>
              <a:gd name="T17" fmla="*/ 36 h 170"/>
              <a:gd name="T18" fmla="*/ 62 w 152"/>
              <a:gd name="T19" fmla="*/ 27 h 170"/>
              <a:gd name="T20" fmla="*/ 35 w 152"/>
              <a:gd name="T21" fmla="*/ 27 h 170"/>
              <a:gd name="T22" fmla="*/ 17 w 152"/>
              <a:gd name="T23" fmla="*/ 45 h 170"/>
              <a:gd name="T24" fmla="*/ 26 w 152"/>
              <a:gd name="T25" fmla="*/ 72 h 170"/>
              <a:gd name="T26" fmla="*/ 8 w 152"/>
              <a:gd name="T27" fmla="*/ 80 h 170"/>
              <a:gd name="T28" fmla="*/ 8 w 152"/>
              <a:gd name="T29" fmla="*/ 45 h 170"/>
              <a:gd name="T30" fmla="*/ 26 w 152"/>
              <a:gd name="T31" fmla="*/ 9 h 170"/>
              <a:gd name="T32" fmla="*/ 62 w 152"/>
              <a:gd name="T33" fmla="*/ 9 h 170"/>
              <a:gd name="T34" fmla="*/ 88 w 152"/>
              <a:gd name="T35" fmla="*/ 27 h 170"/>
              <a:gd name="T36" fmla="*/ 98 w 152"/>
              <a:gd name="T37" fmla="*/ 80 h 170"/>
              <a:gd name="T38" fmla="*/ 98 w 152"/>
              <a:gd name="T39" fmla="*/ 107 h 170"/>
              <a:gd name="T40" fmla="*/ 80 w 152"/>
              <a:gd name="T41" fmla="*/ 143 h 170"/>
              <a:gd name="T42" fmla="*/ 142 w 152"/>
              <a:gd name="T43" fmla="*/ 107 h 170"/>
              <a:gd name="T44" fmla="*/ 151 w 152"/>
              <a:gd name="T45" fmla="*/ 116 h 170"/>
              <a:gd name="T46" fmla="*/ 71 w 152"/>
              <a:gd name="T47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2" h="170">
                <a:moveTo>
                  <a:pt x="71" y="169"/>
                </a:moveTo>
                <a:lnTo>
                  <a:pt x="71" y="169"/>
                </a:lnTo>
                <a:cubicBezTo>
                  <a:pt x="62" y="160"/>
                  <a:pt x="62" y="160"/>
                  <a:pt x="62" y="160"/>
                </a:cubicBezTo>
                <a:cubicBezTo>
                  <a:pt x="62" y="152"/>
                  <a:pt x="62" y="152"/>
                  <a:pt x="62" y="143"/>
                </a:cubicBezTo>
                <a:cubicBezTo>
                  <a:pt x="71" y="125"/>
                  <a:pt x="71" y="125"/>
                  <a:pt x="71" y="116"/>
                </a:cubicBezTo>
                <a:cubicBezTo>
                  <a:pt x="71" y="116"/>
                  <a:pt x="71" y="107"/>
                  <a:pt x="80" y="98"/>
                </a:cubicBezTo>
                <a:cubicBezTo>
                  <a:pt x="80" y="89"/>
                  <a:pt x="80" y="89"/>
                  <a:pt x="80" y="80"/>
                </a:cubicBezTo>
                <a:cubicBezTo>
                  <a:pt x="80" y="80"/>
                  <a:pt x="80" y="72"/>
                  <a:pt x="80" y="62"/>
                </a:cubicBezTo>
                <a:cubicBezTo>
                  <a:pt x="80" y="54"/>
                  <a:pt x="80" y="45"/>
                  <a:pt x="71" y="36"/>
                </a:cubicBezTo>
                <a:cubicBezTo>
                  <a:pt x="71" y="27"/>
                  <a:pt x="62" y="27"/>
                  <a:pt x="62" y="27"/>
                </a:cubicBezTo>
                <a:cubicBezTo>
                  <a:pt x="53" y="18"/>
                  <a:pt x="44" y="18"/>
                  <a:pt x="35" y="27"/>
                </a:cubicBezTo>
                <a:cubicBezTo>
                  <a:pt x="26" y="36"/>
                  <a:pt x="26" y="36"/>
                  <a:pt x="17" y="45"/>
                </a:cubicBezTo>
                <a:cubicBezTo>
                  <a:pt x="17" y="54"/>
                  <a:pt x="26" y="62"/>
                  <a:pt x="26" y="72"/>
                </a:cubicBezTo>
                <a:cubicBezTo>
                  <a:pt x="8" y="80"/>
                  <a:pt x="8" y="80"/>
                  <a:pt x="8" y="80"/>
                </a:cubicBezTo>
                <a:cubicBezTo>
                  <a:pt x="0" y="72"/>
                  <a:pt x="0" y="54"/>
                  <a:pt x="8" y="45"/>
                </a:cubicBezTo>
                <a:cubicBezTo>
                  <a:pt x="8" y="27"/>
                  <a:pt x="17" y="18"/>
                  <a:pt x="26" y="9"/>
                </a:cubicBezTo>
                <a:cubicBezTo>
                  <a:pt x="35" y="9"/>
                  <a:pt x="53" y="0"/>
                  <a:pt x="62" y="9"/>
                </a:cubicBezTo>
                <a:cubicBezTo>
                  <a:pt x="71" y="9"/>
                  <a:pt x="80" y="18"/>
                  <a:pt x="88" y="27"/>
                </a:cubicBezTo>
                <a:cubicBezTo>
                  <a:pt x="98" y="45"/>
                  <a:pt x="98" y="62"/>
                  <a:pt x="98" y="80"/>
                </a:cubicBezTo>
                <a:cubicBezTo>
                  <a:pt x="98" y="89"/>
                  <a:pt x="98" y="98"/>
                  <a:pt x="98" y="107"/>
                </a:cubicBezTo>
                <a:cubicBezTo>
                  <a:pt x="88" y="116"/>
                  <a:pt x="88" y="125"/>
                  <a:pt x="80" y="143"/>
                </a:cubicBezTo>
                <a:cubicBezTo>
                  <a:pt x="142" y="107"/>
                  <a:pt x="142" y="107"/>
                  <a:pt x="142" y="107"/>
                </a:cubicBezTo>
                <a:cubicBezTo>
                  <a:pt x="151" y="116"/>
                  <a:pt x="151" y="116"/>
                  <a:pt x="151" y="116"/>
                </a:cubicBezTo>
                <a:lnTo>
                  <a:pt x="71" y="1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5">
            <a:extLst>
              <a:ext uri="{FF2B5EF4-FFF2-40B4-BE49-F238E27FC236}">
                <a16:creationId xmlns:a16="http://schemas.microsoft.com/office/drawing/2014/main" id="{6EDEBBF1-7702-BD4B-9EF2-49702FB8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129" y="11398160"/>
            <a:ext cx="153985" cy="163609"/>
          </a:xfrm>
          <a:custGeom>
            <a:avLst/>
            <a:gdLst>
              <a:gd name="T0" fmla="*/ 8 w 143"/>
              <a:gd name="T1" fmla="*/ 36 h 152"/>
              <a:gd name="T2" fmla="*/ 8 w 143"/>
              <a:gd name="T3" fmla="*/ 36 h 152"/>
              <a:gd name="T4" fmla="*/ 26 w 143"/>
              <a:gd name="T5" fmla="*/ 9 h 152"/>
              <a:gd name="T6" fmla="*/ 62 w 143"/>
              <a:gd name="T7" fmla="*/ 0 h 152"/>
              <a:gd name="T8" fmla="*/ 88 w 143"/>
              <a:gd name="T9" fmla="*/ 18 h 152"/>
              <a:gd name="T10" fmla="*/ 97 w 143"/>
              <a:gd name="T11" fmla="*/ 44 h 152"/>
              <a:gd name="T12" fmla="*/ 88 w 143"/>
              <a:gd name="T13" fmla="*/ 62 h 152"/>
              <a:gd name="T14" fmla="*/ 88 w 143"/>
              <a:gd name="T15" fmla="*/ 62 h 152"/>
              <a:gd name="T16" fmla="*/ 115 w 143"/>
              <a:gd name="T17" fmla="*/ 62 h 152"/>
              <a:gd name="T18" fmla="*/ 133 w 143"/>
              <a:gd name="T19" fmla="*/ 80 h 152"/>
              <a:gd name="T20" fmla="*/ 142 w 143"/>
              <a:gd name="T21" fmla="*/ 116 h 152"/>
              <a:gd name="T22" fmla="*/ 115 w 143"/>
              <a:gd name="T23" fmla="*/ 142 h 152"/>
              <a:gd name="T24" fmla="*/ 80 w 143"/>
              <a:gd name="T25" fmla="*/ 151 h 152"/>
              <a:gd name="T26" fmla="*/ 44 w 143"/>
              <a:gd name="T27" fmla="*/ 134 h 152"/>
              <a:gd name="T28" fmla="*/ 62 w 143"/>
              <a:gd name="T29" fmla="*/ 124 h 152"/>
              <a:gd name="T30" fmla="*/ 80 w 143"/>
              <a:gd name="T31" fmla="*/ 134 h 152"/>
              <a:gd name="T32" fmla="*/ 106 w 143"/>
              <a:gd name="T33" fmla="*/ 134 h 152"/>
              <a:gd name="T34" fmla="*/ 124 w 143"/>
              <a:gd name="T35" fmla="*/ 116 h 152"/>
              <a:gd name="T36" fmla="*/ 115 w 143"/>
              <a:gd name="T37" fmla="*/ 89 h 152"/>
              <a:gd name="T38" fmla="*/ 97 w 143"/>
              <a:gd name="T39" fmla="*/ 80 h 152"/>
              <a:gd name="T40" fmla="*/ 62 w 143"/>
              <a:gd name="T41" fmla="*/ 89 h 152"/>
              <a:gd name="T42" fmla="*/ 62 w 143"/>
              <a:gd name="T43" fmla="*/ 89 h 152"/>
              <a:gd name="T44" fmla="*/ 53 w 143"/>
              <a:gd name="T45" fmla="*/ 71 h 152"/>
              <a:gd name="T46" fmla="*/ 53 w 143"/>
              <a:gd name="T47" fmla="*/ 71 h 152"/>
              <a:gd name="T48" fmla="*/ 80 w 143"/>
              <a:gd name="T49" fmla="*/ 27 h 152"/>
              <a:gd name="T50" fmla="*/ 62 w 143"/>
              <a:gd name="T51" fmla="*/ 18 h 152"/>
              <a:gd name="T52" fmla="*/ 35 w 143"/>
              <a:gd name="T53" fmla="*/ 27 h 152"/>
              <a:gd name="T54" fmla="*/ 26 w 143"/>
              <a:gd name="T55" fmla="*/ 36 h 152"/>
              <a:gd name="T56" fmla="*/ 26 w 143"/>
              <a:gd name="T57" fmla="*/ 62 h 152"/>
              <a:gd name="T58" fmla="*/ 8 w 143"/>
              <a:gd name="T59" fmla="*/ 71 h 152"/>
              <a:gd name="T60" fmla="*/ 8 w 143"/>
              <a:gd name="T61" fmla="*/ 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3" h="152">
                <a:moveTo>
                  <a:pt x="8" y="36"/>
                </a:moveTo>
                <a:lnTo>
                  <a:pt x="8" y="36"/>
                </a:lnTo>
                <a:cubicBezTo>
                  <a:pt x="8" y="27"/>
                  <a:pt x="17" y="18"/>
                  <a:pt x="26" y="9"/>
                </a:cubicBezTo>
                <a:cubicBezTo>
                  <a:pt x="44" y="0"/>
                  <a:pt x="53" y="0"/>
                  <a:pt x="62" y="0"/>
                </a:cubicBezTo>
                <a:cubicBezTo>
                  <a:pt x="80" y="0"/>
                  <a:pt x="80" y="9"/>
                  <a:pt x="88" y="18"/>
                </a:cubicBezTo>
                <a:cubicBezTo>
                  <a:pt x="97" y="27"/>
                  <a:pt x="97" y="36"/>
                  <a:pt x="97" y="44"/>
                </a:cubicBezTo>
                <a:cubicBezTo>
                  <a:pt x="97" y="53"/>
                  <a:pt x="88" y="53"/>
                  <a:pt x="88" y="62"/>
                </a:cubicBezTo>
                <a:lnTo>
                  <a:pt x="88" y="62"/>
                </a:lnTo>
                <a:cubicBezTo>
                  <a:pt x="97" y="62"/>
                  <a:pt x="106" y="62"/>
                  <a:pt x="115" y="62"/>
                </a:cubicBezTo>
                <a:cubicBezTo>
                  <a:pt x="124" y="71"/>
                  <a:pt x="124" y="71"/>
                  <a:pt x="133" y="80"/>
                </a:cubicBezTo>
                <a:cubicBezTo>
                  <a:pt x="142" y="98"/>
                  <a:pt x="142" y="107"/>
                  <a:pt x="142" y="116"/>
                </a:cubicBezTo>
                <a:cubicBezTo>
                  <a:pt x="133" y="124"/>
                  <a:pt x="124" y="134"/>
                  <a:pt x="115" y="142"/>
                </a:cubicBezTo>
                <a:cubicBezTo>
                  <a:pt x="106" y="151"/>
                  <a:pt x="88" y="151"/>
                  <a:pt x="80" y="151"/>
                </a:cubicBezTo>
                <a:cubicBezTo>
                  <a:pt x="71" y="151"/>
                  <a:pt x="53" y="142"/>
                  <a:pt x="44" y="13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71" y="134"/>
                  <a:pt x="71" y="134"/>
                  <a:pt x="80" y="134"/>
                </a:cubicBezTo>
                <a:cubicBezTo>
                  <a:pt x="88" y="134"/>
                  <a:pt x="97" y="134"/>
                  <a:pt x="106" y="134"/>
                </a:cubicBezTo>
                <a:cubicBezTo>
                  <a:pt x="115" y="124"/>
                  <a:pt x="115" y="116"/>
                  <a:pt x="124" y="116"/>
                </a:cubicBezTo>
                <a:cubicBezTo>
                  <a:pt x="124" y="107"/>
                  <a:pt x="124" y="98"/>
                  <a:pt x="115" y="89"/>
                </a:cubicBezTo>
                <a:cubicBezTo>
                  <a:pt x="115" y="80"/>
                  <a:pt x="106" y="80"/>
                  <a:pt x="97" y="80"/>
                </a:cubicBezTo>
                <a:cubicBezTo>
                  <a:pt x="88" y="71"/>
                  <a:pt x="80" y="80"/>
                  <a:pt x="62" y="89"/>
                </a:cubicBezTo>
                <a:lnTo>
                  <a:pt x="62" y="89"/>
                </a:lnTo>
                <a:cubicBezTo>
                  <a:pt x="53" y="71"/>
                  <a:pt x="53" y="71"/>
                  <a:pt x="53" y="71"/>
                </a:cubicBezTo>
                <a:lnTo>
                  <a:pt x="53" y="71"/>
                </a:lnTo>
                <a:cubicBezTo>
                  <a:pt x="80" y="62"/>
                  <a:pt x="88" y="44"/>
                  <a:pt x="80" y="27"/>
                </a:cubicBezTo>
                <a:cubicBezTo>
                  <a:pt x="71" y="27"/>
                  <a:pt x="71" y="18"/>
                  <a:pt x="62" y="18"/>
                </a:cubicBezTo>
                <a:cubicBezTo>
                  <a:pt x="53" y="18"/>
                  <a:pt x="44" y="18"/>
                  <a:pt x="35" y="27"/>
                </a:cubicBezTo>
                <a:lnTo>
                  <a:pt x="26" y="36"/>
                </a:lnTo>
                <a:cubicBezTo>
                  <a:pt x="26" y="44"/>
                  <a:pt x="26" y="53"/>
                  <a:pt x="26" y="62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53"/>
                  <a:pt x="0" y="44"/>
                  <a:pt x="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6">
            <a:extLst>
              <a:ext uri="{FF2B5EF4-FFF2-40B4-BE49-F238E27FC236}">
                <a16:creationId xmlns:a16="http://schemas.microsoft.com/office/drawing/2014/main" id="{AF340437-2937-6A4F-BD96-9BCA5EC3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5738" y="11321168"/>
            <a:ext cx="115489" cy="163609"/>
          </a:xfrm>
          <a:custGeom>
            <a:avLst/>
            <a:gdLst>
              <a:gd name="T0" fmla="*/ 89 w 107"/>
              <a:gd name="T1" fmla="*/ 133 h 152"/>
              <a:gd name="T2" fmla="*/ 71 w 107"/>
              <a:gd name="T3" fmla="*/ 107 h 152"/>
              <a:gd name="T4" fmla="*/ 9 w 107"/>
              <a:gd name="T5" fmla="*/ 151 h 152"/>
              <a:gd name="T6" fmla="*/ 0 w 107"/>
              <a:gd name="T7" fmla="*/ 133 h 152"/>
              <a:gd name="T8" fmla="*/ 0 w 107"/>
              <a:gd name="T9" fmla="*/ 9 h 152"/>
              <a:gd name="T10" fmla="*/ 26 w 107"/>
              <a:gd name="T11" fmla="*/ 0 h 152"/>
              <a:gd name="T12" fmla="*/ 80 w 107"/>
              <a:gd name="T13" fmla="*/ 80 h 152"/>
              <a:gd name="T14" fmla="*/ 98 w 107"/>
              <a:gd name="T15" fmla="*/ 71 h 152"/>
              <a:gd name="T16" fmla="*/ 106 w 107"/>
              <a:gd name="T17" fmla="*/ 89 h 152"/>
              <a:gd name="T18" fmla="*/ 89 w 107"/>
              <a:gd name="T19" fmla="*/ 98 h 152"/>
              <a:gd name="T20" fmla="*/ 106 w 107"/>
              <a:gd name="T21" fmla="*/ 124 h 152"/>
              <a:gd name="T22" fmla="*/ 89 w 107"/>
              <a:gd name="T23" fmla="*/ 133 h 152"/>
              <a:gd name="T24" fmla="*/ 62 w 107"/>
              <a:gd name="T25" fmla="*/ 98 h 152"/>
              <a:gd name="T26" fmla="*/ 17 w 107"/>
              <a:gd name="T27" fmla="*/ 18 h 152"/>
              <a:gd name="T28" fmla="*/ 17 w 107"/>
              <a:gd name="T29" fmla="*/ 124 h 152"/>
              <a:gd name="T30" fmla="*/ 62 w 107"/>
              <a:gd name="T31" fmla="*/ 9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152">
                <a:moveTo>
                  <a:pt x="89" y="133"/>
                </a:moveTo>
                <a:lnTo>
                  <a:pt x="71" y="107"/>
                </a:lnTo>
                <a:lnTo>
                  <a:pt x="9" y="151"/>
                </a:lnTo>
                <a:lnTo>
                  <a:pt x="0" y="133"/>
                </a:lnTo>
                <a:lnTo>
                  <a:pt x="0" y="9"/>
                </a:lnTo>
                <a:lnTo>
                  <a:pt x="26" y="0"/>
                </a:lnTo>
                <a:lnTo>
                  <a:pt x="80" y="80"/>
                </a:lnTo>
                <a:lnTo>
                  <a:pt x="98" y="71"/>
                </a:lnTo>
                <a:lnTo>
                  <a:pt x="106" y="89"/>
                </a:lnTo>
                <a:lnTo>
                  <a:pt x="89" y="98"/>
                </a:lnTo>
                <a:lnTo>
                  <a:pt x="106" y="124"/>
                </a:lnTo>
                <a:lnTo>
                  <a:pt x="89" y="133"/>
                </a:lnTo>
                <a:close/>
                <a:moveTo>
                  <a:pt x="62" y="98"/>
                </a:moveTo>
                <a:lnTo>
                  <a:pt x="17" y="18"/>
                </a:lnTo>
                <a:lnTo>
                  <a:pt x="17" y="124"/>
                </a:lnTo>
                <a:lnTo>
                  <a:pt x="62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7">
            <a:extLst>
              <a:ext uri="{FF2B5EF4-FFF2-40B4-BE49-F238E27FC236}">
                <a16:creationId xmlns:a16="http://schemas.microsoft.com/office/drawing/2014/main" id="{3DA78486-9EEA-CF45-81B4-F51383EB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851" y="11200868"/>
            <a:ext cx="158799" cy="178044"/>
          </a:xfrm>
          <a:custGeom>
            <a:avLst/>
            <a:gdLst>
              <a:gd name="T0" fmla="*/ 0 w 144"/>
              <a:gd name="T1" fmla="*/ 45 h 161"/>
              <a:gd name="T2" fmla="*/ 0 w 144"/>
              <a:gd name="T3" fmla="*/ 45 h 161"/>
              <a:gd name="T4" fmla="*/ 71 w 144"/>
              <a:gd name="T5" fmla="*/ 0 h 161"/>
              <a:gd name="T6" fmla="*/ 80 w 144"/>
              <a:gd name="T7" fmla="*/ 9 h 161"/>
              <a:gd name="T8" fmla="*/ 18 w 144"/>
              <a:gd name="T9" fmla="*/ 53 h 161"/>
              <a:gd name="T10" fmla="*/ 45 w 144"/>
              <a:gd name="T11" fmla="*/ 89 h 161"/>
              <a:gd name="T12" fmla="*/ 54 w 144"/>
              <a:gd name="T13" fmla="*/ 71 h 161"/>
              <a:gd name="T14" fmla="*/ 71 w 144"/>
              <a:gd name="T15" fmla="*/ 63 h 161"/>
              <a:gd name="T16" fmla="*/ 89 w 144"/>
              <a:gd name="T17" fmla="*/ 53 h 161"/>
              <a:gd name="T18" fmla="*/ 107 w 144"/>
              <a:gd name="T19" fmla="*/ 53 h 161"/>
              <a:gd name="T20" fmla="*/ 134 w 144"/>
              <a:gd name="T21" fmla="*/ 80 h 161"/>
              <a:gd name="T22" fmla="*/ 143 w 144"/>
              <a:gd name="T23" fmla="*/ 116 h 161"/>
              <a:gd name="T24" fmla="*/ 125 w 144"/>
              <a:gd name="T25" fmla="*/ 151 h 161"/>
              <a:gd name="T26" fmla="*/ 89 w 144"/>
              <a:gd name="T27" fmla="*/ 160 h 161"/>
              <a:gd name="T28" fmla="*/ 54 w 144"/>
              <a:gd name="T29" fmla="*/ 143 h 161"/>
              <a:gd name="T30" fmla="*/ 71 w 144"/>
              <a:gd name="T31" fmla="*/ 134 h 161"/>
              <a:gd name="T32" fmla="*/ 89 w 144"/>
              <a:gd name="T33" fmla="*/ 143 h 161"/>
              <a:gd name="T34" fmla="*/ 116 w 144"/>
              <a:gd name="T35" fmla="*/ 134 h 161"/>
              <a:gd name="T36" fmla="*/ 125 w 144"/>
              <a:gd name="T37" fmla="*/ 116 h 161"/>
              <a:gd name="T38" fmla="*/ 125 w 144"/>
              <a:gd name="T39" fmla="*/ 89 h 161"/>
              <a:gd name="T40" fmla="*/ 98 w 144"/>
              <a:gd name="T41" fmla="*/ 71 h 161"/>
              <a:gd name="T42" fmla="*/ 71 w 144"/>
              <a:gd name="T43" fmla="*/ 71 h 161"/>
              <a:gd name="T44" fmla="*/ 63 w 144"/>
              <a:gd name="T45" fmla="*/ 89 h 161"/>
              <a:gd name="T46" fmla="*/ 63 w 144"/>
              <a:gd name="T47" fmla="*/ 107 h 161"/>
              <a:gd name="T48" fmla="*/ 45 w 144"/>
              <a:gd name="T49" fmla="*/ 116 h 161"/>
              <a:gd name="T50" fmla="*/ 0 w 144"/>
              <a:gd name="T51" fmla="*/ 4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61">
                <a:moveTo>
                  <a:pt x="0" y="45"/>
                </a:moveTo>
                <a:lnTo>
                  <a:pt x="0" y="45"/>
                </a:lnTo>
                <a:cubicBezTo>
                  <a:pt x="71" y="0"/>
                  <a:pt x="71" y="0"/>
                  <a:pt x="71" y="0"/>
                </a:cubicBezTo>
                <a:cubicBezTo>
                  <a:pt x="80" y="9"/>
                  <a:pt x="80" y="9"/>
                  <a:pt x="80" y="9"/>
                </a:cubicBezTo>
                <a:cubicBezTo>
                  <a:pt x="18" y="53"/>
                  <a:pt x="18" y="53"/>
                  <a:pt x="18" y="53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89"/>
                  <a:pt x="45" y="80"/>
                  <a:pt x="54" y="71"/>
                </a:cubicBezTo>
                <a:cubicBezTo>
                  <a:pt x="54" y="71"/>
                  <a:pt x="63" y="63"/>
                  <a:pt x="71" y="63"/>
                </a:cubicBezTo>
                <a:cubicBezTo>
                  <a:pt x="71" y="53"/>
                  <a:pt x="80" y="53"/>
                  <a:pt x="89" y="53"/>
                </a:cubicBezTo>
                <a:cubicBezTo>
                  <a:pt x="98" y="53"/>
                  <a:pt x="98" y="53"/>
                  <a:pt x="107" y="53"/>
                </a:cubicBezTo>
                <a:cubicBezTo>
                  <a:pt x="116" y="63"/>
                  <a:pt x="125" y="71"/>
                  <a:pt x="134" y="80"/>
                </a:cubicBezTo>
                <a:cubicBezTo>
                  <a:pt x="143" y="89"/>
                  <a:pt x="143" y="107"/>
                  <a:pt x="143" y="116"/>
                </a:cubicBezTo>
                <a:cubicBezTo>
                  <a:pt x="143" y="134"/>
                  <a:pt x="134" y="143"/>
                  <a:pt x="125" y="151"/>
                </a:cubicBezTo>
                <a:cubicBezTo>
                  <a:pt x="107" y="160"/>
                  <a:pt x="98" y="160"/>
                  <a:pt x="89" y="160"/>
                </a:cubicBezTo>
                <a:cubicBezTo>
                  <a:pt x="71" y="160"/>
                  <a:pt x="63" y="151"/>
                  <a:pt x="54" y="143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43"/>
                  <a:pt x="80" y="143"/>
                  <a:pt x="89" y="143"/>
                </a:cubicBezTo>
                <a:cubicBezTo>
                  <a:pt x="98" y="143"/>
                  <a:pt x="107" y="143"/>
                  <a:pt x="116" y="134"/>
                </a:cubicBezTo>
                <a:cubicBezTo>
                  <a:pt x="125" y="134"/>
                  <a:pt x="125" y="125"/>
                  <a:pt x="125" y="116"/>
                </a:cubicBezTo>
                <a:cubicBezTo>
                  <a:pt x="125" y="107"/>
                  <a:pt x="125" y="98"/>
                  <a:pt x="125" y="89"/>
                </a:cubicBezTo>
                <a:cubicBezTo>
                  <a:pt x="116" y="80"/>
                  <a:pt x="107" y="71"/>
                  <a:pt x="98" y="71"/>
                </a:cubicBezTo>
                <a:cubicBezTo>
                  <a:pt x="89" y="71"/>
                  <a:pt x="80" y="71"/>
                  <a:pt x="71" y="71"/>
                </a:cubicBezTo>
                <a:cubicBezTo>
                  <a:pt x="63" y="80"/>
                  <a:pt x="63" y="80"/>
                  <a:pt x="63" y="89"/>
                </a:cubicBezTo>
                <a:cubicBezTo>
                  <a:pt x="54" y="98"/>
                  <a:pt x="54" y="107"/>
                  <a:pt x="63" y="107"/>
                </a:cubicBezTo>
                <a:cubicBezTo>
                  <a:pt x="45" y="116"/>
                  <a:pt x="45" y="116"/>
                  <a:pt x="45" y="116"/>
                </a:cubicBezTo>
                <a:lnTo>
                  <a:pt x="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8">
            <a:extLst>
              <a:ext uri="{FF2B5EF4-FFF2-40B4-BE49-F238E27FC236}">
                <a16:creationId xmlns:a16="http://schemas.microsoft.com/office/drawing/2014/main" id="{4E45EB83-4632-8F42-802B-AD491005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402" y="11133500"/>
            <a:ext cx="144361" cy="163609"/>
          </a:xfrm>
          <a:custGeom>
            <a:avLst/>
            <a:gdLst>
              <a:gd name="T0" fmla="*/ 36 w 134"/>
              <a:gd name="T1" fmla="*/ 18 h 152"/>
              <a:gd name="T2" fmla="*/ 36 w 134"/>
              <a:gd name="T3" fmla="*/ 18 h 152"/>
              <a:gd name="T4" fmla="*/ 18 w 134"/>
              <a:gd name="T5" fmla="*/ 44 h 152"/>
              <a:gd name="T6" fmla="*/ 36 w 134"/>
              <a:gd name="T7" fmla="*/ 98 h 152"/>
              <a:gd name="T8" fmla="*/ 44 w 134"/>
              <a:gd name="T9" fmla="*/ 71 h 152"/>
              <a:gd name="T10" fmla="*/ 62 w 134"/>
              <a:gd name="T11" fmla="*/ 53 h 152"/>
              <a:gd name="T12" fmla="*/ 98 w 134"/>
              <a:gd name="T13" fmla="*/ 44 h 152"/>
              <a:gd name="T14" fmla="*/ 124 w 134"/>
              <a:gd name="T15" fmla="*/ 71 h 152"/>
              <a:gd name="T16" fmla="*/ 133 w 134"/>
              <a:gd name="T17" fmla="*/ 107 h 152"/>
              <a:gd name="T18" fmla="*/ 107 w 134"/>
              <a:gd name="T19" fmla="*/ 142 h 152"/>
              <a:gd name="T20" fmla="*/ 53 w 134"/>
              <a:gd name="T21" fmla="*/ 142 h 152"/>
              <a:gd name="T22" fmla="*/ 18 w 134"/>
              <a:gd name="T23" fmla="*/ 98 h 152"/>
              <a:gd name="T24" fmla="*/ 0 w 134"/>
              <a:gd name="T25" fmla="*/ 44 h 152"/>
              <a:gd name="T26" fmla="*/ 26 w 134"/>
              <a:gd name="T27" fmla="*/ 9 h 152"/>
              <a:gd name="T28" fmla="*/ 53 w 134"/>
              <a:gd name="T29" fmla="*/ 0 h 152"/>
              <a:gd name="T30" fmla="*/ 80 w 134"/>
              <a:gd name="T31" fmla="*/ 18 h 152"/>
              <a:gd name="T32" fmla="*/ 71 w 134"/>
              <a:gd name="T33" fmla="*/ 27 h 152"/>
              <a:gd name="T34" fmla="*/ 53 w 134"/>
              <a:gd name="T35" fmla="*/ 18 h 152"/>
              <a:gd name="T36" fmla="*/ 36 w 134"/>
              <a:gd name="T37" fmla="*/ 18 h 152"/>
              <a:gd name="T38" fmla="*/ 107 w 134"/>
              <a:gd name="T39" fmla="*/ 80 h 152"/>
              <a:gd name="T40" fmla="*/ 107 w 134"/>
              <a:gd name="T41" fmla="*/ 80 h 152"/>
              <a:gd name="T42" fmla="*/ 89 w 134"/>
              <a:gd name="T43" fmla="*/ 62 h 152"/>
              <a:gd name="T44" fmla="*/ 62 w 134"/>
              <a:gd name="T45" fmla="*/ 71 h 152"/>
              <a:gd name="T46" fmla="*/ 44 w 134"/>
              <a:gd name="T47" fmla="*/ 89 h 152"/>
              <a:gd name="T48" fmla="*/ 53 w 134"/>
              <a:gd name="T49" fmla="*/ 115 h 152"/>
              <a:gd name="T50" fmla="*/ 71 w 134"/>
              <a:gd name="T51" fmla="*/ 133 h 152"/>
              <a:gd name="T52" fmla="*/ 98 w 134"/>
              <a:gd name="T53" fmla="*/ 133 h 152"/>
              <a:gd name="T54" fmla="*/ 116 w 134"/>
              <a:gd name="T55" fmla="*/ 107 h 152"/>
              <a:gd name="T56" fmla="*/ 107 w 134"/>
              <a:gd name="T57" fmla="*/ 8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152">
                <a:moveTo>
                  <a:pt x="36" y="18"/>
                </a:moveTo>
                <a:lnTo>
                  <a:pt x="36" y="18"/>
                </a:lnTo>
                <a:cubicBezTo>
                  <a:pt x="26" y="27"/>
                  <a:pt x="18" y="35"/>
                  <a:pt x="18" y="44"/>
                </a:cubicBezTo>
                <a:cubicBezTo>
                  <a:pt x="18" y="62"/>
                  <a:pt x="26" y="71"/>
                  <a:pt x="36" y="98"/>
                </a:cubicBezTo>
                <a:cubicBezTo>
                  <a:pt x="36" y="89"/>
                  <a:pt x="36" y="80"/>
                  <a:pt x="44" y="71"/>
                </a:cubicBezTo>
                <a:cubicBezTo>
                  <a:pt x="44" y="62"/>
                  <a:pt x="53" y="62"/>
                  <a:pt x="62" y="53"/>
                </a:cubicBezTo>
                <a:cubicBezTo>
                  <a:pt x="71" y="44"/>
                  <a:pt x="80" y="44"/>
                  <a:pt x="98" y="44"/>
                </a:cubicBezTo>
                <a:cubicBezTo>
                  <a:pt x="107" y="53"/>
                  <a:pt x="116" y="62"/>
                  <a:pt x="124" y="71"/>
                </a:cubicBezTo>
                <a:cubicBezTo>
                  <a:pt x="133" y="89"/>
                  <a:pt x="133" y="98"/>
                  <a:pt x="133" y="107"/>
                </a:cubicBezTo>
                <a:cubicBezTo>
                  <a:pt x="133" y="125"/>
                  <a:pt x="124" y="133"/>
                  <a:pt x="107" y="142"/>
                </a:cubicBezTo>
                <a:cubicBezTo>
                  <a:pt x="89" y="151"/>
                  <a:pt x="71" y="151"/>
                  <a:pt x="53" y="142"/>
                </a:cubicBezTo>
                <a:cubicBezTo>
                  <a:pt x="44" y="133"/>
                  <a:pt x="36" y="115"/>
                  <a:pt x="18" y="98"/>
                </a:cubicBezTo>
                <a:cubicBezTo>
                  <a:pt x="9" y="80"/>
                  <a:pt x="0" y="62"/>
                  <a:pt x="0" y="44"/>
                </a:cubicBezTo>
                <a:cubicBezTo>
                  <a:pt x="0" y="27"/>
                  <a:pt x="9" y="18"/>
                  <a:pt x="26" y="9"/>
                </a:cubicBezTo>
                <a:cubicBezTo>
                  <a:pt x="36" y="0"/>
                  <a:pt x="44" y="0"/>
                  <a:pt x="53" y="0"/>
                </a:cubicBezTo>
                <a:cubicBezTo>
                  <a:pt x="71" y="0"/>
                  <a:pt x="80" y="9"/>
                  <a:pt x="80" y="18"/>
                </a:cubicBezTo>
                <a:cubicBezTo>
                  <a:pt x="71" y="27"/>
                  <a:pt x="71" y="27"/>
                  <a:pt x="71" y="27"/>
                </a:cubicBezTo>
                <a:cubicBezTo>
                  <a:pt x="62" y="18"/>
                  <a:pt x="62" y="18"/>
                  <a:pt x="53" y="18"/>
                </a:cubicBezTo>
                <a:cubicBezTo>
                  <a:pt x="44" y="18"/>
                  <a:pt x="44" y="18"/>
                  <a:pt x="36" y="18"/>
                </a:cubicBezTo>
                <a:close/>
                <a:moveTo>
                  <a:pt x="107" y="80"/>
                </a:moveTo>
                <a:lnTo>
                  <a:pt x="107" y="80"/>
                </a:lnTo>
                <a:cubicBezTo>
                  <a:pt x="107" y="71"/>
                  <a:pt x="98" y="71"/>
                  <a:pt x="89" y="62"/>
                </a:cubicBezTo>
                <a:cubicBezTo>
                  <a:pt x="80" y="62"/>
                  <a:pt x="71" y="62"/>
                  <a:pt x="62" y="71"/>
                </a:cubicBezTo>
                <a:cubicBezTo>
                  <a:pt x="53" y="71"/>
                  <a:pt x="53" y="80"/>
                  <a:pt x="44" y="89"/>
                </a:cubicBezTo>
                <a:cubicBezTo>
                  <a:pt x="44" y="98"/>
                  <a:pt x="44" y="107"/>
                  <a:pt x="53" y="115"/>
                </a:cubicBezTo>
                <a:cubicBezTo>
                  <a:pt x="62" y="125"/>
                  <a:pt x="62" y="133"/>
                  <a:pt x="71" y="133"/>
                </a:cubicBezTo>
                <a:cubicBezTo>
                  <a:pt x="80" y="133"/>
                  <a:pt x="89" y="133"/>
                  <a:pt x="98" y="133"/>
                </a:cubicBezTo>
                <a:cubicBezTo>
                  <a:pt x="107" y="125"/>
                  <a:pt x="116" y="115"/>
                  <a:pt x="116" y="107"/>
                </a:cubicBezTo>
                <a:cubicBezTo>
                  <a:pt x="116" y="98"/>
                  <a:pt x="116" y="89"/>
                  <a:pt x="107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9">
            <a:extLst>
              <a:ext uri="{FF2B5EF4-FFF2-40B4-BE49-F238E27FC236}">
                <a16:creationId xmlns:a16="http://schemas.microsoft.com/office/drawing/2014/main" id="{2D44B8BA-9BDB-9D44-88D7-6FF942EE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643" y="11046883"/>
            <a:ext cx="125113" cy="197292"/>
          </a:xfrm>
          <a:custGeom>
            <a:avLst/>
            <a:gdLst>
              <a:gd name="T0" fmla="*/ 0 w 116"/>
              <a:gd name="T1" fmla="*/ 53 h 179"/>
              <a:gd name="T2" fmla="*/ 80 w 116"/>
              <a:gd name="T3" fmla="*/ 0 h 179"/>
              <a:gd name="T4" fmla="*/ 89 w 116"/>
              <a:gd name="T5" fmla="*/ 9 h 179"/>
              <a:gd name="T6" fmla="*/ 115 w 116"/>
              <a:gd name="T7" fmla="*/ 160 h 179"/>
              <a:gd name="T8" fmla="*/ 98 w 116"/>
              <a:gd name="T9" fmla="*/ 178 h 179"/>
              <a:gd name="T10" fmla="*/ 80 w 116"/>
              <a:gd name="T11" fmla="*/ 27 h 179"/>
              <a:gd name="T12" fmla="*/ 9 w 116"/>
              <a:gd name="T13" fmla="*/ 71 h 179"/>
              <a:gd name="T14" fmla="*/ 0 w 116"/>
              <a:gd name="T15" fmla="*/ 5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79">
                <a:moveTo>
                  <a:pt x="0" y="53"/>
                </a:moveTo>
                <a:lnTo>
                  <a:pt x="80" y="0"/>
                </a:lnTo>
                <a:lnTo>
                  <a:pt x="89" y="9"/>
                </a:lnTo>
                <a:lnTo>
                  <a:pt x="115" y="160"/>
                </a:lnTo>
                <a:lnTo>
                  <a:pt x="98" y="178"/>
                </a:lnTo>
                <a:lnTo>
                  <a:pt x="80" y="27"/>
                </a:lnTo>
                <a:lnTo>
                  <a:pt x="9" y="71"/>
                </a:lnTo>
                <a:lnTo>
                  <a:pt x="0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0">
            <a:extLst>
              <a:ext uri="{FF2B5EF4-FFF2-40B4-BE49-F238E27FC236}">
                <a16:creationId xmlns:a16="http://schemas.microsoft.com/office/drawing/2014/main" id="{0BBE4610-762D-E546-A4D3-8CD57CD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756" y="10989138"/>
            <a:ext cx="158796" cy="178044"/>
          </a:xfrm>
          <a:custGeom>
            <a:avLst/>
            <a:gdLst>
              <a:gd name="T0" fmla="*/ 9 w 144"/>
              <a:gd name="T1" fmla="*/ 71 h 162"/>
              <a:gd name="T2" fmla="*/ 9 w 144"/>
              <a:gd name="T3" fmla="*/ 71 h 162"/>
              <a:gd name="T4" fmla="*/ 0 w 144"/>
              <a:gd name="T5" fmla="*/ 36 h 162"/>
              <a:gd name="T6" fmla="*/ 27 w 144"/>
              <a:gd name="T7" fmla="*/ 9 h 162"/>
              <a:gd name="T8" fmla="*/ 63 w 144"/>
              <a:gd name="T9" fmla="*/ 0 h 162"/>
              <a:gd name="T10" fmla="*/ 89 w 144"/>
              <a:gd name="T11" fmla="*/ 18 h 162"/>
              <a:gd name="T12" fmla="*/ 98 w 144"/>
              <a:gd name="T13" fmla="*/ 45 h 162"/>
              <a:gd name="T14" fmla="*/ 89 w 144"/>
              <a:gd name="T15" fmla="*/ 63 h 162"/>
              <a:gd name="T16" fmla="*/ 116 w 144"/>
              <a:gd name="T17" fmla="*/ 63 h 162"/>
              <a:gd name="T18" fmla="*/ 134 w 144"/>
              <a:gd name="T19" fmla="*/ 81 h 162"/>
              <a:gd name="T20" fmla="*/ 143 w 144"/>
              <a:gd name="T21" fmla="*/ 116 h 162"/>
              <a:gd name="T22" fmla="*/ 116 w 144"/>
              <a:gd name="T23" fmla="*/ 152 h 162"/>
              <a:gd name="T24" fmla="*/ 81 w 144"/>
              <a:gd name="T25" fmla="*/ 161 h 162"/>
              <a:gd name="T26" fmla="*/ 45 w 144"/>
              <a:gd name="T27" fmla="*/ 134 h 162"/>
              <a:gd name="T28" fmla="*/ 36 w 144"/>
              <a:gd name="T29" fmla="*/ 116 h 162"/>
              <a:gd name="T30" fmla="*/ 45 w 144"/>
              <a:gd name="T31" fmla="*/ 89 h 162"/>
              <a:gd name="T32" fmla="*/ 9 w 144"/>
              <a:gd name="T33" fmla="*/ 71 h 162"/>
              <a:gd name="T34" fmla="*/ 116 w 144"/>
              <a:gd name="T35" fmla="*/ 89 h 162"/>
              <a:gd name="T36" fmla="*/ 116 w 144"/>
              <a:gd name="T37" fmla="*/ 89 h 162"/>
              <a:gd name="T38" fmla="*/ 98 w 144"/>
              <a:gd name="T39" fmla="*/ 81 h 162"/>
              <a:gd name="T40" fmla="*/ 72 w 144"/>
              <a:gd name="T41" fmla="*/ 81 h 162"/>
              <a:gd name="T42" fmla="*/ 54 w 144"/>
              <a:gd name="T43" fmla="*/ 107 h 162"/>
              <a:gd name="T44" fmla="*/ 63 w 144"/>
              <a:gd name="T45" fmla="*/ 125 h 162"/>
              <a:gd name="T46" fmla="*/ 81 w 144"/>
              <a:gd name="T47" fmla="*/ 143 h 162"/>
              <a:gd name="T48" fmla="*/ 107 w 144"/>
              <a:gd name="T49" fmla="*/ 134 h 162"/>
              <a:gd name="T50" fmla="*/ 125 w 144"/>
              <a:gd name="T51" fmla="*/ 116 h 162"/>
              <a:gd name="T52" fmla="*/ 116 w 144"/>
              <a:gd name="T53" fmla="*/ 89 h 162"/>
              <a:gd name="T54" fmla="*/ 81 w 144"/>
              <a:gd name="T55" fmla="*/ 27 h 162"/>
              <a:gd name="T56" fmla="*/ 81 w 144"/>
              <a:gd name="T57" fmla="*/ 27 h 162"/>
              <a:gd name="T58" fmla="*/ 63 w 144"/>
              <a:gd name="T59" fmla="*/ 18 h 162"/>
              <a:gd name="T60" fmla="*/ 36 w 144"/>
              <a:gd name="T61" fmla="*/ 27 h 162"/>
              <a:gd name="T62" fmla="*/ 18 w 144"/>
              <a:gd name="T63" fmla="*/ 45 h 162"/>
              <a:gd name="T64" fmla="*/ 27 w 144"/>
              <a:gd name="T65" fmla="*/ 63 h 162"/>
              <a:gd name="T66" fmla="*/ 45 w 144"/>
              <a:gd name="T67" fmla="*/ 81 h 162"/>
              <a:gd name="T68" fmla="*/ 63 w 144"/>
              <a:gd name="T69" fmla="*/ 71 h 162"/>
              <a:gd name="T70" fmla="*/ 81 w 144"/>
              <a:gd name="T71" fmla="*/ 54 h 162"/>
              <a:gd name="T72" fmla="*/ 81 w 144"/>
              <a:gd name="T73" fmla="*/ 2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62">
                <a:moveTo>
                  <a:pt x="9" y="71"/>
                </a:moveTo>
                <a:lnTo>
                  <a:pt x="9" y="71"/>
                </a:lnTo>
                <a:cubicBezTo>
                  <a:pt x="0" y="63"/>
                  <a:pt x="0" y="54"/>
                  <a:pt x="0" y="36"/>
                </a:cubicBezTo>
                <a:cubicBezTo>
                  <a:pt x="9" y="27"/>
                  <a:pt x="18" y="18"/>
                  <a:pt x="27" y="9"/>
                </a:cubicBezTo>
                <a:cubicBezTo>
                  <a:pt x="45" y="0"/>
                  <a:pt x="54" y="0"/>
                  <a:pt x="63" y="0"/>
                </a:cubicBezTo>
                <a:cubicBezTo>
                  <a:pt x="81" y="0"/>
                  <a:pt x="89" y="9"/>
                  <a:pt x="89" y="18"/>
                </a:cubicBezTo>
                <a:cubicBezTo>
                  <a:pt x="98" y="27"/>
                  <a:pt x="98" y="36"/>
                  <a:pt x="98" y="45"/>
                </a:cubicBezTo>
                <a:cubicBezTo>
                  <a:pt x="98" y="54"/>
                  <a:pt x="98" y="54"/>
                  <a:pt x="89" y="63"/>
                </a:cubicBezTo>
                <a:cubicBezTo>
                  <a:pt x="98" y="63"/>
                  <a:pt x="107" y="63"/>
                  <a:pt x="116" y="63"/>
                </a:cubicBezTo>
                <a:cubicBezTo>
                  <a:pt x="125" y="71"/>
                  <a:pt x="134" y="71"/>
                  <a:pt x="134" y="81"/>
                </a:cubicBezTo>
                <a:cubicBezTo>
                  <a:pt x="143" y="98"/>
                  <a:pt x="143" y="107"/>
                  <a:pt x="143" y="116"/>
                </a:cubicBezTo>
                <a:cubicBezTo>
                  <a:pt x="134" y="134"/>
                  <a:pt x="125" y="143"/>
                  <a:pt x="116" y="152"/>
                </a:cubicBezTo>
                <a:cubicBezTo>
                  <a:pt x="98" y="161"/>
                  <a:pt x="89" y="161"/>
                  <a:pt x="81" y="161"/>
                </a:cubicBezTo>
                <a:cubicBezTo>
                  <a:pt x="63" y="161"/>
                  <a:pt x="54" y="152"/>
                  <a:pt x="45" y="134"/>
                </a:cubicBezTo>
                <a:cubicBezTo>
                  <a:pt x="45" y="134"/>
                  <a:pt x="36" y="125"/>
                  <a:pt x="36" y="116"/>
                </a:cubicBezTo>
                <a:cubicBezTo>
                  <a:pt x="36" y="107"/>
                  <a:pt x="45" y="98"/>
                  <a:pt x="45" y="89"/>
                </a:cubicBezTo>
                <a:cubicBezTo>
                  <a:pt x="27" y="89"/>
                  <a:pt x="18" y="89"/>
                  <a:pt x="9" y="71"/>
                </a:cubicBezTo>
                <a:close/>
                <a:moveTo>
                  <a:pt x="116" y="89"/>
                </a:moveTo>
                <a:lnTo>
                  <a:pt x="116" y="89"/>
                </a:lnTo>
                <a:cubicBezTo>
                  <a:pt x="116" y="81"/>
                  <a:pt x="107" y="81"/>
                  <a:pt x="98" y="81"/>
                </a:cubicBezTo>
                <a:cubicBezTo>
                  <a:pt x="89" y="71"/>
                  <a:pt x="81" y="81"/>
                  <a:pt x="72" y="81"/>
                </a:cubicBezTo>
                <a:cubicBezTo>
                  <a:pt x="63" y="89"/>
                  <a:pt x="63" y="98"/>
                  <a:pt x="54" y="107"/>
                </a:cubicBezTo>
                <a:cubicBezTo>
                  <a:pt x="54" y="107"/>
                  <a:pt x="54" y="116"/>
                  <a:pt x="63" y="125"/>
                </a:cubicBezTo>
                <a:cubicBezTo>
                  <a:pt x="63" y="134"/>
                  <a:pt x="72" y="143"/>
                  <a:pt x="81" y="143"/>
                </a:cubicBezTo>
                <a:cubicBezTo>
                  <a:pt x="89" y="143"/>
                  <a:pt x="98" y="143"/>
                  <a:pt x="107" y="134"/>
                </a:cubicBezTo>
                <a:cubicBezTo>
                  <a:pt x="116" y="134"/>
                  <a:pt x="125" y="125"/>
                  <a:pt x="125" y="116"/>
                </a:cubicBezTo>
                <a:cubicBezTo>
                  <a:pt x="125" y="107"/>
                  <a:pt x="125" y="98"/>
                  <a:pt x="116" y="89"/>
                </a:cubicBezTo>
                <a:close/>
                <a:moveTo>
                  <a:pt x="81" y="27"/>
                </a:moveTo>
                <a:lnTo>
                  <a:pt x="81" y="27"/>
                </a:lnTo>
                <a:cubicBezTo>
                  <a:pt x="72" y="27"/>
                  <a:pt x="72" y="18"/>
                  <a:pt x="63" y="18"/>
                </a:cubicBezTo>
                <a:cubicBezTo>
                  <a:pt x="54" y="18"/>
                  <a:pt x="45" y="18"/>
                  <a:pt x="36" y="27"/>
                </a:cubicBezTo>
                <a:cubicBezTo>
                  <a:pt x="27" y="27"/>
                  <a:pt x="27" y="36"/>
                  <a:pt x="18" y="45"/>
                </a:cubicBezTo>
                <a:cubicBezTo>
                  <a:pt x="18" y="54"/>
                  <a:pt x="18" y="54"/>
                  <a:pt x="27" y="63"/>
                </a:cubicBezTo>
                <a:cubicBezTo>
                  <a:pt x="27" y="71"/>
                  <a:pt x="36" y="71"/>
                  <a:pt x="45" y="81"/>
                </a:cubicBezTo>
                <a:cubicBezTo>
                  <a:pt x="54" y="81"/>
                  <a:pt x="54" y="71"/>
                  <a:pt x="63" y="71"/>
                </a:cubicBezTo>
                <a:cubicBezTo>
                  <a:pt x="72" y="63"/>
                  <a:pt x="81" y="63"/>
                  <a:pt x="81" y="54"/>
                </a:cubicBezTo>
                <a:cubicBezTo>
                  <a:pt x="81" y="45"/>
                  <a:pt x="81" y="36"/>
                  <a:pt x="81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1">
            <a:extLst>
              <a:ext uri="{FF2B5EF4-FFF2-40B4-BE49-F238E27FC236}">
                <a16:creationId xmlns:a16="http://schemas.microsoft.com/office/drawing/2014/main" id="{A04C128F-2466-0C42-8B9C-1FB7710B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614" y="10873649"/>
            <a:ext cx="149172" cy="178044"/>
          </a:xfrm>
          <a:custGeom>
            <a:avLst/>
            <a:gdLst>
              <a:gd name="T0" fmla="*/ 107 w 135"/>
              <a:gd name="T1" fmla="*/ 133 h 161"/>
              <a:gd name="T2" fmla="*/ 107 w 135"/>
              <a:gd name="T3" fmla="*/ 133 h 161"/>
              <a:gd name="T4" fmla="*/ 116 w 135"/>
              <a:gd name="T5" fmla="*/ 106 h 161"/>
              <a:gd name="T6" fmla="*/ 98 w 135"/>
              <a:gd name="T7" fmla="*/ 71 h 161"/>
              <a:gd name="T8" fmla="*/ 90 w 135"/>
              <a:gd name="T9" fmla="*/ 89 h 161"/>
              <a:gd name="T10" fmla="*/ 80 w 135"/>
              <a:gd name="T11" fmla="*/ 98 h 161"/>
              <a:gd name="T12" fmla="*/ 45 w 135"/>
              <a:gd name="T13" fmla="*/ 106 h 161"/>
              <a:gd name="T14" fmla="*/ 9 w 135"/>
              <a:gd name="T15" fmla="*/ 89 h 161"/>
              <a:gd name="T16" fmla="*/ 0 w 135"/>
              <a:gd name="T17" fmla="*/ 44 h 161"/>
              <a:gd name="T18" fmla="*/ 27 w 135"/>
              <a:gd name="T19" fmla="*/ 18 h 161"/>
              <a:gd name="T20" fmla="*/ 72 w 135"/>
              <a:gd name="T21" fmla="*/ 9 h 161"/>
              <a:gd name="T22" fmla="*/ 107 w 135"/>
              <a:gd name="T23" fmla="*/ 53 h 161"/>
              <a:gd name="T24" fmla="*/ 134 w 135"/>
              <a:gd name="T25" fmla="*/ 115 h 161"/>
              <a:gd name="T26" fmla="*/ 107 w 135"/>
              <a:gd name="T27" fmla="*/ 151 h 161"/>
              <a:gd name="T28" fmla="*/ 80 w 135"/>
              <a:gd name="T29" fmla="*/ 160 h 161"/>
              <a:gd name="T30" fmla="*/ 54 w 135"/>
              <a:gd name="T31" fmla="*/ 142 h 161"/>
              <a:gd name="T32" fmla="*/ 63 w 135"/>
              <a:gd name="T33" fmla="*/ 133 h 161"/>
              <a:gd name="T34" fmla="*/ 107 w 135"/>
              <a:gd name="T35" fmla="*/ 133 h 161"/>
              <a:gd name="T36" fmla="*/ 27 w 135"/>
              <a:gd name="T37" fmla="*/ 71 h 161"/>
              <a:gd name="T38" fmla="*/ 27 w 135"/>
              <a:gd name="T39" fmla="*/ 71 h 161"/>
              <a:gd name="T40" fmla="*/ 45 w 135"/>
              <a:gd name="T41" fmla="*/ 89 h 161"/>
              <a:gd name="T42" fmla="*/ 72 w 135"/>
              <a:gd name="T43" fmla="*/ 89 h 161"/>
              <a:gd name="T44" fmla="*/ 90 w 135"/>
              <a:gd name="T45" fmla="*/ 62 h 161"/>
              <a:gd name="T46" fmla="*/ 80 w 135"/>
              <a:gd name="T47" fmla="*/ 44 h 161"/>
              <a:gd name="T48" fmla="*/ 63 w 135"/>
              <a:gd name="T49" fmla="*/ 26 h 161"/>
              <a:gd name="T50" fmla="*/ 36 w 135"/>
              <a:gd name="T51" fmla="*/ 26 h 161"/>
              <a:gd name="T52" fmla="*/ 18 w 135"/>
              <a:gd name="T53" fmla="*/ 53 h 161"/>
              <a:gd name="T54" fmla="*/ 27 w 135"/>
              <a:gd name="T55" fmla="*/ 7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61">
                <a:moveTo>
                  <a:pt x="107" y="133"/>
                </a:moveTo>
                <a:lnTo>
                  <a:pt x="107" y="133"/>
                </a:lnTo>
                <a:cubicBezTo>
                  <a:pt x="116" y="124"/>
                  <a:pt x="116" y="124"/>
                  <a:pt x="116" y="106"/>
                </a:cubicBezTo>
                <a:cubicBezTo>
                  <a:pt x="116" y="98"/>
                  <a:pt x="107" y="89"/>
                  <a:pt x="98" y="71"/>
                </a:cubicBezTo>
                <a:cubicBezTo>
                  <a:pt x="98" y="71"/>
                  <a:pt x="98" y="80"/>
                  <a:pt x="90" y="89"/>
                </a:cubicBezTo>
                <a:lnTo>
                  <a:pt x="80" y="98"/>
                </a:lnTo>
                <a:cubicBezTo>
                  <a:pt x="63" y="106"/>
                  <a:pt x="54" y="106"/>
                  <a:pt x="45" y="106"/>
                </a:cubicBezTo>
                <a:cubicBezTo>
                  <a:pt x="27" y="106"/>
                  <a:pt x="18" y="98"/>
                  <a:pt x="9" y="89"/>
                </a:cubicBezTo>
                <a:cubicBezTo>
                  <a:pt x="0" y="71"/>
                  <a:pt x="0" y="62"/>
                  <a:pt x="0" y="44"/>
                </a:cubicBezTo>
                <a:cubicBezTo>
                  <a:pt x="0" y="35"/>
                  <a:pt x="9" y="26"/>
                  <a:pt x="27" y="18"/>
                </a:cubicBezTo>
                <a:cubicBezTo>
                  <a:pt x="36" y="9"/>
                  <a:pt x="54" y="0"/>
                  <a:pt x="72" y="9"/>
                </a:cubicBezTo>
                <a:cubicBezTo>
                  <a:pt x="80" y="18"/>
                  <a:pt x="98" y="35"/>
                  <a:pt x="107" y="53"/>
                </a:cubicBezTo>
                <a:cubicBezTo>
                  <a:pt x="125" y="80"/>
                  <a:pt x="134" y="98"/>
                  <a:pt x="134" y="115"/>
                </a:cubicBezTo>
                <a:cubicBezTo>
                  <a:pt x="134" y="124"/>
                  <a:pt x="125" y="142"/>
                  <a:pt x="107" y="151"/>
                </a:cubicBezTo>
                <a:cubicBezTo>
                  <a:pt x="98" y="160"/>
                  <a:pt x="90" y="160"/>
                  <a:pt x="80" y="160"/>
                </a:cubicBezTo>
                <a:cubicBezTo>
                  <a:pt x="63" y="151"/>
                  <a:pt x="54" y="151"/>
                  <a:pt x="54" y="142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72" y="142"/>
                  <a:pt x="90" y="142"/>
                  <a:pt x="107" y="133"/>
                </a:cubicBezTo>
                <a:close/>
                <a:moveTo>
                  <a:pt x="27" y="71"/>
                </a:moveTo>
                <a:lnTo>
                  <a:pt x="27" y="71"/>
                </a:lnTo>
                <a:cubicBezTo>
                  <a:pt x="27" y="80"/>
                  <a:pt x="36" y="89"/>
                  <a:pt x="45" y="89"/>
                </a:cubicBezTo>
                <a:cubicBezTo>
                  <a:pt x="54" y="89"/>
                  <a:pt x="63" y="89"/>
                  <a:pt x="72" y="89"/>
                </a:cubicBezTo>
                <a:cubicBezTo>
                  <a:pt x="80" y="80"/>
                  <a:pt x="80" y="71"/>
                  <a:pt x="90" y="62"/>
                </a:cubicBezTo>
                <a:cubicBezTo>
                  <a:pt x="90" y="62"/>
                  <a:pt x="80" y="53"/>
                  <a:pt x="80" y="44"/>
                </a:cubicBezTo>
                <a:cubicBezTo>
                  <a:pt x="72" y="35"/>
                  <a:pt x="63" y="26"/>
                  <a:pt x="63" y="26"/>
                </a:cubicBezTo>
                <a:cubicBezTo>
                  <a:pt x="54" y="18"/>
                  <a:pt x="45" y="26"/>
                  <a:pt x="36" y="26"/>
                </a:cubicBezTo>
                <a:cubicBezTo>
                  <a:pt x="27" y="35"/>
                  <a:pt x="18" y="44"/>
                  <a:pt x="18" y="53"/>
                </a:cubicBezTo>
                <a:cubicBezTo>
                  <a:pt x="18" y="53"/>
                  <a:pt x="18" y="62"/>
                  <a:pt x="27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2">
            <a:extLst>
              <a:ext uri="{FF2B5EF4-FFF2-40B4-BE49-F238E27FC236}">
                <a16:creationId xmlns:a16="http://schemas.microsoft.com/office/drawing/2014/main" id="{B087DEA6-5A2A-8B4B-96E4-25652E06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727" y="10806281"/>
            <a:ext cx="149172" cy="178044"/>
          </a:xfrm>
          <a:custGeom>
            <a:avLst/>
            <a:gdLst>
              <a:gd name="T0" fmla="*/ 0 w 135"/>
              <a:gd name="T1" fmla="*/ 44 h 161"/>
              <a:gd name="T2" fmla="*/ 0 w 135"/>
              <a:gd name="T3" fmla="*/ 44 h 161"/>
              <a:gd name="T4" fmla="*/ 9 w 135"/>
              <a:gd name="T5" fmla="*/ 26 h 161"/>
              <a:gd name="T6" fmla="*/ 27 w 135"/>
              <a:gd name="T7" fmla="*/ 8 h 161"/>
              <a:gd name="T8" fmla="*/ 45 w 135"/>
              <a:gd name="T9" fmla="*/ 0 h 161"/>
              <a:gd name="T10" fmla="*/ 71 w 135"/>
              <a:gd name="T11" fmla="*/ 8 h 161"/>
              <a:gd name="T12" fmla="*/ 107 w 135"/>
              <a:gd name="T13" fmla="*/ 53 h 161"/>
              <a:gd name="T14" fmla="*/ 125 w 135"/>
              <a:gd name="T15" fmla="*/ 106 h 161"/>
              <a:gd name="T16" fmla="*/ 107 w 135"/>
              <a:gd name="T17" fmla="*/ 142 h 161"/>
              <a:gd name="T18" fmla="*/ 36 w 135"/>
              <a:gd name="T19" fmla="*/ 124 h 161"/>
              <a:gd name="T20" fmla="*/ 18 w 135"/>
              <a:gd name="T21" fmla="*/ 106 h 161"/>
              <a:gd name="T22" fmla="*/ 9 w 135"/>
              <a:gd name="T23" fmla="*/ 80 h 161"/>
              <a:gd name="T24" fmla="*/ 0 w 135"/>
              <a:gd name="T25" fmla="*/ 62 h 161"/>
              <a:gd name="T26" fmla="*/ 0 w 135"/>
              <a:gd name="T27" fmla="*/ 44 h 161"/>
              <a:gd name="T28" fmla="*/ 62 w 135"/>
              <a:gd name="T29" fmla="*/ 26 h 161"/>
              <a:gd name="T30" fmla="*/ 62 w 135"/>
              <a:gd name="T31" fmla="*/ 26 h 161"/>
              <a:gd name="T32" fmla="*/ 45 w 135"/>
              <a:gd name="T33" fmla="*/ 17 h 161"/>
              <a:gd name="T34" fmla="*/ 36 w 135"/>
              <a:gd name="T35" fmla="*/ 26 h 161"/>
              <a:gd name="T36" fmla="*/ 18 w 135"/>
              <a:gd name="T37" fmla="*/ 35 h 161"/>
              <a:gd name="T38" fmla="*/ 18 w 135"/>
              <a:gd name="T39" fmla="*/ 53 h 161"/>
              <a:gd name="T40" fmla="*/ 18 w 135"/>
              <a:gd name="T41" fmla="*/ 62 h 161"/>
              <a:gd name="T42" fmla="*/ 27 w 135"/>
              <a:gd name="T43" fmla="*/ 80 h 161"/>
              <a:gd name="T44" fmla="*/ 36 w 135"/>
              <a:gd name="T45" fmla="*/ 97 h 161"/>
              <a:gd name="T46" fmla="*/ 45 w 135"/>
              <a:gd name="T47" fmla="*/ 106 h 161"/>
              <a:gd name="T48" fmla="*/ 54 w 135"/>
              <a:gd name="T49" fmla="*/ 124 h 161"/>
              <a:gd name="T50" fmla="*/ 71 w 135"/>
              <a:gd name="T51" fmla="*/ 133 h 161"/>
              <a:gd name="T52" fmla="*/ 80 w 135"/>
              <a:gd name="T53" fmla="*/ 133 h 161"/>
              <a:gd name="T54" fmla="*/ 98 w 135"/>
              <a:gd name="T55" fmla="*/ 124 h 161"/>
              <a:gd name="T56" fmla="*/ 107 w 135"/>
              <a:gd name="T57" fmla="*/ 115 h 161"/>
              <a:gd name="T58" fmla="*/ 107 w 135"/>
              <a:gd name="T59" fmla="*/ 106 h 161"/>
              <a:gd name="T60" fmla="*/ 107 w 135"/>
              <a:gd name="T61" fmla="*/ 88 h 161"/>
              <a:gd name="T62" fmla="*/ 98 w 135"/>
              <a:gd name="T63" fmla="*/ 62 h 161"/>
              <a:gd name="T64" fmla="*/ 80 w 135"/>
              <a:gd name="T65" fmla="*/ 44 h 161"/>
              <a:gd name="T66" fmla="*/ 62 w 135"/>
              <a:gd name="T67" fmla="*/ 2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5" h="161">
                <a:moveTo>
                  <a:pt x="0" y="44"/>
                </a:moveTo>
                <a:lnTo>
                  <a:pt x="0" y="44"/>
                </a:lnTo>
                <a:cubicBezTo>
                  <a:pt x="0" y="35"/>
                  <a:pt x="0" y="35"/>
                  <a:pt x="9" y="26"/>
                </a:cubicBezTo>
                <a:cubicBezTo>
                  <a:pt x="9" y="17"/>
                  <a:pt x="18" y="17"/>
                  <a:pt x="27" y="8"/>
                </a:cubicBezTo>
                <a:cubicBezTo>
                  <a:pt x="27" y="8"/>
                  <a:pt x="36" y="0"/>
                  <a:pt x="45" y="0"/>
                </a:cubicBezTo>
                <a:cubicBezTo>
                  <a:pt x="54" y="0"/>
                  <a:pt x="62" y="0"/>
                  <a:pt x="71" y="8"/>
                </a:cubicBezTo>
                <a:cubicBezTo>
                  <a:pt x="80" y="17"/>
                  <a:pt x="98" y="26"/>
                  <a:pt x="107" y="53"/>
                </a:cubicBezTo>
                <a:cubicBezTo>
                  <a:pt x="125" y="71"/>
                  <a:pt x="134" y="97"/>
                  <a:pt x="125" y="106"/>
                </a:cubicBezTo>
                <a:cubicBezTo>
                  <a:pt x="125" y="124"/>
                  <a:pt x="116" y="133"/>
                  <a:pt x="107" y="142"/>
                </a:cubicBezTo>
                <a:cubicBezTo>
                  <a:pt x="80" y="160"/>
                  <a:pt x="54" y="151"/>
                  <a:pt x="36" y="124"/>
                </a:cubicBezTo>
                <a:cubicBezTo>
                  <a:pt x="27" y="115"/>
                  <a:pt x="27" y="115"/>
                  <a:pt x="18" y="106"/>
                </a:cubicBezTo>
                <a:cubicBezTo>
                  <a:pt x="18" y="97"/>
                  <a:pt x="9" y="88"/>
                  <a:pt x="9" y="80"/>
                </a:cubicBezTo>
                <a:cubicBezTo>
                  <a:pt x="0" y="80"/>
                  <a:pt x="0" y="71"/>
                  <a:pt x="0" y="62"/>
                </a:cubicBezTo>
                <a:cubicBezTo>
                  <a:pt x="0" y="53"/>
                  <a:pt x="0" y="44"/>
                  <a:pt x="0" y="44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62" y="26"/>
                  <a:pt x="54" y="17"/>
                  <a:pt x="45" y="17"/>
                </a:cubicBezTo>
                <a:cubicBezTo>
                  <a:pt x="45" y="17"/>
                  <a:pt x="36" y="17"/>
                  <a:pt x="36" y="26"/>
                </a:cubicBezTo>
                <a:cubicBezTo>
                  <a:pt x="27" y="26"/>
                  <a:pt x="27" y="35"/>
                  <a:pt x="18" y="35"/>
                </a:cubicBezTo>
                <a:cubicBezTo>
                  <a:pt x="18" y="44"/>
                  <a:pt x="18" y="44"/>
                  <a:pt x="18" y="53"/>
                </a:cubicBezTo>
                <a:lnTo>
                  <a:pt x="18" y="62"/>
                </a:lnTo>
                <a:cubicBezTo>
                  <a:pt x="18" y="71"/>
                  <a:pt x="27" y="71"/>
                  <a:pt x="27" y="80"/>
                </a:cubicBezTo>
                <a:cubicBezTo>
                  <a:pt x="27" y="80"/>
                  <a:pt x="27" y="88"/>
                  <a:pt x="36" y="97"/>
                </a:cubicBezTo>
                <a:lnTo>
                  <a:pt x="45" y="106"/>
                </a:lnTo>
                <a:cubicBezTo>
                  <a:pt x="45" y="115"/>
                  <a:pt x="54" y="115"/>
                  <a:pt x="54" y="124"/>
                </a:cubicBezTo>
                <a:cubicBezTo>
                  <a:pt x="62" y="124"/>
                  <a:pt x="62" y="133"/>
                  <a:pt x="71" y="133"/>
                </a:cubicBezTo>
                <a:lnTo>
                  <a:pt x="80" y="133"/>
                </a:lnTo>
                <a:cubicBezTo>
                  <a:pt x="89" y="133"/>
                  <a:pt x="89" y="133"/>
                  <a:pt x="98" y="124"/>
                </a:cubicBezTo>
                <a:cubicBezTo>
                  <a:pt x="98" y="124"/>
                  <a:pt x="107" y="124"/>
                  <a:pt x="107" y="115"/>
                </a:cubicBezTo>
                <a:lnTo>
                  <a:pt x="107" y="106"/>
                </a:lnTo>
                <a:cubicBezTo>
                  <a:pt x="107" y="97"/>
                  <a:pt x="107" y="97"/>
                  <a:pt x="107" y="88"/>
                </a:cubicBezTo>
                <a:cubicBezTo>
                  <a:pt x="107" y="80"/>
                  <a:pt x="98" y="71"/>
                  <a:pt x="98" y="62"/>
                </a:cubicBezTo>
                <a:cubicBezTo>
                  <a:pt x="89" y="53"/>
                  <a:pt x="80" y="44"/>
                  <a:pt x="80" y="44"/>
                </a:cubicBezTo>
                <a:cubicBezTo>
                  <a:pt x="71" y="35"/>
                  <a:pt x="71" y="26"/>
                  <a:pt x="62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3">
            <a:extLst>
              <a:ext uri="{FF2B5EF4-FFF2-40B4-BE49-F238E27FC236}">
                <a16:creationId xmlns:a16="http://schemas.microsoft.com/office/drawing/2014/main" id="{9B25D015-6E0B-7841-AB7B-112D51DA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778" y="10758160"/>
            <a:ext cx="115489" cy="144361"/>
          </a:xfrm>
          <a:custGeom>
            <a:avLst/>
            <a:gdLst>
              <a:gd name="T0" fmla="*/ 98 w 108"/>
              <a:gd name="T1" fmla="*/ 133 h 134"/>
              <a:gd name="T2" fmla="*/ 27 w 108"/>
              <a:gd name="T3" fmla="*/ 27 h 134"/>
              <a:gd name="T4" fmla="*/ 9 w 108"/>
              <a:gd name="T5" fmla="*/ 35 h 134"/>
              <a:gd name="T6" fmla="*/ 0 w 108"/>
              <a:gd name="T7" fmla="*/ 18 h 134"/>
              <a:gd name="T8" fmla="*/ 27 w 108"/>
              <a:gd name="T9" fmla="*/ 0 h 134"/>
              <a:gd name="T10" fmla="*/ 107 w 108"/>
              <a:gd name="T11" fmla="*/ 125 h 134"/>
              <a:gd name="T12" fmla="*/ 98 w 108"/>
              <a:gd name="T1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" h="134">
                <a:moveTo>
                  <a:pt x="98" y="133"/>
                </a:moveTo>
                <a:lnTo>
                  <a:pt x="27" y="27"/>
                </a:lnTo>
                <a:lnTo>
                  <a:pt x="9" y="35"/>
                </a:lnTo>
                <a:lnTo>
                  <a:pt x="0" y="18"/>
                </a:lnTo>
                <a:lnTo>
                  <a:pt x="27" y="0"/>
                </a:lnTo>
                <a:lnTo>
                  <a:pt x="107" y="125"/>
                </a:lnTo>
                <a:lnTo>
                  <a:pt x="98" y="1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4">
            <a:extLst>
              <a:ext uri="{FF2B5EF4-FFF2-40B4-BE49-F238E27FC236}">
                <a16:creationId xmlns:a16="http://schemas.microsoft.com/office/drawing/2014/main" id="{F9BB1480-5C9C-A34C-B8E1-2957549D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771" y="10700416"/>
            <a:ext cx="163609" cy="178044"/>
          </a:xfrm>
          <a:custGeom>
            <a:avLst/>
            <a:gdLst>
              <a:gd name="T0" fmla="*/ 63 w 151"/>
              <a:gd name="T1" fmla="*/ 160 h 161"/>
              <a:gd name="T2" fmla="*/ 63 w 151"/>
              <a:gd name="T3" fmla="*/ 160 h 161"/>
              <a:gd name="T4" fmla="*/ 63 w 151"/>
              <a:gd name="T5" fmla="*/ 151 h 161"/>
              <a:gd name="T6" fmla="*/ 63 w 151"/>
              <a:gd name="T7" fmla="*/ 133 h 161"/>
              <a:gd name="T8" fmla="*/ 71 w 151"/>
              <a:gd name="T9" fmla="*/ 106 h 161"/>
              <a:gd name="T10" fmla="*/ 71 w 151"/>
              <a:gd name="T11" fmla="*/ 88 h 161"/>
              <a:gd name="T12" fmla="*/ 80 w 151"/>
              <a:gd name="T13" fmla="*/ 71 h 161"/>
              <a:gd name="T14" fmla="*/ 80 w 151"/>
              <a:gd name="T15" fmla="*/ 62 h 161"/>
              <a:gd name="T16" fmla="*/ 71 w 151"/>
              <a:gd name="T17" fmla="*/ 26 h 161"/>
              <a:gd name="T18" fmla="*/ 54 w 151"/>
              <a:gd name="T19" fmla="*/ 17 h 161"/>
              <a:gd name="T20" fmla="*/ 36 w 151"/>
              <a:gd name="T21" fmla="*/ 17 h 161"/>
              <a:gd name="T22" fmla="*/ 18 w 151"/>
              <a:gd name="T23" fmla="*/ 35 h 161"/>
              <a:gd name="T24" fmla="*/ 27 w 151"/>
              <a:gd name="T25" fmla="*/ 62 h 161"/>
              <a:gd name="T26" fmla="*/ 9 w 151"/>
              <a:gd name="T27" fmla="*/ 71 h 161"/>
              <a:gd name="T28" fmla="*/ 0 w 151"/>
              <a:gd name="T29" fmla="*/ 35 h 161"/>
              <a:gd name="T30" fmla="*/ 27 w 151"/>
              <a:gd name="T31" fmla="*/ 8 h 161"/>
              <a:gd name="T32" fmla="*/ 63 w 151"/>
              <a:gd name="T33" fmla="*/ 0 h 161"/>
              <a:gd name="T34" fmla="*/ 89 w 151"/>
              <a:gd name="T35" fmla="*/ 17 h 161"/>
              <a:gd name="T36" fmla="*/ 98 w 151"/>
              <a:gd name="T37" fmla="*/ 80 h 161"/>
              <a:gd name="T38" fmla="*/ 89 w 151"/>
              <a:gd name="T39" fmla="*/ 98 h 161"/>
              <a:gd name="T40" fmla="*/ 80 w 151"/>
              <a:gd name="T41" fmla="*/ 133 h 161"/>
              <a:gd name="T42" fmla="*/ 142 w 151"/>
              <a:gd name="T43" fmla="*/ 98 h 161"/>
              <a:gd name="T44" fmla="*/ 150 w 151"/>
              <a:gd name="T45" fmla="*/ 106 h 161"/>
              <a:gd name="T46" fmla="*/ 63 w 151"/>
              <a:gd name="T4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1" h="161">
                <a:moveTo>
                  <a:pt x="63" y="160"/>
                </a:moveTo>
                <a:lnTo>
                  <a:pt x="63" y="160"/>
                </a:lnTo>
                <a:cubicBezTo>
                  <a:pt x="63" y="151"/>
                  <a:pt x="63" y="151"/>
                  <a:pt x="63" y="151"/>
                </a:cubicBezTo>
                <a:cubicBezTo>
                  <a:pt x="63" y="142"/>
                  <a:pt x="63" y="142"/>
                  <a:pt x="63" y="133"/>
                </a:cubicBezTo>
                <a:cubicBezTo>
                  <a:pt x="63" y="124"/>
                  <a:pt x="71" y="115"/>
                  <a:pt x="71" y="106"/>
                </a:cubicBezTo>
                <a:cubicBezTo>
                  <a:pt x="71" y="106"/>
                  <a:pt x="71" y="98"/>
                  <a:pt x="71" y="88"/>
                </a:cubicBezTo>
                <a:cubicBezTo>
                  <a:pt x="80" y="88"/>
                  <a:pt x="80" y="80"/>
                  <a:pt x="80" y="71"/>
                </a:cubicBezTo>
                <a:lnTo>
                  <a:pt x="80" y="62"/>
                </a:lnTo>
                <a:cubicBezTo>
                  <a:pt x="80" y="44"/>
                  <a:pt x="80" y="35"/>
                  <a:pt x="71" y="26"/>
                </a:cubicBezTo>
                <a:cubicBezTo>
                  <a:pt x="71" y="26"/>
                  <a:pt x="63" y="17"/>
                  <a:pt x="54" y="17"/>
                </a:cubicBezTo>
                <a:cubicBezTo>
                  <a:pt x="45" y="17"/>
                  <a:pt x="45" y="17"/>
                  <a:pt x="36" y="17"/>
                </a:cubicBezTo>
                <a:cubicBezTo>
                  <a:pt x="27" y="26"/>
                  <a:pt x="18" y="35"/>
                  <a:pt x="18" y="35"/>
                </a:cubicBezTo>
                <a:cubicBezTo>
                  <a:pt x="18" y="44"/>
                  <a:pt x="18" y="53"/>
                  <a:pt x="27" y="62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62"/>
                  <a:pt x="0" y="44"/>
                  <a:pt x="0" y="35"/>
                </a:cubicBezTo>
                <a:cubicBezTo>
                  <a:pt x="9" y="26"/>
                  <a:pt x="9" y="17"/>
                  <a:pt x="27" y="8"/>
                </a:cubicBezTo>
                <a:cubicBezTo>
                  <a:pt x="36" y="0"/>
                  <a:pt x="45" y="0"/>
                  <a:pt x="63" y="0"/>
                </a:cubicBezTo>
                <a:cubicBezTo>
                  <a:pt x="71" y="0"/>
                  <a:pt x="80" y="8"/>
                  <a:pt x="89" y="17"/>
                </a:cubicBezTo>
                <a:cubicBezTo>
                  <a:pt x="98" y="35"/>
                  <a:pt x="98" y="53"/>
                  <a:pt x="98" y="80"/>
                </a:cubicBezTo>
                <a:cubicBezTo>
                  <a:pt x="98" y="88"/>
                  <a:pt x="89" y="88"/>
                  <a:pt x="89" y="98"/>
                </a:cubicBezTo>
                <a:cubicBezTo>
                  <a:pt x="89" y="106"/>
                  <a:pt x="89" y="124"/>
                  <a:pt x="80" y="133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50" y="106"/>
                  <a:pt x="150" y="106"/>
                  <a:pt x="150" y="106"/>
                </a:cubicBezTo>
                <a:lnTo>
                  <a:pt x="63" y="1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5">
            <a:extLst>
              <a:ext uri="{FF2B5EF4-FFF2-40B4-BE49-F238E27FC236}">
                <a16:creationId xmlns:a16="http://schemas.microsoft.com/office/drawing/2014/main" id="{499ED4CA-7CFC-B644-957A-A28AB26B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380" y="10580113"/>
            <a:ext cx="158799" cy="178047"/>
          </a:xfrm>
          <a:custGeom>
            <a:avLst/>
            <a:gdLst>
              <a:gd name="T0" fmla="*/ 0 w 144"/>
              <a:gd name="T1" fmla="*/ 44 h 161"/>
              <a:gd name="T2" fmla="*/ 0 w 144"/>
              <a:gd name="T3" fmla="*/ 44 h 161"/>
              <a:gd name="T4" fmla="*/ 27 w 144"/>
              <a:gd name="T5" fmla="*/ 17 h 161"/>
              <a:gd name="T6" fmla="*/ 63 w 144"/>
              <a:gd name="T7" fmla="*/ 9 h 161"/>
              <a:gd name="T8" fmla="*/ 90 w 144"/>
              <a:gd name="T9" fmla="*/ 27 h 161"/>
              <a:gd name="T10" fmla="*/ 90 w 144"/>
              <a:gd name="T11" fmla="*/ 44 h 161"/>
              <a:gd name="T12" fmla="*/ 90 w 144"/>
              <a:gd name="T13" fmla="*/ 62 h 161"/>
              <a:gd name="T14" fmla="*/ 90 w 144"/>
              <a:gd name="T15" fmla="*/ 71 h 161"/>
              <a:gd name="T16" fmla="*/ 107 w 144"/>
              <a:gd name="T17" fmla="*/ 71 h 161"/>
              <a:gd name="T18" fmla="*/ 134 w 144"/>
              <a:gd name="T19" fmla="*/ 89 h 161"/>
              <a:gd name="T20" fmla="*/ 134 w 144"/>
              <a:gd name="T21" fmla="*/ 115 h 161"/>
              <a:gd name="T22" fmla="*/ 116 w 144"/>
              <a:gd name="T23" fmla="*/ 151 h 161"/>
              <a:gd name="T24" fmla="*/ 80 w 144"/>
              <a:gd name="T25" fmla="*/ 160 h 161"/>
              <a:gd name="T26" fmla="*/ 45 w 144"/>
              <a:gd name="T27" fmla="*/ 142 h 161"/>
              <a:gd name="T28" fmla="*/ 63 w 144"/>
              <a:gd name="T29" fmla="*/ 133 h 161"/>
              <a:gd name="T30" fmla="*/ 80 w 144"/>
              <a:gd name="T31" fmla="*/ 142 h 161"/>
              <a:gd name="T32" fmla="*/ 107 w 144"/>
              <a:gd name="T33" fmla="*/ 133 h 161"/>
              <a:gd name="T34" fmla="*/ 116 w 144"/>
              <a:gd name="T35" fmla="*/ 115 h 161"/>
              <a:gd name="T36" fmla="*/ 116 w 144"/>
              <a:gd name="T37" fmla="*/ 98 h 161"/>
              <a:gd name="T38" fmla="*/ 90 w 144"/>
              <a:gd name="T39" fmla="*/ 80 h 161"/>
              <a:gd name="T40" fmla="*/ 63 w 144"/>
              <a:gd name="T41" fmla="*/ 89 h 161"/>
              <a:gd name="T42" fmla="*/ 63 w 144"/>
              <a:gd name="T43" fmla="*/ 98 h 161"/>
              <a:gd name="T44" fmla="*/ 54 w 144"/>
              <a:gd name="T45" fmla="*/ 80 h 161"/>
              <a:gd name="T46" fmla="*/ 54 w 144"/>
              <a:gd name="T47" fmla="*/ 80 h 161"/>
              <a:gd name="T48" fmla="*/ 72 w 144"/>
              <a:gd name="T49" fmla="*/ 35 h 161"/>
              <a:gd name="T50" fmla="*/ 54 w 144"/>
              <a:gd name="T51" fmla="*/ 27 h 161"/>
              <a:gd name="T52" fmla="*/ 36 w 144"/>
              <a:gd name="T53" fmla="*/ 27 h 161"/>
              <a:gd name="T54" fmla="*/ 18 w 144"/>
              <a:gd name="T55" fmla="*/ 44 h 161"/>
              <a:gd name="T56" fmla="*/ 27 w 144"/>
              <a:gd name="T57" fmla="*/ 62 h 161"/>
              <a:gd name="T58" fmla="*/ 9 w 144"/>
              <a:gd name="T59" fmla="*/ 71 h 161"/>
              <a:gd name="T60" fmla="*/ 0 w 144"/>
              <a:gd name="T61" fmla="*/ 4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" h="161">
                <a:moveTo>
                  <a:pt x="0" y="44"/>
                </a:moveTo>
                <a:lnTo>
                  <a:pt x="0" y="44"/>
                </a:lnTo>
                <a:cubicBezTo>
                  <a:pt x="9" y="27"/>
                  <a:pt x="18" y="17"/>
                  <a:pt x="27" y="17"/>
                </a:cubicBezTo>
                <a:cubicBezTo>
                  <a:pt x="36" y="9"/>
                  <a:pt x="54" y="0"/>
                  <a:pt x="63" y="9"/>
                </a:cubicBezTo>
                <a:cubicBezTo>
                  <a:pt x="72" y="9"/>
                  <a:pt x="80" y="17"/>
                  <a:pt x="90" y="27"/>
                </a:cubicBezTo>
                <a:cubicBezTo>
                  <a:pt x="90" y="27"/>
                  <a:pt x="98" y="35"/>
                  <a:pt x="90" y="44"/>
                </a:cubicBezTo>
                <a:cubicBezTo>
                  <a:pt x="90" y="53"/>
                  <a:pt x="90" y="62"/>
                  <a:pt x="90" y="62"/>
                </a:cubicBezTo>
                <a:cubicBezTo>
                  <a:pt x="90" y="71"/>
                  <a:pt x="90" y="71"/>
                  <a:pt x="90" y="71"/>
                </a:cubicBezTo>
                <a:cubicBezTo>
                  <a:pt x="98" y="62"/>
                  <a:pt x="98" y="62"/>
                  <a:pt x="107" y="71"/>
                </a:cubicBezTo>
                <a:cubicBezTo>
                  <a:pt x="116" y="71"/>
                  <a:pt x="125" y="80"/>
                  <a:pt x="134" y="89"/>
                </a:cubicBezTo>
                <a:cubicBezTo>
                  <a:pt x="134" y="98"/>
                  <a:pt x="143" y="107"/>
                  <a:pt x="134" y="115"/>
                </a:cubicBezTo>
                <a:cubicBezTo>
                  <a:pt x="134" y="133"/>
                  <a:pt x="125" y="142"/>
                  <a:pt x="116" y="151"/>
                </a:cubicBezTo>
                <a:cubicBezTo>
                  <a:pt x="98" y="160"/>
                  <a:pt x="90" y="160"/>
                  <a:pt x="80" y="160"/>
                </a:cubicBezTo>
                <a:cubicBezTo>
                  <a:pt x="63" y="160"/>
                  <a:pt x="54" y="151"/>
                  <a:pt x="45" y="142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3" y="133"/>
                  <a:pt x="72" y="142"/>
                  <a:pt x="80" y="142"/>
                </a:cubicBezTo>
                <a:cubicBezTo>
                  <a:pt x="90" y="142"/>
                  <a:pt x="98" y="142"/>
                  <a:pt x="107" y="133"/>
                </a:cubicBezTo>
                <a:cubicBezTo>
                  <a:pt x="116" y="133"/>
                  <a:pt x="116" y="124"/>
                  <a:pt x="116" y="115"/>
                </a:cubicBezTo>
                <a:cubicBezTo>
                  <a:pt x="116" y="107"/>
                  <a:pt x="116" y="98"/>
                  <a:pt x="116" y="98"/>
                </a:cubicBezTo>
                <a:cubicBezTo>
                  <a:pt x="107" y="89"/>
                  <a:pt x="98" y="80"/>
                  <a:pt x="90" y="80"/>
                </a:cubicBezTo>
                <a:cubicBezTo>
                  <a:pt x="80" y="80"/>
                  <a:pt x="72" y="80"/>
                  <a:pt x="63" y="89"/>
                </a:cubicBezTo>
                <a:cubicBezTo>
                  <a:pt x="63" y="98"/>
                  <a:pt x="63" y="98"/>
                  <a:pt x="63" y="98"/>
                </a:cubicBezTo>
                <a:cubicBezTo>
                  <a:pt x="54" y="80"/>
                  <a:pt x="54" y="80"/>
                  <a:pt x="54" y="80"/>
                </a:cubicBezTo>
                <a:lnTo>
                  <a:pt x="54" y="80"/>
                </a:lnTo>
                <a:cubicBezTo>
                  <a:pt x="80" y="62"/>
                  <a:pt x="80" y="44"/>
                  <a:pt x="72" y="35"/>
                </a:cubicBezTo>
                <a:cubicBezTo>
                  <a:pt x="72" y="27"/>
                  <a:pt x="63" y="27"/>
                  <a:pt x="54" y="27"/>
                </a:cubicBezTo>
                <a:cubicBezTo>
                  <a:pt x="54" y="17"/>
                  <a:pt x="45" y="27"/>
                  <a:pt x="36" y="27"/>
                </a:cubicBezTo>
                <a:cubicBezTo>
                  <a:pt x="27" y="35"/>
                  <a:pt x="27" y="35"/>
                  <a:pt x="18" y="44"/>
                </a:cubicBezTo>
                <a:cubicBezTo>
                  <a:pt x="18" y="53"/>
                  <a:pt x="18" y="53"/>
                  <a:pt x="27" y="62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62"/>
                  <a:pt x="0" y="53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6">
            <a:extLst>
              <a:ext uri="{FF2B5EF4-FFF2-40B4-BE49-F238E27FC236}">
                <a16:creationId xmlns:a16="http://schemas.microsoft.com/office/drawing/2014/main" id="{C3AE7B4F-DDA7-054E-AC9F-05577A86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5365" y="10503121"/>
            <a:ext cx="115489" cy="163609"/>
          </a:xfrm>
          <a:custGeom>
            <a:avLst/>
            <a:gdLst>
              <a:gd name="T0" fmla="*/ 98 w 108"/>
              <a:gd name="T1" fmla="*/ 142 h 152"/>
              <a:gd name="T2" fmla="*/ 80 w 108"/>
              <a:gd name="T3" fmla="*/ 115 h 152"/>
              <a:gd name="T4" fmla="*/ 9 w 108"/>
              <a:gd name="T5" fmla="*/ 151 h 152"/>
              <a:gd name="T6" fmla="*/ 0 w 108"/>
              <a:gd name="T7" fmla="*/ 142 h 152"/>
              <a:gd name="T8" fmla="*/ 9 w 108"/>
              <a:gd name="T9" fmla="*/ 17 h 152"/>
              <a:gd name="T10" fmla="*/ 27 w 108"/>
              <a:gd name="T11" fmla="*/ 0 h 152"/>
              <a:gd name="T12" fmla="*/ 80 w 108"/>
              <a:gd name="T13" fmla="*/ 88 h 152"/>
              <a:gd name="T14" fmla="*/ 98 w 108"/>
              <a:gd name="T15" fmla="*/ 80 h 152"/>
              <a:gd name="T16" fmla="*/ 107 w 108"/>
              <a:gd name="T17" fmla="*/ 88 h 152"/>
              <a:gd name="T18" fmla="*/ 89 w 108"/>
              <a:gd name="T19" fmla="*/ 106 h 152"/>
              <a:gd name="T20" fmla="*/ 107 w 108"/>
              <a:gd name="T21" fmla="*/ 133 h 152"/>
              <a:gd name="T22" fmla="*/ 98 w 108"/>
              <a:gd name="T23" fmla="*/ 142 h 152"/>
              <a:gd name="T24" fmla="*/ 71 w 108"/>
              <a:gd name="T25" fmla="*/ 98 h 152"/>
              <a:gd name="T26" fmla="*/ 27 w 108"/>
              <a:gd name="T27" fmla="*/ 26 h 152"/>
              <a:gd name="T28" fmla="*/ 18 w 108"/>
              <a:gd name="T29" fmla="*/ 124 h 152"/>
              <a:gd name="T30" fmla="*/ 71 w 108"/>
              <a:gd name="T31" fmla="*/ 9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152">
                <a:moveTo>
                  <a:pt x="98" y="142"/>
                </a:moveTo>
                <a:lnTo>
                  <a:pt x="80" y="115"/>
                </a:lnTo>
                <a:lnTo>
                  <a:pt x="9" y="151"/>
                </a:lnTo>
                <a:lnTo>
                  <a:pt x="0" y="142"/>
                </a:lnTo>
                <a:lnTo>
                  <a:pt x="9" y="17"/>
                </a:lnTo>
                <a:lnTo>
                  <a:pt x="27" y="0"/>
                </a:lnTo>
                <a:lnTo>
                  <a:pt x="80" y="88"/>
                </a:lnTo>
                <a:lnTo>
                  <a:pt x="98" y="80"/>
                </a:lnTo>
                <a:lnTo>
                  <a:pt x="107" y="88"/>
                </a:lnTo>
                <a:lnTo>
                  <a:pt x="89" y="106"/>
                </a:lnTo>
                <a:lnTo>
                  <a:pt x="107" y="133"/>
                </a:lnTo>
                <a:lnTo>
                  <a:pt x="98" y="142"/>
                </a:lnTo>
                <a:close/>
                <a:moveTo>
                  <a:pt x="71" y="98"/>
                </a:moveTo>
                <a:lnTo>
                  <a:pt x="27" y="26"/>
                </a:lnTo>
                <a:lnTo>
                  <a:pt x="18" y="124"/>
                </a:lnTo>
                <a:lnTo>
                  <a:pt x="71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7">
            <a:extLst>
              <a:ext uri="{FF2B5EF4-FFF2-40B4-BE49-F238E27FC236}">
                <a16:creationId xmlns:a16="http://schemas.microsoft.com/office/drawing/2014/main" id="{08103688-78A0-9346-8DE6-AC8C4C7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734" y="10426128"/>
            <a:ext cx="163609" cy="173233"/>
          </a:xfrm>
          <a:custGeom>
            <a:avLst/>
            <a:gdLst>
              <a:gd name="T0" fmla="*/ 0 w 152"/>
              <a:gd name="T1" fmla="*/ 44 h 160"/>
              <a:gd name="T2" fmla="*/ 0 w 152"/>
              <a:gd name="T3" fmla="*/ 44 h 160"/>
              <a:gd name="T4" fmla="*/ 80 w 152"/>
              <a:gd name="T5" fmla="*/ 0 h 160"/>
              <a:gd name="T6" fmla="*/ 89 w 152"/>
              <a:gd name="T7" fmla="*/ 17 h 160"/>
              <a:gd name="T8" fmla="*/ 27 w 152"/>
              <a:gd name="T9" fmla="*/ 53 h 160"/>
              <a:gd name="T10" fmla="*/ 53 w 152"/>
              <a:gd name="T11" fmla="*/ 97 h 160"/>
              <a:gd name="T12" fmla="*/ 63 w 152"/>
              <a:gd name="T13" fmla="*/ 80 h 160"/>
              <a:gd name="T14" fmla="*/ 71 w 152"/>
              <a:gd name="T15" fmla="*/ 62 h 160"/>
              <a:gd name="T16" fmla="*/ 98 w 152"/>
              <a:gd name="T17" fmla="*/ 53 h 160"/>
              <a:gd name="T18" fmla="*/ 116 w 152"/>
              <a:gd name="T19" fmla="*/ 53 h 160"/>
              <a:gd name="T20" fmla="*/ 143 w 152"/>
              <a:gd name="T21" fmla="*/ 80 h 160"/>
              <a:gd name="T22" fmla="*/ 151 w 152"/>
              <a:gd name="T23" fmla="*/ 124 h 160"/>
              <a:gd name="T24" fmla="*/ 125 w 152"/>
              <a:gd name="T25" fmla="*/ 151 h 160"/>
              <a:gd name="T26" fmla="*/ 89 w 152"/>
              <a:gd name="T27" fmla="*/ 159 h 160"/>
              <a:gd name="T28" fmla="*/ 63 w 152"/>
              <a:gd name="T29" fmla="*/ 142 h 160"/>
              <a:gd name="T30" fmla="*/ 80 w 152"/>
              <a:gd name="T31" fmla="*/ 133 h 160"/>
              <a:gd name="T32" fmla="*/ 98 w 152"/>
              <a:gd name="T33" fmla="*/ 142 h 160"/>
              <a:gd name="T34" fmla="*/ 116 w 152"/>
              <a:gd name="T35" fmla="*/ 142 h 160"/>
              <a:gd name="T36" fmla="*/ 134 w 152"/>
              <a:gd name="T37" fmla="*/ 115 h 160"/>
              <a:gd name="T38" fmla="*/ 125 w 152"/>
              <a:gd name="T39" fmla="*/ 88 h 160"/>
              <a:gd name="T40" fmla="*/ 107 w 152"/>
              <a:gd name="T41" fmla="*/ 71 h 160"/>
              <a:gd name="T42" fmla="*/ 80 w 152"/>
              <a:gd name="T43" fmla="*/ 80 h 160"/>
              <a:gd name="T44" fmla="*/ 63 w 152"/>
              <a:gd name="T45" fmla="*/ 88 h 160"/>
              <a:gd name="T46" fmla="*/ 63 w 152"/>
              <a:gd name="T47" fmla="*/ 115 h 160"/>
              <a:gd name="T48" fmla="*/ 53 w 152"/>
              <a:gd name="T49" fmla="*/ 124 h 160"/>
              <a:gd name="T50" fmla="*/ 0 w 152"/>
              <a:gd name="T51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60">
                <a:moveTo>
                  <a:pt x="0" y="44"/>
                </a:moveTo>
                <a:lnTo>
                  <a:pt x="0" y="44"/>
                </a:lnTo>
                <a:cubicBezTo>
                  <a:pt x="80" y="0"/>
                  <a:pt x="80" y="0"/>
                  <a:pt x="80" y="0"/>
                </a:cubicBezTo>
                <a:cubicBezTo>
                  <a:pt x="89" y="17"/>
                  <a:pt x="89" y="17"/>
                  <a:pt x="89" y="17"/>
                </a:cubicBezTo>
                <a:cubicBezTo>
                  <a:pt x="27" y="53"/>
                  <a:pt x="27" y="53"/>
                  <a:pt x="27" y="53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88"/>
                  <a:pt x="53" y="80"/>
                  <a:pt x="63" y="80"/>
                </a:cubicBezTo>
                <a:cubicBezTo>
                  <a:pt x="63" y="71"/>
                  <a:pt x="71" y="62"/>
                  <a:pt x="71" y="62"/>
                </a:cubicBezTo>
                <a:cubicBezTo>
                  <a:pt x="80" y="53"/>
                  <a:pt x="89" y="53"/>
                  <a:pt x="98" y="53"/>
                </a:cubicBezTo>
                <a:cubicBezTo>
                  <a:pt x="98" y="53"/>
                  <a:pt x="107" y="53"/>
                  <a:pt x="116" y="53"/>
                </a:cubicBezTo>
                <a:cubicBezTo>
                  <a:pt x="125" y="62"/>
                  <a:pt x="134" y="71"/>
                  <a:pt x="143" y="80"/>
                </a:cubicBezTo>
                <a:cubicBezTo>
                  <a:pt x="151" y="97"/>
                  <a:pt x="151" y="106"/>
                  <a:pt x="151" y="124"/>
                </a:cubicBezTo>
                <a:cubicBezTo>
                  <a:pt x="151" y="133"/>
                  <a:pt x="143" y="142"/>
                  <a:pt x="125" y="151"/>
                </a:cubicBezTo>
                <a:cubicBezTo>
                  <a:pt x="116" y="159"/>
                  <a:pt x="107" y="159"/>
                  <a:pt x="89" y="159"/>
                </a:cubicBezTo>
                <a:cubicBezTo>
                  <a:pt x="80" y="159"/>
                  <a:pt x="71" y="151"/>
                  <a:pt x="63" y="142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80" y="142"/>
                  <a:pt x="89" y="142"/>
                  <a:pt x="98" y="142"/>
                </a:cubicBezTo>
                <a:cubicBezTo>
                  <a:pt x="107" y="142"/>
                  <a:pt x="116" y="142"/>
                  <a:pt x="116" y="142"/>
                </a:cubicBezTo>
                <a:cubicBezTo>
                  <a:pt x="125" y="133"/>
                  <a:pt x="134" y="124"/>
                  <a:pt x="134" y="115"/>
                </a:cubicBezTo>
                <a:cubicBezTo>
                  <a:pt x="134" y="106"/>
                  <a:pt x="134" y="97"/>
                  <a:pt x="125" y="88"/>
                </a:cubicBezTo>
                <a:cubicBezTo>
                  <a:pt x="125" y="80"/>
                  <a:pt x="116" y="71"/>
                  <a:pt x="107" y="71"/>
                </a:cubicBezTo>
                <a:cubicBezTo>
                  <a:pt x="98" y="71"/>
                  <a:pt x="89" y="71"/>
                  <a:pt x="80" y="80"/>
                </a:cubicBezTo>
                <a:cubicBezTo>
                  <a:pt x="71" y="80"/>
                  <a:pt x="71" y="88"/>
                  <a:pt x="63" y="88"/>
                </a:cubicBezTo>
                <a:cubicBezTo>
                  <a:pt x="63" y="97"/>
                  <a:pt x="63" y="106"/>
                  <a:pt x="63" y="115"/>
                </a:cubicBezTo>
                <a:cubicBezTo>
                  <a:pt x="53" y="124"/>
                  <a:pt x="53" y="124"/>
                  <a:pt x="53" y="124"/>
                </a:cubicBezTo>
                <a:lnTo>
                  <a:pt x="0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88">
            <a:extLst>
              <a:ext uri="{FF2B5EF4-FFF2-40B4-BE49-F238E27FC236}">
                <a16:creationId xmlns:a16="http://schemas.microsoft.com/office/drawing/2014/main" id="{66BFBC2D-D855-F44E-8256-75FBE12D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909" y="10358759"/>
            <a:ext cx="144361" cy="178047"/>
          </a:xfrm>
          <a:custGeom>
            <a:avLst/>
            <a:gdLst>
              <a:gd name="T0" fmla="*/ 35 w 134"/>
              <a:gd name="T1" fmla="*/ 27 h 161"/>
              <a:gd name="T2" fmla="*/ 35 w 134"/>
              <a:gd name="T3" fmla="*/ 27 h 161"/>
              <a:gd name="T4" fmla="*/ 17 w 134"/>
              <a:gd name="T5" fmla="*/ 54 h 161"/>
              <a:gd name="T6" fmla="*/ 35 w 134"/>
              <a:gd name="T7" fmla="*/ 98 h 161"/>
              <a:gd name="T8" fmla="*/ 35 w 134"/>
              <a:gd name="T9" fmla="*/ 71 h 161"/>
              <a:gd name="T10" fmla="*/ 53 w 134"/>
              <a:gd name="T11" fmla="*/ 54 h 161"/>
              <a:gd name="T12" fmla="*/ 88 w 134"/>
              <a:gd name="T13" fmla="*/ 54 h 161"/>
              <a:gd name="T14" fmla="*/ 124 w 134"/>
              <a:gd name="T15" fmla="*/ 71 h 161"/>
              <a:gd name="T16" fmla="*/ 133 w 134"/>
              <a:gd name="T17" fmla="*/ 116 h 161"/>
              <a:gd name="T18" fmla="*/ 106 w 134"/>
              <a:gd name="T19" fmla="*/ 143 h 161"/>
              <a:gd name="T20" fmla="*/ 53 w 134"/>
              <a:gd name="T21" fmla="*/ 143 h 161"/>
              <a:gd name="T22" fmla="*/ 17 w 134"/>
              <a:gd name="T23" fmla="*/ 98 h 161"/>
              <a:gd name="T24" fmla="*/ 0 w 134"/>
              <a:gd name="T25" fmla="*/ 45 h 161"/>
              <a:gd name="T26" fmla="*/ 26 w 134"/>
              <a:gd name="T27" fmla="*/ 9 h 161"/>
              <a:gd name="T28" fmla="*/ 53 w 134"/>
              <a:gd name="T29" fmla="*/ 0 h 161"/>
              <a:gd name="T30" fmla="*/ 80 w 134"/>
              <a:gd name="T31" fmla="*/ 18 h 161"/>
              <a:gd name="T32" fmla="*/ 62 w 134"/>
              <a:gd name="T33" fmla="*/ 27 h 161"/>
              <a:gd name="T34" fmla="*/ 53 w 134"/>
              <a:gd name="T35" fmla="*/ 18 h 161"/>
              <a:gd name="T36" fmla="*/ 35 w 134"/>
              <a:gd name="T37" fmla="*/ 27 h 161"/>
              <a:gd name="T38" fmla="*/ 106 w 134"/>
              <a:gd name="T39" fmla="*/ 80 h 161"/>
              <a:gd name="T40" fmla="*/ 106 w 134"/>
              <a:gd name="T41" fmla="*/ 80 h 161"/>
              <a:gd name="T42" fmla="*/ 88 w 134"/>
              <a:gd name="T43" fmla="*/ 63 h 161"/>
              <a:gd name="T44" fmla="*/ 62 w 134"/>
              <a:gd name="T45" fmla="*/ 71 h 161"/>
              <a:gd name="T46" fmla="*/ 44 w 134"/>
              <a:gd name="T47" fmla="*/ 89 h 161"/>
              <a:gd name="T48" fmla="*/ 53 w 134"/>
              <a:gd name="T49" fmla="*/ 116 h 161"/>
              <a:gd name="T50" fmla="*/ 71 w 134"/>
              <a:gd name="T51" fmla="*/ 134 h 161"/>
              <a:gd name="T52" fmla="*/ 97 w 134"/>
              <a:gd name="T53" fmla="*/ 134 h 161"/>
              <a:gd name="T54" fmla="*/ 115 w 134"/>
              <a:gd name="T55" fmla="*/ 107 h 161"/>
              <a:gd name="T56" fmla="*/ 106 w 134"/>
              <a:gd name="T57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161">
                <a:moveTo>
                  <a:pt x="35" y="27"/>
                </a:moveTo>
                <a:lnTo>
                  <a:pt x="35" y="27"/>
                </a:lnTo>
                <a:cubicBezTo>
                  <a:pt x="17" y="27"/>
                  <a:pt x="17" y="36"/>
                  <a:pt x="17" y="54"/>
                </a:cubicBezTo>
                <a:cubicBezTo>
                  <a:pt x="17" y="63"/>
                  <a:pt x="17" y="80"/>
                  <a:pt x="35" y="98"/>
                </a:cubicBezTo>
                <a:cubicBezTo>
                  <a:pt x="35" y="89"/>
                  <a:pt x="35" y="80"/>
                  <a:pt x="35" y="71"/>
                </a:cubicBezTo>
                <a:cubicBezTo>
                  <a:pt x="44" y="63"/>
                  <a:pt x="44" y="63"/>
                  <a:pt x="53" y="54"/>
                </a:cubicBezTo>
                <a:cubicBezTo>
                  <a:pt x="71" y="45"/>
                  <a:pt x="80" y="45"/>
                  <a:pt x="88" y="54"/>
                </a:cubicBezTo>
                <a:cubicBezTo>
                  <a:pt x="106" y="54"/>
                  <a:pt x="115" y="63"/>
                  <a:pt x="124" y="71"/>
                </a:cubicBezTo>
                <a:cubicBezTo>
                  <a:pt x="133" y="89"/>
                  <a:pt x="133" y="98"/>
                  <a:pt x="133" y="116"/>
                </a:cubicBezTo>
                <a:cubicBezTo>
                  <a:pt x="133" y="125"/>
                  <a:pt x="124" y="134"/>
                  <a:pt x="106" y="143"/>
                </a:cubicBezTo>
                <a:cubicBezTo>
                  <a:pt x="88" y="160"/>
                  <a:pt x="71" y="160"/>
                  <a:pt x="53" y="143"/>
                </a:cubicBezTo>
                <a:cubicBezTo>
                  <a:pt x="35" y="134"/>
                  <a:pt x="26" y="116"/>
                  <a:pt x="17" y="98"/>
                </a:cubicBezTo>
                <a:cubicBezTo>
                  <a:pt x="9" y="80"/>
                  <a:pt x="0" y="63"/>
                  <a:pt x="0" y="45"/>
                </a:cubicBezTo>
                <a:cubicBezTo>
                  <a:pt x="0" y="36"/>
                  <a:pt x="9" y="18"/>
                  <a:pt x="26" y="9"/>
                </a:cubicBezTo>
                <a:cubicBezTo>
                  <a:pt x="35" y="0"/>
                  <a:pt x="44" y="0"/>
                  <a:pt x="53" y="0"/>
                </a:cubicBezTo>
                <a:cubicBezTo>
                  <a:pt x="62" y="9"/>
                  <a:pt x="71" y="9"/>
                  <a:pt x="80" y="18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18"/>
                  <a:pt x="53" y="18"/>
                  <a:pt x="53" y="18"/>
                </a:cubicBezTo>
                <a:cubicBezTo>
                  <a:pt x="44" y="18"/>
                  <a:pt x="35" y="18"/>
                  <a:pt x="35" y="27"/>
                </a:cubicBezTo>
                <a:close/>
                <a:moveTo>
                  <a:pt x="106" y="80"/>
                </a:moveTo>
                <a:lnTo>
                  <a:pt x="106" y="80"/>
                </a:lnTo>
                <a:cubicBezTo>
                  <a:pt x="97" y="71"/>
                  <a:pt x="97" y="71"/>
                  <a:pt x="88" y="63"/>
                </a:cubicBezTo>
                <a:cubicBezTo>
                  <a:pt x="80" y="63"/>
                  <a:pt x="71" y="63"/>
                  <a:pt x="62" y="71"/>
                </a:cubicBezTo>
                <a:cubicBezTo>
                  <a:pt x="53" y="80"/>
                  <a:pt x="44" y="80"/>
                  <a:pt x="44" y="89"/>
                </a:cubicBezTo>
                <a:cubicBezTo>
                  <a:pt x="44" y="98"/>
                  <a:pt x="44" y="107"/>
                  <a:pt x="53" y="116"/>
                </a:cubicBezTo>
                <a:cubicBezTo>
                  <a:pt x="53" y="125"/>
                  <a:pt x="62" y="134"/>
                  <a:pt x="71" y="134"/>
                </a:cubicBezTo>
                <a:cubicBezTo>
                  <a:pt x="80" y="143"/>
                  <a:pt x="88" y="134"/>
                  <a:pt x="97" y="134"/>
                </a:cubicBezTo>
                <a:cubicBezTo>
                  <a:pt x="106" y="125"/>
                  <a:pt x="115" y="116"/>
                  <a:pt x="115" y="107"/>
                </a:cubicBezTo>
                <a:cubicBezTo>
                  <a:pt x="115" y="98"/>
                  <a:pt x="115" y="89"/>
                  <a:pt x="106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4">
            <a:extLst>
              <a:ext uri="{FF2B5EF4-FFF2-40B4-BE49-F238E27FC236}">
                <a16:creationId xmlns:a16="http://schemas.microsoft.com/office/drawing/2014/main" id="{5A6A0292-D0D6-4C44-BEA5-7D253A87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238" y="10464624"/>
            <a:ext cx="3652337" cy="1924816"/>
          </a:xfrm>
          <a:custGeom>
            <a:avLst/>
            <a:gdLst>
              <a:gd name="T0" fmla="*/ 3282 w 3345"/>
              <a:gd name="T1" fmla="*/ 1761 h 1762"/>
              <a:gd name="T2" fmla="*/ 3282 w 3345"/>
              <a:gd name="T3" fmla="*/ 1761 h 1762"/>
              <a:gd name="T4" fmla="*/ 54 w 3345"/>
              <a:gd name="T5" fmla="*/ 1761 h 1762"/>
              <a:gd name="T6" fmla="*/ 0 w 3345"/>
              <a:gd name="T7" fmla="*/ 1699 h 1762"/>
              <a:gd name="T8" fmla="*/ 0 w 3345"/>
              <a:gd name="T9" fmla="*/ 62 h 1762"/>
              <a:gd name="T10" fmla="*/ 54 w 3345"/>
              <a:gd name="T11" fmla="*/ 0 h 1762"/>
              <a:gd name="T12" fmla="*/ 3282 w 3345"/>
              <a:gd name="T13" fmla="*/ 0 h 1762"/>
              <a:gd name="T14" fmla="*/ 3344 w 3345"/>
              <a:gd name="T15" fmla="*/ 62 h 1762"/>
              <a:gd name="T16" fmla="*/ 3344 w 3345"/>
              <a:gd name="T17" fmla="*/ 1699 h 1762"/>
              <a:gd name="T18" fmla="*/ 3282 w 3345"/>
              <a:gd name="T19" fmla="*/ 1761 h 1762"/>
              <a:gd name="T20" fmla="*/ 3220 w 3345"/>
              <a:gd name="T21" fmla="*/ 160 h 1762"/>
              <a:gd name="T22" fmla="*/ 3220 w 3345"/>
              <a:gd name="T23" fmla="*/ 16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5" h="1762">
                <a:moveTo>
                  <a:pt x="3282" y="1761"/>
                </a:moveTo>
                <a:lnTo>
                  <a:pt x="3282" y="1761"/>
                </a:lnTo>
                <a:cubicBezTo>
                  <a:pt x="54" y="1761"/>
                  <a:pt x="54" y="1761"/>
                  <a:pt x="54" y="1761"/>
                </a:cubicBezTo>
                <a:cubicBezTo>
                  <a:pt x="27" y="1761"/>
                  <a:pt x="0" y="1735"/>
                  <a:pt x="0" y="169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7" y="0"/>
                  <a:pt x="54" y="0"/>
                </a:cubicBezTo>
                <a:cubicBezTo>
                  <a:pt x="3282" y="0"/>
                  <a:pt x="3282" y="0"/>
                  <a:pt x="3282" y="0"/>
                </a:cubicBezTo>
                <a:cubicBezTo>
                  <a:pt x="3318" y="0"/>
                  <a:pt x="3344" y="27"/>
                  <a:pt x="3344" y="62"/>
                </a:cubicBezTo>
                <a:cubicBezTo>
                  <a:pt x="3344" y="1699"/>
                  <a:pt x="3344" y="1699"/>
                  <a:pt x="3344" y="1699"/>
                </a:cubicBezTo>
                <a:cubicBezTo>
                  <a:pt x="3344" y="1735"/>
                  <a:pt x="3318" y="1761"/>
                  <a:pt x="3282" y="1761"/>
                </a:cubicBezTo>
                <a:close/>
                <a:moveTo>
                  <a:pt x="3220" y="160"/>
                </a:moveTo>
                <a:lnTo>
                  <a:pt x="3220" y="160"/>
                </a:lnTo>
                <a:close/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5">
            <a:extLst>
              <a:ext uri="{FF2B5EF4-FFF2-40B4-BE49-F238E27FC236}">
                <a16:creationId xmlns:a16="http://schemas.microsoft.com/office/drawing/2014/main" id="{AA61A7B8-09A9-7243-9F5E-C49FEE12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778" y="10676354"/>
            <a:ext cx="3195195" cy="1496546"/>
          </a:xfrm>
          <a:custGeom>
            <a:avLst/>
            <a:gdLst>
              <a:gd name="T0" fmla="*/ 2757 w 2927"/>
              <a:gd name="T1" fmla="*/ 0 h 1371"/>
              <a:gd name="T2" fmla="*/ 2757 w 2927"/>
              <a:gd name="T3" fmla="*/ 0 h 1371"/>
              <a:gd name="T4" fmla="*/ 2926 w 2927"/>
              <a:gd name="T5" fmla="*/ 178 h 1371"/>
              <a:gd name="T6" fmla="*/ 2926 w 2927"/>
              <a:gd name="T7" fmla="*/ 1192 h 1371"/>
              <a:gd name="T8" fmla="*/ 2757 w 2927"/>
              <a:gd name="T9" fmla="*/ 1370 h 1371"/>
              <a:gd name="T10" fmla="*/ 178 w 2927"/>
              <a:gd name="T11" fmla="*/ 1370 h 1371"/>
              <a:gd name="T12" fmla="*/ 0 w 2927"/>
              <a:gd name="T13" fmla="*/ 1192 h 1371"/>
              <a:gd name="T14" fmla="*/ 0 w 2927"/>
              <a:gd name="T15" fmla="*/ 178 h 1371"/>
              <a:gd name="T16" fmla="*/ 178 w 2927"/>
              <a:gd name="T17" fmla="*/ 0 h 1371"/>
              <a:gd name="T18" fmla="*/ 2757 w 2927"/>
              <a:gd name="T19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7" h="1371">
                <a:moveTo>
                  <a:pt x="2757" y="0"/>
                </a:moveTo>
                <a:lnTo>
                  <a:pt x="2757" y="0"/>
                </a:lnTo>
                <a:cubicBezTo>
                  <a:pt x="2757" y="98"/>
                  <a:pt x="2828" y="178"/>
                  <a:pt x="2926" y="178"/>
                </a:cubicBezTo>
                <a:cubicBezTo>
                  <a:pt x="2926" y="1192"/>
                  <a:pt x="2926" y="1192"/>
                  <a:pt x="2926" y="1192"/>
                </a:cubicBezTo>
                <a:cubicBezTo>
                  <a:pt x="2828" y="1192"/>
                  <a:pt x="2757" y="1272"/>
                  <a:pt x="2757" y="1370"/>
                </a:cubicBezTo>
                <a:cubicBezTo>
                  <a:pt x="178" y="1370"/>
                  <a:pt x="178" y="1370"/>
                  <a:pt x="178" y="1370"/>
                </a:cubicBezTo>
                <a:cubicBezTo>
                  <a:pt x="178" y="1272"/>
                  <a:pt x="98" y="1192"/>
                  <a:pt x="0" y="1192"/>
                </a:cubicBezTo>
                <a:cubicBezTo>
                  <a:pt x="0" y="178"/>
                  <a:pt x="0" y="178"/>
                  <a:pt x="0" y="178"/>
                </a:cubicBezTo>
                <a:cubicBezTo>
                  <a:pt x="98" y="178"/>
                  <a:pt x="178" y="98"/>
                  <a:pt x="178" y="0"/>
                </a:cubicBezTo>
                <a:cubicBezTo>
                  <a:pt x="2757" y="0"/>
                  <a:pt x="2757" y="0"/>
                  <a:pt x="2757" y="0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6">
            <a:extLst>
              <a:ext uri="{FF2B5EF4-FFF2-40B4-BE49-F238E27FC236}">
                <a16:creationId xmlns:a16="http://schemas.microsoft.com/office/drawing/2014/main" id="{8FFBB64E-DB86-4549-AEC8-932F2734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872" y="10835153"/>
            <a:ext cx="1193386" cy="1183762"/>
          </a:xfrm>
          <a:custGeom>
            <a:avLst/>
            <a:gdLst>
              <a:gd name="T0" fmla="*/ 1094 w 1095"/>
              <a:gd name="T1" fmla="*/ 543 h 1086"/>
              <a:gd name="T2" fmla="*/ 1094 w 1095"/>
              <a:gd name="T3" fmla="*/ 543 h 1086"/>
              <a:gd name="T4" fmla="*/ 551 w 1095"/>
              <a:gd name="T5" fmla="*/ 1085 h 1086"/>
              <a:gd name="T6" fmla="*/ 0 w 1095"/>
              <a:gd name="T7" fmla="*/ 543 h 1086"/>
              <a:gd name="T8" fmla="*/ 551 w 1095"/>
              <a:gd name="T9" fmla="*/ 0 h 1086"/>
              <a:gd name="T10" fmla="*/ 1094 w 1095"/>
              <a:gd name="T11" fmla="*/ 54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5" h="1086">
                <a:moveTo>
                  <a:pt x="1094" y="543"/>
                </a:moveTo>
                <a:lnTo>
                  <a:pt x="1094" y="543"/>
                </a:lnTo>
                <a:cubicBezTo>
                  <a:pt x="1094" y="845"/>
                  <a:pt x="844" y="1085"/>
                  <a:pt x="551" y="1085"/>
                </a:cubicBezTo>
                <a:cubicBezTo>
                  <a:pt x="249" y="1085"/>
                  <a:pt x="0" y="845"/>
                  <a:pt x="0" y="543"/>
                </a:cubicBezTo>
                <a:cubicBezTo>
                  <a:pt x="0" y="240"/>
                  <a:pt x="249" y="0"/>
                  <a:pt x="551" y="0"/>
                </a:cubicBezTo>
                <a:cubicBezTo>
                  <a:pt x="844" y="0"/>
                  <a:pt x="1094" y="240"/>
                  <a:pt x="1094" y="543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7">
            <a:extLst>
              <a:ext uri="{FF2B5EF4-FFF2-40B4-BE49-F238E27FC236}">
                <a16:creationId xmlns:a16="http://schemas.microsoft.com/office/drawing/2014/main" id="{94A67C7F-E00C-434C-81F1-21BE2A7D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398" y="11027635"/>
            <a:ext cx="457145" cy="798799"/>
          </a:xfrm>
          <a:custGeom>
            <a:avLst/>
            <a:gdLst>
              <a:gd name="T0" fmla="*/ 419 w 420"/>
              <a:gd name="T1" fmla="*/ 480 h 730"/>
              <a:gd name="T2" fmla="*/ 419 w 420"/>
              <a:gd name="T3" fmla="*/ 480 h 730"/>
              <a:gd name="T4" fmla="*/ 374 w 420"/>
              <a:gd name="T5" fmla="*/ 605 h 730"/>
              <a:gd name="T6" fmla="*/ 241 w 420"/>
              <a:gd name="T7" fmla="*/ 658 h 730"/>
              <a:gd name="T8" fmla="*/ 241 w 420"/>
              <a:gd name="T9" fmla="*/ 729 h 730"/>
              <a:gd name="T10" fmla="*/ 187 w 420"/>
              <a:gd name="T11" fmla="*/ 729 h 730"/>
              <a:gd name="T12" fmla="*/ 187 w 420"/>
              <a:gd name="T13" fmla="*/ 658 h 730"/>
              <a:gd name="T14" fmla="*/ 54 w 420"/>
              <a:gd name="T15" fmla="*/ 605 h 730"/>
              <a:gd name="T16" fmla="*/ 0 w 420"/>
              <a:gd name="T17" fmla="*/ 480 h 730"/>
              <a:gd name="T18" fmla="*/ 143 w 420"/>
              <a:gd name="T19" fmla="*/ 480 h 730"/>
              <a:gd name="T20" fmla="*/ 187 w 420"/>
              <a:gd name="T21" fmla="*/ 552 h 730"/>
              <a:gd name="T22" fmla="*/ 187 w 420"/>
              <a:gd name="T23" fmla="*/ 418 h 730"/>
              <a:gd name="T24" fmla="*/ 116 w 420"/>
              <a:gd name="T25" fmla="*/ 400 h 730"/>
              <a:gd name="T26" fmla="*/ 72 w 420"/>
              <a:gd name="T27" fmla="*/ 374 h 730"/>
              <a:gd name="T28" fmla="*/ 54 w 420"/>
              <a:gd name="T29" fmla="*/ 365 h 730"/>
              <a:gd name="T30" fmla="*/ 27 w 420"/>
              <a:gd name="T31" fmla="*/ 338 h 730"/>
              <a:gd name="T32" fmla="*/ 9 w 420"/>
              <a:gd name="T33" fmla="*/ 320 h 730"/>
              <a:gd name="T34" fmla="*/ 0 w 420"/>
              <a:gd name="T35" fmla="*/ 249 h 730"/>
              <a:gd name="T36" fmla="*/ 54 w 420"/>
              <a:gd name="T37" fmla="*/ 125 h 730"/>
              <a:gd name="T38" fmla="*/ 187 w 420"/>
              <a:gd name="T39" fmla="*/ 71 h 730"/>
              <a:gd name="T40" fmla="*/ 187 w 420"/>
              <a:gd name="T41" fmla="*/ 0 h 730"/>
              <a:gd name="T42" fmla="*/ 241 w 420"/>
              <a:gd name="T43" fmla="*/ 0 h 730"/>
              <a:gd name="T44" fmla="*/ 241 w 420"/>
              <a:gd name="T45" fmla="*/ 71 h 730"/>
              <a:gd name="T46" fmla="*/ 374 w 420"/>
              <a:gd name="T47" fmla="*/ 116 h 730"/>
              <a:gd name="T48" fmla="*/ 419 w 420"/>
              <a:gd name="T49" fmla="*/ 249 h 730"/>
              <a:gd name="T50" fmla="*/ 276 w 420"/>
              <a:gd name="T51" fmla="*/ 249 h 730"/>
              <a:gd name="T52" fmla="*/ 241 w 420"/>
              <a:gd name="T53" fmla="*/ 187 h 730"/>
              <a:gd name="T54" fmla="*/ 241 w 420"/>
              <a:gd name="T55" fmla="*/ 311 h 730"/>
              <a:gd name="T56" fmla="*/ 339 w 420"/>
              <a:gd name="T57" fmla="*/ 347 h 730"/>
              <a:gd name="T58" fmla="*/ 419 w 420"/>
              <a:gd name="T59" fmla="*/ 480 h 730"/>
              <a:gd name="T60" fmla="*/ 187 w 420"/>
              <a:gd name="T61" fmla="*/ 178 h 730"/>
              <a:gd name="T62" fmla="*/ 187 w 420"/>
              <a:gd name="T63" fmla="*/ 178 h 730"/>
              <a:gd name="T64" fmla="*/ 143 w 420"/>
              <a:gd name="T65" fmla="*/ 231 h 730"/>
              <a:gd name="T66" fmla="*/ 187 w 420"/>
              <a:gd name="T67" fmla="*/ 294 h 730"/>
              <a:gd name="T68" fmla="*/ 187 w 420"/>
              <a:gd name="T69" fmla="*/ 178 h 730"/>
              <a:gd name="T70" fmla="*/ 241 w 420"/>
              <a:gd name="T71" fmla="*/ 552 h 730"/>
              <a:gd name="T72" fmla="*/ 241 w 420"/>
              <a:gd name="T73" fmla="*/ 552 h 730"/>
              <a:gd name="T74" fmla="*/ 276 w 420"/>
              <a:gd name="T75" fmla="*/ 498 h 730"/>
              <a:gd name="T76" fmla="*/ 241 w 420"/>
              <a:gd name="T77" fmla="*/ 436 h 730"/>
              <a:gd name="T78" fmla="*/ 241 w 420"/>
              <a:gd name="T79" fmla="*/ 552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730">
                <a:moveTo>
                  <a:pt x="419" y="480"/>
                </a:moveTo>
                <a:lnTo>
                  <a:pt x="419" y="480"/>
                </a:lnTo>
                <a:cubicBezTo>
                  <a:pt x="419" y="534"/>
                  <a:pt x="401" y="569"/>
                  <a:pt x="374" y="605"/>
                </a:cubicBezTo>
                <a:cubicBezTo>
                  <a:pt x="339" y="640"/>
                  <a:pt x="294" y="658"/>
                  <a:pt x="241" y="658"/>
                </a:cubicBezTo>
                <a:cubicBezTo>
                  <a:pt x="241" y="729"/>
                  <a:pt x="241" y="729"/>
                  <a:pt x="241" y="729"/>
                </a:cubicBezTo>
                <a:cubicBezTo>
                  <a:pt x="187" y="729"/>
                  <a:pt x="187" y="729"/>
                  <a:pt x="187" y="729"/>
                </a:cubicBezTo>
                <a:cubicBezTo>
                  <a:pt x="187" y="658"/>
                  <a:pt x="187" y="658"/>
                  <a:pt x="187" y="658"/>
                </a:cubicBezTo>
                <a:cubicBezTo>
                  <a:pt x="134" y="658"/>
                  <a:pt x="80" y="640"/>
                  <a:pt x="54" y="605"/>
                </a:cubicBezTo>
                <a:cubicBezTo>
                  <a:pt x="18" y="578"/>
                  <a:pt x="0" y="534"/>
                  <a:pt x="0" y="480"/>
                </a:cubicBezTo>
                <a:cubicBezTo>
                  <a:pt x="143" y="480"/>
                  <a:pt x="143" y="480"/>
                  <a:pt x="143" y="480"/>
                </a:cubicBezTo>
                <a:cubicBezTo>
                  <a:pt x="152" y="516"/>
                  <a:pt x="161" y="543"/>
                  <a:pt x="187" y="552"/>
                </a:cubicBezTo>
                <a:cubicBezTo>
                  <a:pt x="187" y="418"/>
                  <a:pt x="187" y="418"/>
                  <a:pt x="187" y="418"/>
                </a:cubicBezTo>
                <a:cubicBezTo>
                  <a:pt x="161" y="409"/>
                  <a:pt x="143" y="400"/>
                  <a:pt x="116" y="400"/>
                </a:cubicBezTo>
                <a:cubicBezTo>
                  <a:pt x="98" y="391"/>
                  <a:pt x="80" y="382"/>
                  <a:pt x="72" y="374"/>
                </a:cubicBezTo>
                <a:cubicBezTo>
                  <a:pt x="72" y="374"/>
                  <a:pt x="63" y="365"/>
                  <a:pt x="54" y="365"/>
                </a:cubicBezTo>
                <a:cubicBezTo>
                  <a:pt x="45" y="356"/>
                  <a:pt x="36" y="347"/>
                  <a:pt x="27" y="338"/>
                </a:cubicBezTo>
                <a:cubicBezTo>
                  <a:pt x="27" y="338"/>
                  <a:pt x="18" y="329"/>
                  <a:pt x="9" y="320"/>
                </a:cubicBezTo>
                <a:cubicBezTo>
                  <a:pt x="0" y="303"/>
                  <a:pt x="0" y="276"/>
                  <a:pt x="0" y="249"/>
                </a:cubicBezTo>
                <a:cubicBezTo>
                  <a:pt x="0" y="196"/>
                  <a:pt x="18" y="151"/>
                  <a:pt x="54" y="125"/>
                </a:cubicBezTo>
                <a:cubicBezTo>
                  <a:pt x="90" y="89"/>
                  <a:pt x="134" y="71"/>
                  <a:pt x="187" y="71"/>
                </a:cubicBezTo>
                <a:cubicBezTo>
                  <a:pt x="187" y="0"/>
                  <a:pt x="187" y="0"/>
                  <a:pt x="18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71"/>
                  <a:pt x="241" y="71"/>
                  <a:pt x="241" y="71"/>
                </a:cubicBezTo>
                <a:cubicBezTo>
                  <a:pt x="294" y="71"/>
                  <a:pt x="339" y="89"/>
                  <a:pt x="374" y="116"/>
                </a:cubicBezTo>
                <a:cubicBezTo>
                  <a:pt x="401" y="142"/>
                  <a:pt x="419" y="187"/>
                  <a:pt x="419" y="249"/>
                </a:cubicBezTo>
                <a:cubicBezTo>
                  <a:pt x="276" y="249"/>
                  <a:pt x="276" y="249"/>
                  <a:pt x="276" y="249"/>
                </a:cubicBezTo>
                <a:cubicBezTo>
                  <a:pt x="276" y="213"/>
                  <a:pt x="258" y="196"/>
                  <a:pt x="241" y="187"/>
                </a:cubicBezTo>
                <a:cubicBezTo>
                  <a:pt x="241" y="311"/>
                  <a:pt x="241" y="311"/>
                  <a:pt x="241" y="311"/>
                </a:cubicBezTo>
                <a:cubicBezTo>
                  <a:pt x="294" y="329"/>
                  <a:pt x="330" y="338"/>
                  <a:pt x="339" y="347"/>
                </a:cubicBezTo>
                <a:cubicBezTo>
                  <a:pt x="392" y="374"/>
                  <a:pt x="419" y="418"/>
                  <a:pt x="419" y="480"/>
                </a:cubicBezTo>
                <a:close/>
                <a:moveTo>
                  <a:pt x="187" y="178"/>
                </a:moveTo>
                <a:lnTo>
                  <a:pt x="187" y="178"/>
                </a:lnTo>
                <a:cubicBezTo>
                  <a:pt x="161" y="187"/>
                  <a:pt x="143" y="205"/>
                  <a:pt x="143" y="231"/>
                </a:cubicBezTo>
                <a:cubicBezTo>
                  <a:pt x="143" y="267"/>
                  <a:pt x="161" y="285"/>
                  <a:pt x="187" y="294"/>
                </a:cubicBezTo>
                <a:lnTo>
                  <a:pt x="187" y="178"/>
                </a:lnTo>
                <a:close/>
                <a:moveTo>
                  <a:pt x="241" y="552"/>
                </a:moveTo>
                <a:lnTo>
                  <a:pt x="241" y="552"/>
                </a:lnTo>
                <a:cubicBezTo>
                  <a:pt x="267" y="543"/>
                  <a:pt x="276" y="525"/>
                  <a:pt x="276" y="498"/>
                </a:cubicBezTo>
                <a:cubicBezTo>
                  <a:pt x="276" y="472"/>
                  <a:pt x="267" y="454"/>
                  <a:pt x="241" y="436"/>
                </a:cubicBezTo>
                <a:lnTo>
                  <a:pt x="241" y="552"/>
                </a:lnTo>
                <a:close/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8">
            <a:extLst>
              <a:ext uri="{FF2B5EF4-FFF2-40B4-BE49-F238E27FC236}">
                <a16:creationId xmlns:a16="http://schemas.microsoft.com/office/drawing/2014/main" id="{EEE01DE7-2BCE-9047-B608-2A0612AE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240" y="10767784"/>
            <a:ext cx="1506167" cy="1515791"/>
          </a:xfrm>
          <a:custGeom>
            <a:avLst/>
            <a:gdLst>
              <a:gd name="T0" fmla="*/ 1379 w 1380"/>
              <a:gd name="T1" fmla="*/ 694 h 1388"/>
              <a:gd name="T2" fmla="*/ 1379 w 1380"/>
              <a:gd name="T3" fmla="*/ 694 h 1388"/>
              <a:gd name="T4" fmla="*/ 694 w 1380"/>
              <a:gd name="T5" fmla="*/ 1387 h 1388"/>
              <a:gd name="T6" fmla="*/ 0 w 1380"/>
              <a:gd name="T7" fmla="*/ 694 h 1388"/>
              <a:gd name="T8" fmla="*/ 694 w 1380"/>
              <a:gd name="T9" fmla="*/ 0 h 1388"/>
              <a:gd name="T10" fmla="*/ 1379 w 1380"/>
              <a:gd name="T11" fmla="*/ 694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0" h="1388">
                <a:moveTo>
                  <a:pt x="1379" y="694"/>
                </a:moveTo>
                <a:lnTo>
                  <a:pt x="1379" y="694"/>
                </a:lnTo>
                <a:cubicBezTo>
                  <a:pt x="1379" y="1076"/>
                  <a:pt x="1076" y="1387"/>
                  <a:pt x="694" y="1387"/>
                </a:cubicBezTo>
                <a:cubicBezTo>
                  <a:pt x="311" y="1387"/>
                  <a:pt x="0" y="1076"/>
                  <a:pt x="0" y="694"/>
                </a:cubicBezTo>
                <a:cubicBezTo>
                  <a:pt x="0" y="311"/>
                  <a:pt x="311" y="0"/>
                  <a:pt x="694" y="0"/>
                </a:cubicBezTo>
                <a:cubicBezTo>
                  <a:pt x="1076" y="0"/>
                  <a:pt x="1379" y="311"/>
                  <a:pt x="1379" y="694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9">
            <a:extLst>
              <a:ext uri="{FF2B5EF4-FFF2-40B4-BE49-F238E27FC236}">
                <a16:creationId xmlns:a16="http://schemas.microsoft.com/office/drawing/2014/main" id="{A77F4DFA-6C6F-A847-8374-826E2451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978" y="10902522"/>
            <a:ext cx="1246317" cy="1246317"/>
          </a:xfrm>
          <a:custGeom>
            <a:avLst/>
            <a:gdLst>
              <a:gd name="T0" fmla="*/ 1139 w 1140"/>
              <a:gd name="T1" fmla="*/ 570 h 1140"/>
              <a:gd name="T2" fmla="*/ 1139 w 1140"/>
              <a:gd name="T3" fmla="*/ 570 h 1140"/>
              <a:gd name="T4" fmla="*/ 570 w 1140"/>
              <a:gd name="T5" fmla="*/ 1139 h 1140"/>
              <a:gd name="T6" fmla="*/ 0 w 1140"/>
              <a:gd name="T7" fmla="*/ 570 h 1140"/>
              <a:gd name="T8" fmla="*/ 570 w 1140"/>
              <a:gd name="T9" fmla="*/ 0 h 1140"/>
              <a:gd name="T10" fmla="*/ 1139 w 1140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70"/>
                </a:moveTo>
                <a:lnTo>
                  <a:pt x="1139" y="570"/>
                </a:lnTo>
                <a:cubicBezTo>
                  <a:pt x="1139" y="890"/>
                  <a:pt x="881" y="1139"/>
                  <a:pt x="570" y="1139"/>
                </a:cubicBezTo>
                <a:cubicBezTo>
                  <a:pt x="249" y="1139"/>
                  <a:pt x="0" y="890"/>
                  <a:pt x="0" y="570"/>
                </a:cubicBezTo>
                <a:cubicBezTo>
                  <a:pt x="0" y="258"/>
                  <a:pt x="249" y="0"/>
                  <a:pt x="570" y="0"/>
                </a:cubicBezTo>
                <a:cubicBezTo>
                  <a:pt x="881" y="0"/>
                  <a:pt x="1139" y="258"/>
                  <a:pt x="1139" y="570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00">
            <a:extLst>
              <a:ext uri="{FF2B5EF4-FFF2-40B4-BE49-F238E27FC236}">
                <a16:creationId xmlns:a16="http://schemas.microsoft.com/office/drawing/2014/main" id="{C5989919-A757-694A-8ED4-5FB1CE3E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503" y="11095003"/>
            <a:ext cx="495642" cy="856543"/>
          </a:xfrm>
          <a:custGeom>
            <a:avLst/>
            <a:gdLst>
              <a:gd name="T0" fmla="*/ 454 w 455"/>
              <a:gd name="T1" fmla="*/ 525 h 784"/>
              <a:gd name="T2" fmla="*/ 454 w 455"/>
              <a:gd name="T3" fmla="*/ 525 h 784"/>
              <a:gd name="T4" fmla="*/ 401 w 455"/>
              <a:gd name="T5" fmla="*/ 650 h 784"/>
              <a:gd name="T6" fmla="*/ 258 w 455"/>
              <a:gd name="T7" fmla="*/ 712 h 784"/>
              <a:gd name="T8" fmla="*/ 258 w 455"/>
              <a:gd name="T9" fmla="*/ 783 h 784"/>
              <a:gd name="T10" fmla="*/ 205 w 455"/>
              <a:gd name="T11" fmla="*/ 783 h 784"/>
              <a:gd name="T12" fmla="*/ 205 w 455"/>
              <a:gd name="T13" fmla="*/ 712 h 784"/>
              <a:gd name="T14" fmla="*/ 54 w 455"/>
              <a:gd name="T15" fmla="*/ 658 h 784"/>
              <a:gd name="T16" fmla="*/ 0 w 455"/>
              <a:gd name="T17" fmla="*/ 516 h 784"/>
              <a:gd name="T18" fmla="*/ 160 w 455"/>
              <a:gd name="T19" fmla="*/ 516 h 784"/>
              <a:gd name="T20" fmla="*/ 205 w 455"/>
              <a:gd name="T21" fmla="*/ 588 h 784"/>
              <a:gd name="T22" fmla="*/ 205 w 455"/>
              <a:gd name="T23" fmla="*/ 454 h 784"/>
              <a:gd name="T24" fmla="*/ 125 w 455"/>
              <a:gd name="T25" fmla="*/ 427 h 784"/>
              <a:gd name="T26" fmla="*/ 80 w 455"/>
              <a:gd name="T27" fmla="*/ 410 h 784"/>
              <a:gd name="T28" fmla="*/ 54 w 455"/>
              <a:gd name="T29" fmla="*/ 392 h 784"/>
              <a:gd name="T30" fmla="*/ 36 w 455"/>
              <a:gd name="T31" fmla="*/ 365 h 784"/>
              <a:gd name="T32" fmla="*/ 18 w 455"/>
              <a:gd name="T33" fmla="*/ 338 h 784"/>
              <a:gd name="T34" fmla="*/ 0 w 455"/>
              <a:gd name="T35" fmla="*/ 267 h 784"/>
              <a:gd name="T36" fmla="*/ 63 w 455"/>
              <a:gd name="T37" fmla="*/ 134 h 784"/>
              <a:gd name="T38" fmla="*/ 205 w 455"/>
              <a:gd name="T39" fmla="*/ 71 h 784"/>
              <a:gd name="T40" fmla="*/ 205 w 455"/>
              <a:gd name="T41" fmla="*/ 0 h 784"/>
              <a:gd name="T42" fmla="*/ 258 w 455"/>
              <a:gd name="T43" fmla="*/ 0 h 784"/>
              <a:gd name="T44" fmla="*/ 258 w 455"/>
              <a:gd name="T45" fmla="*/ 71 h 784"/>
              <a:gd name="T46" fmla="*/ 401 w 455"/>
              <a:gd name="T47" fmla="*/ 125 h 784"/>
              <a:gd name="T48" fmla="*/ 454 w 455"/>
              <a:gd name="T49" fmla="*/ 267 h 784"/>
              <a:gd name="T50" fmla="*/ 303 w 455"/>
              <a:gd name="T51" fmla="*/ 267 h 784"/>
              <a:gd name="T52" fmla="*/ 258 w 455"/>
              <a:gd name="T53" fmla="*/ 196 h 784"/>
              <a:gd name="T54" fmla="*/ 258 w 455"/>
              <a:gd name="T55" fmla="*/ 338 h 784"/>
              <a:gd name="T56" fmla="*/ 374 w 455"/>
              <a:gd name="T57" fmla="*/ 374 h 784"/>
              <a:gd name="T58" fmla="*/ 454 w 455"/>
              <a:gd name="T59" fmla="*/ 525 h 784"/>
              <a:gd name="T60" fmla="*/ 205 w 455"/>
              <a:gd name="T61" fmla="*/ 196 h 784"/>
              <a:gd name="T62" fmla="*/ 205 w 455"/>
              <a:gd name="T63" fmla="*/ 196 h 784"/>
              <a:gd name="T64" fmla="*/ 152 w 455"/>
              <a:gd name="T65" fmla="*/ 249 h 784"/>
              <a:gd name="T66" fmla="*/ 205 w 455"/>
              <a:gd name="T67" fmla="*/ 320 h 784"/>
              <a:gd name="T68" fmla="*/ 205 w 455"/>
              <a:gd name="T69" fmla="*/ 196 h 784"/>
              <a:gd name="T70" fmla="*/ 258 w 455"/>
              <a:gd name="T71" fmla="*/ 588 h 784"/>
              <a:gd name="T72" fmla="*/ 258 w 455"/>
              <a:gd name="T73" fmla="*/ 588 h 784"/>
              <a:gd name="T74" fmla="*/ 303 w 455"/>
              <a:gd name="T75" fmla="*/ 534 h 784"/>
              <a:gd name="T76" fmla="*/ 258 w 455"/>
              <a:gd name="T77" fmla="*/ 472 h 784"/>
              <a:gd name="T78" fmla="*/ 258 w 455"/>
              <a:gd name="T79" fmla="*/ 588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5" h="784">
                <a:moveTo>
                  <a:pt x="454" y="525"/>
                </a:moveTo>
                <a:lnTo>
                  <a:pt x="454" y="525"/>
                </a:lnTo>
                <a:cubicBezTo>
                  <a:pt x="454" y="570"/>
                  <a:pt x="436" y="614"/>
                  <a:pt x="401" y="650"/>
                </a:cubicBezTo>
                <a:cubicBezTo>
                  <a:pt x="365" y="685"/>
                  <a:pt x="320" y="712"/>
                  <a:pt x="258" y="712"/>
                </a:cubicBezTo>
                <a:cubicBezTo>
                  <a:pt x="258" y="783"/>
                  <a:pt x="258" y="783"/>
                  <a:pt x="258" y="783"/>
                </a:cubicBezTo>
                <a:cubicBezTo>
                  <a:pt x="205" y="783"/>
                  <a:pt x="205" y="783"/>
                  <a:pt x="205" y="783"/>
                </a:cubicBezTo>
                <a:cubicBezTo>
                  <a:pt x="205" y="712"/>
                  <a:pt x="205" y="712"/>
                  <a:pt x="205" y="712"/>
                </a:cubicBezTo>
                <a:cubicBezTo>
                  <a:pt x="143" y="712"/>
                  <a:pt x="89" y="694"/>
                  <a:pt x="54" y="658"/>
                </a:cubicBezTo>
                <a:cubicBezTo>
                  <a:pt x="18" y="623"/>
                  <a:pt x="0" y="578"/>
                  <a:pt x="0" y="516"/>
                </a:cubicBezTo>
                <a:cubicBezTo>
                  <a:pt x="160" y="516"/>
                  <a:pt x="160" y="516"/>
                  <a:pt x="160" y="516"/>
                </a:cubicBezTo>
                <a:cubicBezTo>
                  <a:pt x="160" y="561"/>
                  <a:pt x="178" y="588"/>
                  <a:pt x="205" y="588"/>
                </a:cubicBezTo>
                <a:cubicBezTo>
                  <a:pt x="205" y="454"/>
                  <a:pt x="205" y="454"/>
                  <a:pt x="205" y="454"/>
                </a:cubicBezTo>
                <a:cubicBezTo>
                  <a:pt x="178" y="445"/>
                  <a:pt x="152" y="436"/>
                  <a:pt x="125" y="427"/>
                </a:cubicBezTo>
                <a:cubicBezTo>
                  <a:pt x="107" y="418"/>
                  <a:pt x="89" y="410"/>
                  <a:pt x="80" y="410"/>
                </a:cubicBezTo>
                <a:cubicBezTo>
                  <a:pt x="80" y="400"/>
                  <a:pt x="71" y="400"/>
                  <a:pt x="54" y="392"/>
                </a:cubicBezTo>
                <a:cubicBezTo>
                  <a:pt x="45" y="383"/>
                  <a:pt x="36" y="374"/>
                  <a:pt x="36" y="365"/>
                </a:cubicBezTo>
                <a:cubicBezTo>
                  <a:pt x="27" y="365"/>
                  <a:pt x="18" y="356"/>
                  <a:pt x="18" y="338"/>
                </a:cubicBezTo>
                <a:cubicBezTo>
                  <a:pt x="0" y="320"/>
                  <a:pt x="0" y="303"/>
                  <a:pt x="0" y="267"/>
                </a:cubicBezTo>
                <a:cubicBezTo>
                  <a:pt x="0" y="214"/>
                  <a:pt x="18" y="169"/>
                  <a:pt x="63" y="134"/>
                </a:cubicBezTo>
                <a:cubicBezTo>
                  <a:pt x="98" y="98"/>
                  <a:pt x="143" y="80"/>
                  <a:pt x="205" y="71"/>
                </a:cubicBezTo>
                <a:cubicBezTo>
                  <a:pt x="205" y="0"/>
                  <a:pt x="205" y="0"/>
                  <a:pt x="205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71"/>
                  <a:pt x="258" y="71"/>
                  <a:pt x="258" y="71"/>
                </a:cubicBezTo>
                <a:cubicBezTo>
                  <a:pt x="320" y="80"/>
                  <a:pt x="365" y="98"/>
                  <a:pt x="401" y="125"/>
                </a:cubicBezTo>
                <a:cubicBezTo>
                  <a:pt x="436" y="161"/>
                  <a:pt x="454" y="205"/>
                  <a:pt x="454" y="267"/>
                </a:cubicBezTo>
                <a:cubicBezTo>
                  <a:pt x="303" y="267"/>
                  <a:pt x="303" y="267"/>
                  <a:pt x="303" y="267"/>
                </a:cubicBezTo>
                <a:cubicBezTo>
                  <a:pt x="303" y="232"/>
                  <a:pt x="285" y="214"/>
                  <a:pt x="258" y="196"/>
                </a:cubicBezTo>
                <a:cubicBezTo>
                  <a:pt x="258" y="338"/>
                  <a:pt x="258" y="338"/>
                  <a:pt x="258" y="338"/>
                </a:cubicBezTo>
                <a:cubicBezTo>
                  <a:pt x="312" y="356"/>
                  <a:pt x="356" y="365"/>
                  <a:pt x="374" y="374"/>
                </a:cubicBezTo>
                <a:cubicBezTo>
                  <a:pt x="427" y="410"/>
                  <a:pt x="454" y="454"/>
                  <a:pt x="454" y="525"/>
                </a:cubicBezTo>
                <a:close/>
                <a:moveTo>
                  <a:pt x="205" y="196"/>
                </a:moveTo>
                <a:lnTo>
                  <a:pt x="205" y="196"/>
                </a:lnTo>
                <a:cubicBezTo>
                  <a:pt x="169" y="205"/>
                  <a:pt x="152" y="223"/>
                  <a:pt x="152" y="249"/>
                </a:cubicBezTo>
                <a:cubicBezTo>
                  <a:pt x="152" y="285"/>
                  <a:pt x="169" y="303"/>
                  <a:pt x="205" y="320"/>
                </a:cubicBezTo>
                <a:lnTo>
                  <a:pt x="205" y="196"/>
                </a:lnTo>
                <a:close/>
                <a:moveTo>
                  <a:pt x="258" y="588"/>
                </a:moveTo>
                <a:lnTo>
                  <a:pt x="258" y="588"/>
                </a:lnTo>
                <a:cubicBezTo>
                  <a:pt x="285" y="578"/>
                  <a:pt x="303" y="561"/>
                  <a:pt x="303" y="534"/>
                </a:cubicBezTo>
                <a:cubicBezTo>
                  <a:pt x="303" y="507"/>
                  <a:pt x="285" y="490"/>
                  <a:pt x="258" y="472"/>
                </a:cubicBezTo>
                <a:lnTo>
                  <a:pt x="258" y="588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01">
            <a:extLst>
              <a:ext uri="{FF2B5EF4-FFF2-40B4-BE49-F238E27FC236}">
                <a16:creationId xmlns:a16="http://schemas.microsoft.com/office/drawing/2014/main" id="{88C3AB7B-1F86-8848-84BD-725B38B1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267" y="11258613"/>
            <a:ext cx="1506167" cy="1515791"/>
          </a:xfrm>
          <a:custGeom>
            <a:avLst/>
            <a:gdLst>
              <a:gd name="T0" fmla="*/ 1378 w 1379"/>
              <a:gd name="T1" fmla="*/ 694 h 1389"/>
              <a:gd name="T2" fmla="*/ 1378 w 1379"/>
              <a:gd name="T3" fmla="*/ 694 h 1389"/>
              <a:gd name="T4" fmla="*/ 693 w 1379"/>
              <a:gd name="T5" fmla="*/ 1388 h 1389"/>
              <a:gd name="T6" fmla="*/ 0 w 1379"/>
              <a:gd name="T7" fmla="*/ 694 h 1389"/>
              <a:gd name="T8" fmla="*/ 693 w 1379"/>
              <a:gd name="T9" fmla="*/ 0 h 1389"/>
              <a:gd name="T10" fmla="*/ 1378 w 1379"/>
              <a:gd name="T11" fmla="*/ 694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9" h="1389">
                <a:moveTo>
                  <a:pt x="1378" y="694"/>
                </a:moveTo>
                <a:lnTo>
                  <a:pt x="1378" y="694"/>
                </a:lnTo>
                <a:cubicBezTo>
                  <a:pt x="1378" y="1077"/>
                  <a:pt x="1075" y="1388"/>
                  <a:pt x="693" y="1388"/>
                </a:cubicBezTo>
                <a:cubicBezTo>
                  <a:pt x="311" y="1388"/>
                  <a:pt x="0" y="1077"/>
                  <a:pt x="0" y="694"/>
                </a:cubicBezTo>
                <a:cubicBezTo>
                  <a:pt x="0" y="312"/>
                  <a:pt x="311" y="0"/>
                  <a:pt x="693" y="0"/>
                </a:cubicBezTo>
                <a:cubicBezTo>
                  <a:pt x="1075" y="0"/>
                  <a:pt x="1378" y="312"/>
                  <a:pt x="1378" y="694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2">
            <a:extLst>
              <a:ext uri="{FF2B5EF4-FFF2-40B4-BE49-F238E27FC236}">
                <a16:creationId xmlns:a16="http://schemas.microsoft.com/office/drawing/2014/main" id="{A89A3497-9B85-334B-988E-E80E551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004" y="11398160"/>
            <a:ext cx="1241506" cy="1246320"/>
          </a:xfrm>
          <a:custGeom>
            <a:avLst/>
            <a:gdLst>
              <a:gd name="T0" fmla="*/ 1138 w 1139"/>
              <a:gd name="T1" fmla="*/ 569 h 1140"/>
              <a:gd name="T2" fmla="*/ 1138 w 1139"/>
              <a:gd name="T3" fmla="*/ 569 h 1140"/>
              <a:gd name="T4" fmla="*/ 569 w 1139"/>
              <a:gd name="T5" fmla="*/ 1139 h 1140"/>
              <a:gd name="T6" fmla="*/ 0 w 1139"/>
              <a:gd name="T7" fmla="*/ 569 h 1140"/>
              <a:gd name="T8" fmla="*/ 569 w 1139"/>
              <a:gd name="T9" fmla="*/ 0 h 1140"/>
              <a:gd name="T10" fmla="*/ 1138 w 1139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69"/>
                </a:moveTo>
                <a:lnTo>
                  <a:pt x="1138" y="569"/>
                </a:lnTo>
                <a:cubicBezTo>
                  <a:pt x="1138" y="890"/>
                  <a:pt x="880" y="1139"/>
                  <a:pt x="569" y="1139"/>
                </a:cubicBezTo>
                <a:cubicBezTo>
                  <a:pt x="249" y="1139"/>
                  <a:pt x="0" y="890"/>
                  <a:pt x="0" y="569"/>
                </a:cubicBezTo>
                <a:cubicBezTo>
                  <a:pt x="0" y="258"/>
                  <a:pt x="249" y="0"/>
                  <a:pt x="569" y="0"/>
                </a:cubicBezTo>
                <a:cubicBezTo>
                  <a:pt x="880" y="0"/>
                  <a:pt x="1138" y="258"/>
                  <a:pt x="1138" y="56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3">
            <a:extLst>
              <a:ext uri="{FF2B5EF4-FFF2-40B4-BE49-F238E27FC236}">
                <a16:creationId xmlns:a16="http://schemas.microsoft.com/office/drawing/2014/main" id="{408C9A60-B894-814C-B0B4-D38FC096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530" y="11590642"/>
            <a:ext cx="495642" cy="856543"/>
          </a:xfrm>
          <a:custGeom>
            <a:avLst/>
            <a:gdLst>
              <a:gd name="T0" fmla="*/ 453 w 454"/>
              <a:gd name="T1" fmla="*/ 525 h 784"/>
              <a:gd name="T2" fmla="*/ 453 w 454"/>
              <a:gd name="T3" fmla="*/ 525 h 784"/>
              <a:gd name="T4" fmla="*/ 400 w 454"/>
              <a:gd name="T5" fmla="*/ 649 h 784"/>
              <a:gd name="T6" fmla="*/ 257 w 454"/>
              <a:gd name="T7" fmla="*/ 712 h 784"/>
              <a:gd name="T8" fmla="*/ 257 w 454"/>
              <a:gd name="T9" fmla="*/ 783 h 784"/>
              <a:gd name="T10" fmla="*/ 205 w 454"/>
              <a:gd name="T11" fmla="*/ 783 h 784"/>
              <a:gd name="T12" fmla="*/ 205 w 454"/>
              <a:gd name="T13" fmla="*/ 712 h 784"/>
              <a:gd name="T14" fmla="*/ 54 w 454"/>
              <a:gd name="T15" fmla="*/ 658 h 784"/>
              <a:gd name="T16" fmla="*/ 0 w 454"/>
              <a:gd name="T17" fmla="*/ 516 h 784"/>
              <a:gd name="T18" fmla="*/ 160 w 454"/>
              <a:gd name="T19" fmla="*/ 516 h 784"/>
              <a:gd name="T20" fmla="*/ 205 w 454"/>
              <a:gd name="T21" fmla="*/ 587 h 784"/>
              <a:gd name="T22" fmla="*/ 205 w 454"/>
              <a:gd name="T23" fmla="*/ 454 h 784"/>
              <a:gd name="T24" fmla="*/ 134 w 454"/>
              <a:gd name="T25" fmla="*/ 427 h 784"/>
              <a:gd name="T26" fmla="*/ 80 w 454"/>
              <a:gd name="T27" fmla="*/ 409 h 784"/>
              <a:gd name="T28" fmla="*/ 54 w 454"/>
              <a:gd name="T29" fmla="*/ 391 h 784"/>
              <a:gd name="T30" fmla="*/ 36 w 454"/>
              <a:gd name="T31" fmla="*/ 365 h 784"/>
              <a:gd name="T32" fmla="*/ 18 w 454"/>
              <a:gd name="T33" fmla="*/ 338 h 784"/>
              <a:gd name="T34" fmla="*/ 0 w 454"/>
              <a:gd name="T35" fmla="*/ 267 h 784"/>
              <a:gd name="T36" fmla="*/ 63 w 454"/>
              <a:gd name="T37" fmla="*/ 134 h 784"/>
              <a:gd name="T38" fmla="*/ 205 w 454"/>
              <a:gd name="T39" fmla="*/ 71 h 784"/>
              <a:gd name="T40" fmla="*/ 205 w 454"/>
              <a:gd name="T41" fmla="*/ 0 h 784"/>
              <a:gd name="T42" fmla="*/ 257 w 454"/>
              <a:gd name="T43" fmla="*/ 0 h 784"/>
              <a:gd name="T44" fmla="*/ 257 w 454"/>
              <a:gd name="T45" fmla="*/ 71 h 784"/>
              <a:gd name="T46" fmla="*/ 400 w 454"/>
              <a:gd name="T47" fmla="*/ 124 h 784"/>
              <a:gd name="T48" fmla="*/ 453 w 454"/>
              <a:gd name="T49" fmla="*/ 267 h 784"/>
              <a:gd name="T50" fmla="*/ 302 w 454"/>
              <a:gd name="T51" fmla="*/ 267 h 784"/>
              <a:gd name="T52" fmla="*/ 257 w 454"/>
              <a:gd name="T53" fmla="*/ 196 h 784"/>
              <a:gd name="T54" fmla="*/ 257 w 454"/>
              <a:gd name="T55" fmla="*/ 338 h 784"/>
              <a:gd name="T56" fmla="*/ 373 w 454"/>
              <a:gd name="T57" fmla="*/ 373 h 784"/>
              <a:gd name="T58" fmla="*/ 453 w 454"/>
              <a:gd name="T59" fmla="*/ 525 h 784"/>
              <a:gd name="T60" fmla="*/ 205 w 454"/>
              <a:gd name="T61" fmla="*/ 196 h 784"/>
              <a:gd name="T62" fmla="*/ 205 w 454"/>
              <a:gd name="T63" fmla="*/ 196 h 784"/>
              <a:gd name="T64" fmla="*/ 152 w 454"/>
              <a:gd name="T65" fmla="*/ 249 h 784"/>
              <a:gd name="T66" fmla="*/ 205 w 454"/>
              <a:gd name="T67" fmla="*/ 320 h 784"/>
              <a:gd name="T68" fmla="*/ 205 w 454"/>
              <a:gd name="T69" fmla="*/ 196 h 784"/>
              <a:gd name="T70" fmla="*/ 257 w 454"/>
              <a:gd name="T71" fmla="*/ 587 h 784"/>
              <a:gd name="T72" fmla="*/ 257 w 454"/>
              <a:gd name="T73" fmla="*/ 587 h 784"/>
              <a:gd name="T74" fmla="*/ 302 w 454"/>
              <a:gd name="T75" fmla="*/ 534 h 784"/>
              <a:gd name="T76" fmla="*/ 257 w 454"/>
              <a:gd name="T77" fmla="*/ 471 h 784"/>
              <a:gd name="T78" fmla="*/ 257 w 454"/>
              <a:gd name="T79" fmla="*/ 587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4" h="784">
                <a:moveTo>
                  <a:pt x="453" y="525"/>
                </a:moveTo>
                <a:lnTo>
                  <a:pt x="453" y="525"/>
                </a:lnTo>
                <a:cubicBezTo>
                  <a:pt x="453" y="569"/>
                  <a:pt x="435" y="614"/>
                  <a:pt x="400" y="649"/>
                </a:cubicBezTo>
                <a:cubicBezTo>
                  <a:pt x="364" y="685"/>
                  <a:pt x="319" y="712"/>
                  <a:pt x="257" y="712"/>
                </a:cubicBezTo>
                <a:cubicBezTo>
                  <a:pt x="257" y="783"/>
                  <a:pt x="257" y="783"/>
                  <a:pt x="257" y="783"/>
                </a:cubicBezTo>
                <a:cubicBezTo>
                  <a:pt x="205" y="783"/>
                  <a:pt x="205" y="783"/>
                  <a:pt x="205" y="783"/>
                </a:cubicBezTo>
                <a:cubicBezTo>
                  <a:pt x="205" y="712"/>
                  <a:pt x="205" y="712"/>
                  <a:pt x="205" y="712"/>
                </a:cubicBezTo>
                <a:cubicBezTo>
                  <a:pt x="143" y="712"/>
                  <a:pt x="89" y="694"/>
                  <a:pt x="54" y="658"/>
                </a:cubicBezTo>
                <a:cubicBezTo>
                  <a:pt x="18" y="623"/>
                  <a:pt x="0" y="578"/>
                  <a:pt x="0" y="516"/>
                </a:cubicBezTo>
                <a:cubicBezTo>
                  <a:pt x="160" y="516"/>
                  <a:pt x="160" y="516"/>
                  <a:pt x="160" y="516"/>
                </a:cubicBezTo>
                <a:cubicBezTo>
                  <a:pt x="160" y="561"/>
                  <a:pt x="178" y="587"/>
                  <a:pt x="205" y="587"/>
                </a:cubicBezTo>
                <a:cubicBezTo>
                  <a:pt x="205" y="454"/>
                  <a:pt x="205" y="454"/>
                  <a:pt x="205" y="454"/>
                </a:cubicBezTo>
                <a:cubicBezTo>
                  <a:pt x="178" y="445"/>
                  <a:pt x="152" y="436"/>
                  <a:pt x="134" y="427"/>
                </a:cubicBezTo>
                <a:cubicBezTo>
                  <a:pt x="107" y="418"/>
                  <a:pt x="89" y="409"/>
                  <a:pt x="80" y="409"/>
                </a:cubicBezTo>
                <a:cubicBezTo>
                  <a:pt x="80" y="400"/>
                  <a:pt x="71" y="400"/>
                  <a:pt x="54" y="391"/>
                </a:cubicBezTo>
                <a:cubicBezTo>
                  <a:pt x="45" y="383"/>
                  <a:pt x="36" y="373"/>
                  <a:pt x="36" y="365"/>
                </a:cubicBezTo>
                <a:cubicBezTo>
                  <a:pt x="27" y="365"/>
                  <a:pt x="18" y="356"/>
                  <a:pt x="18" y="338"/>
                </a:cubicBezTo>
                <a:cubicBezTo>
                  <a:pt x="0" y="320"/>
                  <a:pt x="0" y="302"/>
                  <a:pt x="0" y="267"/>
                </a:cubicBezTo>
                <a:cubicBezTo>
                  <a:pt x="0" y="213"/>
                  <a:pt x="18" y="169"/>
                  <a:pt x="63" y="134"/>
                </a:cubicBezTo>
                <a:cubicBezTo>
                  <a:pt x="98" y="98"/>
                  <a:pt x="152" y="80"/>
                  <a:pt x="205" y="71"/>
                </a:cubicBezTo>
                <a:cubicBezTo>
                  <a:pt x="205" y="0"/>
                  <a:pt x="205" y="0"/>
                  <a:pt x="20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319" y="80"/>
                  <a:pt x="364" y="98"/>
                  <a:pt x="400" y="124"/>
                </a:cubicBezTo>
                <a:cubicBezTo>
                  <a:pt x="435" y="160"/>
                  <a:pt x="453" y="204"/>
                  <a:pt x="453" y="267"/>
                </a:cubicBezTo>
                <a:cubicBezTo>
                  <a:pt x="302" y="267"/>
                  <a:pt x="302" y="267"/>
                  <a:pt x="302" y="267"/>
                </a:cubicBezTo>
                <a:cubicBezTo>
                  <a:pt x="302" y="231"/>
                  <a:pt x="284" y="213"/>
                  <a:pt x="257" y="196"/>
                </a:cubicBezTo>
                <a:cubicBezTo>
                  <a:pt x="257" y="338"/>
                  <a:pt x="257" y="338"/>
                  <a:pt x="257" y="338"/>
                </a:cubicBezTo>
                <a:cubicBezTo>
                  <a:pt x="311" y="356"/>
                  <a:pt x="355" y="365"/>
                  <a:pt x="373" y="373"/>
                </a:cubicBezTo>
                <a:cubicBezTo>
                  <a:pt x="426" y="409"/>
                  <a:pt x="453" y="454"/>
                  <a:pt x="453" y="525"/>
                </a:cubicBezTo>
                <a:close/>
                <a:moveTo>
                  <a:pt x="205" y="196"/>
                </a:moveTo>
                <a:lnTo>
                  <a:pt x="205" y="196"/>
                </a:lnTo>
                <a:cubicBezTo>
                  <a:pt x="169" y="204"/>
                  <a:pt x="152" y="222"/>
                  <a:pt x="152" y="249"/>
                </a:cubicBezTo>
                <a:cubicBezTo>
                  <a:pt x="152" y="285"/>
                  <a:pt x="169" y="302"/>
                  <a:pt x="205" y="320"/>
                </a:cubicBezTo>
                <a:lnTo>
                  <a:pt x="205" y="196"/>
                </a:lnTo>
                <a:close/>
                <a:moveTo>
                  <a:pt x="257" y="587"/>
                </a:moveTo>
                <a:lnTo>
                  <a:pt x="257" y="587"/>
                </a:lnTo>
                <a:cubicBezTo>
                  <a:pt x="284" y="587"/>
                  <a:pt x="302" y="561"/>
                  <a:pt x="302" y="534"/>
                </a:cubicBezTo>
                <a:cubicBezTo>
                  <a:pt x="302" y="507"/>
                  <a:pt x="284" y="489"/>
                  <a:pt x="257" y="471"/>
                </a:cubicBezTo>
                <a:lnTo>
                  <a:pt x="257" y="587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4">
            <a:extLst>
              <a:ext uri="{FF2B5EF4-FFF2-40B4-BE49-F238E27FC236}">
                <a16:creationId xmlns:a16="http://schemas.microsoft.com/office/drawing/2014/main" id="{18FE5EC0-3DE0-8240-B26F-16293FE7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068" y="3718143"/>
            <a:ext cx="6582872" cy="3825574"/>
          </a:xfrm>
          <a:custGeom>
            <a:avLst/>
            <a:gdLst>
              <a:gd name="T0" fmla="*/ 3327 w 6032"/>
              <a:gd name="T1" fmla="*/ 3504 h 3505"/>
              <a:gd name="T2" fmla="*/ 2490 w 6032"/>
              <a:gd name="T3" fmla="*/ 3504 h 3505"/>
              <a:gd name="T4" fmla="*/ 0 w 6032"/>
              <a:gd name="T5" fmla="*/ 0 h 3505"/>
              <a:gd name="T6" fmla="*/ 6031 w 6032"/>
              <a:gd name="T7" fmla="*/ 0 h 3505"/>
              <a:gd name="T8" fmla="*/ 3327 w 6032"/>
              <a:gd name="T9" fmla="*/ 3504 h 3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2" h="3505">
                <a:moveTo>
                  <a:pt x="3327" y="3504"/>
                </a:moveTo>
                <a:lnTo>
                  <a:pt x="2490" y="3504"/>
                </a:lnTo>
                <a:lnTo>
                  <a:pt x="0" y="0"/>
                </a:lnTo>
                <a:lnTo>
                  <a:pt x="6031" y="0"/>
                </a:lnTo>
                <a:lnTo>
                  <a:pt x="3327" y="3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5">
            <a:extLst>
              <a:ext uri="{FF2B5EF4-FFF2-40B4-BE49-F238E27FC236}">
                <a16:creationId xmlns:a16="http://schemas.microsoft.com/office/drawing/2014/main" id="{8B934EBB-9988-5E47-A485-6CDF17DB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068" y="3429421"/>
            <a:ext cx="6582872" cy="582258"/>
          </a:xfrm>
          <a:custGeom>
            <a:avLst/>
            <a:gdLst>
              <a:gd name="T0" fmla="*/ 6031 w 6032"/>
              <a:gd name="T1" fmla="*/ 267 h 535"/>
              <a:gd name="T2" fmla="*/ 6031 w 6032"/>
              <a:gd name="T3" fmla="*/ 267 h 535"/>
              <a:gd name="T4" fmla="*/ 3015 w 6032"/>
              <a:gd name="T5" fmla="*/ 534 h 535"/>
              <a:gd name="T6" fmla="*/ 0 w 6032"/>
              <a:gd name="T7" fmla="*/ 267 h 535"/>
              <a:gd name="T8" fmla="*/ 3015 w 6032"/>
              <a:gd name="T9" fmla="*/ 0 h 535"/>
              <a:gd name="T10" fmla="*/ 6031 w 6032"/>
              <a:gd name="T11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32" h="535">
                <a:moveTo>
                  <a:pt x="6031" y="267"/>
                </a:moveTo>
                <a:lnTo>
                  <a:pt x="6031" y="267"/>
                </a:lnTo>
                <a:cubicBezTo>
                  <a:pt x="6031" y="409"/>
                  <a:pt x="4679" y="534"/>
                  <a:pt x="3015" y="534"/>
                </a:cubicBezTo>
                <a:cubicBezTo>
                  <a:pt x="1344" y="534"/>
                  <a:pt x="0" y="409"/>
                  <a:pt x="0" y="267"/>
                </a:cubicBezTo>
                <a:cubicBezTo>
                  <a:pt x="0" y="124"/>
                  <a:pt x="1344" y="0"/>
                  <a:pt x="3015" y="0"/>
                </a:cubicBezTo>
                <a:cubicBezTo>
                  <a:pt x="4679" y="0"/>
                  <a:pt x="6031" y="124"/>
                  <a:pt x="6031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6">
            <a:extLst>
              <a:ext uri="{FF2B5EF4-FFF2-40B4-BE49-F238E27FC236}">
                <a16:creationId xmlns:a16="http://schemas.microsoft.com/office/drawing/2014/main" id="{CD2E7D95-B273-A24A-9159-7FBE549A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69" y="7447476"/>
            <a:ext cx="914288" cy="505263"/>
          </a:xfrm>
          <a:custGeom>
            <a:avLst/>
            <a:gdLst>
              <a:gd name="T0" fmla="*/ 837 w 838"/>
              <a:gd name="T1" fmla="*/ 463 h 464"/>
              <a:gd name="T2" fmla="*/ 0 w 838"/>
              <a:gd name="T3" fmla="*/ 463 h 464"/>
              <a:gd name="T4" fmla="*/ 0 w 838"/>
              <a:gd name="T5" fmla="*/ 0 h 464"/>
              <a:gd name="T6" fmla="*/ 837 w 838"/>
              <a:gd name="T7" fmla="*/ 0 h 464"/>
              <a:gd name="T8" fmla="*/ 837 w 838"/>
              <a:gd name="T9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8" h="464">
                <a:moveTo>
                  <a:pt x="837" y="463"/>
                </a:moveTo>
                <a:lnTo>
                  <a:pt x="0" y="463"/>
                </a:lnTo>
                <a:lnTo>
                  <a:pt x="0" y="0"/>
                </a:lnTo>
                <a:lnTo>
                  <a:pt x="837" y="0"/>
                </a:lnTo>
                <a:lnTo>
                  <a:pt x="837" y="4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7">
            <a:extLst>
              <a:ext uri="{FF2B5EF4-FFF2-40B4-BE49-F238E27FC236}">
                <a16:creationId xmlns:a16="http://schemas.microsoft.com/office/drawing/2014/main" id="{34057089-AD25-1C4E-96F8-D8393A77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405" y="5012584"/>
            <a:ext cx="303157" cy="3969932"/>
          </a:xfrm>
          <a:custGeom>
            <a:avLst/>
            <a:gdLst>
              <a:gd name="T0" fmla="*/ 178 w 277"/>
              <a:gd name="T1" fmla="*/ 3343 h 3638"/>
              <a:gd name="T2" fmla="*/ 178 w 277"/>
              <a:gd name="T3" fmla="*/ 3343 h 3638"/>
              <a:gd name="T4" fmla="*/ 178 w 277"/>
              <a:gd name="T5" fmla="*/ 35 h 3638"/>
              <a:gd name="T6" fmla="*/ 133 w 277"/>
              <a:gd name="T7" fmla="*/ 0 h 3638"/>
              <a:gd name="T8" fmla="*/ 98 w 277"/>
              <a:gd name="T9" fmla="*/ 35 h 3638"/>
              <a:gd name="T10" fmla="*/ 98 w 277"/>
              <a:gd name="T11" fmla="*/ 3343 h 3638"/>
              <a:gd name="T12" fmla="*/ 0 w 277"/>
              <a:gd name="T13" fmla="*/ 3299 h 3638"/>
              <a:gd name="T14" fmla="*/ 133 w 277"/>
              <a:gd name="T15" fmla="*/ 3637 h 3638"/>
              <a:gd name="T16" fmla="*/ 276 w 277"/>
              <a:gd name="T17" fmla="*/ 3299 h 3638"/>
              <a:gd name="T18" fmla="*/ 178 w 277"/>
              <a:gd name="T19" fmla="*/ 3343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" h="3638">
                <a:moveTo>
                  <a:pt x="178" y="3343"/>
                </a:moveTo>
                <a:lnTo>
                  <a:pt x="178" y="3343"/>
                </a:lnTo>
                <a:cubicBezTo>
                  <a:pt x="178" y="35"/>
                  <a:pt x="178" y="35"/>
                  <a:pt x="178" y="35"/>
                </a:cubicBezTo>
                <a:cubicBezTo>
                  <a:pt x="178" y="18"/>
                  <a:pt x="160" y="0"/>
                  <a:pt x="133" y="0"/>
                </a:cubicBezTo>
                <a:cubicBezTo>
                  <a:pt x="116" y="0"/>
                  <a:pt x="98" y="18"/>
                  <a:pt x="98" y="35"/>
                </a:cubicBezTo>
                <a:cubicBezTo>
                  <a:pt x="98" y="3343"/>
                  <a:pt x="98" y="3343"/>
                  <a:pt x="98" y="3343"/>
                </a:cubicBezTo>
                <a:cubicBezTo>
                  <a:pt x="0" y="3299"/>
                  <a:pt x="0" y="3299"/>
                  <a:pt x="0" y="3299"/>
                </a:cubicBezTo>
                <a:cubicBezTo>
                  <a:pt x="133" y="3637"/>
                  <a:pt x="133" y="3637"/>
                  <a:pt x="133" y="3637"/>
                </a:cubicBezTo>
                <a:cubicBezTo>
                  <a:pt x="276" y="3299"/>
                  <a:pt x="276" y="3299"/>
                  <a:pt x="276" y="3299"/>
                </a:cubicBezTo>
                <a:lnTo>
                  <a:pt x="178" y="33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8">
            <a:extLst>
              <a:ext uri="{FF2B5EF4-FFF2-40B4-BE49-F238E27FC236}">
                <a16:creationId xmlns:a16="http://schemas.microsoft.com/office/drawing/2014/main" id="{67692D18-F3B2-114D-B686-A066F6D3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5738" y="941597"/>
            <a:ext cx="2069177" cy="2059553"/>
          </a:xfrm>
          <a:custGeom>
            <a:avLst/>
            <a:gdLst>
              <a:gd name="T0" fmla="*/ 1894 w 1895"/>
              <a:gd name="T1" fmla="*/ 943 h 1887"/>
              <a:gd name="T2" fmla="*/ 1894 w 1895"/>
              <a:gd name="T3" fmla="*/ 943 h 1887"/>
              <a:gd name="T4" fmla="*/ 952 w 1895"/>
              <a:gd name="T5" fmla="*/ 1886 h 1887"/>
              <a:gd name="T6" fmla="*/ 0 w 1895"/>
              <a:gd name="T7" fmla="*/ 943 h 1887"/>
              <a:gd name="T8" fmla="*/ 952 w 1895"/>
              <a:gd name="T9" fmla="*/ 0 h 1887"/>
              <a:gd name="T10" fmla="*/ 1894 w 1895"/>
              <a:gd name="T11" fmla="*/ 943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5" h="1887">
                <a:moveTo>
                  <a:pt x="1894" y="943"/>
                </a:moveTo>
                <a:lnTo>
                  <a:pt x="1894" y="943"/>
                </a:lnTo>
                <a:cubicBezTo>
                  <a:pt x="1894" y="1468"/>
                  <a:pt x="1466" y="1886"/>
                  <a:pt x="952" y="1886"/>
                </a:cubicBezTo>
                <a:cubicBezTo>
                  <a:pt x="427" y="1886"/>
                  <a:pt x="0" y="1468"/>
                  <a:pt x="0" y="943"/>
                </a:cubicBezTo>
                <a:cubicBezTo>
                  <a:pt x="0" y="418"/>
                  <a:pt x="427" y="0"/>
                  <a:pt x="952" y="0"/>
                </a:cubicBezTo>
                <a:cubicBezTo>
                  <a:pt x="1466" y="0"/>
                  <a:pt x="1894" y="418"/>
                  <a:pt x="1894" y="94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9">
            <a:extLst>
              <a:ext uri="{FF2B5EF4-FFF2-40B4-BE49-F238E27FC236}">
                <a16:creationId xmlns:a16="http://schemas.microsoft.com/office/drawing/2014/main" id="{2D7DBD1B-74F4-FA4D-9B5D-5A31A184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9277" y="1037838"/>
            <a:ext cx="2059553" cy="2069178"/>
          </a:xfrm>
          <a:custGeom>
            <a:avLst/>
            <a:gdLst>
              <a:gd name="T0" fmla="*/ 1886 w 1887"/>
              <a:gd name="T1" fmla="*/ 952 h 1896"/>
              <a:gd name="T2" fmla="*/ 1886 w 1887"/>
              <a:gd name="T3" fmla="*/ 952 h 1896"/>
              <a:gd name="T4" fmla="*/ 943 w 1887"/>
              <a:gd name="T5" fmla="*/ 1895 h 1896"/>
              <a:gd name="T6" fmla="*/ 0 w 1887"/>
              <a:gd name="T7" fmla="*/ 952 h 1896"/>
              <a:gd name="T8" fmla="*/ 943 w 1887"/>
              <a:gd name="T9" fmla="*/ 0 h 1896"/>
              <a:gd name="T10" fmla="*/ 1886 w 1887"/>
              <a:gd name="T11" fmla="*/ 952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7" h="1896">
                <a:moveTo>
                  <a:pt x="1886" y="952"/>
                </a:moveTo>
                <a:lnTo>
                  <a:pt x="1886" y="952"/>
                </a:lnTo>
                <a:cubicBezTo>
                  <a:pt x="1886" y="1468"/>
                  <a:pt x="1468" y="1895"/>
                  <a:pt x="943" y="1895"/>
                </a:cubicBezTo>
                <a:cubicBezTo>
                  <a:pt x="427" y="1895"/>
                  <a:pt x="0" y="1468"/>
                  <a:pt x="0" y="952"/>
                </a:cubicBezTo>
                <a:cubicBezTo>
                  <a:pt x="0" y="427"/>
                  <a:pt x="427" y="0"/>
                  <a:pt x="943" y="0"/>
                </a:cubicBezTo>
                <a:cubicBezTo>
                  <a:pt x="1468" y="0"/>
                  <a:pt x="1886" y="427"/>
                  <a:pt x="1886" y="95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10">
            <a:extLst>
              <a:ext uri="{FF2B5EF4-FFF2-40B4-BE49-F238E27FC236}">
                <a16:creationId xmlns:a16="http://schemas.microsoft.com/office/drawing/2014/main" id="{DE70A503-124C-D443-9088-5400BF84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962" y="2240848"/>
            <a:ext cx="2069177" cy="1770831"/>
          </a:xfrm>
          <a:custGeom>
            <a:avLst/>
            <a:gdLst>
              <a:gd name="T0" fmla="*/ 286 w 1896"/>
              <a:gd name="T1" fmla="*/ 1620 h 1621"/>
              <a:gd name="T2" fmla="*/ 0 w 1896"/>
              <a:gd name="T3" fmla="*/ 943 h 1621"/>
              <a:gd name="T4" fmla="*/ 943 w 1896"/>
              <a:gd name="T5" fmla="*/ 0 h 1621"/>
              <a:gd name="T6" fmla="*/ 1895 w 1896"/>
              <a:gd name="T7" fmla="*/ 943 h 1621"/>
              <a:gd name="T8" fmla="*/ 1607 w 1896"/>
              <a:gd name="T9" fmla="*/ 1620 h 1621"/>
              <a:gd name="T10" fmla="*/ 286 w 1896"/>
              <a:gd name="T11" fmla="*/ 162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6" h="1621">
                <a:moveTo>
                  <a:pt x="286" y="1620"/>
                </a:moveTo>
                <a:cubicBezTo>
                  <a:pt x="110" y="1449"/>
                  <a:pt x="0" y="1210"/>
                  <a:pt x="0" y="943"/>
                </a:cubicBezTo>
                <a:cubicBezTo>
                  <a:pt x="0" y="427"/>
                  <a:pt x="427" y="0"/>
                  <a:pt x="943" y="0"/>
                </a:cubicBezTo>
                <a:cubicBezTo>
                  <a:pt x="1468" y="0"/>
                  <a:pt x="1895" y="427"/>
                  <a:pt x="1895" y="943"/>
                </a:cubicBezTo>
                <a:cubicBezTo>
                  <a:pt x="1895" y="1210"/>
                  <a:pt x="1784" y="1449"/>
                  <a:pt x="1607" y="1620"/>
                </a:cubicBezTo>
                <a:lnTo>
                  <a:pt x="286" y="162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11">
            <a:extLst>
              <a:ext uri="{FF2B5EF4-FFF2-40B4-BE49-F238E27FC236}">
                <a16:creationId xmlns:a16="http://schemas.microsoft.com/office/drawing/2014/main" id="{B0FCD303-6C6B-7C47-B536-FE5207EA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238" y="2717239"/>
            <a:ext cx="2059553" cy="1294441"/>
          </a:xfrm>
          <a:custGeom>
            <a:avLst/>
            <a:gdLst>
              <a:gd name="T0" fmla="*/ 31 w 1886"/>
              <a:gd name="T1" fmla="*/ 1184 h 1185"/>
              <a:gd name="T2" fmla="*/ 0 w 1886"/>
              <a:gd name="T3" fmla="*/ 943 h 1185"/>
              <a:gd name="T4" fmla="*/ 942 w 1886"/>
              <a:gd name="T5" fmla="*/ 0 h 1185"/>
              <a:gd name="T6" fmla="*/ 1885 w 1886"/>
              <a:gd name="T7" fmla="*/ 943 h 1185"/>
              <a:gd name="T8" fmla="*/ 1854 w 1886"/>
              <a:gd name="T9" fmla="*/ 1184 h 1185"/>
              <a:gd name="T10" fmla="*/ 31 w 1886"/>
              <a:gd name="T1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6" h="1185">
                <a:moveTo>
                  <a:pt x="31" y="1184"/>
                </a:moveTo>
                <a:cubicBezTo>
                  <a:pt x="10" y="1107"/>
                  <a:pt x="0" y="1026"/>
                  <a:pt x="0" y="943"/>
                </a:cubicBezTo>
                <a:cubicBezTo>
                  <a:pt x="0" y="418"/>
                  <a:pt x="417" y="0"/>
                  <a:pt x="942" y="0"/>
                </a:cubicBezTo>
                <a:cubicBezTo>
                  <a:pt x="1458" y="0"/>
                  <a:pt x="1885" y="418"/>
                  <a:pt x="1885" y="943"/>
                </a:cubicBezTo>
                <a:cubicBezTo>
                  <a:pt x="1885" y="1026"/>
                  <a:pt x="1874" y="1107"/>
                  <a:pt x="1854" y="1184"/>
                </a:cubicBezTo>
                <a:lnTo>
                  <a:pt x="31" y="1184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2">
            <a:extLst>
              <a:ext uri="{FF2B5EF4-FFF2-40B4-BE49-F238E27FC236}">
                <a16:creationId xmlns:a16="http://schemas.microsoft.com/office/drawing/2014/main" id="{6661DC26-E214-C44C-AA93-CA6593AD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751" y="2240848"/>
            <a:ext cx="2059553" cy="1770831"/>
          </a:xfrm>
          <a:custGeom>
            <a:avLst/>
            <a:gdLst>
              <a:gd name="T0" fmla="*/ 287 w 1887"/>
              <a:gd name="T1" fmla="*/ 1620 h 1621"/>
              <a:gd name="T2" fmla="*/ 0 w 1887"/>
              <a:gd name="T3" fmla="*/ 943 h 1621"/>
              <a:gd name="T4" fmla="*/ 943 w 1887"/>
              <a:gd name="T5" fmla="*/ 0 h 1621"/>
              <a:gd name="T6" fmla="*/ 1886 w 1887"/>
              <a:gd name="T7" fmla="*/ 943 h 1621"/>
              <a:gd name="T8" fmla="*/ 1603 w 1887"/>
              <a:gd name="T9" fmla="*/ 1620 h 1621"/>
              <a:gd name="T10" fmla="*/ 287 w 1887"/>
              <a:gd name="T11" fmla="*/ 162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7" h="1621">
                <a:moveTo>
                  <a:pt x="287" y="1620"/>
                </a:moveTo>
                <a:cubicBezTo>
                  <a:pt x="111" y="1449"/>
                  <a:pt x="0" y="1210"/>
                  <a:pt x="0" y="943"/>
                </a:cubicBezTo>
                <a:cubicBezTo>
                  <a:pt x="0" y="427"/>
                  <a:pt x="427" y="0"/>
                  <a:pt x="943" y="0"/>
                </a:cubicBezTo>
                <a:cubicBezTo>
                  <a:pt x="1468" y="0"/>
                  <a:pt x="1886" y="427"/>
                  <a:pt x="1886" y="943"/>
                </a:cubicBezTo>
                <a:cubicBezTo>
                  <a:pt x="1886" y="1210"/>
                  <a:pt x="1778" y="1449"/>
                  <a:pt x="1603" y="1620"/>
                </a:cubicBezTo>
                <a:lnTo>
                  <a:pt x="287" y="162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3">
            <a:extLst>
              <a:ext uri="{FF2B5EF4-FFF2-40B4-BE49-F238E27FC236}">
                <a16:creationId xmlns:a16="http://schemas.microsoft.com/office/drawing/2014/main" id="{2035AC6A-F461-684D-87E9-687E01D9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280" y="2866413"/>
            <a:ext cx="48120" cy="197292"/>
          </a:xfrm>
          <a:custGeom>
            <a:avLst/>
            <a:gdLst>
              <a:gd name="T0" fmla="*/ 18 w 46"/>
              <a:gd name="T1" fmla="*/ 178 h 179"/>
              <a:gd name="T2" fmla="*/ 18 w 46"/>
              <a:gd name="T3" fmla="*/ 178 h 179"/>
              <a:gd name="T4" fmla="*/ 18 w 46"/>
              <a:gd name="T5" fmla="*/ 178 h 179"/>
              <a:gd name="T6" fmla="*/ 0 w 46"/>
              <a:gd name="T7" fmla="*/ 151 h 179"/>
              <a:gd name="T8" fmla="*/ 0 w 46"/>
              <a:gd name="T9" fmla="*/ 26 h 179"/>
              <a:gd name="T10" fmla="*/ 18 w 46"/>
              <a:gd name="T11" fmla="*/ 0 h 179"/>
              <a:gd name="T12" fmla="*/ 18 w 46"/>
              <a:gd name="T13" fmla="*/ 0 h 179"/>
              <a:gd name="T14" fmla="*/ 45 w 46"/>
              <a:gd name="T15" fmla="*/ 26 h 179"/>
              <a:gd name="T16" fmla="*/ 45 w 46"/>
              <a:gd name="T17" fmla="*/ 151 h 179"/>
              <a:gd name="T18" fmla="*/ 18 w 46"/>
              <a:gd name="T1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79">
                <a:moveTo>
                  <a:pt x="18" y="178"/>
                </a:moveTo>
                <a:lnTo>
                  <a:pt x="18" y="178"/>
                </a:lnTo>
                <a:lnTo>
                  <a:pt x="18" y="178"/>
                </a:lnTo>
                <a:cubicBezTo>
                  <a:pt x="9" y="178"/>
                  <a:pt x="0" y="169"/>
                  <a:pt x="0" y="15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6"/>
                </a:cubicBezTo>
                <a:cubicBezTo>
                  <a:pt x="45" y="151"/>
                  <a:pt x="45" y="151"/>
                  <a:pt x="45" y="151"/>
                </a:cubicBezTo>
                <a:cubicBezTo>
                  <a:pt x="45" y="169"/>
                  <a:pt x="36" y="178"/>
                  <a:pt x="18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4">
            <a:extLst>
              <a:ext uri="{FF2B5EF4-FFF2-40B4-BE49-F238E27FC236}">
                <a16:creationId xmlns:a16="http://schemas.microsoft.com/office/drawing/2014/main" id="{916B01AC-8B22-9B48-B19D-A1E86141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521" y="2659494"/>
            <a:ext cx="1135642" cy="293536"/>
          </a:xfrm>
          <a:custGeom>
            <a:avLst/>
            <a:gdLst>
              <a:gd name="T0" fmla="*/ 836 w 1042"/>
              <a:gd name="T1" fmla="*/ 258 h 268"/>
              <a:gd name="T2" fmla="*/ 836 w 1042"/>
              <a:gd name="T3" fmla="*/ 258 h 268"/>
              <a:gd name="T4" fmla="*/ 827 w 1042"/>
              <a:gd name="T5" fmla="*/ 258 h 268"/>
              <a:gd name="T6" fmla="*/ 516 w 1042"/>
              <a:gd name="T7" fmla="*/ 222 h 268"/>
              <a:gd name="T8" fmla="*/ 516 w 1042"/>
              <a:gd name="T9" fmla="*/ 222 h 268"/>
              <a:gd name="T10" fmla="*/ 214 w 1042"/>
              <a:gd name="T11" fmla="*/ 258 h 268"/>
              <a:gd name="T12" fmla="*/ 169 w 1042"/>
              <a:gd name="T13" fmla="*/ 249 h 268"/>
              <a:gd name="T14" fmla="*/ 142 w 1042"/>
              <a:gd name="T15" fmla="*/ 222 h 268"/>
              <a:gd name="T16" fmla="*/ 134 w 1042"/>
              <a:gd name="T17" fmla="*/ 222 h 268"/>
              <a:gd name="T18" fmla="*/ 27 w 1042"/>
              <a:gd name="T19" fmla="*/ 222 h 268"/>
              <a:gd name="T20" fmla="*/ 0 w 1042"/>
              <a:gd name="T21" fmla="*/ 205 h 268"/>
              <a:gd name="T22" fmla="*/ 9 w 1042"/>
              <a:gd name="T23" fmla="*/ 178 h 268"/>
              <a:gd name="T24" fmla="*/ 169 w 1042"/>
              <a:gd name="T25" fmla="*/ 89 h 268"/>
              <a:gd name="T26" fmla="*/ 516 w 1042"/>
              <a:gd name="T27" fmla="*/ 0 h 268"/>
              <a:gd name="T28" fmla="*/ 872 w 1042"/>
              <a:gd name="T29" fmla="*/ 89 h 268"/>
              <a:gd name="T30" fmla="*/ 1032 w 1042"/>
              <a:gd name="T31" fmla="*/ 178 h 268"/>
              <a:gd name="T32" fmla="*/ 1041 w 1042"/>
              <a:gd name="T33" fmla="*/ 205 h 268"/>
              <a:gd name="T34" fmla="*/ 1014 w 1042"/>
              <a:gd name="T35" fmla="*/ 222 h 268"/>
              <a:gd name="T36" fmla="*/ 899 w 1042"/>
              <a:gd name="T37" fmla="*/ 222 h 268"/>
              <a:gd name="T38" fmla="*/ 899 w 1042"/>
              <a:gd name="T39" fmla="*/ 222 h 268"/>
              <a:gd name="T40" fmla="*/ 872 w 1042"/>
              <a:gd name="T41" fmla="*/ 249 h 268"/>
              <a:gd name="T42" fmla="*/ 836 w 1042"/>
              <a:gd name="T43" fmla="*/ 258 h 268"/>
              <a:gd name="T44" fmla="*/ 516 w 1042"/>
              <a:gd name="T45" fmla="*/ 169 h 268"/>
              <a:gd name="T46" fmla="*/ 516 w 1042"/>
              <a:gd name="T47" fmla="*/ 169 h 268"/>
              <a:gd name="T48" fmla="*/ 836 w 1042"/>
              <a:gd name="T49" fmla="*/ 213 h 268"/>
              <a:gd name="T50" fmla="*/ 836 w 1042"/>
              <a:gd name="T51" fmla="*/ 213 h 268"/>
              <a:gd name="T52" fmla="*/ 863 w 1042"/>
              <a:gd name="T53" fmla="*/ 187 h 268"/>
              <a:gd name="T54" fmla="*/ 899 w 1042"/>
              <a:gd name="T55" fmla="*/ 169 h 268"/>
              <a:gd name="T56" fmla="*/ 925 w 1042"/>
              <a:gd name="T57" fmla="*/ 169 h 268"/>
              <a:gd name="T58" fmla="*/ 854 w 1042"/>
              <a:gd name="T59" fmla="*/ 133 h 268"/>
              <a:gd name="T60" fmla="*/ 516 w 1042"/>
              <a:gd name="T61" fmla="*/ 53 h 268"/>
              <a:gd name="T62" fmla="*/ 116 w 1042"/>
              <a:gd name="T63" fmla="*/ 169 h 268"/>
              <a:gd name="T64" fmla="*/ 134 w 1042"/>
              <a:gd name="T65" fmla="*/ 169 h 268"/>
              <a:gd name="T66" fmla="*/ 178 w 1042"/>
              <a:gd name="T67" fmla="*/ 187 h 268"/>
              <a:gd name="T68" fmla="*/ 196 w 1042"/>
              <a:gd name="T69" fmla="*/ 213 h 268"/>
              <a:gd name="T70" fmla="*/ 205 w 1042"/>
              <a:gd name="T71" fmla="*/ 213 h 268"/>
              <a:gd name="T72" fmla="*/ 516 w 1042"/>
              <a:gd name="T73" fmla="*/ 16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2" h="268">
                <a:moveTo>
                  <a:pt x="836" y="258"/>
                </a:moveTo>
                <a:lnTo>
                  <a:pt x="836" y="258"/>
                </a:lnTo>
                <a:lnTo>
                  <a:pt x="827" y="258"/>
                </a:lnTo>
                <a:cubicBezTo>
                  <a:pt x="774" y="249"/>
                  <a:pt x="623" y="222"/>
                  <a:pt x="516" y="222"/>
                </a:cubicBezTo>
                <a:lnTo>
                  <a:pt x="516" y="222"/>
                </a:lnTo>
                <a:cubicBezTo>
                  <a:pt x="418" y="222"/>
                  <a:pt x="258" y="249"/>
                  <a:pt x="214" y="258"/>
                </a:cubicBezTo>
                <a:cubicBezTo>
                  <a:pt x="196" y="267"/>
                  <a:pt x="178" y="258"/>
                  <a:pt x="169" y="249"/>
                </a:cubicBezTo>
                <a:cubicBezTo>
                  <a:pt x="142" y="222"/>
                  <a:pt x="142" y="222"/>
                  <a:pt x="142" y="222"/>
                </a:cubicBezTo>
                <a:cubicBezTo>
                  <a:pt x="142" y="222"/>
                  <a:pt x="142" y="222"/>
                  <a:pt x="134" y="222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18" y="222"/>
                  <a:pt x="9" y="213"/>
                  <a:pt x="0" y="205"/>
                </a:cubicBezTo>
                <a:cubicBezTo>
                  <a:pt x="0" y="196"/>
                  <a:pt x="0" y="178"/>
                  <a:pt x="9" y="178"/>
                </a:cubicBezTo>
                <a:cubicBezTo>
                  <a:pt x="18" y="178"/>
                  <a:pt x="80" y="133"/>
                  <a:pt x="169" y="89"/>
                </a:cubicBezTo>
                <a:cubicBezTo>
                  <a:pt x="258" y="53"/>
                  <a:pt x="392" y="0"/>
                  <a:pt x="516" y="0"/>
                </a:cubicBezTo>
                <a:cubicBezTo>
                  <a:pt x="658" y="0"/>
                  <a:pt x="783" y="53"/>
                  <a:pt x="872" y="89"/>
                </a:cubicBezTo>
                <a:cubicBezTo>
                  <a:pt x="961" y="133"/>
                  <a:pt x="1023" y="178"/>
                  <a:pt x="1032" y="178"/>
                </a:cubicBezTo>
                <a:cubicBezTo>
                  <a:pt x="1041" y="178"/>
                  <a:pt x="1041" y="196"/>
                  <a:pt x="1041" y="205"/>
                </a:cubicBezTo>
                <a:cubicBezTo>
                  <a:pt x="1032" y="213"/>
                  <a:pt x="1023" y="222"/>
                  <a:pt x="1014" y="222"/>
                </a:cubicBezTo>
                <a:cubicBezTo>
                  <a:pt x="899" y="222"/>
                  <a:pt x="899" y="222"/>
                  <a:pt x="899" y="222"/>
                </a:cubicBezTo>
                <a:lnTo>
                  <a:pt x="899" y="222"/>
                </a:lnTo>
                <a:cubicBezTo>
                  <a:pt x="872" y="249"/>
                  <a:pt x="872" y="249"/>
                  <a:pt x="872" y="249"/>
                </a:cubicBezTo>
                <a:cubicBezTo>
                  <a:pt x="863" y="258"/>
                  <a:pt x="854" y="258"/>
                  <a:pt x="836" y="258"/>
                </a:cubicBezTo>
                <a:close/>
                <a:moveTo>
                  <a:pt x="516" y="169"/>
                </a:moveTo>
                <a:lnTo>
                  <a:pt x="516" y="169"/>
                </a:lnTo>
                <a:cubicBezTo>
                  <a:pt x="623" y="169"/>
                  <a:pt x="774" y="205"/>
                  <a:pt x="836" y="213"/>
                </a:cubicBezTo>
                <a:lnTo>
                  <a:pt x="836" y="213"/>
                </a:lnTo>
                <a:cubicBezTo>
                  <a:pt x="863" y="187"/>
                  <a:pt x="863" y="187"/>
                  <a:pt x="863" y="187"/>
                </a:cubicBezTo>
                <a:cubicBezTo>
                  <a:pt x="872" y="178"/>
                  <a:pt x="890" y="169"/>
                  <a:pt x="899" y="169"/>
                </a:cubicBezTo>
                <a:cubicBezTo>
                  <a:pt x="925" y="169"/>
                  <a:pt x="925" y="169"/>
                  <a:pt x="925" y="169"/>
                </a:cubicBezTo>
                <a:cubicBezTo>
                  <a:pt x="907" y="160"/>
                  <a:pt x="881" y="142"/>
                  <a:pt x="854" y="133"/>
                </a:cubicBezTo>
                <a:cubicBezTo>
                  <a:pt x="765" y="98"/>
                  <a:pt x="650" y="53"/>
                  <a:pt x="516" y="53"/>
                </a:cubicBezTo>
                <a:cubicBezTo>
                  <a:pt x="365" y="53"/>
                  <a:pt x="205" y="124"/>
                  <a:pt x="116" y="169"/>
                </a:cubicBezTo>
                <a:cubicBezTo>
                  <a:pt x="134" y="169"/>
                  <a:pt x="134" y="169"/>
                  <a:pt x="134" y="169"/>
                </a:cubicBezTo>
                <a:cubicBezTo>
                  <a:pt x="151" y="169"/>
                  <a:pt x="169" y="178"/>
                  <a:pt x="178" y="187"/>
                </a:cubicBezTo>
                <a:cubicBezTo>
                  <a:pt x="196" y="213"/>
                  <a:pt x="196" y="213"/>
                  <a:pt x="196" y="213"/>
                </a:cubicBezTo>
                <a:cubicBezTo>
                  <a:pt x="205" y="213"/>
                  <a:pt x="205" y="213"/>
                  <a:pt x="205" y="213"/>
                </a:cubicBezTo>
                <a:cubicBezTo>
                  <a:pt x="267" y="205"/>
                  <a:pt x="418" y="169"/>
                  <a:pt x="516" y="1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5">
            <a:extLst>
              <a:ext uri="{FF2B5EF4-FFF2-40B4-BE49-F238E27FC236}">
                <a16:creationId xmlns:a16="http://schemas.microsoft.com/office/drawing/2014/main" id="{646D0671-036A-2841-937B-B8585128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280" y="2630622"/>
            <a:ext cx="48120" cy="86617"/>
          </a:xfrm>
          <a:custGeom>
            <a:avLst/>
            <a:gdLst>
              <a:gd name="T0" fmla="*/ 18 w 46"/>
              <a:gd name="T1" fmla="*/ 80 h 81"/>
              <a:gd name="T2" fmla="*/ 18 w 46"/>
              <a:gd name="T3" fmla="*/ 80 h 81"/>
              <a:gd name="T4" fmla="*/ 18 w 46"/>
              <a:gd name="T5" fmla="*/ 80 h 81"/>
              <a:gd name="T6" fmla="*/ 0 w 46"/>
              <a:gd name="T7" fmla="*/ 54 h 81"/>
              <a:gd name="T8" fmla="*/ 0 w 46"/>
              <a:gd name="T9" fmla="*/ 18 h 81"/>
              <a:gd name="T10" fmla="*/ 18 w 46"/>
              <a:gd name="T11" fmla="*/ 0 h 81"/>
              <a:gd name="T12" fmla="*/ 18 w 46"/>
              <a:gd name="T13" fmla="*/ 0 h 81"/>
              <a:gd name="T14" fmla="*/ 45 w 46"/>
              <a:gd name="T15" fmla="*/ 18 h 81"/>
              <a:gd name="T16" fmla="*/ 45 w 46"/>
              <a:gd name="T17" fmla="*/ 54 h 81"/>
              <a:gd name="T18" fmla="*/ 18 w 46"/>
              <a:gd name="T1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1">
                <a:moveTo>
                  <a:pt x="18" y="80"/>
                </a:moveTo>
                <a:lnTo>
                  <a:pt x="18" y="80"/>
                </a:lnTo>
                <a:lnTo>
                  <a:pt x="18" y="80"/>
                </a:lnTo>
                <a:cubicBezTo>
                  <a:pt x="9" y="80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80"/>
                  <a:pt x="18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16">
            <a:extLst>
              <a:ext uri="{FF2B5EF4-FFF2-40B4-BE49-F238E27FC236}">
                <a16:creationId xmlns:a16="http://schemas.microsoft.com/office/drawing/2014/main" id="{5F5BF6B4-CE02-3B4D-8E7E-9C49A646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550" y="3184008"/>
            <a:ext cx="466769" cy="563007"/>
          </a:xfrm>
          <a:custGeom>
            <a:avLst/>
            <a:gdLst>
              <a:gd name="T0" fmla="*/ 214 w 428"/>
              <a:gd name="T1" fmla="*/ 516 h 517"/>
              <a:gd name="T2" fmla="*/ 214 w 428"/>
              <a:gd name="T3" fmla="*/ 516 h 517"/>
              <a:gd name="T4" fmla="*/ 0 w 428"/>
              <a:gd name="T5" fmla="*/ 303 h 517"/>
              <a:gd name="T6" fmla="*/ 98 w 428"/>
              <a:gd name="T7" fmla="*/ 36 h 517"/>
              <a:gd name="T8" fmla="*/ 116 w 428"/>
              <a:gd name="T9" fmla="*/ 18 h 517"/>
              <a:gd name="T10" fmla="*/ 152 w 428"/>
              <a:gd name="T11" fmla="*/ 9 h 517"/>
              <a:gd name="T12" fmla="*/ 152 w 428"/>
              <a:gd name="T13" fmla="*/ 45 h 517"/>
              <a:gd name="T14" fmla="*/ 143 w 428"/>
              <a:gd name="T15" fmla="*/ 63 h 517"/>
              <a:gd name="T16" fmla="*/ 54 w 428"/>
              <a:gd name="T17" fmla="*/ 303 h 517"/>
              <a:gd name="T18" fmla="*/ 214 w 428"/>
              <a:gd name="T19" fmla="*/ 472 h 517"/>
              <a:gd name="T20" fmla="*/ 383 w 428"/>
              <a:gd name="T21" fmla="*/ 303 h 517"/>
              <a:gd name="T22" fmla="*/ 294 w 428"/>
              <a:gd name="T23" fmla="*/ 63 h 517"/>
              <a:gd name="T24" fmla="*/ 285 w 428"/>
              <a:gd name="T25" fmla="*/ 45 h 517"/>
              <a:gd name="T26" fmla="*/ 285 w 428"/>
              <a:gd name="T27" fmla="*/ 9 h 517"/>
              <a:gd name="T28" fmla="*/ 321 w 428"/>
              <a:gd name="T29" fmla="*/ 18 h 517"/>
              <a:gd name="T30" fmla="*/ 330 w 428"/>
              <a:gd name="T31" fmla="*/ 36 h 517"/>
              <a:gd name="T32" fmla="*/ 427 w 428"/>
              <a:gd name="T33" fmla="*/ 303 h 517"/>
              <a:gd name="T34" fmla="*/ 214 w 428"/>
              <a:gd name="T35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8" h="517">
                <a:moveTo>
                  <a:pt x="214" y="516"/>
                </a:moveTo>
                <a:lnTo>
                  <a:pt x="214" y="516"/>
                </a:lnTo>
                <a:cubicBezTo>
                  <a:pt x="98" y="516"/>
                  <a:pt x="0" y="418"/>
                  <a:pt x="0" y="303"/>
                </a:cubicBezTo>
                <a:cubicBezTo>
                  <a:pt x="0" y="232"/>
                  <a:pt x="36" y="107"/>
                  <a:pt x="98" y="36"/>
                </a:cubicBezTo>
                <a:cubicBezTo>
                  <a:pt x="107" y="27"/>
                  <a:pt x="107" y="18"/>
                  <a:pt x="116" y="18"/>
                </a:cubicBezTo>
                <a:cubicBezTo>
                  <a:pt x="125" y="0"/>
                  <a:pt x="143" y="0"/>
                  <a:pt x="152" y="9"/>
                </a:cubicBezTo>
                <a:cubicBezTo>
                  <a:pt x="161" y="18"/>
                  <a:pt x="161" y="36"/>
                  <a:pt x="152" y="45"/>
                </a:cubicBezTo>
                <a:cubicBezTo>
                  <a:pt x="143" y="54"/>
                  <a:pt x="143" y="54"/>
                  <a:pt x="143" y="63"/>
                </a:cubicBezTo>
                <a:cubicBezTo>
                  <a:pt x="90" y="125"/>
                  <a:pt x="54" y="240"/>
                  <a:pt x="54" y="303"/>
                </a:cubicBezTo>
                <a:cubicBezTo>
                  <a:pt x="54" y="392"/>
                  <a:pt x="125" y="472"/>
                  <a:pt x="214" y="472"/>
                </a:cubicBezTo>
                <a:cubicBezTo>
                  <a:pt x="312" y="472"/>
                  <a:pt x="383" y="392"/>
                  <a:pt x="383" y="303"/>
                </a:cubicBezTo>
                <a:cubicBezTo>
                  <a:pt x="383" y="240"/>
                  <a:pt x="348" y="125"/>
                  <a:pt x="294" y="63"/>
                </a:cubicBezTo>
                <a:cubicBezTo>
                  <a:pt x="294" y="54"/>
                  <a:pt x="285" y="54"/>
                  <a:pt x="285" y="45"/>
                </a:cubicBezTo>
                <a:cubicBezTo>
                  <a:pt x="276" y="36"/>
                  <a:pt x="276" y="18"/>
                  <a:pt x="285" y="9"/>
                </a:cubicBezTo>
                <a:cubicBezTo>
                  <a:pt x="294" y="0"/>
                  <a:pt x="312" y="9"/>
                  <a:pt x="321" y="18"/>
                </a:cubicBezTo>
                <a:cubicBezTo>
                  <a:pt x="321" y="18"/>
                  <a:pt x="330" y="27"/>
                  <a:pt x="330" y="36"/>
                </a:cubicBezTo>
                <a:cubicBezTo>
                  <a:pt x="392" y="107"/>
                  <a:pt x="427" y="232"/>
                  <a:pt x="427" y="303"/>
                </a:cubicBezTo>
                <a:cubicBezTo>
                  <a:pt x="427" y="418"/>
                  <a:pt x="339" y="516"/>
                  <a:pt x="214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7">
            <a:extLst>
              <a:ext uri="{FF2B5EF4-FFF2-40B4-BE49-F238E27FC236}">
                <a16:creationId xmlns:a16="http://schemas.microsoft.com/office/drawing/2014/main" id="{F114989B-8507-B644-B71B-77088403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167" y="3001150"/>
            <a:ext cx="303160" cy="168420"/>
          </a:xfrm>
          <a:custGeom>
            <a:avLst/>
            <a:gdLst>
              <a:gd name="T0" fmla="*/ 213 w 276"/>
              <a:gd name="T1" fmla="*/ 143 h 153"/>
              <a:gd name="T2" fmla="*/ 213 w 276"/>
              <a:gd name="T3" fmla="*/ 143 h 153"/>
              <a:gd name="T4" fmla="*/ 204 w 276"/>
              <a:gd name="T5" fmla="*/ 143 h 153"/>
              <a:gd name="T6" fmla="*/ 195 w 276"/>
              <a:gd name="T7" fmla="*/ 116 h 153"/>
              <a:gd name="T8" fmla="*/ 222 w 276"/>
              <a:gd name="T9" fmla="*/ 54 h 153"/>
              <a:gd name="T10" fmla="*/ 222 w 276"/>
              <a:gd name="T11" fmla="*/ 54 h 153"/>
              <a:gd name="T12" fmla="*/ 222 w 276"/>
              <a:gd name="T13" fmla="*/ 54 h 153"/>
              <a:gd name="T14" fmla="*/ 53 w 276"/>
              <a:gd name="T15" fmla="*/ 54 h 153"/>
              <a:gd name="T16" fmla="*/ 53 w 276"/>
              <a:gd name="T17" fmla="*/ 54 h 153"/>
              <a:gd name="T18" fmla="*/ 53 w 276"/>
              <a:gd name="T19" fmla="*/ 54 h 153"/>
              <a:gd name="T20" fmla="*/ 80 w 276"/>
              <a:gd name="T21" fmla="*/ 107 h 153"/>
              <a:gd name="T22" fmla="*/ 71 w 276"/>
              <a:gd name="T23" fmla="*/ 143 h 153"/>
              <a:gd name="T24" fmla="*/ 35 w 276"/>
              <a:gd name="T25" fmla="*/ 134 h 153"/>
              <a:gd name="T26" fmla="*/ 9 w 276"/>
              <a:gd name="T27" fmla="*/ 72 h 153"/>
              <a:gd name="T28" fmla="*/ 9 w 276"/>
              <a:gd name="T29" fmla="*/ 27 h 153"/>
              <a:gd name="T30" fmla="*/ 53 w 276"/>
              <a:gd name="T31" fmla="*/ 0 h 153"/>
              <a:gd name="T32" fmla="*/ 222 w 276"/>
              <a:gd name="T33" fmla="*/ 0 h 153"/>
              <a:gd name="T34" fmla="*/ 258 w 276"/>
              <a:gd name="T35" fmla="*/ 27 h 153"/>
              <a:gd name="T36" fmla="*/ 267 w 276"/>
              <a:gd name="T37" fmla="*/ 72 h 153"/>
              <a:gd name="T38" fmla="*/ 231 w 276"/>
              <a:gd name="T39" fmla="*/ 134 h 153"/>
              <a:gd name="T40" fmla="*/ 213 w 276"/>
              <a:gd name="T41" fmla="*/ 14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6" h="153">
                <a:moveTo>
                  <a:pt x="213" y="143"/>
                </a:moveTo>
                <a:lnTo>
                  <a:pt x="213" y="143"/>
                </a:lnTo>
                <a:lnTo>
                  <a:pt x="204" y="143"/>
                </a:lnTo>
                <a:cubicBezTo>
                  <a:pt x="187" y="143"/>
                  <a:pt x="187" y="125"/>
                  <a:pt x="195" y="116"/>
                </a:cubicBezTo>
                <a:cubicBezTo>
                  <a:pt x="222" y="54"/>
                  <a:pt x="222" y="54"/>
                  <a:pt x="222" y="54"/>
                </a:cubicBezTo>
                <a:lnTo>
                  <a:pt x="222" y="54"/>
                </a:lnTo>
                <a:lnTo>
                  <a:pt x="222" y="54"/>
                </a:lnTo>
                <a:cubicBezTo>
                  <a:pt x="53" y="54"/>
                  <a:pt x="53" y="54"/>
                  <a:pt x="53" y="54"/>
                </a:cubicBezTo>
                <a:lnTo>
                  <a:pt x="53" y="54"/>
                </a:lnTo>
                <a:lnTo>
                  <a:pt x="53" y="54"/>
                </a:lnTo>
                <a:cubicBezTo>
                  <a:pt x="80" y="107"/>
                  <a:pt x="80" y="107"/>
                  <a:pt x="80" y="107"/>
                </a:cubicBezTo>
                <a:cubicBezTo>
                  <a:pt x="89" y="125"/>
                  <a:pt x="80" y="134"/>
                  <a:pt x="71" y="143"/>
                </a:cubicBezTo>
                <a:cubicBezTo>
                  <a:pt x="62" y="152"/>
                  <a:pt x="44" y="143"/>
                  <a:pt x="35" y="134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0" y="36"/>
                  <a:pt x="9" y="27"/>
                </a:cubicBezTo>
                <a:cubicBezTo>
                  <a:pt x="17" y="9"/>
                  <a:pt x="35" y="0"/>
                  <a:pt x="5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40" y="0"/>
                  <a:pt x="249" y="9"/>
                  <a:pt x="258" y="27"/>
                </a:cubicBezTo>
                <a:cubicBezTo>
                  <a:pt x="267" y="36"/>
                  <a:pt x="275" y="54"/>
                  <a:pt x="267" y="72"/>
                </a:cubicBezTo>
                <a:cubicBezTo>
                  <a:pt x="231" y="134"/>
                  <a:pt x="231" y="134"/>
                  <a:pt x="231" y="134"/>
                </a:cubicBezTo>
                <a:cubicBezTo>
                  <a:pt x="231" y="143"/>
                  <a:pt x="222" y="143"/>
                  <a:pt x="213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18">
            <a:extLst>
              <a:ext uri="{FF2B5EF4-FFF2-40B4-BE49-F238E27FC236}">
                <a16:creationId xmlns:a16="http://schemas.microsoft.com/office/drawing/2014/main" id="{C12AEFA3-A2BE-B744-B3A6-2848A08E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535" y="3164760"/>
            <a:ext cx="163609" cy="28872"/>
          </a:xfrm>
          <a:custGeom>
            <a:avLst/>
            <a:gdLst>
              <a:gd name="T0" fmla="*/ 142 w 152"/>
              <a:gd name="T1" fmla="*/ 26 h 27"/>
              <a:gd name="T2" fmla="*/ 142 w 152"/>
              <a:gd name="T3" fmla="*/ 26 h 27"/>
              <a:gd name="T4" fmla="*/ 9 w 152"/>
              <a:gd name="T5" fmla="*/ 26 h 27"/>
              <a:gd name="T6" fmla="*/ 0 w 152"/>
              <a:gd name="T7" fmla="*/ 8 h 27"/>
              <a:gd name="T8" fmla="*/ 9 w 152"/>
              <a:gd name="T9" fmla="*/ 0 h 27"/>
              <a:gd name="T10" fmla="*/ 142 w 152"/>
              <a:gd name="T11" fmla="*/ 0 h 27"/>
              <a:gd name="T12" fmla="*/ 151 w 152"/>
              <a:gd name="T13" fmla="*/ 8 h 27"/>
              <a:gd name="T14" fmla="*/ 142 w 15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27">
                <a:moveTo>
                  <a:pt x="142" y="26"/>
                </a:moveTo>
                <a:lnTo>
                  <a:pt x="142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51" y="0"/>
                  <a:pt x="151" y="8"/>
                </a:cubicBezTo>
                <a:cubicBezTo>
                  <a:pt x="151" y="17"/>
                  <a:pt x="142" y="26"/>
                  <a:pt x="142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19">
            <a:extLst>
              <a:ext uri="{FF2B5EF4-FFF2-40B4-BE49-F238E27FC236}">
                <a16:creationId xmlns:a16="http://schemas.microsoft.com/office/drawing/2014/main" id="{C4CA642C-2F7C-2A45-AC38-3FDE6CCD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535" y="3333180"/>
            <a:ext cx="153985" cy="245416"/>
          </a:xfrm>
          <a:custGeom>
            <a:avLst/>
            <a:gdLst>
              <a:gd name="T0" fmla="*/ 71 w 143"/>
              <a:gd name="T1" fmla="*/ 222 h 223"/>
              <a:gd name="T2" fmla="*/ 71 w 143"/>
              <a:gd name="T3" fmla="*/ 222 h 223"/>
              <a:gd name="T4" fmla="*/ 18 w 143"/>
              <a:gd name="T5" fmla="*/ 213 h 223"/>
              <a:gd name="T6" fmla="*/ 9 w 143"/>
              <a:gd name="T7" fmla="*/ 196 h 223"/>
              <a:gd name="T8" fmla="*/ 27 w 143"/>
              <a:gd name="T9" fmla="*/ 186 h 223"/>
              <a:gd name="T10" fmla="*/ 98 w 143"/>
              <a:gd name="T11" fmla="*/ 186 h 223"/>
              <a:gd name="T12" fmla="*/ 116 w 143"/>
              <a:gd name="T13" fmla="*/ 160 h 223"/>
              <a:gd name="T14" fmla="*/ 71 w 143"/>
              <a:gd name="T15" fmla="*/ 124 h 223"/>
              <a:gd name="T16" fmla="*/ 9 w 143"/>
              <a:gd name="T17" fmla="*/ 62 h 223"/>
              <a:gd name="T18" fmla="*/ 35 w 143"/>
              <a:gd name="T19" fmla="*/ 18 h 223"/>
              <a:gd name="T20" fmla="*/ 133 w 143"/>
              <a:gd name="T21" fmla="*/ 18 h 223"/>
              <a:gd name="T22" fmla="*/ 142 w 143"/>
              <a:gd name="T23" fmla="*/ 35 h 223"/>
              <a:gd name="T24" fmla="*/ 125 w 143"/>
              <a:gd name="T25" fmla="*/ 44 h 223"/>
              <a:gd name="T26" fmla="*/ 53 w 143"/>
              <a:gd name="T27" fmla="*/ 44 h 223"/>
              <a:gd name="T28" fmla="*/ 35 w 143"/>
              <a:gd name="T29" fmla="*/ 62 h 223"/>
              <a:gd name="T30" fmla="*/ 80 w 143"/>
              <a:gd name="T31" fmla="*/ 98 h 223"/>
              <a:gd name="T32" fmla="*/ 142 w 143"/>
              <a:gd name="T33" fmla="*/ 160 h 223"/>
              <a:gd name="T34" fmla="*/ 116 w 143"/>
              <a:gd name="T35" fmla="*/ 213 h 223"/>
              <a:gd name="T36" fmla="*/ 71 w 143"/>
              <a:gd name="T37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223">
                <a:moveTo>
                  <a:pt x="71" y="222"/>
                </a:moveTo>
                <a:lnTo>
                  <a:pt x="71" y="222"/>
                </a:lnTo>
                <a:cubicBezTo>
                  <a:pt x="53" y="222"/>
                  <a:pt x="35" y="222"/>
                  <a:pt x="18" y="213"/>
                </a:cubicBezTo>
                <a:cubicBezTo>
                  <a:pt x="9" y="204"/>
                  <a:pt x="0" y="196"/>
                  <a:pt x="9" y="196"/>
                </a:cubicBezTo>
                <a:cubicBezTo>
                  <a:pt x="9" y="186"/>
                  <a:pt x="18" y="178"/>
                  <a:pt x="27" y="186"/>
                </a:cubicBezTo>
                <a:cubicBezTo>
                  <a:pt x="53" y="196"/>
                  <a:pt x="80" y="196"/>
                  <a:pt x="98" y="186"/>
                </a:cubicBezTo>
                <a:cubicBezTo>
                  <a:pt x="107" y="178"/>
                  <a:pt x="116" y="169"/>
                  <a:pt x="116" y="160"/>
                </a:cubicBezTo>
                <a:cubicBezTo>
                  <a:pt x="116" y="151"/>
                  <a:pt x="89" y="133"/>
                  <a:pt x="71" y="124"/>
                </a:cubicBezTo>
                <a:cubicBezTo>
                  <a:pt x="35" y="115"/>
                  <a:pt x="9" y="98"/>
                  <a:pt x="9" y="62"/>
                </a:cubicBezTo>
                <a:cubicBezTo>
                  <a:pt x="9" y="44"/>
                  <a:pt x="18" y="26"/>
                  <a:pt x="35" y="18"/>
                </a:cubicBezTo>
                <a:cubicBezTo>
                  <a:pt x="62" y="0"/>
                  <a:pt x="98" y="0"/>
                  <a:pt x="133" y="18"/>
                </a:cubicBezTo>
                <a:cubicBezTo>
                  <a:pt x="142" y="18"/>
                  <a:pt x="142" y="26"/>
                  <a:pt x="142" y="35"/>
                </a:cubicBezTo>
                <a:cubicBezTo>
                  <a:pt x="133" y="44"/>
                  <a:pt x="125" y="44"/>
                  <a:pt x="125" y="44"/>
                </a:cubicBezTo>
                <a:cubicBezTo>
                  <a:pt x="98" y="26"/>
                  <a:pt x="71" y="26"/>
                  <a:pt x="53" y="44"/>
                </a:cubicBezTo>
                <a:cubicBezTo>
                  <a:pt x="45" y="44"/>
                  <a:pt x="35" y="53"/>
                  <a:pt x="35" y="62"/>
                </a:cubicBezTo>
                <a:cubicBezTo>
                  <a:pt x="35" y="80"/>
                  <a:pt x="62" y="89"/>
                  <a:pt x="80" y="98"/>
                </a:cubicBezTo>
                <a:cubicBezTo>
                  <a:pt x="107" y="115"/>
                  <a:pt x="142" y="133"/>
                  <a:pt x="142" y="160"/>
                </a:cubicBezTo>
                <a:cubicBezTo>
                  <a:pt x="142" y="178"/>
                  <a:pt x="133" y="196"/>
                  <a:pt x="116" y="213"/>
                </a:cubicBezTo>
                <a:cubicBezTo>
                  <a:pt x="107" y="222"/>
                  <a:pt x="89" y="222"/>
                  <a:pt x="71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20">
            <a:extLst>
              <a:ext uri="{FF2B5EF4-FFF2-40B4-BE49-F238E27FC236}">
                <a16:creationId xmlns:a16="http://schemas.microsoft.com/office/drawing/2014/main" id="{431A5C39-BBF7-964B-B832-E05122E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904" y="3270625"/>
            <a:ext cx="28872" cy="57744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21">
            <a:extLst>
              <a:ext uri="{FF2B5EF4-FFF2-40B4-BE49-F238E27FC236}">
                <a16:creationId xmlns:a16="http://schemas.microsoft.com/office/drawing/2014/main" id="{C2172E68-E003-674C-AF56-89058BB5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904" y="3573782"/>
            <a:ext cx="28872" cy="57744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22">
            <a:extLst>
              <a:ext uri="{FF2B5EF4-FFF2-40B4-BE49-F238E27FC236}">
                <a16:creationId xmlns:a16="http://schemas.microsoft.com/office/drawing/2014/main" id="{12ECA2D0-75FD-1B41-B1D3-1D5AD0A6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262" y="1788516"/>
            <a:ext cx="447521" cy="524511"/>
          </a:xfrm>
          <a:custGeom>
            <a:avLst/>
            <a:gdLst>
              <a:gd name="T0" fmla="*/ 205 w 410"/>
              <a:gd name="T1" fmla="*/ 481 h 482"/>
              <a:gd name="T2" fmla="*/ 205 w 410"/>
              <a:gd name="T3" fmla="*/ 481 h 482"/>
              <a:gd name="T4" fmla="*/ 0 w 410"/>
              <a:gd name="T5" fmla="*/ 276 h 482"/>
              <a:gd name="T6" fmla="*/ 98 w 410"/>
              <a:gd name="T7" fmla="*/ 27 h 482"/>
              <a:gd name="T8" fmla="*/ 107 w 410"/>
              <a:gd name="T9" fmla="*/ 9 h 482"/>
              <a:gd name="T10" fmla="*/ 143 w 410"/>
              <a:gd name="T11" fmla="*/ 0 h 482"/>
              <a:gd name="T12" fmla="*/ 143 w 410"/>
              <a:gd name="T13" fmla="*/ 36 h 482"/>
              <a:gd name="T14" fmla="*/ 134 w 410"/>
              <a:gd name="T15" fmla="*/ 54 h 482"/>
              <a:gd name="T16" fmla="*/ 54 w 410"/>
              <a:gd name="T17" fmla="*/ 276 h 482"/>
              <a:gd name="T18" fmla="*/ 205 w 410"/>
              <a:gd name="T19" fmla="*/ 436 h 482"/>
              <a:gd name="T20" fmla="*/ 365 w 410"/>
              <a:gd name="T21" fmla="*/ 276 h 482"/>
              <a:gd name="T22" fmla="*/ 285 w 410"/>
              <a:gd name="T23" fmla="*/ 54 h 482"/>
              <a:gd name="T24" fmla="*/ 267 w 410"/>
              <a:gd name="T25" fmla="*/ 36 h 482"/>
              <a:gd name="T26" fmla="*/ 267 w 410"/>
              <a:gd name="T27" fmla="*/ 9 h 482"/>
              <a:gd name="T28" fmla="*/ 303 w 410"/>
              <a:gd name="T29" fmla="*/ 9 h 482"/>
              <a:gd name="T30" fmla="*/ 321 w 410"/>
              <a:gd name="T31" fmla="*/ 18 h 482"/>
              <a:gd name="T32" fmla="*/ 409 w 410"/>
              <a:gd name="T33" fmla="*/ 276 h 482"/>
              <a:gd name="T34" fmla="*/ 205 w 410"/>
              <a:gd name="T3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0" h="482">
                <a:moveTo>
                  <a:pt x="205" y="481"/>
                </a:moveTo>
                <a:lnTo>
                  <a:pt x="205" y="481"/>
                </a:lnTo>
                <a:cubicBezTo>
                  <a:pt x="98" y="481"/>
                  <a:pt x="0" y="392"/>
                  <a:pt x="0" y="276"/>
                </a:cubicBezTo>
                <a:cubicBezTo>
                  <a:pt x="0" y="214"/>
                  <a:pt x="36" y="98"/>
                  <a:pt x="98" y="27"/>
                </a:cubicBezTo>
                <a:cubicBezTo>
                  <a:pt x="98" y="18"/>
                  <a:pt x="107" y="9"/>
                  <a:pt x="107" y="9"/>
                </a:cubicBezTo>
                <a:cubicBezTo>
                  <a:pt x="116" y="0"/>
                  <a:pt x="134" y="0"/>
                  <a:pt x="143" y="0"/>
                </a:cubicBezTo>
                <a:cubicBezTo>
                  <a:pt x="152" y="9"/>
                  <a:pt x="152" y="27"/>
                  <a:pt x="143" y="36"/>
                </a:cubicBezTo>
                <a:cubicBezTo>
                  <a:pt x="143" y="45"/>
                  <a:pt x="134" y="45"/>
                  <a:pt x="134" y="54"/>
                </a:cubicBezTo>
                <a:cubicBezTo>
                  <a:pt x="80" y="116"/>
                  <a:pt x="54" y="223"/>
                  <a:pt x="54" y="276"/>
                </a:cubicBezTo>
                <a:cubicBezTo>
                  <a:pt x="54" y="365"/>
                  <a:pt x="125" y="436"/>
                  <a:pt x="205" y="436"/>
                </a:cubicBezTo>
                <a:cubicBezTo>
                  <a:pt x="294" y="436"/>
                  <a:pt x="365" y="365"/>
                  <a:pt x="365" y="276"/>
                </a:cubicBezTo>
                <a:cubicBezTo>
                  <a:pt x="365" y="223"/>
                  <a:pt x="329" y="116"/>
                  <a:pt x="285" y="54"/>
                </a:cubicBezTo>
                <a:cubicBezTo>
                  <a:pt x="276" y="45"/>
                  <a:pt x="276" y="45"/>
                  <a:pt x="267" y="36"/>
                </a:cubicBezTo>
                <a:cubicBezTo>
                  <a:pt x="258" y="27"/>
                  <a:pt x="258" y="9"/>
                  <a:pt x="267" y="9"/>
                </a:cubicBezTo>
                <a:cubicBezTo>
                  <a:pt x="276" y="0"/>
                  <a:pt x="294" y="0"/>
                  <a:pt x="303" y="9"/>
                </a:cubicBezTo>
                <a:cubicBezTo>
                  <a:pt x="312" y="9"/>
                  <a:pt x="312" y="18"/>
                  <a:pt x="321" y="18"/>
                </a:cubicBezTo>
                <a:cubicBezTo>
                  <a:pt x="374" y="98"/>
                  <a:pt x="409" y="214"/>
                  <a:pt x="409" y="276"/>
                </a:cubicBezTo>
                <a:cubicBezTo>
                  <a:pt x="409" y="392"/>
                  <a:pt x="321" y="481"/>
                  <a:pt x="205" y="4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3">
            <a:extLst>
              <a:ext uri="{FF2B5EF4-FFF2-40B4-BE49-F238E27FC236}">
                <a16:creationId xmlns:a16="http://schemas.microsoft.com/office/drawing/2014/main" id="{6E3BBFEF-2AAF-8641-8AAB-74262488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879" y="1600845"/>
            <a:ext cx="283912" cy="158799"/>
          </a:xfrm>
          <a:custGeom>
            <a:avLst/>
            <a:gdLst>
              <a:gd name="T0" fmla="*/ 196 w 259"/>
              <a:gd name="T1" fmla="*/ 143 h 144"/>
              <a:gd name="T2" fmla="*/ 196 w 259"/>
              <a:gd name="T3" fmla="*/ 143 h 144"/>
              <a:gd name="T4" fmla="*/ 187 w 259"/>
              <a:gd name="T5" fmla="*/ 143 h 144"/>
              <a:gd name="T6" fmla="*/ 178 w 259"/>
              <a:gd name="T7" fmla="*/ 107 h 144"/>
              <a:gd name="T8" fmla="*/ 205 w 259"/>
              <a:gd name="T9" fmla="*/ 54 h 144"/>
              <a:gd name="T10" fmla="*/ 205 w 259"/>
              <a:gd name="T11" fmla="*/ 54 h 144"/>
              <a:gd name="T12" fmla="*/ 205 w 259"/>
              <a:gd name="T13" fmla="*/ 54 h 144"/>
              <a:gd name="T14" fmla="*/ 45 w 259"/>
              <a:gd name="T15" fmla="*/ 54 h 144"/>
              <a:gd name="T16" fmla="*/ 45 w 259"/>
              <a:gd name="T17" fmla="*/ 54 h 144"/>
              <a:gd name="T18" fmla="*/ 45 w 259"/>
              <a:gd name="T19" fmla="*/ 54 h 144"/>
              <a:gd name="T20" fmla="*/ 72 w 259"/>
              <a:gd name="T21" fmla="*/ 107 h 144"/>
              <a:gd name="T22" fmla="*/ 63 w 259"/>
              <a:gd name="T23" fmla="*/ 134 h 144"/>
              <a:gd name="T24" fmla="*/ 36 w 259"/>
              <a:gd name="T25" fmla="*/ 125 h 144"/>
              <a:gd name="T26" fmla="*/ 9 w 259"/>
              <a:gd name="T27" fmla="*/ 72 h 144"/>
              <a:gd name="T28" fmla="*/ 9 w 259"/>
              <a:gd name="T29" fmla="*/ 27 h 144"/>
              <a:gd name="T30" fmla="*/ 45 w 259"/>
              <a:gd name="T31" fmla="*/ 0 h 144"/>
              <a:gd name="T32" fmla="*/ 205 w 259"/>
              <a:gd name="T33" fmla="*/ 0 h 144"/>
              <a:gd name="T34" fmla="*/ 249 w 259"/>
              <a:gd name="T35" fmla="*/ 27 h 144"/>
              <a:gd name="T36" fmla="*/ 249 w 259"/>
              <a:gd name="T37" fmla="*/ 72 h 144"/>
              <a:gd name="T38" fmla="*/ 223 w 259"/>
              <a:gd name="T39" fmla="*/ 125 h 144"/>
              <a:gd name="T40" fmla="*/ 196 w 259"/>
              <a:gd name="T4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" h="144">
                <a:moveTo>
                  <a:pt x="196" y="143"/>
                </a:moveTo>
                <a:lnTo>
                  <a:pt x="196" y="143"/>
                </a:lnTo>
                <a:cubicBezTo>
                  <a:pt x="196" y="143"/>
                  <a:pt x="196" y="143"/>
                  <a:pt x="187" y="143"/>
                </a:cubicBezTo>
                <a:cubicBezTo>
                  <a:pt x="178" y="134"/>
                  <a:pt x="169" y="116"/>
                  <a:pt x="178" y="107"/>
                </a:cubicBezTo>
                <a:cubicBezTo>
                  <a:pt x="205" y="54"/>
                  <a:pt x="205" y="54"/>
                  <a:pt x="205" y="54"/>
                </a:cubicBezTo>
                <a:lnTo>
                  <a:pt x="205" y="54"/>
                </a:lnTo>
                <a:lnTo>
                  <a:pt x="205" y="54"/>
                </a:lnTo>
                <a:cubicBezTo>
                  <a:pt x="45" y="54"/>
                  <a:pt x="45" y="54"/>
                  <a:pt x="45" y="54"/>
                </a:cubicBezTo>
                <a:lnTo>
                  <a:pt x="45" y="54"/>
                </a:lnTo>
                <a:lnTo>
                  <a:pt x="45" y="54"/>
                </a:lnTo>
                <a:cubicBezTo>
                  <a:pt x="72" y="107"/>
                  <a:pt x="72" y="107"/>
                  <a:pt x="72" y="107"/>
                </a:cubicBezTo>
                <a:cubicBezTo>
                  <a:pt x="80" y="116"/>
                  <a:pt x="72" y="134"/>
                  <a:pt x="63" y="134"/>
                </a:cubicBezTo>
                <a:cubicBezTo>
                  <a:pt x="54" y="143"/>
                  <a:pt x="36" y="134"/>
                  <a:pt x="36" y="125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0" y="36"/>
                  <a:pt x="9" y="27"/>
                </a:cubicBezTo>
                <a:cubicBezTo>
                  <a:pt x="18" y="9"/>
                  <a:pt x="36" y="0"/>
                  <a:pt x="4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9"/>
                  <a:pt x="249" y="27"/>
                </a:cubicBezTo>
                <a:cubicBezTo>
                  <a:pt x="249" y="36"/>
                  <a:pt x="258" y="54"/>
                  <a:pt x="249" y="72"/>
                </a:cubicBezTo>
                <a:cubicBezTo>
                  <a:pt x="223" y="125"/>
                  <a:pt x="223" y="125"/>
                  <a:pt x="223" y="125"/>
                </a:cubicBezTo>
                <a:cubicBezTo>
                  <a:pt x="214" y="134"/>
                  <a:pt x="205" y="143"/>
                  <a:pt x="196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4">
            <a:extLst>
              <a:ext uri="{FF2B5EF4-FFF2-40B4-BE49-F238E27FC236}">
                <a16:creationId xmlns:a16="http://schemas.microsoft.com/office/drawing/2014/main" id="{0CD95986-C691-0248-873C-EB9FEB57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624" y="1759644"/>
            <a:ext cx="163609" cy="28872"/>
          </a:xfrm>
          <a:custGeom>
            <a:avLst/>
            <a:gdLst>
              <a:gd name="T0" fmla="*/ 133 w 152"/>
              <a:gd name="T1" fmla="*/ 26 h 27"/>
              <a:gd name="T2" fmla="*/ 133 w 152"/>
              <a:gd name="T3" fmla="*/ 26 h 27"/>
              <a:gd name="T4" fmla="*/ 9 w 152"/>
              <a:gd name="T5" fmla="*/ 26 h 27"/>
              <a:gd name="T6" fmla="*/ 0 w 152"/>
              <a:gd name="T7" fmla="*/ 9 h 27"/>
              <a:gd name="T8" fmla="*/ 9 w 152"/>
              <a:gd name="T9" fmla="*/ 0 h 27"/>
              <a:gd name="T10" fmla="*/ 133 w 152"/>
              <a:gd name="T11" fmla="*/ 0 h 27"/>
              <a:gd name="T12" fmla="*/ 151 w 152"/>
              <a:gd name="T13" fmla="*/ 9 h 27"/>
              <a:gd name="T14" fmla="*/ 133 w 15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27">
                <a:moveTo>
                  <a:pt x="133" y="26"/>
                </a:moveTo>
                <a:lnTo>
                  <a:pt x="133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17"/>
                  <a:pt x="0" y="9"/>
                </a:cubicBezTo>
                <a:lnTo>
                  <a:pt x="9" y="0"/>
                </a:lnTo>
                <a:cubicBezTo>
                  <a:pt x="133" y="0"/>
                  <a:pt x="133" y="0"/>
                  <a:pt x="133" y="0"/>
                </a:cubicBezTo>
                <a:cubicBezTo>
                  <a:pt x="142" y="0"/>
                  <a:pt x="151" y="9"/>
                  <a:pt x="151" y="9"/>
                </a:cubicBezTo>
                <a:cubicBezTo>
                  <a:pt x="151" y="17"/>
                  <a:pt x="142" y="26"/>
                  <a:pt x="13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5">
            <a:extLst>
              <a:ext uri="{FF2B5EF4-FFF2-40B4-BE49-F238E27FC236}">
                <a16:creationId xmlns:a16="http://schemas.microsoft.com/office/drawing/2014/main" id="{E1B54015-E83D-B64F-82AB-455D877F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7248" y="1913629"/>
            <a:ext cx="144361" cy="235788"/>
          </a:xfrm>
          <a:custGeom>
            <a:avLst/>
            <a:gdLst>
              <a:gd name="T0" fmla="*/ 62 w 134"/>
              <a:gd name="T1" fmla="*/ 214 h 215"/>
              <a:gd name="T2" fmla="*/ 62 w 134"/>
              <a:gd name="T3" fmla="*/ 214 h 215"/>
              <a:gd name="T4" fmla="*/ 9 w 134"/>
              <a:gd name="T5" fmla="*/ 204 h 215"/>
              <a:gd name="T6" fmla="*/ 0 w 134"/>
              <a:gd name="T7" fmla="*/ 187 h 215"/>
              <a:gd name="T8" fmla="*/ 17 w 134"/>
              <a:gd name="T9" fmla="*/ 178 h 215"/>
              <a:gd name="T10" fmla="*/ 89 w 134"/>
              <a:gd name="T11" fmla="*/ 178 h 215"/>
              <a:gd name="T12" fmla="*/ 98 w 134"/>
              <a:gd name="T13" fmla="*/ 160 h 215"/>
              <a:gd name="T14" fmla="*/ 53 w 134"/>
              <a:gd name="T15" fmla="*/ 124 h 215"/>
              <a:gd name="T16" fmla="*/ 0 w 134"/>
              <a:gd name="T17" fmla="*/ 62 h 215"/>
              <a:gd name="T18" fmla="*/ 26 w 134"/>
              <a:gd name="T19" fmla="*/ 18 h 215"/>
              <a:gd name="T20" fmla="*/ 115 w 134"/>
              <a:gd name="T21" fmla="*/ 18 h 215"/>
              <a:gd name="T22" fmla="*/ 124 w 134"/>
              <a:gd name="T23" fmla="*/ 36 h 215"/>
              <a:gd name="T24" fmla="*/ 106 w 134"/>
              <a:gd name="T25" fmla="*/ 44 h 215"/>
              <a:gd name="T26" fmla="*/ 44 w 134"/>
              <a:gd name="T27" fmla="*/ 44 h 215"/>
              <a:gd name="T28" fmla="*/ 26 w 134"/>
              <a:gd name="T29" fmla="*/ 62 h 215"/>
              <a:gd name="T30" fmla="*/ 71 w 134"/>
              <a:gd name="T31" fmla="*/ 98 h 215"/>
              <a:gd name="T32" fmla="*/ 124 w 134"/>
              <a:gd name="T33" fmla="*/ 160 h 215"/>
              <a:gd name="T34" fmla="*/ 106 w 134"/>
              <a:gd name="T35" fmla="*/ 204 h 215"/>
              <a:gd name="T36" fmla="*/ 62 w 134"/>
              <a:gd name="T37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" h="215">
                <a:moveTo>
                  <a:pt x="62" y="214"/>
                </a:moveTo>
                <a:lnTo>
                  <a:pt x="62" y="214"/>
                </a:lnTo>
                <a:cubicBezTo>
                  <a:pt x="44" y="214"/>
                  <a:pt x="26" y="214"/>
                  <a:pt x="9" y="204"/>
                </a:cubicBezTo>
                <a:cubicBezTo>
                  <a:pt x="0" y="204"/>
                  <a:pt x="0" y="196"/>
                  <a:pt x="0" y="187"/>
                </a:cubicBezTo>
                <a:cubicBezTo>
                  <a:pt x="0" y="178"/>
                  <a:pt x="9" y="178"/>
                  <a:pt x="17" y="178"/>
                </a:cubicBezTo>
                <a:cubicBezTo>
                  <a:pt x="44" y="187"/>
                  <a:pt x="71" y="187"/>
                  <a:pt x="89" y="178"/>
                </a:cubicBezTo>
                <a:cubicBezTo>
                  <a:pt x="98" y="169"/>
                  <a:pt x="98" y="169"/>
                  <a:pt x="98" y="160"/>
                </a:cubicBezTo>
                <a:cubicBezTo>
                  <a:pt x="98" y="142"/>
                  <a:pt x="80" y="133"/>
                  <a:pt x="53" y="124"/>
                </a:cubicBezTo>
                <a:cubicBezTo>
                  <a:pt x="26" y="107"/>
                  <a:pt x="0" y="98"/>
                  <a:pt x="0" y="62"/>
                </a:cubicBezTo>
                <a:cubicBezTo>
                  <a:pt x="0" y="44"/>
                  <a:pt x="9" y="27"/>
                  <a:pt x="26" y="18"/>
                </a:cubicBezTo>
                <a:cubicBezTo>
                  <a:pt x="53" y="0"/>
                  <a:pt x="89" y="0"/>
                  <a:pt x="115" y="18"/>
                </a:cubicBezTo>
                <a:cubicBezTo>
                  <a:pt x="124" y="18"/>
                  <a:pt x="133" y="27"/>
                  <a:pt x="124" y="36"/>
                </a:cubicBezTo>
                <a:cubicBezTo>
                  <a:pt x="124" y="44"/>
                  <a:pt x="115" y="44"/>
                  <a:pt x="106" y="44"/>
                </a:cubicBezTo>
                <a:cubicBezTo>
                  <a:pt x="80" y="36"/>
                  <a:pt x="53" y="36"/>
                  <a:pt x="44" y="44"/>
                </a:cubicBezTo>
                <a:cubicBezTo>
                  <a:pt x="35" y="44"/>
                  <a:pt x="26" y="53"/>
                  <a:pt x="26" y="62"/>
                </a:cubicBezTo>
                <a:cubicBezTo>
                  <a:pt x="26" y="80"/>
                  <a:pt x="53" y="89"/>
                  <a:pt x="71" y="98"/>
                </a:cubicBezTo>
                <a:cubicBezTo>
                  <a:pt x="98" y="107"/>
                  <a:pt x="124" y="124"/>
                  <a:pt x="124" y="160"/>
                </a:cubicBezTo>
                <a:cubicBezTo>
                  <a:pt x="124" y="178"/>
                  <a:pt x="115" y="196"/>
                  <a:pt x="106" y="204"/>
                </a:cubicBezTo>
                <a:cubicBezTo>
                  <a:pt x="89" y="214"/>
                  <a:pt x="80" y="214"/>
                  <a:pt x="62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26">
            <a:extLst>
              <a:ext uri="{FF2B5EF4-FFF2-40B4-BE49-F238E27FC236}">
                <a16:creationId xmlns:a16="http://schemas.microsoft.com/office/drawing/2014/main" id="{B654D8BA-90B0-1A49-87F1-026CD2D6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992" y="1865509"/>
            <a:ext cx="28872" cy="48120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27">
            <a:extLst>
              <a:ext uri="{FF2B5EF4-FFF2-40B4-BE49-F238E27FC236}">
                <a16:creationId xmlns:a16="http://schemas.microsoft.com/office/drawing/2014/main" id="{783772DF-8BB3-E844-B5A8-C2EC36D6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992" y="2149418"/>
            <a:ext cx="28872" cy="57744"/>
          </a:xfrm>
          <a:custGeom>
            <a:avLst/>
            <a:gdLst>
              <a:gd name="T0" fmla="*/ 9 w 28"/>
              <a:gd name="T1" fmla="*/ 53 h 54"/>
              <a:gd name="T2" fmla="*/ 9 w 28"/>
              <a:gd name="T3" fmla="*/ 53 h 54"/>
              <a:gd name="T4" fmla="*/ 0 w 28"/>
              <a:gd name="T5" fmla="*/ 35 h 54"/>
              <a:gd name="T6" fmla="*/ 0 w 28"/>
              <a:gd name="T7" fmla="*/ 17 h 54"/>
              <a:gd name="T8" fmla="*/ 9 w 28"/>
              <a:gd name="T9" fmla="*/ 0 h 54"/>
              <a:gd name="T10" fmla="*/ 27 w 28"/>
              <a:gd name="T11" fmla="*/ 17 h 54"/>
              <a:gd name="T12" fmla="*/ 27 w 28"/>
              <a:gd name="T13" fmla="*/ 35 h 54"/>
              <a:gd name="T14" fmla="*/ 9 w 2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4">
                <a:moveTo>
                  <a:pt x="9" y="53"/>
                </a:moveTo>
                <a:lnTo>
                  <a:pt x="9" y="53"/>
                </a:lnTo>
                <a:cubicBezTo>
                  <a:pt x="0" y="53"/>
                  <a:pt x="0" y="44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8" y="0"/>
                  <a:pt x="27" y="8"/>
                  <a:pt x="27" y="17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4"/>
                  <a:pt x="18" y="53"/>
                  <a:pt x="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28">
            <a:extLst>
              <a:ext uri="{FF2B5EF4-FFF2-40B4-BE49-F238E27FC236}">
                <a16:creationId xmlns:a16="http://schemas.microsoft.com/office/drawing/2014/main" id="{921F6D38-62BB-4249-AD27-3E70E4DD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284" y="1427612"/>
            <a:ext cx="914288" cy="1058649"/>
          </a:xfrm>
          <a:custGeom>
            <a:avLst/>
            <a:gdLst>
              <a:gd name="T0" fmla="*/ 418 w 837"/>
              <a:gd name="T1" fmla="*/ 970 h 971"/>
              <a:gd name="T2" fmla="*/ 418 w 837"/>
              <a:gd name="T3" fmla="*/ 970 h 971"/>
              <a:gd name="T4" fmla="*/ 409 w 837"/>
              <a:gd name="T5" fmla="*/ 970 h 971"/>
              <a:gd name="T6" fmla="*/ 178 w 837"/>
              <a:gd name="T7" fmla="*/ 783 h 971"/>
              <a:gd name="T8" fmla="*/ 0 w 837"/>
              <a:gd name="T9" fmla="*/ 205 h 971"/>
              <a:gd name="T10" fmla="*/ 18 w 837"/>
              <a:gd name="T11" fmla="*/ 151 h 971"/>
              <a:gd name="T12" fmla="*/ 71 w 837"/>
              <a:gd name="T13" fmla="*/ 125 h 971"/>
              <a:gd name="T14" fmla="*/ 373 w 837"/>
              <a:gd name="T15" fmla="*/ 18 h 971"/>
              <a:gd name="T16" fmla="*/ 462 w 837"/>
              <a:gd name="T17" fmla="*/ 18 h 971"/>
              <a:gd name="T18" fmla="*/ 765 w 837"/>
              <a:gd name="T19" fmla="*/ 125 h 971"/>
              <a:gd name="T20" fmla="*/ 818 w 837"/>
              <a:gd name="T21" fmla="*/ 151 h 971"/>
              <a:gd name="T22" fmla="*/ 836 w 837"/>
              <a:gd name="T23" fmla="*/ 205 h 971"/>
              <a:gd name="T24" fmla="*/ 667 w 837"/>
              <a:gd name="T25" fmla="*/ 783 h 971"/>
              <a:gd name="T26" fmla="*/ 427 w 837"/>
              <a:gd name="T27" fmla="*/ 970 h 971"/>
              <a:gd name="T28" fmla="*/ 418 w 837"/>
              <a:gd name="T29" fmla="*/ 970 h 971"/>
              <a:gd name="T30" fmla="*/ 418 w 837"/>
              <a:gd name="T31" fmla="*/ 54 h 971"/>
              <a:gd name="T32" fmla="*/ 418 w 837"/>
              <a:gd name="T33" fmla="*/ 54 h 971"/>
              <a:gd name="T34" fmla="*/ 400 w 837"/>
              <a:gd name="T35" fmla="*/ 54 h 971"/>
              <a:gd name="T36" fmla="*/ 71 w 837"/>
              <a:gd name="T37" fmla="*/ 169 h 971"/>
              <a:gd name="T38" fmla="*/ 53 w 837"/>
              <a:gd name="T39" fmla="*/ 178 h 971"/>
              <a:gd name="T40" fmla="*/ 44 w 837"/>
              <a:gd name="T41" fmla="*/ 205 h 971"/>
              <a:gd name="T42" fmla="*/ 213 w 837"/>
              <a:gd name="T43" fmla="*/ 756 h 971"/>
              <a:gd name="T44" fmla="*/ 418 w 837"/>
              <a:gd name="T45" fmla="*/ 916 h 971"/>
              <a:gd name="T46" fmla="*/ 622 w 837"/>
              <a:gd name="T47" fmla="*/ 756 h 971"/>
              <a:gd name="T48" fmla="*/ 792 w 837"/>
              <a:gd name="T49" fmla="*/ 205 h 971"/>
              <a:gd name="T50" fmla="*/ 783 w 837"/>
              <a:gd name="T51" fmla="*/ 178 h 971"/>
              <a:gd name="T52" fmla="*/ 765 w 837"/>
              <a:gd name="T53" fmla="*/ 169 h 971"/>
              <a:gd name="T54" fmla="*/ 436 w 837"/>
              <a:gd name="T55" fmla="*/ 54 h 971"/>
              <a:gd name="T56" fmla="*/ 418 w 837"/>
              <a:gd name="T57" fmla="*/ 54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7" h="971">
                <a:moveTo>
                  <a:pt x="418" y="970"/>
                </a:moveTo>
                <a:lnTo>
                  <a:pt x="418" y="970"/>
                </a:lnTo>
                <a:cubicBezTo>
                  <a:pt x="418" y="970"/>
                  <a:pt x="418" y="970"/>
                  <a:pt x="409" y="970"/>
                </a:cubicBezTo>
                <a:cubicBezTo>
                  <a:pt x="400" y="961"/>
                  <a:pt x="249" y="890"/>
                  <a:pt x="178" y="783"/>
                </a:cubicBezTo>
                <a:cubicBezTo>
                  <a:pt x="53" y="605"/>
                  <a:pt x="18" y="320"/>
                  <a:pt x="0" y="205"/>
                </a:cubicBezTo>
                <a:cubicBezTo>
                  <a:pt x="0" y="187"/>
                  <a:pt x="9" y="169"/>
                  <a:pt x="18" y="151"/>
                </a:cubicBezTo>
                <a:cubicBezTo>
                  <a:pt x="35" y="134"/>
                  <a:pt x="53" y="125"/>
                  <a:pt x="71" y="125"/>
                </a:cubicBezTo>
                <a:cubicBezTo>
                  <a:pt x="231" y="116"/>
                  <a:pt x="329" y="54"/>
                  <a:pt x="373" y="18"/>
                </a:cubicBezTo>
                <a:cubicBezTo>
                  <a:pt x="400" y="0"/>
                  <a:pt x="436" y="0"/>
                  <a:pt x="462" y="18"/>
                </a:cubicBezTo>
                <a:cubicBezTo>
                  <a:pt x="507" y="54"/>
                  <a:pt x="614" y="116"/>
                  <a:pt x="765" y="125"/>
                </a:cubicBezTo>
                <a:cubicBezTo>
                  <a:pt x="792" y="125"/>
                  <a:pt x="809" y="134"/>
                  <a:pt x="818" y="151"/>
                </a:cubicBezTo>
                <a:cubicBezTo>
                  <a:pt x="836" y="169"/>
                  <a:pt x="836" y="187"/>
                  <a:pt x="836" y="205"/>
                </a:cubicBezTo>
                <a:cubicBezTo>
                  <a:pt x="827" y="320"/>
                  <a:pt x="783" y="605"/>
                  <a:pt x="667" y="783"/>
                </a:cubicBezTo>
                <a:cubicBezTo>
                  <a:pt x="596" y="890"/>
                  <a:pt x="436" y="961"/>
                  <a:pt x="427" y="970"/>
                </a:cubicBezTo>
                <a:cubicBezTo>
                  <a:pt x="427" y="970"/>
                  <a:pt x="427" y="970"/>
                  <a:pt x="418" y="970"/>
                </a:cubicBezTo>
                <a:close/>
                <a:moveTo>
                  <a:pt x="418" y="54"/>
                </a:moveTo>
                <a:lnTo>
                  <a:pt x="418" y="54"/>
                </a:lnTo>
                <a:cubicBezTo>
                  <a:pt x="418" y="54"/>
                  <a:pt x="409" y="54"/>
                  <a:pt x="400" y="54"/>
                </a:cubicBezTo>
                <a:cubicBezTo>
                  <a:pt x="356" y="98"/>
                  <a:pt x="240" y="160"/>
                  <a:pt x="71" y="169"/>
                </a:cubicBezTo>
                <a:cubicBezTo>
                  <a:pt x="71" y="169"/>
                  <a:pt x="62" y="178"/>
                  <a:pt x="53" y="178"/>
                </a:cubicBezTo>
                <a:cubicBezTo>
                  <a:pt x="53" y="187"/>
                  <a:pt x="44" y="196"/>
                  <a:pt x="44" y="205"/>
                </a:cubicBezTo>
                <a:cubicBezTo>
                  <a:pt x="62" y="312"/>
                  <a:pt x="98" y="587"/>
                  <a:pt x="213" y="756"/>
                </a:cubicBezTo>
                <a:cubicBezTo>
                  <a:pt x="267" y="836"/>
                  <a:pt x="382" y="899"/>
                  <a:pt x="418" y="916"/>
                </a:cubicBezTo>
                <a:cubicBezTo>
                  <a:pt x="454" y="899"/>
                  <a:pt x="569" y="836"/>
                  <a:pt x="622" y="756"/>
                </a:cubicBezTo>
                <a:cubicBezTo>
                  <a:pt x="738" y="587"/>
                  <a:pt x="783" y="312"/>
                  <a:pt x="792" y="205"/>
                </a:cubicBezTo>
                <a:cubicBezTo>
                  <a:pt x="792" y="196"/>
                  <a:pt x="792" y="187"/>
                  <a:pt x="783" y="178"/>
                </a:cubicBezTo>
                <a:cubicBezTo>
                  <a:pt x="783" y="178"/>
                  <a:pt x="774" y="169"/>
                  <a:pt x="765" y="169"/>
                </a:cubicBezTo>
                <a:cubicBezTo>
                  <a:pt x="596" y="160"/>
                  <a:pt x="489" y="98"/>
                  <a:pt x="436" y="54"/>
                </a:cubicBezTo>
                <a:cubicBezTo>
                  <a:pt x="436" y="54"/>
                  <a:pt x="427" y="54"/>
                  <a:pt x="418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29">
            <a:extLst>
              <a:ext uri="{FF2B5EF4-FFF2-40B4-BE49-F238E27FC236}">
                <a16:creationId xmlns:a16="http://schemas.microsoft.com/office/drawing/2014/main" id="{9AA7E397-5A1B-804E-9E50-EAECD19B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103" y="1620093"/>
            <a:ext cx="649624" cy="486018"/>
          </a:xfrm>
          <a:custGeom>
            <a:avLst/>
            <a:gdLst>
              <a:gd name="T0" fmla="*/ 551 w 596"/>
              <a:gd name="T1" fmla="*/ 445 h 446"/>
              <a:gd name="T2" fmla="*/ 551 w 596"/>
              <a:gd name="T3" fmla="*/ 445 h 446"/>
              <a:gd name="T4" fmla="*/ 36 w 596"/>
              <a:gd name="T5" fmla="*/ 445 h 446"/>
              <a:gd name="T6" fmla="*/ 0 w 596"/>
              <a:gd name="T7" fmla="*/ 409 h 446"/>
              <a:gd name="T8" fmla="*/ 0 w 596"/>
              <a:gd name="T9" fmla="*/ 36 h 446"/>
              <a:gd name="T10" fmla="*/ 36 w 596"/>
              <a:gd name="T11" fmla="*/ 0 h 446"/>
              <a:gd name="T12" fmla="*/ 551 w 596"/>
              <a:gd name="T13" fmla="*/ 0 h 446"/>
              <a:gd name="T14" fmla="*/ 595 w 596"/>
              <a:gd name="T15" fmla="*/ 36 h 446"/>
              <a:gd name="T16" fmla="*/ 595 w 596"/>
              <a:gd name="T17" fmla="*/ 409 h 446"/>
              <a:gd name="T18" fmla="*/ 551 w 596"/>
              <a:gd name="T19" fmla="*/ 445 h 446"/>
              <a:gd name="T20" fmla="*/ 36 w 596"/>
              <a:gd name="T21" fmla="*/ 27 h 446"/>
              <a:gd name="T22" fmla="*/ 36 w 596"/>
              <a:gd name="T23" fmla="*/ 27 h 446"/>
              <a:gd name="T24" fmla="*/ 27 w 596"/>
              <a:gd name="T25" fmla="*/ 36 h 446"/>
              <a:gd name="T26" fmla="*/ 27 w 596"/>
              <a:gd name="T27" fmla="*/ 409 h 446"/>
              <a:gd name="T28" fmla="*/ 36 w 596"/>
              <a:gd name="T29" fmla="*/ 418 h 446"/>
              <a:gd name="T30" fmla="*/ 551 w 596"/>
              <a:gd name="T31" fmla="*/ 418 h 446"/>
              <a:gd name="T32" fmla="*/ 560 w 596"/>
              <a:gd name="T33" fmla="*/ 409 h 446"/>
              <a:gd name="T34" fmla="*/ 560 w 596"/>
              <a:gd name="T35" fmla="*/ 36 h 446"/>
              <a:gd name="T36" fmla="*/ 551 w 596"/>
              <a:gd name="T37" fmla="*/ 27 h 446"/>
              <a:gd name="T38" fmla="*/ 36 w 596"/>
              <a:gd name="T39" fmla="*/ 27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6" h="446">
                <a:moveTo>
                  <a:pt x="551" y="445"/>
                </a:moveTo>
                <a:lnTo>
                  <a:pt x="551" y="445"/>
                </a:lnTo>
                <a:cubicBezTo>
                  <a:pt x="36" y="445"/>
                  <a:pt x="36" y="445"/>
                  <a:pt x="36" y="445"/>
                </a:cubicBezTo>
                <a:cubicBezTo>
                  <a:pt x="18" y="445"/>
                  <a:pt x="0" y="427"/>
                  <a:pt x="0" y="4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9" y="0"/>
                  <a:pt x="595" y="18"/>
                  <a:pt x="595" y="36"/>
                </a:cubicBezTo>
                <a:cubicBezTo>
                  <a:pt x="595" y="409"/>
                  <a:pt x="595" y="409"/>
                  <a:pt x="595" y="409"/>
                </a:cubicBezTo>
                <a:cubicBezTo>
                  <a:pt x="595" y="427"/>
                  <a:pt x="569" y="445"/>
                  <a:pt x="551" y="445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409"/>
                  <a:pt x="27" y="409"/>
                  <a:pt x="27" y="409"/>
                </a:cubicBezTo>
                <a:cubicBezTo>
                  <a:pt x="27" y="418"/>
                  <a:pt x="27" y="418"/>
                  <a:pt x="36" y="418"/>
                </a:cubicBezTo>
                <a:cubicBezTo>
                  <a:pt x="551" y="418"/>
                  <a:pt x="551" y="418"/>
                  <a:pt x="551" y="418"/>
                </a:cubicBezTo>
                <a:cubicBezTo>
                  <a:pt x="560" y="418"/>
                  <a:pt x="560" y="418"/>
                  <a:pt x="560" y="409"/>
                </a:cubicBezTo>
                <a:cubicBezTo>
                  <a:pt x="560" y="36"/>
                  <a:pt x="560" y="36"/>
                  <a:pt x="560" y="36"/>
                </a:cubicBezTo>
                <a:cubicBezTo>
                  <a:pt x="560" y="27"/>
                  <a:pt x="560" y="27"/>
                  <a:pt x="551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30">
            <a:extLst>
              <a:ext uri="{FF2B5EF4-FFF2-40B4-BE49-F238E27FC236}">
                <a16:creationId xmlns:a16="http://schemas.microsoft.com/office/drawing/2014/main" id="{3ADEE1B4-8714-3949-91B2-00A52F0F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103" y="1692275"/>
            <a:ext cx="649624" cy="38496"/>
          </a:xfrm>
          <a:custGeom>
            <a:avLst/>
            <a:gdLst>
              <a:gd name="T0" fmla="*/ 577 w 596"/>
              <a:gd name="T1" fmla="*/ 36 h 37"/>
              <a:gd name="T2" fmla="*/ 577 w 596"/>
              <a:gd name="T3" fmla="*/ 36 h 37"/>
              <a:gd name="T4" fmla="*/ 9 w 596"/>
              <a:gd name="T5" fmla="*/ 36 h 37"/>
              <a:gd name="T6" fmla="*/ 0 w 596"/>
              <a:gd name="T7" fmla="*/ 18 h 37"/>
              <a:gd name="T8" fmla="*/ 9 w 596"/>
              <a:gd name="T9" fmla="*/ 0 h 37"/>
              <a:gd name="T10" fmla="*/ 577 w 596"/>
              <a:gd name="T11" fmla="*/ 0 h 37"/>
              <a:gd name="T12" fmla="*/ 595 w 596"/>
              <a:gd name="T13" fmla="*/ 18 h 37"/>
              <a:gd name="T14" fmla="*/ 577 w 59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6" h="37">
                <a:moveTo>
                  <a:pt x="577" y="36"/>
                </a:moveTo>
                <a:lnTo>
                  <a:pt x="577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87" y="0"/>
                  <a:pt x="595" y="9"/>
                  <a:pt x="595" y="18"/>
                </a:cubicBezTo>
                <a:cubicBezTo>
                  <a:pt x="595" y="27"/>
                  <a:pt x="587" y="36"/>
                  <a:pt x="57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1">
            <a:extLst>
              <a:ext uri="{FF2B5EF4-FFF2-40B4-BE49-F238E27FC236}">
                <a16:creationId xmlns:a16="http://schemas.microsoft.com/office/drawing/2014/main" id="{33B05A62-556F-7740-B2BD-1ABF149F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103" y="1769268"/>
            <a:ext cx="649624" cy="38496"/>
          </a:xfrm>
          <a:custGeom>
            <a:avLst/>
            <a:gdLst>
              <a:gd name="T0" fmla="*/ 577 w 596"/>
              <a:gd name="T1" fmla="*/ 35 h 36"/>
              <a:gd name="T2" fmla="*/ 577 w 596"/>
              <a:gd name="T3" fmla="*/ 35 h 36"/>
              <a:gd name="T4" fmla="*/ 9 w 596"/>
              <a:gd name="T5" fmla="*/ 35 h 36"/>
              <a:gd name="T6" fmla="*/ 0 w 596"/>
              <a:gd name="T7" fmla="*/ 17 h 36"/>
              <a:gd name="T8" fmla="*/ 9 w 596"/>
              <a:gd name="T9" fmla="*/ 0 h 36"/>
              <a:gd name="T10" fmla="*/ 577 w 596"/>
              <a:gd name="T11" fmla="*/ 0 h 36"/>
              <a:gd name="T12" fmla="*/ 595 w 596"/>
              <a:gd name="T13" fmla="*/ 17 h 36"/>
              <a:gd name="T14" fmla="*/ 577 w 596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6" h="36">
                <a:moveTo>
                  <a:pt x="577" y="35"/>
                </a:moveTo>
                <a:lnTo>
                  <a:pt x="577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87" y="0"/>
                  <a:pt x="595" y="8"/>
                  <a:pt x="595" y="17"/>
                </a:cubicBezTo>
                <a:cubicBezTo>
                  <a:pt x="595" y="26"/>
                  <a:pt x="587" y="35"/>
                  <a:pt x="57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2">
            <a:extLst>
              <a:ext uri="{FF2B5EF4-FFF2-40B4-BE49-F238E27FC236}">
                <a16:creationId xmlns:a16="http://schemas.microsoft.com/office/drawing/2014/main" id="{12D076C5-18CC-0A44-B690-D5B90A76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749" y="1932877"/>
            <a:ext cx="144361" cy="96241"/>
          </a:xfrm>
          <a:custGeom>
            <a:avLst/>
            <a:gdLst>
              <a:gd name="T0" fmla="*/ 124 w 134"/>
              <a:gd name="T1" fmla="*/ 89 h 90"/>
              <a:gd name="T2" fmla="*/ 124 w 134"/>
              <a:gd name="T3" fmla="*/ 89 h 90"/>
              <a:gd name="T4" fmla="*/ 17 w 134"/>
              <a:gd name="T5" fmla="*/ 89 h 90"/>
              <a:gd name="T6" fmla="*/ 0 w 134"/>
              <a:gd name="T7" fmla="*/ 80 h 90"/>
              <a:gd name="T8" fmla="*/ 0 w 134"/>
              <a:gd name="T9" fmla="*/ 9 h 90"/>
              <a:gd name="T10" fmla="*/ 17 w 134"/>
              <a:gd name="T11" fmla="*/ 0 h 90"/>
              <a:gd name="T12" fmla="*/ 124 w 134"/>
              <a:gd name="T13" fmla="*/ 0 h 90"/>
              <a:gd name="T14" fmla="*/ 133 w 134"/>
              <a:gd name="T15" fmla="*/ 9 h 90"/>
              <a:gd name="T16" fmla="*/ 133 w 134"/>
              <a:gd name="T17" fmla="*/ 80 h 90"/>
              <a:gd name="T18" fmla="*/ 124 w 134"/>
              <a:gd name="T19" fmla="*/ 89 h 90"/>
              <a:gd name="T20" fmla="*/ 35 w 134"/>
              <a:gd name="T21" fmla="*/ 62 h 90"/>
              <a:gd name="T22" fmla="*/ 35 w 134"/>
              <a:gd name="T23" fmla="*/ 62 h 90"/>
              <a:gd name="T24" fmla="*/ 107 w 134"/>
              <a:gd name="T25" fmla="*/ 62 h 90"/>
              <a:gd name="T26" fmla="*/ 107 w 134"/>
              <a:gd name="T27" fmla="*/ 26 h 90"/>
              <a:gd name="T28" fmla="*/ 35 w 134"/>
              <a:gd name="T29" fmla="*/ 26 h 90"/>
              <a:gd name="T30" fmla="*/ 35 w 134"/>
              <a:gd name="T31" fmla="*/ 6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90">
                <a:moveTo>
                  <a:pt x="124" y="89"/>
                </a:moveTo>
                <a:lnTo>
                  <a:pt x="124" y="89"/>
                </a:lnTo>
                <a:cubicBezTo>
                  <a:pt x="17" y="89"/>
                  <a:pt x="17" y="89"/>
                  <a:pt x="17" y="89"/>
                </a:cubicBezTo>
                <a:cubicBezTo>
                  <a:pt x="9" y="89"/>
                  <a:pt x="0" y="89"/>
                  <a:pt x="0" y="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33" y="0"/>
                  <a:pt x="133" y="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33" y="89"/>
                  <a:pt x="133" y="89"/>
                  <a:pt x="124" y="89"/>
                </a:cubicBezTo>
                <a:close/>
                <a:moveTo>
                  <a:pt x="35" y="62"/>
                </a:moveTo>
                <a:lnTo>
                  <a:pt x="35" y="62"/>
                </a:lnTo>
                <a:cubicBezTo>
                  <a:pt x="107" y="62"/>
                  <a:pt x="107" y="62"/>
                  <a:pt x="107" y="62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35" y="26"/>
                  <a:pt x="35" y="26"/>
                  <a:pt x="35" y="26"/>
                </a:cubicBezTo>
                <a:lnTo>
                  <a:pt x="35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3">
            <a:extLst>
              <a:ext uri="{FF2B5EF4-FFF2-40B4-BE49-F238E27FC236}">
                <a16:creationId xmlns:a16="http://schemas.microsoft.com/office/drawing/2014/main" id="{15A754BF-3F32-CA41-A86B-7FA8BF64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095" y="1932877"/>
            <a:ext cx="105865" cy="28872"/>
          </a:xfrm>
          <a:custGeom>
            <a:avLst/>
            <a:gdLst>
              <a:gd name="T0" fmla="*/ 80 w 99"/>
              <a:gd name="T1" fmla="*/ 26 h 27"/>
              <a:gd name="T2" fmla="*/ 80 w 99"/>
              <a:gd name="T3" fmla="*/ 26 h 27"/>
              <a:gd name="T4" fmla="*/ 9 w 99"/>
              <a:gd name="T5" fmla="*/ 26 h 27"/>
              <a:gd name="T6" fmla="*/ 0 w 99"/>
              <a:gd name="T7" fmla="*/ 9 h 27"/>
              <a:gd name="T8" fmla="*/ 9 w 99"/>
              <a:gd name="T9" fmla="*/ 0 h 27"/>
              <a:gd name="T10" fmla="*/ 80 w 99"/>
              <a:gd name="T11" fmla="*/ 0 h 27"/>
              <a:gd name="T12" fmla="*/ 98 w 99"/>
              <a:gd name="T13" fmla="*/ 9 h 27"/>
              <a:gd name="T14" fmla="*/ 80 w 9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27">
                <a:moveTo>
                  <a:pt x="80" y="26"/>
                </a:moveTo>
                <a:lnTo>
                  <a:pt x="80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0"/>
                  <a:pt x="98" y="9"/>
                </a:cubicBezTo>
                <a:cubicBezTo>
                  <a:pt x="98" y="18"/>
                  <a:pt x="89" y="26"/>
                  <a:pt x="8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4">
            <a:extLst>
              <a:ext uri="{FF2B5EF4-FFF2-40B4-BE49-F238E27FC236}">
                <a16:creationId xmlns:a16="http://schemas.microsoft.com/office/drawing/2014/main" id="{814246CC-56AF-B545-A8F1-C52CF84F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095" y="2000246"/>
            <a:ext cx="187668" cy="28872"/>
          </a:xfrm>
          <a:custGeom>
            <a:avLst/>
            <a:gdLst>
              <a:gd name="T0" fmla="*/ 152 w 170"/>
              <a:gd name="T1" fmla="*/ 27 h 28"/>
              <a:gd name="T2" fmla="*/ 152 w 170"/>
              <a:gd name="T3" fmla="*/ 27 h 28"/>
              <a:gd name="T4" fmla="*/ 9 w 170"/>
              <a:gd name="T5" fmla="*/ 27 h 28"/>
              <a:gd name="T6" fmla="*/ 0 w 170"/>
              <a:gd name="T7" fmla="*/ 18 h 28"/>
              <a:gd name="T8" fmla="*/ 9 w 170"/>
              <a:gd name="T9" fmla="*/ 0 h 28"/>
              <a:gd name="T10" fmla="*/ 152 w 170"/>
              <a:gd name="T11" fmla="*/ 0 h 28"/>
              <a:gd name="T12" fmla="*/ 169 w 170"/>
              <a:gd name="T13" fmla="*/ 18 h 28"/>
              <a:gd name="T14" fmla="*/ 152 w 17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28">
                <a:moveTo>
                  <a:pt x="152" y="27"/>
                </a:moveTo>
                <a:lnTo>
                  <a:pt x="15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69" y="9"/>
                  <a:pt x="169" y="18"/>
                </a:cubicBezTo>
                <a:cubicBezTo>
                  <a:pt x="169" y="27"/>
                  <a:pt x="161" y="27"/>
                  <a:pt x="15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35">
            <a:extLst>
              <a:ext uri="{FF2B5EF4-FFF2-40B4-BE49-F238E27FC236}">
                <a16:creationId xmlns:a16="http://schemas.microsoft.com/office/drawing/2014/main" id="{ECD97C42-D810-574D-9C85-53F63AB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997" y="1389115"/>
            <a:ext cx="534135" cy="952784"/>
          </a:xfrm>
          <a:custGeom>
            <a:avLst/>
            <a:gdLst>
              <a:gd name="T0" fmla="*/ 410 w 490"/>
              <a:gd name="T1" fmla="*/ 871 h 872"/>
              <a:gd name="T2" fmla="*/ 410 w 490"/>
              <a:gd name="T3" fmla="*/ 871 h 872"/>
              <a:gd name="T4" fmla="*/ 80 w 490"/>
              <a:gd name="T5" fmla="*/ 871 h 872"/>
              <a:gd name="T6" fmla="*/ 0 w 490"/>
              <a:gd name="T7" fmla="*/ 791 h 872"/>
              <a:gd name="T8" fmla="*/ 0 w 490"/>
              <a:gd name="T9" fmla="*/ 80 h 872"/>
              <a:gd name="T10" fmla="*/ 80 w 490"/>
              <a:gd name="T11" fmla="*/ 0 h 872"/>
              <a:gd name="T12" fmla="*/ 410 w 490"/>
              <a:gd name="T13" fmla="*/ 0 h 872"/>
              <a:gd name="T14" fmla="*/ 489 w 490"/>
              <a:gd name="T15" fmla="*/ 80 h 872"/>
              <a:gd name="T16" fmla="*/ 489 w 490"/>
              <a:gd name="T17" fmla="*/ 169 h 872"/>
              <a:gd name="T18" fmla="*/ 472 w 490"/>
              <a:gd name="T19" fmla="*/ 186 h 872"/>
              <a:gd name="T20" fmla="*/ 454 w 490"/>
              <a:gd name="T21" fmla="*/ 169 h 872"/>
              <a:gd name="T22" fmla="*/ 454 w 490"/>
              <a:gd name="T23" fmla="*/ 80 h 872"/>
              <a:gd name="T24" fmla="*/ 410 w 490"/>
              <a:gd name="T25" fmla="*/ 26 h 872"/>
              <a:gd name="T26" fmla="*/ 80 w 490"/>
              <a:gd name="T27" fmla="*/ 26 h 872"/>
              <a:gd name="T28" fmla="*/ 36 w 490"/>
              <a:gd name="T29" fmla="*/ 80 h 872"/>
              <a:gd name="T30" fmla="*/ 36 w 490"/>
              <a:gd name="T31" fmla="*/ 791 h 872"/>
              <a:gd name="T32" fmla="*/ 80 w 490"/>
              <a:gd name="T33" fmla="*/ 836 h 872"/>
              <a:gd name="T34" fmla="*/ 410 w 490"/>
              <a:gd name="T35" fmla="*/ 836 h 872"/>
              <a:gd name="T36" fmla="*/ 454 w 490"/>
              <a:gd name="T37" fmla="*/ 791 h 872"/>
              <a:gd name="T38" fmla="*/ 454 w 490"/>
              <a:gd name="T39" fmla="*/ 702 h 872"/>
              <a:gd name="T40" fmla="*/ 472 w 490"/>
              <a:gd name="T41" fmla="*/ 694 h 872"/>
              <a:gd name="T42" fmla="*/ 489 w 490"/>
              <a:gd name="T43" fmla="*/ 702 h 872"/>
              <a:gd name="T44" fmla="*/ 489 w 490"/>
              <a:gd name="T45" fmla="*/ 791 h 872"/>
              <a:gd name="T46" fmla="*/ 410 w 490"/>
              <a:gd name="T47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0" h="872">
                <a:moveTo>
                  <a:pt x="410" y="871"/>
                </a:moveTo>
                <a:lnTo>
                  <a:pt x="410" y="871"/>
                </a:lnTo>
                <a:cubicBezTo>
                  <a:pt x="80" y="871"/>
                  <a:pt x="80" y="871"/>
                  <a:pt x="80" y="871"/>
                </a:cubicBezTo>
                <a:cubicBezTo>
                  <a:pt x="36" y="871"/>
                  <a:pt x="0" y="836"/>
                  <a:pt x="0" y="79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8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54" y="0"/>
                  <a:pt x="489" y="35"/>
                  <a:pt x="489" y="80"/>
                </a:cubicBezTo>
                <a:cubicBezTo>
                  <a:pt x="489" y="169"/>
                  <a:pt x="489" y="169"/>
                  <a:pt x="489" y="169"/>
                </a:cubicBezTo>
                <a:cubicBezTo>
                  <a:pt x="489" y="177"/>
                  <a:pt x="481" y="186"/>
                  <a:pt x="472" y="186"/>
                </a:cubicBezTo>
                <a:cubicBezTo>
                  <a:pt x="463" y="186"/>
                  <a:pt x="454" y="177"/>
                  <a:pt x="454" y="169"/>
                </a:cubicBezTo>
                <a:cubicBezTo>
                  <a:pt x="454" y="80"/>
                  <a:pt x="454" y="80"/>
                  <a:pt x="454" y="80"/>
                </a:cubicBezTo>
                <a:cubicBezTo>
                  <a:pt x="454" y="53"/>
                  <a:pt x="436" y="26"/>
                  <a:pt x="41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54" y="26"/>
                  <a:pt x="36" y="53"/>
                  <a:pt x="36" y="80"/>
                </a:cubicBezTo>
                <a:cubicBezTo>
                  <a:pt x="36" y="791"/>
                  <a:pt x="36" y="791"/>
                  <a:pt x="36" y="791"/>
                </a:cubicBezTo>
                <a:cubicBezTo>
                  <a:pt x="36" y="818"/>
                  <a:pt x="54" y="836"/>
                  <a:pt x="80" y="836"/>
                </a:cubicBezTo>
                <a:cubicBezTo>
                  <a:pt x="410" y="836"/>
                  <a:pt x="410" y="836"/>
                  <a:pt x="410" y="836"/>
                </a:cubicBezTo>
                <a:cubicBezTo>
                  <a:pt x="436" y="836"/>
                  <a:pt x="454" y="818"/>
                  <a:pt x="454" y="791"/>
                </a:cubicBezTo>
                <a:cubicBezTo>
                  <a:pt x="454" y="702"/>
                  <a:pt x="454" y="702"/>
                  <a:pt x="454" y="702"/>
                </a:cubicBezTo>
                <a:cubicBezTo>
                  <a:pt x="454" y="694"/>
                  <a:pt x="463" y="694"/>
                  <a:pt x="472" y="694"/>
                </a:cubicBezTo>
                <a:cubicBezTo>
                  <a:pt x="481" y="694"/>
                  <a:pt x="489" y="694"/>
                  <a:pt x="489" y="702"/>
                </a:cubicBezTo>
                <a:cubicBezTo>
                  <a:pt x="489" y="791"/>
                  <a:pt x="489" y="791"/>
                  <a:pt x="489" y="791"/>
                </a:cubicBezTo>
                <a:cubicBezTo>
                  <a:pt x="489" y="836"/>
                  <a:pt x="454" y="871"/>
                  <a:pt x="410" y="8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36">
            <a:extLst>
              <a:ext uri="{FF2B5EF4-FFF2-40B4-BE49-F238E27FC236}">
                <a16:creationId xmlns:a16="http://schemas.microsoft.com/office/drawing/2014/main" id="{A81192E4-C2B3-984E-967B-7996067F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409" y="2163855"/>
            <a:ext cx="48120" cy="48120"/>
          </a:xfrm>
          <a:custGeom>
            <a:avLst/>
            <a:gdLst>
              <a:gd name="T0" fmla="*/ 27 w 45"/>
              <a:gd name="T1" fmla="*/ 45 h 46"/>
              <a:gd name="T2" fmla="*/ 27 w 45"/>
              <a:gd name="T3" fmla="*/ 45 h 46"/>
              <a:gd name="T4" fmla="*/ 0 w 45"/>
              <a:gd name="T5" fmla="*/ 18 h 46"/>
              <a:gd name="T6" fmla="*/ 27 w 45"/>
              <a:gd name="T7" fmla="*/ 0 h 46"/>
              <a:gd name="T8" fmla="*/ 44 w 45"/>
              <a:gd name="T9" fmla="*/ 18 h 46"/>
              <a:gd name="T10" fmla="*/ 27 w 45"/>
              <a:gd name="T11" fmla="*/ 45 h 46"/>
              <a:gd name="T12" fmla="*/ 27 w 45"/>
              <a:gd name="T13" fmla="*/ 9 h 46"/>
              <a:gd name="T14" fmla="*/ 27 w 45"/>
              <a:gd name="T15" fmla="*/ 9 h 46"/>
              <a:gd name="T16" fmla="*/ 9 w 45"/>
              <a:gd name="T17" fmla="*/ 18 h 46"/>
              <a:gd name="T18" fmla="*/ 27 w 45"/>
              <a:gd name="T19" fmla="*/ 36 h 46"/>
              <a:gd name="T20" fmla="*/ 35 w 45"/>
              <a:gd name="T21" fmla="*/ 18 h 46"/>
              <a:gd name="T22" fmla="*/ 27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6"/>
                  <a:pt x="3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27" y="36"/>
                  <a:pt x="35" y="27"/>
                  <a:pt x="35" y="18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37">
            <a:extLst>
              <a:ext uri="{FF2B5EF4-FFF2-40B4-BE49-F238E27FC236}">
                <a16:creationId xmlns:a16="http://schemas.microsoft.com/office/drawing/2014/main" id="{044AEBD5-4AC6-A140-82C0-761CCF12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478" y="1494980"/>
            <a:ext cx="149172" cy="28872"/>
          </a:xfrm>
          <a:custGeom>
            <a:avLst/>
            <a:gdLst>
              <a:gd name="T0" fmla="*/ 125 w 135"/>
              <a:gd name="T1" fmla="*/ 27 h 28"/>
              <a:gd name="T2" fmla="*/ 125 w 135"/>
              <a:gd name="T3" fmla="*/ 27 h 28"/>
              <a:gd name="T4" fmla="*/ 18 w 135"/>
              <a:gd name="T5" fmla="*/ 27 h 28"/>
              <a:gd name="T6" fmla="*/ 0 w 135"/>
              <a:gd name="T7" fmla="*/ 18 h 28"/>
              <a:gd name="T8" fmla="*/ 18 w 135"/>
              <a:gd name="T9" fmla="*/ 0 h 28"/>
              <a:gd name="T10" fmla="*/ 125 w 135"/>
              <a:gd name="T11" fmla="*/ 0 h 28"/>
              <a:gd name="T12" fmla="*/ 134 w 135"/>
              <a:gd name="T13" fmla="*/ 18 h 28"/>
              <a:gd name="T14" fmla="*/ 125 w 13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28">
                <a:moveTo>
                  <a:pt x="125" y="27"/>
                </a:moveTo>
                <a:lnTo>
                  <a:pt x="12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34" y="9"/>
                  <a:pt x="134" y="18"/>
                </a:cubicBezTo>
                <a:cubicBezTo>
                  <a:pt x="134" y="27"/>
                  <a:pt x="134" y="27"/>
                  <a:pt x="12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38">
            <a:extLst>
              <a:ext uri="{FF2B5EF4-FFF2-40B4-BE49-F238E27FC236}">
                <a16:creationId xmlns:a16="http://schemas.microsoft.com/office/drawing/2014/main" id="{B1EE9D9B-BF45-D648-89A9-69D788FE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759" y="3516037"/>
            <a:ext cx="457142" cy="447521"/>
          </a:xfrm>
          <a:custGeom>
            <a:avLst/>
            <a:gdLst>
              <a:gd name="T0" fmla="*/ 302 w 419"/>
              <a:gd name="T1" fmla="*/ 409 h 410"/>
              <a:gd name="T2" fmla="*/ 302 w 419"/>
              <a:gd name="T3" fmla="*/ 409 h 410"/>
              <a:gd name="T4" fmla="*/ 284 w 419"/>
              <a:gd name="T5" fmla="*/ 400 h 410"/>
              <a:gd name="T6" fmla="*/ 35 w 419"/>
              <a:gd name="T7" fmla="*/ 151 h 410"/>
              <a:gd name="T8" fmla="*/ 35 w 419"/>
              <a:gd name="T9" fmla="*/ 27 h 410"/>
              <a:gd name="T10" fmla="*/ 98 w 419"/>
              <a:gd name="T11" fmla="*/ 0 h 410"/>
              <a:gd name="T12" fmla="*/ 98 w 419"/>
              <a:gd name="T13" fmla="*/ 0 h 410"/>
              <a:gd name="T14" fmla="*/ 160 w 419"/>
              <a:gd name="T15" fmla="*/ 27 h 410"/>
              <a:gd name="T16" fmla="*/ 409 w 419"/>
              <a:gd name="T17" fmla="*/ 276 h 410"/>
              <a:gd name="T18" fmla="*/ 418 w 419"/>
              <a:gd name="T19" fmla="*/ 293 h 410"/>
              <a:gd name="T20" fmla="*/ 409 w 419"/>
              <a:gd name="T21" fmla="*/ 302 h 410"/>
              <a:gd name="T22" fmla="*/ 311 w 419"/>
              <a:gd name="T23" fmla="*/ 400 h 410"/>
              <a:gd name="T24" fmla="*/ 302 w 419"/>
              <a:gd name="T25" fmla="*/ 409 h 410"/>
              <a:gd name="T26" fmla="*/ 98 w 419"/>
              <a:gd name="T27" fmla="*/ 44 h 410"/>
              <a:gd name="T28" fmla="*/ 98 w 419"/>
              <a:gd name="T29" fmla="*/ 44 h 410"/>
              <a:gd name="T30" fmla="*/ 98 w 419"/>
              <a:gd name="T31" fmla="*/ 44 h 410"/>
              <a:gd name="T32" fmla="*/ 62 w 419"/>
              <a:gd name="T33" fmla="*/ 53 h 410"/>
              <a:gd name="T34" fmla="*/ 62 w 419"/>
              <a:gd name="T35" fmla="*/ 133 h 410"/>
              <a:gd name="T36" fmla="*/ 302 w 419"/>
              <a:gd name="T37" fmla="*/ 364 h 410"/>
              <a:gd name="T38" fmla="*/ 373 w 419"/>
              <a:gd name="T39" fmla="*/ 293 h 410"/>
              <a:gd name="T40" fmla="*/ 142 w 419"/>
              <a:gd name="T41" fmla="*/ 53 h 410"/>
              <a:gd name="T42" fmla="*/ 98 w 419"/>
              <a:gd name="T43" fmla="*/ 44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9" h="410">
                <a:moveTo>
                  <a:pt x="302" y="409"/>
                </a:moveTo>
                <a:lnTo>
                  <a:pt x="302" y="409"/>
                </a:lnTo>
                <a:cubicBezTo>
                  <a:pt x="293" y="409"/>
                  <a:pt x="293" y="400"/>
                  <a:pt x="284" y="400"/>
                </a:cubicBezTo>
                <a:cubicBezTo>
                  <a:pt x="35" y="151"/>
                  <a:pt x="35" y="151"/>
                  <a:pt x="35" y="151"/>
                </a:cubicBezTo>
                <a:cubicBezTo>
                  <a:pt x="9" y="124"/>
                  <a:pt x="0" y="62"/>
                  <a:pt x="35" y="27"/>
                </a:cubicBezTo>
                <a:cubicBezTo>
                  <a:pt x="53" y="17"/>
                  <a:pt x="80" y="0"/>
                  <a:pt x="98" y="0"/>
                </a:cubicBezTo>
                <a:lnTo>
                  <a:pt x="98" y="0"/>
                </a:lnTo>
                <a:cubicBezTo>
                  <a:pt x="124" y="0"/>
                  <a:pt x="151" y="17"/>
                  <a:pt x="160" y="27"/>
                </a:cubicBezTo>
                <a:cubicBezTo>
                  <a:pt x="409" y="276"/>
                  <a:pt x="409" y="276"/>
                  <a:pt x="409" y="276"/>
                </a:cubicBezTo>
                <a:cubicBezTo>
                  <a:pt x="418" y="284"/>
                  <a:pt x="418" y="284"/>
                  <a:pt x="418" y="293"/>
                </a:cubicBezTo>
                <a:cubicBezTo>
                  <a:pt x="418" y="293"/>
                  <a:pt x="418" y="302"/>
                  <a:pt x="409" y="302"/>
                </a:cubicBezTo>
                <a:cubicBezTo>
                  <a:pt x="311" y="400"/>
                  <a:pt x="311" y="400"/>
                  <a:pt x="311" y="400"/>
                </a:cubicBezTo>
                <a:lnTo>
                  <a:pt x="302" y="409"/>
                </a:lnTo>
                <a:close/>
                <a:moveTo>
                  <a:pt x="98" y="44"/>
                </a:moveTo>
                <a:lnTo>
                  <a:pt x="98" y="44"/>
                </a:lnTo>
                <a:lnTo>
                  <a:pt x="98" y="44"/>
                </a:lnTo>
                <a:cubicBezTo>
                  <a:pt x="89" y="44"/>
                  <a:pt x="71" y="44"/>
                  <a:pt x="62" y="53"/>
                </a:cubicBezTo>
                <a:cubicBezTo>
                  <a:pt x="44" y="80"/>
                  <a:pt x="44" y="107"/>
                  <a:pt x="62" y="133"/>
                </a:cubicBezTo>
                <a:cubicBezTo>
                  <a:pt x="302" y="364"/>
                  <a:pt x="302" y="364"/>
                  <a:pt x="302" y="364"/>
                </a:cubicBezTo>
                <a:cubicBezTo>
                  <a:pt x="373" y="293"/>
                  <a:pt x="373" y="293"/>
                  <a:pt x="373" y="293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24" y="44"/>
                  <a:pt x="116" y="44"/>
                  <a:pt x="9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39">
            <a:extLst>
              <a:ext uri="{FF2B5EF4-FFF2-40B4-BE49-F238E27FC236}">
                <a16:creationId xmlns:a16="http://schemas.microsoft.com/office/drawing/2014/main" id="{56E851C1-76C8-944C-BF0B-D461B1FF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252" y="2904910"/>
            <a:ext cx="702558" cy="702558"/>
          </a:xfrm>
          <a:custGeom>
            <a:avLst/>
            <a:gdLst>
              <a:gd name="T0" fmla="*/ 321 w 642"/>
              <a:gd name="T1" fmla="*/ 641 h 642"/>
              <a:gd name="T2" fmla="*/ 321 w 642"/>
              <a:gd name="T3" fmla="*/ 641 h 642"/>
              <a:gd name="T4" fmla="*/ 0 w 642"/>
              <a:gd name="T5" fmla="*/ 321 h 642"/>
              <a:gd name="T6" fmla="*/ 321 w 642"/>
              <a:gd name="T7" fmla="*/ 0 h 642"/>
              <a:gd name="T8" fmla="*/ 641 w 642"/>
              <a:gd name="T9" fmla="*/ 321 h 642"/>
              <a:gd name="T10" fmla="*/ 321 w 642"/>
              <a:gd name="T11" fmla="*/ 641 h 642"/>
              <a:gd name="T12" fmla="*/ 321 w 642"/>
              <a:gd name="T13" fmla="*/ 36 h 642"/>
              <a:gd name="T14" fmla="*/ 321 w 642"/>
              <a:gd name="T15" fmla="*/ 36 h 642"/>
              <a:gd name="T16" fmla="*/ 36 w 642"/>
              <a:gd name="T17" fmla="*/ 321 h 642"/>
              <a:gd name="T18" fmla="*/ 321 w 642"/>
              <a:gd name="T19" fmla="*/ 605 h 642"/>
              <a:gd name="T20" fmla="*/ 605 w 642"/>
              <a:gd name="T21" fmla="*/ 321 h 642"/>
              <a:gd name="T22" fmla="*/ 321 w 642"/>
              <a:gd name="T23" fmla="*/ 3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642">
                <a:moveTo>
                  <a:pt x="321" y="641"/>
                </a:moveTo>
                <a:lnTo>
                  <a:pt x="321" y="641"/>
                </a:lnTo>
                <a:cubicBezTo>
                  <a:pt x="143" y="641"/>
                  <a:pt x="0" y="498"/>
                  <a:pt x="0" y="321"/>
                </a:cubicBezTo>
                <a:cubicBezTo>
                  <a:pt x="0" y="143"/>
                  <a:pt x="143" y="0"/>
                  <a:pt x="321" y="0"/>
                </a:cubicBezTo>
                <a:cubicBezTo>
                  <a:pt x="498" y="0"/>
                  <a:pt x="641" y="143"/>
                  <a:pt x="641" y="321"/>
                </a:cubicBezTo>
                <a:cubicBezTo>
                  <a:pt x="641" y="498"/>
                  <a:pt x="498" y="641"/>
                  <a:pt x="321" y="641"/>
                </a:cubicBezTo>
                <a:close/>
                <a:moveTo>
                  <a:pt x="321" y="36"/>
                </a:moveTo>
                <a:lnTo>
                  <a:pt x="321" y="36"/>
                </a:lnTo>
                <a:cubicBezTo>
                  <a:pt x="160" y="36"/>
                  <a:pt x="36" y="169"/>
                  <a:pt x="36" y="321"/>
                </a:cubicBezTo>
                <a:cubicBezTo>
                  <a:pt x="36" y="481"/>
                  <a:pt x="160" y="605"/>
                  <a:pt x="321" y="605"/>
                </a:cubicBezTo>
                <a:cubicBezTo>
                  <a:pt x="472" y="605"/>
                  <a:pt x="605" y="481"/>
                  <a:pt x="605" y="321"/>
                </a:cubicBezTo>
                <a:cubicBezTo>
                  <a:pt x="605" y="169"/>
                  <a:pt x="472" y="36"/>
                  <a:pt x="32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0">
            <a:extLst>
              <a:ext uri="{FF2B5EF4-FFF2-40B4-BE49-F238E27FC236}">
                <a16:creationId xmlns:a16="http://schemas.microsoft.com/office/drawing/2014/main" id="{4FB73A98-EDC4-774E-85D7-38AD61BB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5365" y="3030023"/>
            <a:ext cx="447521" cy="447518"/>
          </a:xfrm>
          <a:custGeom>
            <a:avLst/>
            <a:gdLst>
              <a:gd name="T0" fmla="*/ 205 w 410"/>
              <a:gd name="T1" fmla="*/ 409 h 410"/>
              <a:gd name="T2" fmla="*/ 205 w 410"/>
              <a:gd name="T3" fmla="*/ 409 h 410"/>
              <a:gd name="T4" fmla="*/ 62 w 410"/>
              <a:gd name="T5" fmla="*/ 347 h 410"/>
              <a:gd name="T6" fmla="*/ 0 w 410"/>
              <a:gd name="T7" fmla="*/ 205 h 410"/>
              <a:gd name="T8" fmla="*/ 62 w 410"/>
              <a:gd name="T9" fmla="*/ 53 h 410"/>
              <a:gd name="T10" fmla="*/ 205 w 410"/>
              <a:gd name="T11" fmla="*/ 0 h 410"/>
              <a:gd name="T12" fmla="*/ 356 w 410"/>
              <a:gd name="T13" fmla="*/ 53 h 410"/>
              <a:gd name="T14" fmla="*/ 409 w 410"/>
              <a:gd name="T15" fmla="*/ 205 h 410"/>
              <a:gd name="T16" fmla="*/ 356 w 410"/>
              <a:gd name="T17" fmla="*/ 347 h 410"/>
              <a:gd name="T18" fmla="*/ 205 w 410"/>
              <a:gd name="T19" fmla="*/ 409 h 410"/>
              <a:gd name="T20" fmla="*/ 205 w 410"/>
              <a:gd name="T21" fmla="*/ 18 h 410"/>
              <a:gd name="T22" fmla="*/ 205 w 410"/>
              <a:gd name="T23" fmla="*/ 18 h 410"/>
              <a:gd name="T24" fmla="*/ 27 w 410"/>
              <a:gd name="T25" fmla="*/ 205 h 410"/>
              <a:gd name="T26" fmla="*/ 205 w 410"/>
              <a:gd name="T27" fmla="*/ 382 h 410"/>
              <a:gd name="T28" fmla="*/ 391 w 410"/>
              <a:gd name="T29" fmla="*/ 205 h 410"/>
              <a:gd name="T30" fmla="*/ 205 w 410"/>
              <a:gd name="T31" fmla="*/ 18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" h="410">
                <a:moveTo>
                  <a:pt x="205" y="409"/>
                </a:moveTo>
                <a:lnTo>
                  <a:pt x="205" y="409"/>
                </a:lnTo>
                <a:cubicBezTo>
                  <a:pt x="151" y="409"/>
                  <a:pt x="98" y="391"/>
                  <a:pt x="62" y="347"/>
                </a:cubicBezTo>
                <a:cubicBezTo>
                  <a:pt x="18" y="311"/>
                  <a:pt x="0" y="258"/>
                  <a:pt x="0" y="205"/>
                </a:cubicBezTo>
                <a:cubicBezTo>
                  <a:pt x="0" y="151"/>
                  <a:pt x="18" y="98"/>
                  <a:pt x="62" y="53"/>
                </a:cubicBezTo>
                <a:cubicBezTo>
                  <a:pt x="98" y="18"/>
                  <a:pt x="151" y="0"/>
                  <a:pt x="205" y="0"/>
                </a:cubicBezTo>
                <a:cubicBezTo>
                  <a:pt x="258" y="0"/>
                  <a:pt x="311" y="18"/>
                  <a:pt x="356" y="53"/>
                </a:cubicBezTo>
                <a:cubicBezTo>
                  <a:pt x="391" y="98"/>
                  <a:pt x="409" y="151"/>
                  <a:pt x="409" y="205"/>
                </a:cubicBezTo>
                <a:cubicBezTo>
                  <a:pt x="409" y="258"/>
                  <a:pt x="391" y="311"/>
                  <a:pt x="356" y="347"/>
                </a:cubicBezTo>
                <a:cubicBezTo>
                  <a:pt x="311" y="391"/>
                  <a:pt x="258" y="409"/>
                  <a:pt x="205" y="409"/>
                </a:cubicBezTo>
                <a:close/>
                <a:moveTo>
                  <a:pt x="205" y="18"/>
                </a:moveTo>
                <a:lnTo>
                  <a:pt x="205" y="18"/>
                </a:lnTo>
                <a:cubicBezTo>
                  <a:pt x="107" y="18"/>
                  <a:pt x="27" y="107"/>
                  <a:pt x="27" y="205"/>
                </a:cubicBezTo>
                <a:cubicBezTo>
                  <a:pt x="27" y="302"/>
                  <a:pt x="107" y="382"/>
                  <a:pt x="205" y="382"/>
                </a:cubicBezTo>
                <a:cubicBezTo>
                  <a:pt x="302" y="382"/>
                  <a:pt x="391" y="302"/>
                  <a:pt x="391" y="205"/>
                </a:cubicBezTo>
                <a:cubicBezTo>
                  <a:pt x="391" y="107"/>
                  <a:pt x="302" y="18"/>
                  <a:pt x="20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41">
            <a:extLst>
              <a:ext uri="{FF2B5EF4-FFF2-40B4-BE49-F238E27FC236}">
                <a16:creationId xmlns:a16="http://schemas.microsoft.com/office/drawing/2014/main" id="{0D7DCFAD-04AF-A844-AE6D-946138E0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486" y="3078143"/>
            <a:ext cx="351280" cy="351277"/>
          </a:xfrm>
          <a:custGeom>
            <a:avLst/>
            <a:gdLst>
              <a:gd name="T0" fmla="*/ 161 w 321"/>
              <a:gd name="T1" fmla="*/ 320 h 321"/>
              <a:gd name="T2" fmla="*/ 161 w 321"/>
              <a:gd name="T3" fmla="*/ 320 h 321"/>
              <a:gd name="T4" fmla="*/ 0 w 321"/>
              <a:gd name="T5" fmla="*/ 160 h 321"/>
              <a:gd name="T6" fmla="*/ 161 w 321"/>
              <a:gd name="T7" fmla="*/ 0 h 321"/>
              <a:gd name="T8" fmla="*/ 320 w 321"/>
              <a:gd name="T9" fmla="*/ 160 h 321"/>
              <a:gd name="T10" fmla="*/ 161 w 321"/>
              <a:gd name="T11" fmla="*/ 320 h 321"/>
              <a:gd name="T12" fmla="*/ 161 w 321"/>
              <a:gd name="T13" fmla="*/ 26 h 321"/>
              <a:gd name="T14" fmla="*/ 161 w 321"/>
              <a:gd name="T15" fmla="*/ 26 h 321"/>
              <a:gd name="T16" fmla="*/ 27 w 321"/>
              <a:gd name="T17" fmla="*/ 160 h 321"/>
              <a:gd name="T18" fmla="*/ 161 w 321"/>
              <a:gd name="T19" fmla="*/ 293 h 321"/>
              <a:gd name="T20" fmla="*/ 294 w 321"/>
              <a:gd name="T21" fmla="*/ 160 h 321"/>
              <a:gd name="T22" fmla="*/ 161 w 321"/>
              <a:gd name="T23" fmla="*/ 2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" h="321">
                <a:moveTo>
                  <a:pt x="161" y="320"/>
                </a:moveTo>
                <a:lnTo>
                  <a:pt x="161" y="320"/>
                </a:lnTo>
                <a:cubicBezTo>
                  <a:pt x="71" y="320"/>
                  <a:pt x="0" y="249"/>
                  <a:pt x="0" y="160"/>
                </a:cubicBezTo>
                <a:cubicBezTo>
                  <a:pt x="0" y="71"/>
                  <a:pt x="71" y="0"/>
                  <a:pt x="161" y="0"/>
                </a:cubicBezTo>
                <a:cubicBezTo>
                  <a:pt x="249" y="0"/>
                  <a:pt x="320" y="71"/>
                  <a:pt x="320" y="160"/>
                </a:cubicBezTo>
                <a:cubicBezTo>
                  <a:pt x="320" y="249"/>
                  <a:pt x="249" y="320"/>
                  <a:pt x="161" y="320"/>
                </a:cubicBezTo>
                <a:close/>
                <a:moveTo>
                  <a:pt x="161" y="26"/>
                </a:moveTo>
                <a:lnTo>
                  <a:pt x="161" y="26"/>
                </a:lnTo>
                <a:cubicBezTo>
                  <a:pt x="89" y="26"/>
                  <a:pt x="27" y="88"/>
                  <a:pt x="27" y="160"/>
                </a:cubicBezTo>
                <a:cubicBezTo>
                  <a:pt x="27" y="231"/>
                  <a:pt x="89" y="293"/>
                  <a:pt x="161" y="293"/>
                </a:cubicBezTo>
                <a:cubicBezTo>
                  <a:pt x="232" y="293"/>
                  <a:pt x="294" y="231"/>
                  <a:pt x="294" y="160"/>
                </a:cubicBezTo>
                <a:cubicBezTo>
                  <a:pt x="294" y="88"/>
                  <a:pt x="232" y="26"/>
                  <a:pt x="16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42">
            <a:extLst>
              <a:ext uri="{FF2B5EF4-FFF2-40B4-BE49-F238E27FC236}">
                <a16:creationId xmlns:a16="http://schemas.microsoft.com/office/drawing/2014/main" id="{6061CA20-FDA5-2B44-A188-31860A8E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599" y="3164760"/>
            <a:ext cx="96241" cy="163609"/>
          </a:xfrm>
          <a:custGeom>
            <a:avLst/>
            <a:gdLst>
              <a:gd name="T0" fmla="*/ 45 w 90"/>
              <a:gd name="T1" fmla="*/ 151 h 152"/>
              <a:gd name="T2" fmla="*/ 45 w 90"/>
              <a:gd name="T3" fmla="*/ 151 h 152"/>
              <a:gd name="T4" fmla="*/ 0 w 90"/>
              <a:gd name="T5" fmla="*/ 142 h 152"/>
              <a:gd name="T6" fmla="*/ 0 w 90"/>
              <a:gd name="T7" fmla="*/ 133 h 152"/>
              <a:gd name="T8" fmla="*/ 9 w 90"/>
              <a:gd name="T9" fmla="*/ 124 h 152"/>
              <a:gd name="T10" fmla="*/ 62 w 90"/>
              <a:gd name="T11" fmla="*/ 133 h 152"/>
              <a:gd name="T12" fmla="*/ 71 w 90"/>
              <a:gd name="T13" fmla="*/ 115 h 152"/>
              <a:gd name="T14" fmla="*/ 45 w 90"/>
              <a:gd name="T15" fmla="*/ 88 h 152"/>
              <a:gd name="T16" fmla="*/ 18 w 90"/>
              <a:gd name="T17" fmla="*/ 71 h 152"/>
              <a:gd name="T18" fmla="*/ 0 w 90"/>
              <a:gd name="T19" fmla="*/ 44 h 152"/>
              <a:gd name="T20" fmla="*/ 18 w 90"/>
              <a:gd name="T21" fmla="*/ 8 h 152"/>
              <a:gd name="T22" fmla="*/ 89 w 90"/>
              <a:gd name="T23" fmla="*/ 8 h 152"/>
              <a:gd name="T24" fmla="*/ 89 w 90"/>
              <a:gd name="T25" fmla="*/ 17 h 152"/>
              <a:gd name="T26" fmla="*/ 80 w 90"/>
              <a:gd name="T27" fmla="*/ 26 h 152"/>
              <a:gd name="T28" fmla="*/ 27 w 90"/>
              <a:gd name="T29" fmla="*/ 26 h 152"/>
              <a:gd name="T30" fmla="*/ 18 w 90"/>
              <a:gd name="T31" fmla="*/ 44 h 152"/>
              <a:gd name="T32" fmla="*/ 53 w 90"/>
              <a:gd name="T33" fmla="*/ 71 h 152"/>
              <a:gd name="T34" fmla="*/ 80 w 90"/>
              <a:gd name="T35" fmla="*/ 88 h 152"/>
              <a:gd name="T36" fmla="*/ 89 w 90"/>
              <a:gd name="T37" fmla="*/ 115 h 152"/>
              <a:gd name="T38" fmla="*/ 71 w 90"/>
              <a:gd name="T39" fmla="*/ 142 h 152"/>
              <a:gd name="T40" fmla="*/ 45 w 90"/>
              <a:gd name="T41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52">
                <a:moveTo>
                  <a:pt x="45" y="151"/>
                </a:moveTo>
                <a:lnTo>
                  <a:pt x="45" y="151"/>
                </a:lnTo>
                <a:cubicBezTo>
                  <a:pt x="27" y="151"/>
                  <a:pt x="18" y="151"/>
                  <a:pt x="0" y="142"/>
                </a:cubicBezTo>
                <a:cubicBezTo>
                  <a:pt x="0" y="142"/>
                  <a:pt x="0" y="142"/>
                  <a:pt x="0" y="133"/>
                </a:cubicBezTo>
                <a:lnTo>
                  <a:pt x="9" y="124"/>
                </a:lnTo>
                <a:cubicBezTo>
                  <a:pt x="27" y="133"/>
                  <a:pt x="53" y="133"/>
                  <a:pt x="62" y="133"/>
                </a:cubicBezTo>
                <a:cubicBezTo>
                  <a:pt x="71" y="124"/>
                  <a:pt x="71" y="115"/>
                  <a:pt x="71" y="115"/>
                </a:cubicBezTo>
                <a:cubicBezTo>
                  <a:pt x="71" y="106"/>
                  <a:pt x="53" y="97"/>
                  <a:pt x="45" y="88"/>
                </a:cubicBezTo>
                <a:cubicBezTo>
                  <a:pt x="27" y="80"/>
                  <a:pt x="18" y="80"/>
                  <a:pt x="18" y="71"/>
                </a:cubicBezTo>
                <a:cubicBezTo>
                  <a:pt x="0" y="62"/>
                  <a:pt x="0" y="53"/>
                  <a:pt x="0" y="44"/>
                </a:cubicBezTo>
                <a:cubicBezTo>
                  <a:pt x="0" y="26"/>
                  <a:pt x="9" y="17"/>
                  <a:pt x="18" y="8"/>
                </a:cubicBezTo>
                <a:cubicBezTo>
                  <a:pt x="36" y="0"/>
                  <a:pt x="62" y="0"/>
                  <a:pt x="89" y="8"/>
                </a:cubicBezTo>
                <a:lnTo>
                  <a:pt x="89" y="17"/>
                </a:lnTo>
                <a:cubicBezTo>
                  <a:pt x="89" y="26"/>
                  <a:pt x="80" y="26"/>
                  <a:pt x="80" y="26"/>
                </a:cubicBezTo>
                <a:cubicBezTo>
                  <a:pt x="62" y="17"/>
                  <a:pt x="36" y="17"/>
                  <a:pt x="27" y="26"/>
                </a:cubicBezTo>
                <a:cubicBezTo>
                  <a:pt x="18" y="35"/>
                  <a:pt x="18" y="35"/>
                  <a:pt x="18" y="44"/>
                </a:cubicBezTo>
                <a:cubicBezTo>
                  <a:pt x="18" y="53"/>
                  <a:pt x="36" y="62"/>
                  <a:pt x="53" y="71"/>
                </a:cubicBezTo>
                <a:cubicBezTo>
                  <a:pt x="62" y="71"/>
                  <a:pt x="71" y="80"/>
                  <a:pt x="80" y="88"/>
                </a:cubicBezTo>
                <a:cubicBezTo>
                  <a:pt x="89" y="88"/>
                  <a:pt x="89" y="97"/>
                  <a:pt x="89" y="115"/>
                </a:cubicBezTo>
                <a:cubicBezTo>
                  <a:pt x="89" y="124"/>
                  <a:pt x="89" y="142"/>
                  <a:pt x="71" y="142"/>
                </a:cubicBezTo>
                <a:cubicBezTo>
                  <a:pt x="62" y="151"/>
                  <a:pt x="53" y="151"/>
                  <a:pt x="45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43">
            <a:extLst>
              <a:ext uri="{FF2B5EF4-FFF2-40B4-BE49-F238E27FC236}">
                <a16:creationId xmlns:a16="http://schemas.microsoft.com/office/drawing/2014/main" id="{1D38479B-61EB-AD43-A64E-7FA36EFA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909" y="3126264"/>
            <a:ext cx="19248" cy="38496"/>
          </a:xfrm>
          <a:custGeom>
            <a:avLst/>
            <a:gdLst>
              <a:gd name="T0" fmla="*/ 9 w 18"/>
              <a:gd name="T1" fmla="*/ 36 h 37"/>
              <a:gd name="T2" fmla="*/ 9 w 18"/>
              <a:gd name="T3" fmla="*/ 36 h 37"/>
              <a:gd name="T4" fmla="*/ 0 w 18"/>
              <a:gd name="T5" fmla="*/ 27 h 37"/>
              <a:gd name="T6" fmla="*/ 0 w 18"/>
              <a:gd name="T7" fmla="*/ 9 h 37"/>
              <a:gd name="T8" fmla="*/ 9 w 18"/>
              <a:gd name="T9" fmla="*/ 0 h 37"/>
              <a:gd name="T10" fmla="*/ 17 w 18"/>
              <a:gd name="T11" fmla="*/ 9 h 37"/>
              <a:gd name="T12" fmla="*/ 17 w 18"/>
              <a:gd name="T13" fmla="*/ 27 h 37"/>
              <a:gd name="T14" fmla="*/ 9 w 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44">
            <a:extLst>
              <a:ext uri="{FF2B5EF4-FFF2-40B4-BE49-F238E27FC236}">
                <a16:creationId xmlns:a16="http://schemas.microsoft.com/office/drawing/2014/main" id="{52C84D8B-1A73-2541-BA1C-0B7B681B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909" y="3342804"/>
            <a:ext cx="19248" cy="38496"/>
          </a:xfrm>
          <a:custGeom>
            <a:avLst/>
            <a:gdLst>
              <a:gd name="T0" fmla="*/ 9 w 18"/>
              <a:gd name="T1" fmla="*/ 35 h 36"/>
              <a:gd name="T2" fmla="*/ 9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9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9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45">
            <a:extLst>
              <a:ext uri="{FF2B5EF4-FFF2-40B4-BE49-F238E27FC236}">
                <a16:creationId xmlns:a16="http://schemas.microsoft.com/office/drawing/2014/main" id="{9DE3490C-BA0C-5A48-BC3E-6A3F4F7D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852" y="2702804"/>
            <a:ext cx="952784" cy="1097145"/>
          </a:xfrm>
          <a:custGeom>
            <a:avLst/>
            <a:gdLst>
              <a:gd name="T0" fmla="*/ 436 w 873"/>
              <a:gd name="T1" fmla="*/ 1005 h 1006"/>
              <a:gd name="T2" fmla="*/ 436 w 873"/>
              <a:gd name="T3" fmla="*/ 1005 h 1006"/>
              <a:gd name="T4" fmla="*/ 427 w 873"/>
              <a:gd name="T5" fmla="*/ 1005 h 1006"/>
              <a:gd name="T6" fmla="*/ 178 w 873"/>
              <a:gd name="T7" fmla="*/ 818 h 1006"/>
              <a:gd name="T8" fmla="*/ 45 w 873"/>
              <a:gd name="T9" fmla="*/ 489 h 1006"/>
              <a:gd name="T10" fmla="*/ 0 w 873"/>
              <a:gd name="T11" fmla="*/ 213 h 1006"/>
              <a:gd name="T12" fmla="*/ 18 w 873"/>
              <a:gd name="T13" fmla="*/ 160 h 1006"/>
              <a:gd name="T14" fmla="*/ 62 w 873"/>
              <a:gd name="T15" fmla="*/ 133 h 1006"/>
              <a:gd name="T16" fmla="*/ 392 w 873"/>
              <a:gd name="T17" fmla="*/ 17 h 1006"/>
              <a:gd name="T18" fmla="*/ 481 w 873"/>
              <a:gd name="T19" fmla="*/ 17 h 1006"/>
              <a:gd name="T20" fmla="*/ 801 w 873"/>
              <a:gd name="T21" fmla="*/ 124 h 1006"/>
              <a:gd name="T22" fmla="*/ 854 w 873"/>
              <a:gd name="T23" fmla="*/ 151 h 1006"/>
              <a:gd name="T24" fmla="*/ 863 w 873"/>
              <a:gd name="T25" fmla="*/ 204 h 1006"/>
              <a:gd name="T26" fmla="*/ 819 w 873"/>
              <a:gd name="T27" fmla="*/ 489 h 1006"/>
              <a:gd name="T28" fmla="*/ 685 w 873"/>
              <a:gd name="T29" fmla="*/ 818 h 1006"/>
              <a:gd name="T30" fmla="*/ 445 w 873"/>
              <a:gd name="T31" fmla="*/ 1005 h 1006"/>
              <a:gd name="T32" fmla="*/ 436 w 873"/>
              <a:gd name="T33" fmla="*/ 1005 h 1006"/>
              <a:gd name="T34" fmla="*/ 436 w 873"/>
              <a:gd name="T35" fmla="*/ 35 h 1006"/>
              <a:gd name="T36" fmla="*/ 436 w 873"/>
              <a:gd name="T37" fmla="*/ 35 h 1006"/>
              <a:gd name="T38" fmla="*/ 409 w 873"/>
              <a:gd name="T39" fmla="*/ 44 h 1006"/>
              <a:gd name="T40" fmla="*/ 71 w 873"/>
              <a:gd name="T41" fmla="*/ 169 h 1006"/>
              <a:gd name="T42" fmla="*/ 45 w 873"/>
              <a:gd name="T43" fmla="*/ 177 h 1006"/>
              <a:gd name="T44" fmla="*/ 36 w 873"/>
              <a:gd name="T45" fmla="*/ 204 h 1006"/>
              <a:gd name="T46" fmla="*/ 214 w 873"/>
              <a:gd name="T47" fmla="*/ 791 h 1006"/>
              <a:gd name="T48" fmla="*/ 436 w 873"/>
              <a:gd name="T49" fmla="*/ 969 h 1006"/>
              <a:gd name="T50" fmla="*/ 658 w 873"/>
              <a:gd name="T51" fmla="*/ 791 h 1006"/>
              <a:gd name="T52" fmla="*/ 828 w 873"/>
              <a:gd name="T53" fmla="*/ 204 h 1006"/>
              <a:gd name="T54" fmla="*/ 819 w 873"/>
              <a:gd name="T55" fmla="*/ 177 h 1006"/>
              <a:gd name="T56" fmla="*/ 801 w 873"/>
              <a:gd name="T57" fmla="*/ 160 h 1006"/>
              <a:gd name="T58" fmla="*/ 454 w 873"/>
              <a:gd name="T59" fmla="*/ 44 h 1006"/>
              <a:gd name="T60" fmla="*/ 436 w 873"/>
              <a:gd name="T61" fmla="*/ 35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73" h="1006">
                <a:moveTo>
                  <a:pt x="436" y="1005"/>
                </a:moveTo>
                <a:lnTo>
                  <a:pt x="436" y="1005"/>
                </a:lnTo>
                <a:cubicBezTo>
                  <a:pt x="427" y="1005"/>
                  <a:pt x="427" y="1005"/>
                  <a:pt x="427" y="1005"/>
                </a:cubicBezTo>
                <a:cubicBezTo>
                  <a:pt x="418" y="1005"/>
                  <a:pt x="258" y="925"/>
                  <a:pt x="178" y="818"/>
                </a:cubicBezTo>
                <a:cubicBezTo>
                  <a:pt x="125" y="738"/>
                  <a:pt x="80" y="622"/>
                  <a:pt x="45" y="489"/>
                </a:cubicBezTo>
                <a:cubicBezTo>
                  <a:pt x="18" y="382"/>
                  <a:pt x="9" y="275"/>
                  <a:pt x="0" y="213"/>
                </a:cubicBezTo>
                <a:cubicBezTo>
                  <a:pt x="0" y="186"/>
                  <a:pt x="0" y="169"/>
                  <a:pt x="18" y="160"/>
                </a:cubicBezTo>
                <a:cubicBezTo>
                  <a:pt x="27" y="142"/>
                  <a:pt x="45" y="133"/>
                  <a:pt x="62" y="133"/>
                </a:cubicBezTo>
                <a:cubicBezTo>
                  <a:pt x="231" y="115"/>
                  <a:pt x="338" y="53"/>
                  <a:pt x="392" y="17"/>
                </a:cubicBezTo>
                <a:cubicBezTo>
                  <a:pt x="418" y="0"/>
                  <a:pt x="454" y="0"/>
                  <a:pt x="481" y="17"/>
                </a:cubicBezTo>
                <a:cubicBezTo>
                  <a:pt x="525" y="53"/>
                  <a:pt x="632" y="115"/>
                  <a:pt x="801" y="124"/>
                </a:cubicBezTo>
                <a:cubicBezTo>
                  <a:pt x="819" y="133"/>
                  <a:pt x="836" y="142"/>
                  <a:pt x="854" y="151"/>
                </a:cubicBezTo>
                <a:cubicBezTo>
                  <a:pt x="863" y="169"/>
                  <a:pt x="872" y="186"/>
                  <a:pt x="863" y="204"/>
                </a:cubicBezTo>
                <a:cubicBezTo>
                  <a:pt x="863" y="275"/>
                  <a:pt x="845" y="373"/>
                  <a:pt x="819" y="489"/>
                </a:cubicBezTo>
                <a:cubicBezTo>
                  <a:pt x="783" y="622"/>
                  <a:pt x="738" y="738"/>
                  <a:pt x="685" y="818"/>
                </a:cubicBezTo>
                <a:cubicBezTo>
                  <a:pt x="614" y="925"/>
                  <a:pt x="445" y="1005"/>
                  <a:pt x="445" y="1005"/>
                </a:cubicBezTo>
                <a:cubicBezTo>
                  <a:pt x="436" y="1005"/>
                  <a:pt x="436" y="1005"/>
                  <a:pt x="436" y="1005"/>
                </a:cubicBezTo>
                <a:close/>
                <a:moveTo>
                  <a:pt x="436" y="35"/>
                </a:moveTo>
                <a:lnTo>
                  <a:pt x="436" y="35"/>
                </a:lnTo>
                <a:cubicBezTo>
                  <a:pt x="427" y="35"/>
                  <a:pt x="418" y="44"/>
                  <a:pt x="409" y="44"/>
                </a:cubicBezTo>
                <a:cubicBezTo>
                  <a:pt x="356" y="88"/>
                  <a:pt x="240" y="151"/>
                  <a:pt x="71" y="169"/>
                </a:cubicBezTo>
                <a:cubicBezTo>
                  <a:pt x="62" y="169"/>
                  <a:pt x="53" y="169"/>
                  <a:pt x="45" y="177"/>
                </a:cubicBezTo>
                <a:cubicBezTo>
                  <a:pt x="36" y="186"/>
                  <a:pt x="36" y="195"/>
                  <a:pt x="36" y="204"/>
                </a:cubicBezTo>
                <a:cubicBezTo>
                  <a:pt x="71" y="560"/>
                  <a:pt x="169" y="738"/>
                  <a:pt x="214" y="791"/>
                </a:cubicBezTo>
                <a:cubicBezTo>
                  <a:pt x="267" y="880"/>
                  <a:pt x="401" y="951"/>
                  <a:pt x="436" y="969"/>
                </a:cubicBezTo>
                <a:cubicBezTo>
                  <a:pt x="463" y="951"/>
                  <a:pt x="596" y="880"/>
                  <a:pt x="658" y="791"/>
                </a:cubicBezTo>
                <a:cubicBezTo>
                  <a:pt x="694" y="738"/>
                  <a:pt x="792" y="560"/>
                  <a:pt x="828" y="204"/>
                </a:cubicBezTo>
                <a:cubicBezTo>
                  <a:pt x="828" y="195"/>
                  <a:pt x="828" y="186"/>
                  <a:pt x="819" y="177"/>
                </a:cubicBezTo>
                <a:cubicBezTo>
                  <a:pt x="819" y="169"/>
                  <a:pt x="810" y="169"/>
                  <a:pt x="801" y="160"/>
                </a:cubicBezTo>
                <a:cubicBezTo>
                  <a:pt x="623" y="151"/>
                  <a:pt x="507" y="88"/>
                  <a:pt x="454" y="44"/>
                </a:cubicBezTo>
                <a:cubicBezTo>
                  <a:pt x="445" y="44"/>
                  <a:pt x="445" y="35"/>
                  <a:pt x="436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46">
            <a:extLst>
              <a:ext uri="{FF2B5EF4-FFF2-40B4-BE49-F238E27FC236}">
                <a16:creationId xmlns:a16="http://schemas.microsoft.com/office/drawing/2014/main" id="{BC9F48AE-7167-0945-903B-AB91FD22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257" y="3352428"/>
            <a:ext cx="144361" cy="134737"/>
          </a:xfrm>
          <a:custGeom>
            <a:avLst/>
            <a:gdLst>
              <a:gd name="T0" fmla="*/ 71 w 134"/>
              <a:gd name="T1" fmla="*/ 124 h 125"/>
              <a:gd name="T2" fmla="*/ 71 w 134"/>
              <a:gd name="T3" fmla="*/ 124 h 125"/>
              <a:gd name="T4" fmla="*/ 0 w 134"/>
              <a:gd name="T5" fmla="*/ 62 h 125"/>
              <a:gd name="T6" fmla="*/ 71 w 134"/>
              <a:gd name="T7" fmla="*/ 0 h 125"/>
              <a:gd name="T8" fmla="*/ 133 w 134"/>
              <a:gd name="T9" fmla="*/ 62 h 125"/>
              <a:gd name="T10" fmla="*/ 71 w 134"/>
              <a:gd name="T11" fmla="*/ 124 h 125"/>
              <a:gd name="T12" fmla="*/ 71 w 134"/>
              <a:gd name="T13" fmla="*/ 35 h 125"/>
              <a:gd name="T14" fmla="*/ 71 w 134"/>
              <a:gd name="T15" fmla="*/ 35 h 125"/>
              <a:gd name="T16" fmla="*/ 35 w 134"/>
              <a:gd name="T17" fmla="*/ 62 h 125"/>
              <a:gd name="T18" fmla="*/ 71 w 134"/>
              <a:gd name="T19" fmla="*/ 88 h 125"/>
              <a:gd name="T20" fmla="*/ 98 w 134"/>
              <a:gd name="T21" fmla="*/ 62 h 125"/>
              <a:gd name="T22" fmla="*/ 71 w 134"/>
              <a:gd name="T23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25">
                <a:moveTo>
                  <a:pt x="71" y="124"/>
                </a:moveTo>
                <a:lnTo>
                  <a:pt x="71" y="124"/>
                </a:lnTo>
                <a:cubicBezTo>
                  <a:pt x="35" y="124"/>
                  <a:pt x="0" y="97"/>
                  <a:pt x="0" y="62"/>
                </a:cubicBezTo>
                <a:cubicBezTo>
                  <a:pt x="0" y="26"/>
                  <a:pt x="35" y="0"/>
                  <a:pt x="71" y="0"/>
                </a:cubicBezTo>
                <a:cubicBezTo>
                  <a:pt x="107" y="0"/>
                  <a:pt x="133" y="26"/>
                  <a:pt x="133" y="62"/>
                </a:cubicBezTo>
                <a:cubicBezTo>
                  <a:pt x="133" y="97"/>
                  <a:pt x="107" y="124"/>
                  <a:pt x="71" y="124"/>
                </a:cubicBezTo>
                <a:close/>
                <a:moveTo>
                  <a:pt x="71" y="35"/>
                </a:moveTo>
                <a:lnTo>
                  <a:pt x="71" y="35"/>
                </a:lnTo>
                <a:cubicBezTo>
                  <a:pt x="53" y="35"/>
                  <a:pt x="35" y="44"/>
                  <a:pt x="35" y="62"/>
                </a:cubicBezTo>
                <a:cubicBezTo>
                  <a:pt x="35" y="80"/>
                  <a:pt x="53" y="88"/>
                  <a:pt x="71" y="88"/>
                </a:cubicBezTo>
                <a:cubicBezTo>
                  <a:pt x="80" y="88"/>
                  <a:pt x="98" y="80"/>
                  <a:pt x="98" y="62"/>
                </a:cubicBezTo>
                <a:cubicBezTo>
                  <a:pt x="98" y="44"/>
                  <a:pt x="80" y="35"/>
                  <a:pt x="7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47">
            <a:extLst>
              <a:ext uri="{FF2B5EF4-FFF2-40B4-BE49-F238E27FC236}">
                <a16:creationId xmlns:a16="http://schemas.microsoft.com/office/drawing/2014/main" id="{A6929572-340E-6E4B-BD46-2858C4AB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114" y="3352428"/>
            <a:ext cx="144361" cy="134737"/>
          </a:xfrm>
          <a:custGeom>
            <a:avLst/>
            <a:gdLst>
              <a:gd name="T0" fmla="*/ 71 w 134"/>
              <a:gd name="T1" fmla="*/ 124 h 125"/>
              <a:gd name="T2" fmla="*/ 71 w 134"/>
              <a:gd name="T3" fmla="*/ 124 h 125"/>
              <a:gd name="T4" fmla="*/ 0 w 134"/>
              <a:gd name="T5" fmla="*/ 62 h 125"/>
              <a:gd name="T6" fmla="*/ 71 w 134"/>
              <a:gd name="T7" fmla="*/ 0 h 125"/>
              <a:gd name="T8" fmla="*/ 133 w 134"/>
              <a:gd name="T9" fmla="*/ 62 h 125"/>
              <a:gd name="T10" fmla="*/ 71 w 134"/>
              <a:gd name="T11" fmla="*/ 124 h 125"/>
              <a:gd name="T12" fmla="*/ 71 w 134"/>
              <a:gd name="T13" fmla="*/ 35 h 125"/>
              <a:gd name="T14" fmla="*/ 71 w 134"/>
              <a:gd name="T15" fmla="*/ 35 h 125"/>
              <a:gd name="T16" fmla="*/ 35 w 134"/>
              <a:gd name="T17" fmla="*/ 62 h 125"/>
              <a:gd name="T18" fmla="*/ 71 w 134"/>
              <a:gd name="T19" fmla="*/ 88 h 125"/>
              <a:gd name="T20" fmla="*/ 98 w 134"/>
              <a:gd name="T21" fmla="*/ 62 h 125"/>
              <a:gd name="T22" fmla="*/ 71 w 134"/>
              <a:gd name="T23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25">
                <a:moveTo>
                  <a:pt x="71" y="124"/>
                </a:moveTo>
                <a:lnTo>
                  <a:pt x="71" y="124"/>
                </a:lnTo>
                <a:cubicBezTo>
                  <a:pt x="35" y="124"/>
                  <a:pt x="0" y="97"/>
                  <a:pt x="0" y="62"/>
                </a:cubicBezTo>
                <a:cubicBezTo>
                  <a:pt x="0" y="26"/>
                  <a:pt x="35" y="0"/>
                  <a:pt x="71" y="0"/>
                </a:cubicBezTo>
                <a:cubicBezTo>
                  <a:pt x="107" y="0"/>
                  <a:pt x="133" y="26"/>
                  <a:pt x="133" y="62"/>
                </a:cubicBezTo>
                <a:cubicBezTo>
                  <a:pt x="133" y="97"/>
                  <a:pt x="107" y="124"/>
                  <a:pt x="71" y="124"/>
                </a:cubicBezTo>
                <a:close/>
                <a:moveTo>
                  <a:pt x="71" y="35"/>
                </a:moveTo>
                <a:lnTo>
                  <a:pt x="71" y="35"/>
                </a:lnTo>
                <a:cubicBezTo>
                  <a:pt x="53" y="35"/>
                  <a:pt x="35" y="44"/>
                  <a:pt x="35" y="62"/>
                </a:cubicBezTo>
                <a:cubicBezTo>
                  <a:pt x="35" y="80"/>
                  <a:pt x="53" y="88"/>
                  <a:pt x="71" y="88"/>
                </a:cubicBezTo>
                <a:cubicBezTo>
                  <a:pt x="80" y="88"/>
                  <a:pt x="98" y="80"/>
                  <a:pt x="98" y="62"/>
                </a:cubicBezTo>
                <a:cubicBezTo>
                  <a:pt x="98" y="44"/>
                  <a:pt x="80" y="35"/>
                  <a:pt x="7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48">
            <a:extLst>
              <a:ext uri="{FF2B5EF4-FFF2-40B4-BE49-F238E27FC236}">
                <a16:creationId xmlns:a16="http://schemas.microsoft.com/office/drawing/2014/main" id="{27D833D5-0D1B-D74C-A234-0AA827E9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760" y="3352428"/>
            <a:ext cx="341656" cy="38496"/>
          </a:xfrm>
          <a:custGeom>
            <a:avLst/>
            <a:gdLst>
              <a:gd name="T0" fmla="*/ 294 w 313"/>
              <a:gd name="T1" fmla="*/ 35 h 36"/>
              <a:gd name="T2" fmla="*/ 294 w 313"/>
              <a:gd name="T3" fmla="*/ 35 h 36"/>
              <a:gd name="T4" fmla="*/ 18 w 313"/>
              <a:gd name="T5" fmla="*/ 35 h 36"/>
              <a:gd name="T6" fmla="*/ 0 w 313"/>
              <a:gd name="T7" fmla="*/ 17 h 36"/>
              <a:gd name="T8" fmla="*/ 18 w 313"/>
              <a:gd name="T9" fmla="*/ 0 h 36"/>
              <a:gd name="T10" fmla="*/ 294 w 313"/>
              <a:gd name="T11" fmla="*/ 0 h 36"/>
              <a:gd name="T12" fmla="*/ 312 w 313"/>
              <a:gd name="T13" fmla="*/ 17 h 36"/>
              <a:gd name="T14" fmla="*/ 294 w 31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" h="36">
                <a:moveTo>
                  <a:pt x="294" y="35"/>
                </a:moveTo>
                <a:lnTo>
                  <a:pt x="29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12" y="0"/>
                  <a:pt x="312" y="0"/>
                  <a:pt x="312" y="17"/>
                </a:cubicBezTo>
                <a:cubicBezTo>
                  <a:pt x="312" y="26"/>
                  <a:pt x="312" y="35"/>
                  <a:pt x="29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49">
            <a:extLst>
              <a:ext uri="{FF2B5EF4-FFF2-40B4-BE49-F238E27FC236}">
                <a16:creationId xmlns:a16="http://schemas.microsoft.com/office/drawing/2014/main" id="{BB8AC71C-1B85-1348-A157-2CFB944C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016" y="2981902"/>
            <a:ext cx="86617" cy="38496"/>
          </a:xfrm>
          <a:custGeom>
            <a:avLst/>
            <a:gdLst>
              <a:gd name="T0" fmla="*/ 62 w 81"/>
              <a:gd name="T1" fmla="*/ 36 h 37"/>
              <a:gd name="T2" fmla="*/ 62 w 81"/>
              <a:gd name="T3" fmla="*/ 36 h 37"/>
              <a:gd name="T4" fmla="*/ 18 w 81"/>
              <a:gd name="T5" fmla="*/ 36 h 37"/>
              <a:gd name="T6" fmla="*/ 0 w 81"/>
              <a:gd name="T7" fmla="*/ 18 h 37"/>
              <a:gd name="T8" fmla="*/ 18 w 81"/>
              <a:gd name="T9" fmla="*/ 0 h 37"/>
              <a:gd name="T10" fmla="*/ 62 w 81"/>
              <a:gd name="T11" fmla="*/ 0 h 37"/>
              <a:gd name="T12" fmla="*/ 80 w 81"/>
              <a:gd name="T13" fmla="*/ 18 h 37"/>
              <a:gd name="T14" fmla="*/ 62 w 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37">
                <a:moveTo>
                  <a:pt x="62" y="36"/>
                </a:moveTo>
                <a:lnTo>
                  <a:pt x="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1" y="0"/>
                  <a:pt x="80" y="9"/>
                  <a:pt x="80" y="18"/>
                </a:cubicBezTo>
                <a:cubicBezTo>
                  <a:pt x="80" y="36"/>
                  <a:pt x="71" y="36"/>
                  <a:pt x="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50">
            <a:extLst>
              <a:ext uri="{FF2B5EF4-FFF2-40B4-BE49-F238E27FC236}">
                <a16:creationId xmlns:a16="http://schemas.microsoft.com/office/drawing/2014/main" id="{605BF0F8-6FDC-0447-93D7-B6DCAF90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760" y="3270625"/>
            <a:ext cx="86617" cy="115489"/>
          </a:xfrm>
          <a:custGeom>
            <a:avLst/>
            <a:gdLst>
              <a:gd name="T0" fmla="*/ 18 w 81"/>
              <a:gd name="T1" fmla="*/ 107 h 108"/>
              <a:gd name="T2" fmla="*/ 18 w 81"/>
              <a:gd name="T3" fmla="*/ 107 h 108"/>
              <a:gd name="T4" fmla="*/ 9 w 81"/>
              <a:gd name="T5" fmla="*/ 98 h 108"/>
              <a:gd name="T6" fmla="*/ 9 w 81"/>
              <a:gd name="T7" fmla="*/ 80 h 108"/>
              <a:gd name="T8" fmla="*/ 45 w 81"/>
              <a:gd name="T9" fmla="*/ 9 h 108"/>
              <a:gd name="T10" fmla="*/ 63 w 81"/>
              <a:gd name="T11" fmla="*/ 9 h 108"/>
              <a:gd name="T12" fmla="*/ 71 w 81"/>
              <a:gd name="T13" fmla="*/ 36 h 108"/>
              <a:gd name="T14" fmla="*/ 36 w 81"/>
              <a:gd name="T15" fmla="*/ 98 h 108"/>
              <a:gd name="T16" fmla="*/ 18 w 81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08">
                <a:moveTo>
                  <a:pt x="18" y="107"/>
                </a:moveTo>
                <a:lnTo>
                  <a:pt x="18" y="107"/>
                </a:lnTo>
                <a:cubicBezTo>
                  <a:pt x="18" y="107"/>
                  <a:pt x="18" y="107"/>
                  <a:pt x="9" y="98"/>
                </a:cubicBezTo>
                <a:cubicBezTo>
                  <a:pt x="0" y="98"/>
                  <a:pt x="0" y="89"/>
                  <a:pt x="9" y="80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53" y="0"/>
                  <a:pt x="63" y="9"/>
                </a:cubicBezTo>
                <a:cubicBezTo>
                  <a:pt x="71" y="9"/>
                  <a:pt x="80" y="27"/>
                  <a:pt x="71" y="36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98"/>
                  <a:pt x="27" y="107"/>
                  <a:pt x="18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51">
            <a:extLst>
              <a:ext uri="{FF2B5EF4-FFF2-40B4-BE49-F238E27FC236}">
                <a16:creationId xmlns:a16="http://schemas.microsoft.com/office/drawing/2014/main" id="{EFB950CC-767D-1B4B-8C51-DF496C9A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257" y="3270625"/>
            <a:ext cx="303160" cy="48120"/>
          </a:xfrm>
          <a:custGeom>
            <a:avLst/>
            <a:gdLst>
              <a:gd name="T0" fmla="*/ 258 w 277"/>
              <a:gd name="T1" fmla="*/ 45 h 46"/>
              <a:gd name="T2" fmla="*/ 258 w 277"/>
              <a:gd name="T3" fmla="*/ 45 h 46"/>
              <a:gd name="T4" fmla="*/ 17 w 277"/>
              <a:gd name="T5" fmla="*/ 45 h 46"/>
              <a:gd name="T6" fmla="*/ 0 w 277"/>
              <a:gd name="T7" fmla="*/ 18 h 46"/>
              <a:gd name="T8" fmla="*/ 17 w 277"/>
              <a:gd name="T9" fmla="*/ 0 h 46"/>
              <a:gd name="T10" fmla="*/ 258 w 277"/>
              <a:gd name="T11" fmla="*/ 0 h 46"/>
              <a:gd name="T12" fmla="*/ 276 w 277"/>
              <a:gd name="T13" fmla="*/ 18 h 46"/>
              <a:gd name="T14" fmla="*/ 258 w 27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46">
                <a:moveTo>
                  <a:pt x="258" y="45"/>
                </a:moveTo>
                <a:lnTo>
                  <a:pt x="258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76" y="0"/>
                  <a:pt x="276" y="9"/>
                  <a:pt x="276" y="18"/>
                </a:cubicBezTo>
                <a:cubicBezTo>
                  <a:pt x="276" y="36"/>
                  <a:pt x="276" y="45"/>
                  <a:pt x="25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52">
            <a:extLst>
              <a:ext uri="{FF2B5EF4-FFF2-40B4-BE49-F238E27FC236}">
                <a16:creationId xmlns:a16="http://schemas.microsoft.com/office/drawing/2014/main" id="{AA19558C-6F2A-494B-B87F-4985FF16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107" y="3049271"/>
            <a:ext cx="96241" cy="274285"/>
          </a:xfrm>
          <a:custGeom>
            <a:avLst/>
            <a:gdLst>
              <a:gd name="T0" fmla="*/ 18 w 90"/>
              <a:gd name="T1" fmla="*/ 249 h 250"/>
              <a:gd name="T2" fmla="*/ 18 w 90"/>
              <a:gd name="T3" fmla="*/ 249 h 250"/>
              <a:gd name="T4" fmla="*/ 18 w 90"/>
              <a:gd name="T5" fmla="*/ 240 h 250"/>
              <a:gd name="T6" fmla="*/ 0 w 90"/>
              <a:gd name="T7" fmla="*/ 222 h 250"/>
              <a:gd name="T8" fmla="*/ 53 w 90"/>
              <a:gd name="T9" fmla="*/ 17 h 250"/>
              <a:gd name="T10" fmla="*/ 71 w 90"/>
              <a:gd name="T11" fmla="*/ 0 h 250"/>
              <a:gd name="T12" fmla="*/ 89 w 90"/>
              <a:gd name="T13" fmla="*/ 27 h 250"/>
              <a:gd name="T14" fmla="*/ 36 w 90"/>
              <a:gd name="T15" fmla="*/ 231 h 250"/>
              <a:gd name="T16" fmla="*/ 18 w 90"/>
              <a:gd name="T17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250">
                <a:moveTo>
                  <a:pt x="18" y="249"/>
                </a:moveTo>
                <a:lnTo>
                  <a:pt x="18" y="249"/>
                </a:lnTo>
                <a:cubicBezTo>
                  <a:pt x="18" y="249"/>
                  <a:pt x="18" y="249"/>
                  <a:pt x="18" y="240"/>
                </a:cubicBezTo>
                <a:cubicBezTo>
                  <a:pt x="9" y="240"/>
                  <a:pt x="0" y="231"/>
                  <a:pt x="0" y="2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9"/>
                  <a:pt x="62" y="0"/>
                  <a:pt x="71" y="0"/>
                </a:cubicBezTo>
                <a:cubicBezTo>
                  <a:pt x="80" y="9"/>
                  <a:pt x="89" y="17"/>
                  <a:pt x="89" y="27"/>
                </a:cubicBezTo>
                <a:cubicBezTo>
                  <a:pt x="36" y="231"/>
                  <a:pt x="36" y="231"/>
                  <a:pt x="36" y="231"/>
                </a:cubicBezTo>
                <a:cubicBezTo>
                  <a:pt x="36" y="240"/>
                  <a:pt x="27" y="249"/>
                  <a:pt x="18" y="2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53">
            <a:extLst>
              <a:ext uri="{FF2B5EF4-FFF2-40B4-BE49-F238E27FC236}">
                <a16:creationId xmlns:a16="http://schemas.microsoft.com/office/drawing/2014/main" id="{E68269FA-4390-6F4F-9B15-EBCB74B2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257" y="3049271"/>
            <a:ext cx="360905" cy="38496"/>
          </a:xfrm>
          <a:custGeom>
            <a:avLst/>
            <a:gdLst>
              <a:gd name="T0" fmla="*/ 311 w 330"/>
              <a:gd name="T1" fmla="*/ 35 h 36"/>
              <a:gd name="T2" fmla="*/ 311 w 330"/>
              <a:gd name="T3" fmla="*/ 35 h 36"/>
              <a:gd name="T4" fmla="*/ 17 w 330"/>
              <a:gd name="T5" fmla="*/ 35 h 36"/>
              <a:gd name="T6" fmla="*/ 0 w 330"/>
              <a:gd name="T7" fmla="*/ 17 h 36"/>
              <a:gd name="T8" fmla="*/ 17 w 330"/>
              <a:gd name="T9" fmla="*/ 0 h 36"/>
              <a:gd name="T10" fmla="*/ 311 w 330"/>
              <a:gd name="T11" fmla="*/ 0 h 36"/>
              <a:gd name="T12" fmla="*/ 329 w 330"/>
              <a:gd name="T13" fmla="*/ 17 h 36"/>
              <a:gd name="T14" fmla="*/ 311 w 33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36">
                <a:moveTo>
                  <a:pt x="311" y="35"/>
                </a:moveTo>
                <a:lnTo>
                  <a:pt x="3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0" y="0"/>
                  <a:pt x="329" y="9"/>
                  <a:pt x="329" y="17"/>
                </a:cubicBezTo>
                <a:cubicBezTo>
                  <a:pt x="329" y="27"/>
                  <a:pt x="320" y="35"/>
                  <a:pt x="31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54">
            <a:extLst>
              <a:ext uri="{FF2B5EF4-FFF2-40B4-BE49-F238E27FC236}">
                <a16:creationId xmlns:a16="http://schemas.microsoft.com/office/drawing/2014/main" id="{4DFC385C-0A53-324F-A709-26BBACC3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136" y="2981902"/>
            <a:ext cx="96241" cy="341653"/>
          </a:xfrm>
          <a:custGeom>
            <a:avLst/>
            <a:gdLst>
              <a:gd name="T0" fmla="*/ 62 w 90"/>
              <a:gd name="T1" fmla="*/ 312 h 313"/>
              <a:gd name="T2" fmla="*/ 62 w 90"/>
              <a:gd name="T3" fmla="*/ 312 h 313"/>
              <a:gd name="T4" fmla="*/ 62 w 90"/>
              <a:gd name="T5" fmla="*/ 303 h 313"/>
              <a:gd name="T6" fmla="*/ 54 w 90"/>
              <a:gd name="T7" fmla="*/ 285 h 313"/>
              <a:gd name="T8" fmla="*/ 36 w 90"/>
              <a:gd name="T9" fmla="*/ 161 h 313"/>
              <a:gd name="T10" fmla="*/ 0 w 90"/>
              <a:gd name="T11" fmla="*/ 36 h 313"/>
              <a:gd name="T12" fmla="*/ 0 w 90"/>
              <a:gd name="T13" fmla="*/ 9 h 313"/>
              <a:gd name="T14" fmla="*/ 27 w 90"/>
              <a:gd name="T15" fmla="*/ 9 h 313"/>
              <a:gd name="T16" fmla="*/ 45 w 90"/>
              <a:gd name="T17" fmla="*/ 63 h 313"/>
              <a:gd name="T18" fmla="*/ 72 w 90"/>
              <a:gd name="T19" fmla="*/ 152 h 313"/>
              <a:gd name="T20" fmla="*/ 80 w 90"/>
              <a:gd name="T21" fmla="*/ 241 h 313"/>
              <a:gd name="T22" fmla="*/ 80 w 90"/>
              <a:gd name="T23" fmla="*/ 294 h 313"/>
              <a:gd name="T24" fmla="*/ 62 w 90"/>
              <a:gd name="T2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313">
                <a:moveTo>
                  <a:pt x="62" y="312"/>
                </a:moveTo>
                <a:lnTo>
                  <a:pt x="62" y="312"/>
                </a:lnTo>
                <a:lnTo>
                  <a:pt x="62" y="303"/>
                </a:lnTo>
                <a:cubicBezTo>
                  <a:pt x="54" y="303"/>
                  <a:pt x="45" y="294"/>
                  <a:pt x="54" y="285"/>
                </a:cubicBezTo>
                <a:cubicBezTo>
                  <a:pt x="54" y="276"/>
                  <a:pt x="45" y="232"/>
                  <a:pt x="36" y="161"/>
                </a:cubicBezTo>
                <a:cubicBezTo>
                  <a:pt x="18" y="80"/>
                  <a:pt x="9" y="45"/>
                  <a:pt x="0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8" y="0"/>
                  <a:pt x="27" y="9"/>
                </a:cubicBezTo>
                <a:cubicBezTo>
                  <a:pt x="36" y="18"/>
                  <a:pt x="36" y="18"/>
                  <a:pt x="45" y="63"/>
                </a:cubicBezTo>
                <a:cubicBezTo>
                  <a:pt x="54" y="90"/>
                  <a:pt x="62" y="116"/>
                  <a:pt x="72" y="152"/>
                </a:cubicBezTo>
                <a:cubicBezTo>
                  <a:pt x="72" y="187"/>
                  <a:pt x="80" y="214"/>
                  <a:pt x="80" y="241"/>
                </a:cubicBezTo>
                <a:cubicBezTo>
                  <a:pt x="89" y="285"/>
                  <a:pt x="89" y="294"/>
                  <a:pt x="80" y="294"/>
                </a:cubicBezTo>
                <a:cubicBezTo>
                  <a:pt x="80" y="303"/>
                  <a:pt x="72" y="312"/>
                  <a:pt x="62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162">
            <a:extLst>
              <a:ext uri="{FF2B5EF4-FFF2-40B4-BE49-F238E27FC236}">
                <a16:creationId xmlns:a16="http://schemas.microsoft.com/office/drawing/2014/main" id="{69425ACE-3535-9142-98EA-A696796008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1416803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163">
            <a:extLst>
              <a:ext uri="{FF2B5EF4-FFF2-40B4-BE49-F238E27FC236}">
                <a16:creationId xmlns:a16="http://schemas.microsoft.com/office/drawing/2014/main" id="{1CD8ABA8-DF8B-1049-8D58-DE40E8D935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1594626"/>
            <a:ext cx="639994" cy="138059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164">
            <a:extLst>
              <a:ext uri="{FF2B5EF4-FFF2-40B4-BE49-F238E27FC236}">
                <a16:creationId xmlns:a16="http://schemas.microsoft.com/office/drawing/2014/main" id="{E6B9C89B-9461-244C-8FE3-8DDD6F7D0BA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1785910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165">
            <a:extLst>
              <a:ext uri="{FF2B5EF4-FFF2-40B4-BE49-F238E27FC236}">
                <a16:creationId xmlns:a16="http://schemas.microsoft.com/office/drawing/2014/main" id="{3F73E542-74CB-324B-B71F-7CDD7DA8F9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1965874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166">
            <a:extLst>
              <a:ext uri="{FF2B5EF4-FFF2-40B4-BE49-F238E27FC236}">
                <a16:creationId xmlns:a16="http://schemas.microsoft.com/office/drawing/2014/main" id="{CD206C7C-860D-BA46-8F2F-5AD6EB54DF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2131489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167">
            <a:extLst>
              <a:ext uri="{FF2B5EF4-FFF2-40B4-BE49-F238E27FC236}">
                <a16:creationId xmlns:a16="http://schemas.microsoft.com/office/drawing/2014/main" id="{99594202-C2FD-D34B-806E-0927E4B89F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2305396"/>
            <a:ext cx="639994" cy="138058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168">
            <a:extLst>
              <a:ext uri="{FF2B5EF4-FFF2-40B4-BE49-F238E27FC236}">
                <a16:creationId xmlns:a16="http://schemas.microsoft.com/office/drawing/2014/main" id="{09A47D2D-6828-0141-BB49-45CE3BC07D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2482513"/>
            <a:ext cx="639994" cy="134848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169">
            <a:extLst>
              <a:ext uri="{FF2B5EF4-FFF2-40B4-BE49-F238E27FC236}">
                <a16:creationId xmlns:a16="http://schemas.microsoft.com/office/drawing/2014/main" id="{04359DE6-ACBF-654E-B9B4-B7CD1EFCA4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2648128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170">
            <a:extLst>
              <a:ext uri="{FF2B5EF4-FFF2-40B4-BE49-F238E27FC236}">
                <a16:creationId xmlns:a16="http://schemas.microsoft.com/office/drawing/2014/main" id="{51AC6590-5C99-654A-923D-8E641306821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54701" y="2823105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162">
            <a:extLst>
              <a:ext uri="{FF2B5EF4-FFF2-40B4-BE49-F238E27FC236}">
                <a16:creationId xmlns:a16="http://schemas.microsoft.com/office/drawing/2014/main" id="{86962E68-730A-E646-9274-AA30C7DF5A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3765079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163">
            <a:extLst>
              <a:ext uri="{FF2B5EF4-FFF2-40B4-BE49-F238E27FC236}">
                <a16:creationId xmlns:a16="http://schemas.microsoft.com/office/drawing/2014/main" id="{588993BE-0DA0-1042-B573-0799097DAA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3942902"/>
            <a:ext cx="639994" cy="138059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164">
            <a:extLst>
              <a:ext uri="{FF2B5EF4-FFF2-40B4-BE49-F238E27FC236}">
                <a16:creationId xmlns:a16="http://schemas.microsoft.com/office/drawing/2014/main" id="{D469A0CD-2DF1-5549-A254-A455BB4F42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134186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165">
            <a:extLst>
              <a:ext uri="{FF2B5EF4-FFF2-40B4-BE49-F238E27FC236}">
                <a16:creationId xmlns:a16="http://schemas.microsoft.com/office/drawing/2014/main" id="{D77F98E3-7EFD-EC48-81F6-5154D2E1A9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314150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166">
            <a:extLst>
              <a:ext uri="{FF2B5EF4-FFF2-40B4-BE49-F238E27FC236}">
                <a16:creationId xmlns:a16="http://schemas.microsoft.com/office/drawing/2014/main" id="{941FE349-59CE-4B4D-9D49-F03C4AB20A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479765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167">
            <a:extLst>
              <a:ext uri="{FF2B5EF4-FFF2-40B4-BE49-F238E27FC236}">
                <a16:creationId xmlns:a16="http://schemas.microsoft.com/office/drawing/2014/main" id="{E299F5F3-C358-2C49-9021-F85D17531A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653672"/>
            <a:ext cx="639994" cy="138058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168">
            <a:extLst>
              <a:ext uri="{FF2B5EF4-FFF2-40B4-BE49-F238E27FC236}">
                <a16:creationId xmlns:a16="http://schemas.microsoft.com/office/drawing/2014/main" id="{C4EAC96B-7751-8C4B-B717-86ECA221F85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830789"/>
            <a:ext cx="639994" cy="134848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169">
            <a:extLst>
              <a:ext uri="{FF2B5EF4-FFF2-40B4-BE49-F238E27FC236}">
                <a16:creationId xmlns:a16="http://schemas.microsoft.com/office/drawing/2014/main" id="{B0199590-5A54-3649-A3AD-8F6FA42853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4996404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170">
            <a:extLst>
              <a:ext uri="{FF2B5EF4-FFF2-40B4-BE49-F238E27FC236}">
                <a16:creationId xmlns:a16="http://schemas.microsoft.com/office/drawing/2014/main" id="{F8574575-F58F-A940-87D2-8D8F354C040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6435" y="5171381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162">
            <a:extLst>
              <a:ext uri="{FF2B5EF4-FFF2-40B4-BE49-F238E27FC236}">
                <a16:creationId xmlns:a16="http://schemas.microsoft.com/office/drawing/2014/main" id="{850BCED0-8BB6-2D4B-B548-B1F1F19C62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6133737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163">
            <a:extLst>
              <a:ext uri="{FF2B5EF4-FFF2-40B4-BE49-F238E27FC236}">
                <a16:creationId xmlns:a16="http://schemas.microsoft.com/office/drawing/2014/main" id="{F808EFC7-4017-6442-AEF4-311D2721184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6311560"/>
            <a:ext cx="639994" cy="138059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164">
            <a:extLst>
              <a:ext uri="{FF2B5EF4-FFF2-40B4-BE49-F238E27FC236}">
                <a16:creationId xmlns:a16="http://schemas.microsoft.com/office/drawing/2014/main" id="{F22F5966-A471-4F4A-BA26-6E97A5595B8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6502844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165">
            <a:extLst>
              <a:ext uri="{FF2B5EF4-FFF2-40B4-BE49-F238E27FC236}">
                <a16:creationId xmlns:a16="http://schemas.microsoft.com/office/drawing/2014/main" id="{28D9D1A9-77F0-674D-BA29-9123D0040B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6682808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166">
            <a:extLst>
              <a:ext uri="{FF2B5EF4-FFF2-40B4-BE49-F238E27FC236}">
                <a16:creationId xmlns:a16="http://schemas.microsoft.com/office/drawing/2014/main" id="{D732FCC1-493E-CA4D-9736-C7461851C3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6848423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167">
            <a:extLst>
              <a:ext uri="{FF2B5EF4-FFF2-40B4-BE49-F238E27FC236}">
                <a16:creationId xmlns:a16="http://schemas.microsoft.com/office/drawing/2014/main" id="{B27420A1-FC0A-8142-B482-6858D5C1EF8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7022330"/>
            <a:ext cx="639994" cy="138058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168">
            <a:extLst>
              <a:ext uri="{FF2B5EF4-FFF2-40B4-BE49-F238E27FC236}">
                <a16:creationId xmlns:a16="http://schemas.microsoft.com/office/drawing/2014/main" id="{64EFE7DE-E1CB-9440-AB6B-EA9FE2621E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7199447"/>
            <a:ext cx="639994" cy="134848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169">
            <a:extLst>
              <a:ext uri="{FF2B5EF4-FFF2-40B4-BE49-F238E27FC236}">
                <a16:creationId xmlns:a16="http://schemas.microsoft.com/office/drawing/2014/main" id="{B635A3B3-2488-BC4F-B5CB-0E29E1B522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7365062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170">
            <a:extLst>
              <a:ext uri="{FF2B5EF4-FFF2-40B4-BE49-F238E27FC236}">
                <a16:creationId xmlns:a16="http://schemas.microsoft.com/office/drawing/2014/main" id="{E00F7817-0035-0146-B554-319D372702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7540039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162">
            <a:extLst>
              <a:ext uri="{FF2B5EF4-FFF2-40B4-BE49-F238E27FC236}">
                <a16:creationId xmlns:a16="http://schemas.microsoft.com/office/drawing/2014/main" id="{B01625C7-A271-824E-922B-1B21E7CB2B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8446013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163">
            <a:extLst>
              <a:ext uri="{FF2B5EF4-FFF2-40B4-BE49-F238E27FC236}">
                <a16:creationId xmlns:a16="http://schemas.microsoft.com/office/drawing/2014/main" id="{9ACB4F50-55DA-3A4B-B0A3-3E88A9626E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8623836"/>
            <a:ext cx="639994" cy="138059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164">
            <a:extLst>
              <a:ext uri="{FF2B5EF4-FFF2-40B4-BE49-F238E27FC236}">
                <a16:creationId xmlns:a16="http://schemas.microsoft.com/office/drawing/2014/main" id="{83FD91BF-FA33-1A46-8DBC-7BA45FA198E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8815120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165">
            <a:extLst>
              <a:ext uri="{FF2B5EF4-FFF2-40B4-BE49-F238E27FC236}">
                <a16:creationId xmlns:a16="http://schemas.microsoft.com/office/drawing/2014/main" id="{221EA2BC-2531-8C48-A719-2689E3010D0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8995084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166">
            <a:extLst>
              <a:ext uri="{FF2B5EF4-FFF2-40B4-BE49-F238E27FC236}">
                <a16:creationId xmlns:a16="http://schemas.microsoft.com/office/drawing/2014/main" id="{0425808B-537C-4649-9787-1EE2E8B74E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9160699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167">
            <a:extLst>
              <a:ext uri="{FF2B5EF4-FFF2-40B4-BE49-F238E27FC236}">
                <a16:creationId xmlns:a16="http://schemas.microsoft.com/office/drawing/2014/main" id="{6CF998DA-8EAE-B942-81D4-1D625EDF71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9334606"/>
            <a:ext cx="639994" cy="138058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168">
            <a:extLst>
              <a:ext uri="{FF2B5EF4-FFF2-40B4-BE49-F238E27FC236}">
                <a16:creationId xmlns:a16="http://schemas.microsoft.com/office/drawing/2014/main" id="{876B6059-A7EB-7649-B7AB-051766CB3D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9511723"/>
            <a:ext cx="639994" cy="134848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169">
            <a:extLst>
              <a:ext uri="{FF2B5EF4-FFF2-40B4-BE49-F238E27FC236}">
                <a16:creationId xmlns:a16="http://schemas.microsoft.com/office/drawing/2014/main" id="{8CDD3452-6258-5B4F-A4C9-9F6A5567E34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9677338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170">
            <a:extLst>
              <a:ext uri="{FF2B5EF4-FFF2-40B4-BE49-F238E27FC236}">
                <a16:creationId xmlns:a16="http://schemas.microsoft.com/office/drawing/2014/main" id="{6B3A8F6C-4583-2A49-947D-4185ACF25F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9852315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162">
            <a:extLst>
              <a:ext uri="{FF2B5EF4-FFF2-40B4-BE49-F238E27FC236}">
                <a16:creationId xmlns:a16="http://schemas.microsoft.com/office/drawing/2014/main" id="{CDD80B5A-AB04-3548-B183-1E09CC8F3F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0794919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163">
            <a:extLst>
              <a:ext uri="{FF2B5EF4-FFF2-40B4-BE49-F238E27FC236}">
                <a16:creationId xmlns:a16="http://schemas.microsoft.com/office/drawing/2014/main" id="{47AF6C83-C950-6B4D-A9DA-F562CE338F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0972742"/>
            <a:ext cx="639994" cy="138059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164">
            <a:extLst>
              <a:ext uri="{FF2B5EF4-FFF2-40B4-BE49-F238E27FC236}">
                <a16:creationId xmlns:a16="http://schemas.microsoft.com/office/drawing/2014/main" id="{74BF3865-B016-9C41-80A0-9C28E582B5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1164026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165">
            <a:extLst>
              <a:ext uri="{FF2B5EF4-FFF2-40B4-BE49-F238E27FC236}">
                <a16:creationId xmlns:a16="http://schemas.microsoft.com/office/drawing/2014/main" id="{1B6F5F0D-D645-344C-8AC2-2BEFF5F9F4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1343990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166">
            <a:extLst>
              <a:ext uri="{FF2B5EF4-FFF2-40B4-BE49-F238E27FC236}">
                <a16:creationId xmlns:a16="http://schemas.microsoft.com/office/drawing/2014/main" id="{E1FD3769-B9B1-D347-9CB8-01AF0D491F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1509605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167">
            <a:extLst>
              <a:ext uri="{FF2B5EF4-FFF2-40B4-BE49-F238E27FC236}">
                <a16:creationId xmlns:a16="http://schemas.microsoft.com/office/drawing/2014/main" id="{7701EEE9-AEC6-DB4B-8CFD-B674215C15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1683512"/>
            <a:ext cx="639994" cy="138058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168">
            <a:extLst>
              <a:ext uri="{FF2B5EF4-FFF2-40B4-BE49-F238E27FC236}">
                <a16:creationId xmlns:a16="http://schemas.microsoft.com/office/drawing/2014/main" id="{9F577A02-6BBA-AB4C-859A-422CE37F66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1860629"/>
            <a:ext cx="639994" cy="134848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169">
            <a:extLst>
              <a:ext uri="{FF2B5EF4-FFF2-40B4-BE49-F238E27FC236}">
                <a16:creationId xmlns:a16="http://schemas.microsoft.com/office/drawing/2014/main" id="{26B0A4B7-2868-934A-BF19-B909724E0C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2026244"/>
            <a:ext cx="639994" cy="13591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170">
            <a:extLst>
              <a:ext uri="{FF2B5EF4-FFF2-40B4-BE49-F238E27FC236}">
                <a16:creationId xmlns:a16="http://schemas.microsoft.com/office/drawing/2014/main" id="{751AAE11-09C8-A54D-A799-46B7FA0E569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361944" y="12201221"/>
            <a:ext cx="639994" cy="13591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6623881-252C-6042-A870-6F11C869977B}"/>
              </a:ext>
            </a:extLst>
          </p:cNvPr>
          <p:cNvGrpSpPr/>
          <p:nvPr/>
        </p:nvGrpSpPr>
        <p:grpSpPr>
          <a:xfrm>
            <a:off x="1471111" y="4443835"/>
            <a:ext cx="6010344" cy="4775334"/>
            <a:chOff x="1471111" y="4594711"/>
            <a:chExt cx="6010344" cy="4775334"/>
          </a:xfrm>
        </p:grpSpPr>
        <p:sp>
          <p:nvSpPr>
            <p:cNvPr id="154" name="CuadroTexto 568">
              <a:extLst>
                <a:ext uri="{FF2B5EF4-FFF2-40B4-BE49-F238E27FC236}">
                  <a16:creationId xmlns:a16="http://schemas.microsoft.com/office/drawing/2014/main" id="{BC98C0D2-B1C4-AE4C-B995-D1ED66F7BFD5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155" name="CuadroTexto 569">
              <a:extLst>
                <a:ext uri="{FF2B5EF4-FFF2-40B4-BE49-F238E27FC236}">
                  <a16:creationId xmlns:a16="http://schemas.microsoft.com/office/drawing/2014/main" id="{E6965F96-6314-F948-8705-8DB30B351F1F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6" name="CuadroTexto 395">
            <a:extLst>
              <a:ext uri="{FF2B5EF4-FFF2-40B4-BE49-F238E27FC236}">
                <a16:creationId xmlns:a16="http://schemas.microsoft.com/office/drawing/2014/main" id="{217B137E-EF52-424B-A4AB-83BE3BB1FF78}"/>
              </a:ext>
            </a:extLst>
          </p:cNvPr>
          <p:cNvSpPr txBox="1"/>
          <p:nvPr/>
        </p:nvSpPr>
        <p:spPr>
          <a:xfrm>
            <a:off x="18405679" y="13543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57" name="Rectangle 56">
            <a:extLst>
              <a:ext uri="{FF2B5EF4-FFF2-40B4-BE49-F238E27FC236}">
                <a16:creationId xmlns:a16="http://schemas.microsoft.com/office/drawing/2014/main" id="{A20EA56B-21A8-264C-B1D9-4F17CECF132E}"/>
              </a:ext>
            </a:extLst>
          </p:cNvPr>
          <p:cNvSpPr/>
          <p:nvPr/>
        </p:nvSpPr>
        <p:spPr>
          <a:xfrm>
            <a:off x="18377110" y="204704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58" name="CuadroTexto 395">
            <a:extLst>
              <a:ext uri="{FF2B5EF4-FFF2-40B4-BE49-F238E27FC236}">
                <a16:creationId xmlns:a16="http://schemas.microsoft.com/office/drawing/2014/main" id="{674A69E1-744E-2341-8F76-92704A91B1BF}"/>
              </a:ext>
            </a:extLst>
          </p:cNvPr>
          <p:cNvSpPr txBox="1"/>
          <p:nvPr/>
        </p:nvSpPr>
        <p:spPr>
          <a:xfrm>
            <a:off x="18433629" y="368851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59" name="Rectangle 56">
            <a:extLst>
              <a:ext uri="{FF2B5EF4-FFF2-40B4-BE49-F238E27FC236}">
                <a16:creationId xmlns:a16="http://schemas.microsoft.com/office/drawing/2014/main" id="{7B31D07B-360F-8C45-B477-BB8BCE21904B}"/>
              </a:ext>
            </a:extLst>
          </p:cNvPr>
          <p:cNvSpPr/>
          <p:nvPr/>
        </p:nvSpPr>
        <p:spPr>
          <a:xfrm>
            <a:off x="18405060" y="438116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60" name="CuadroTexto 395">
            <a:extLst>
              <a:ext uri="{FF2B5EF4-FFF2-40B4-BE49-F238E27FC236}">
                <a16:creationId xmlns:a16="http://schemas.microsoft.com/office/drawing/2014/main" id="{A9D7666E-9DA7-A94C-B94B-3C02EE20A529}"/>
              </a:ext>
            </a:extLst>
          </p:cNvPr>
          <p:cNvSpPr txBox="1"/>
          <p:nvPr/>
        </p:nvSpPr>
        <p:spPr>
          <a:xfrm>
            <a:off x="18458091" y="60364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61" name="Rectangle 56">
            <a:extLst>
              <a:ext uri="{FF2B5EF4-FFF2-40B4-BE49-F238E27FC236}">
                <a16:creationId xmlns:a16="http://schemas.microsoft.com/office/drawing/2014/main" id="{9277ED3B-9372-744A-8EF8-4D4034BD3F17}"/>
              </a:ext>
            </a:extLst>
          </p:cNvPr>
          <p:cNvSpPr/>
          <p:nvPr/>
        </p:nvSpPr>
        <p:spPr>
          <a:xfrm>
            <a:off x="18446731" y="672912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62" name="CuadroTexto 395">
            <a:extLst>
              <a:ext uri="{FF2B5EF4-FFF2-40B4-BE49-F238E27FC236}">
                <a16:creationId xmlns:a16="http://schemas.microsoft.com/office/drawing/2014/main" id="{9D0066F6-2E62-664B-AD61-396DAED41B4F}"/>
              </a:ext>
            </a:extLst>
          </p:cNvPr>
          <p:cNvSpPr txBox="1"/>
          <p:nvPr/>
        </p:nvSpPr>
        <p:spPr>
          <a:xfrm>
            <a:off x="18511846" y="83655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63" name="Rectangle 56">
            <a:extLst>
              <a:ext uri="{FF2B5EF4-FFF2-40B4-BE49-F238E27FC236}">
                <a16:creationId xmlns:a16="http://schemas.microsoft.com/office/drawing/2014/main" id="{CE7B0B58-140F-9348-B3F8-3A3806482075}"/>
              </a:ext>
            </a:extLst>
          </p:cNvPr>
          <p:cNvSpPr/>
          <p:nvPr/>
        </p:nvSpPr>
        <p:spPr>
          <a:xfrm>
            <a:off x="18477039" y="905816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64" name="CuadroTexto 395">
            <a:extLst>
              <a:ext uri="{FF2B5EF4-FFF2-40B4-BE49-F238E27FC236}">
                <a16:creationId xmlns:a16="http://schemas.microsoft.com/office/drawing/2014/main" id="{9EFC84F5-7AE0-A24C-9528-BB133C0935A9}"/>
              </a:ext>
            </a:extLst>
          </p:cNvPr>
          <p:cNvSpPr txBox="1"/>
          <p:nvPr/>
        </p:nvSpPr>
        <p:spPr>
          <a:xfrm>
            <a:off x="18405679" y="107094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65" name="Rectangle 56">
            <a:extLst>
              <a:ext uri="{FF2B5EF4-FFF2-40B4-BE49-F238E27FC236}">
                <a16:creationId xmlns:a16="http://schemas.microsoft.com/office/drawing/2014/main" id="{80E06614-6F95-334A-9CD4-7CBE832C5679}"/>
              </a:ext>
            </a:extLst>
          </p:cNvPr>
          <p:cNvSpPr/>
          <p:nvPr/>
        </p:nvSpPr>
        <p:spPr>
          <a:xfrm>
            <a:off x="18377110" y="1140205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F69024-8BD1-9D47-A434-96D075D7F6FE}"/>
              </a:ext>
            </a:extLst>
          </p:cNvPr>
          <p:cNvGrpSpPr/>
          <p:nvPr/>
        </p:nvGrpSpPr>
        <p:grpSpPr>
          <a:xfrm>
            <a:off x="6143173" y="5356776"/>
            <a:ext cx="12252463" cy="5755232"/>
            <a:chOff x="6143173" y="4636008"/>
            <a:chExt cx="12252463" cy="7196767"/>
          </a:xfrm>
        </p:grpSpPr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F1A39236-BB53-D340-8FAA-D4598B06F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71706" y="8236694"/>
              <a:ext cx="4954397" cy="3596081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DC6FB648-26DA-AB4B-8637-BB7CB3A7B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71706" y="8236694"/>
              <a:ext cx="6123930" cy="4603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" name="Line 3">
              <a:extLst>
                <a:ext uri="{FF2B5EF4-FFF2-40B4-BE49-F238E27FC236}">
                  <a16:creationId xmlns:a16="http://schemas.microsoft.com/office/drawing/2014/main" id="{1400358D-C7A0-AB43-BB7E-7849A3803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71706" y="4636008"/>
              <a:ext cx="4954397" cy="3605290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" name="Line 4">
              <a:extLst>
                <a:ext uri="{FF2B5EF4-FFF2-40B4-BE49-F238E27FC236}">
                  <a16:creationId xmlns:a16="http://schemas.microsoft.com/office/drawing/2014/main" id="{E5789F5C-69B7-234C-A95B-F8FCD123F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7308" y="4636008"/>
              <a:ext cx="4959003" cy="3605290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3F63F48E-6D4E-D74A-898F-74C586E78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3173" y="8236694"/>
              <a:ext cx="6133139" cy="4603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4CAE73F9-74F9-F44B-9974-CE3770C0E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7308" y="8236694"/>
              <a:ext cx="4959003" cy="3596081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1" name="Freeform 538">
            <a:extLst>
              <a:ext uri="{FF2B5EF4-FFF2-40B4-BE49-F238E27FC236}">
                <a16:creationId xmlns:a16="http://schemas.microsoft.com/office/drawing/2014/main" id="{91A05AE2-2B55-444F-8160-910BA1DF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6085" y="4575784"/>
            <a:ext cx="1289248" cy="1298457"/>
          </a:xfrm>
          <a:custGeom>
            <a:avLst/>
            <a:gdLst>
              <a:gd name="T0" fmla="*/ 989 w 1233"/>
              <a:gd name="T1" fmla="*/ 1242 h 1243"/>
              <a:gd name="T2" fmla="*/ 989 w 1233"/>
              <a:gd name="T3" fmla="*/ 1242 h 1243"/>
              <a:gd name="T4" fmla="*/ 243 w 1233"/>
              <a:gd name="T5" fmla="*/ 1242 h 1243"/>
              <a:gd name="T6" fmla="*/ 0 w 1233"/>
              <a:gd name="T7" fmla="*/ 999 h 1243"/>
              <a:gd name="T8" fmla="*/ 0 w 1233"/>
              <a:gd name="T9" fmla="*/ 252 h 1243"/>
              <a:gd name="T10" fmla="*/ 243 w 1233"/>
              <a:gd name="T11" fmla="*/ 0 h 1243"/>
              <a:gd name="T12" fmla="*/ 989 w 1233"/>
              <a:gd name="T13" fmla="*/ 0 h 1243"/>
              <a:gd name="T14" fmla="*/ 1232 w 1233"/>
              <a:gd name="T15" fmla="*/ 252 h 1243"/>
              <a:gd name="T16" fmla="*/ 1232 w 1233"/>
              <a:gd name="T17" fmla="*/ 999 h 1243"/>
              <a:gd name="T18" fmla="*/ 989 w 1233"/>
              <a:gd name="T1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3" h="1243">
                <a:moveTo>
                  <a:pt x="989" y="1242"/>
                </a:moveTo>
                <a:lnTo>
                  <a:pt x="989" y="1242"/>
                </a:lnTo>
                <a:cubicBezTo>
                  <a:pt x="243" y="1242"/>
                  <a:pt x="243" y="1242"/>
                  <a:pt x="243" y="1242"/>
                </a:cubicBezTo>
                <a:cubicBezTo>
                  <a:pt x="108" y="1242"/>
                  <a:pt x="0" y="1134"/>
                  <a:pt x="0" y="999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8"/>
                  <a:pt x="108" y="0"/>
                  <a:pt x="243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124" y="0"/>
                  <a:pt x="1232" y="118"/>
                  <a:pt x="1232" y="252"/>
                </a:cubicBezTo>
                <a:cubicBezTo>
                  <a:pt x="1232" y="999"/>
                  <a:pt x="1232" y="999"/>
                  <a:pt x="1232" y="999"/>
                </a:cubicBezTo>
                <a:cubicBezTo>
                  <a:pt x="1232" y="1134"/>
                  <a:pt x="1124" y="1242"/>
                  <a:pt x="989" y="12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9">
            <a:extLst>
              <a:ext uri="{FF2B5EF4-FFF2-40B4-BE49-F238E27FC236}">
                <a16:creationId xmlns:a16="http://schemas.microsoft.com/office/drawing/2014/main" id="{40164D5E-783B-C841-8185-65B0EBD6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11" y="7587464"/>
            <a:ext cx="1298457" cy="1298457"/>
          </a:xfrm>
          <a:custGeom>
            <a:avLst/>
            <a:gdLst>
              <a:gd name="T0" fmla="*/ 990 w 1243"/>
              <a:gd name="T1" fmla="*/ 1242 h 1243"/>
              <a:gd name="T2" fmla="*/ 990 w 1243"/>
              <a:gd name="T3" fmla="*/ 1242 h 1243"/>
              <a:gd name="T4" fmla="*/ 243 w 1243"/>
              <a:gd name="T5" fmla="*/ 1242 h 1243"/>
              <a:gd name="T6" fmla="*/ 0 w 1243"/>
              <a:gd name="T7" fmla="*/ 999 h 1243"/>
              <a:gd name="T8" fmla="*/ 0 w 1243"/>
              <a:gd name="T9" fmla="*/ 252 h 1243"/>
              <a:gd name="T10" fmla="*/ 243 w 1243"/>
              <a:gd name="T11" fmla="*/ 0 h 1243"/>
              <a:gd name="T12" fmla="*/ 990 w 1243"/>
              <a:gd name="T13" fmla="*/ 0 h 1243"/>
              <a:gd name="T14" fmla="*/ 1242 w 1243"/>
              <a:gd name="T15" fmla="*/ 252 h 1243"/>
              <a:gd name="T16" fmla="*/ 1242 w 1243"/>
              <a:gd name="T17" fmla="*/ 999 h 1243"/>
              <a:gd name="T18" fmla="*/ 990 w 1243"/>
              <a:gd name="T1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3" h="1243">
                <a:moveTo>
                  <a:pt x="990" y="1242"/>
                </a:moveTo>
                <a:lnTo>
                  <a:pt x="990" y="1242"/>
                </a:lnTo>
                <a:cubicBezTo>
                  <a:pt x="243" y="1242"/>
                  <a:pt x="243" y="1242"/>
                  <a:pt x="243" y="1242"/>
                </a:cubicBezTo>
                <a:cubicBezTo>
                  <a:pt x="108" y="1242"/>
                  <a:pt x="0" y="1133"/>
                  <a:pt x="0" y="999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7"/>
                  <a:pt x="108" y="0"/>
                  <a:pt x="243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25" y="0"/>
                  <a:pt x="1242" y="117"/>
                  <a:pt x="1242" y="252"/>
                </a:cubicBezTo>
                <a:cubicBezTo>
                  <a:pt x="1242" y="999"/>
                  <a:pt x="1242" y="999"/>
                  <a:pt x="1242" y="999"/>
                </a:cubicBezTo>
                <a:cubicBezTo>
                  <a:pt x="1242" y="1133"/>
                  <a:pt x="1125" y="1242"/>
                  <a:pt x="990" y="12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40">
            <a:extLst>
              <a:ext uri="{FF2B5EF4-FFF2-40B4-BE49-F238E27FC236}">
                <a16:creationId xmlns:a16="http://schemas.microsoft.com/office/drawing/2014/main" id="{ABED353F-2B8D-CA48-BF02-ED3156A1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75" y="7587464"/>
            <a:ext cx="1289248" cy="1298457"/>
          </a:xfrm>
          <a:custGeom>
            <a:avLst/>
            <a:gdLst>
              <a:gd name="T0" fmla="*/ 990 w 1234"/>
              <a:gd name="T1" fmla="*/ 1242 h 1243"/>
              <a:gd name="T2" fmla="*/ 990 w 1234"/>
              <a:gd name="T3" fmla="*/ 1242 h 1243"/>
              <a:gd name="T4" fmla="*/ 243 w 1234"/>
              <a:gd name="T5" fmla="*/ 1242 h 1243"/>
              <a:gd name="T6" fmla="*/ 0 w 1234"/>
              <a:gd name="T7" fmla="*/ 999 h 1243"/>
              <a:gd name="T8" fmla="*/ 0 w 1234"/>
              <a:gd name="T9" fmla="*/ 252 h 1243"/>
              <a:gd name="T10" fmla="*/ 243 w 1234"/>
              <a:gd name="T11" fmla="*/ 0 h 1243"/>
              <a:gd name="T12" fmla="*/ 990 w 1234"/>
              <a:gd name="T13" fmla="*/ 0 h 1243"/>
              <a:gd name="T14" fmla="*/ 1233 w 1234"/>
              <a:gd name="T15" fmla="*/ 252 h 1243"/>
              <a:gd name="T16" fmla="*/ 1233 w 1234"/>
              <a:gd name="T17" fmla="*/ 999 h 1243"/>
              <a:gd name="T18" fmla="*/ 990 w 1234"/>
              <a:gd name="T1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4" h="1243">
                <a:moveTo>
                  <a:pt x="990" y="1242"/>
                </a:moveTo>
                <a:lnTo>
                  <a:pt x="990" y="1242"/>
                </a:lnTo>
                <a:cubicBezTo>
                  <a:pt x="243" y="1242"/>
                  <a:pt x="243" y="1242"/>
                  <a:pt x="243" y="1242"/>
                </a:cubicBezTo>
                <a:cubicBezTo>
                  <a:pt x="108" y="1242"/>
                  <a:pt x="0" y="1133"/>
                  <a:pt x="0" y="999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7"/>
                  <a:pt x="108" y="0"/>
                  <a:pt x="243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25" y="0"/>
                  <a:pt x="1233" y="117"/>
                  <a:pt x="1233" y="252"/>
                </a:cubicBezTo>
                <a:cubicBezTo>
                  <a:pt x="1233" y="999"/>
                  <a:pt x="1233" y="999"/>
                  <a:pt x="1233" y="999"/>
                </a:cubicBezTo>
                <a:cubicBezTo>
                  <a:pt x="1233" y="1133"/>
                  <a:pt x="1125" y="1242"/>
                  <a:pt x="990" y="124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41">
            <a:extLst>
              <a:ext uri="{FF2B5EF4-FFF2-40B4-BE49-F238E27FC236}">
                <a16:creationId xmlns:a16="http://schemas.microsoft.com/office/drawing/2014/main" id="{445A801F-2EBE-614F-BA9E-5718D70C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6085" y="10558221"/>
            <a:ext cx="1289248" cy="1289248"/>
          </a:xfrm>
          <a:custGeom>
            <a:avLst/>
            <a:gdLst>
              <a:gd name="T0" fmla="*/ 989 w 1233"/>
              <a:gd name="T1" fmla="*/ 1233 h 1234"/>
              <a:gd name="T2" fmla="*/ 989 w 1233"/>
              <a:gd name="T3" fmla="*/ 1233 h 1234"/>
              <a:gd name="T4" fmla="*/ 243 w 1233"/>
              <a:gd name="T5" fmla="*/ 1233 h 1234"/>
              <a:gd name="T6" fmla="*/ 0 w 1233"/>
              <a:gd name="T7" fmla="*/ 990 h 1234"/>
              <a:gd name="T8" fmla="*/ 0 w 1233"/>
              <a:gd name="T9" fmla="*/ 243 h 1234"/>
              <a:gd name="T10" fmla="*/ 243 w 1233"/>
              <a:gd name="T11" fmla="*/ 0 h 1234"/>
              <a:gd name="T12" fmla="*/ 989 w 1233"/>
              <a:gd name="T13" fmla="*/ 0 h 1234"/>
              <a:gd name="T14" fmla="*/ 1232 w 1233"/>
              <a:gd name="T15" fmla="*/ 243 h 1234"/>
              <a:gd name="T16" fmla="*/ 1232 w 1233"/>
              <a:gd name="T17" fmla="*/ 990 h 1234"/>
              <a:gd name="T18" fmla="*/ 989 w 1233"/>
              <a:gd name="T19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3" h="1234">
                <a:moveTo>
                  <a:pt x="989" y="1233"/>
                </a:moveTo>
                <a:lnTo>
                  <a:pt x="989" y="1233"/>
                </a:lnTo>
                <a:cubicBezTo>
                  <a:pt x="243" y="1233"/>
                  <a:pt x="243" y="1233"/>
                  <a:pt x="243" y="1233"/>
                </a:cubicBezTo>
                <a:cubicBezTo>
                  <a:pt x="108" y="1233"/>
                  <a:pt x="0" y="1125"/>
                  <a:pt x="0" y="990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124" y="0"/>
                  <a:pt x="1232" y="108"/>
                  <a:pt x="1232" y="243"/>
                </a:cubicBezTo>
                <a:cubicBezTo>
                  <a:pt x="1232" y="990"/>
                  <a:pt x="1232" y="990"/>
                  <a:pt x="1232" y="990"/>
                </a:cubicBezTo>
                <a:cubicBezTo>
                  <a:pt x="1232" y="1125"/>
                  <a:pt x="1124" y="1233"/>
                  <a:pt x="989" y="12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2">
            <a:extLst>
              <a:ext uri="{FF2B5EF4-FFF2-40B4-BE49-F238E27FC236}">
                <a16:creationId xmlns:a16="http://schemas.microsoft.com/office/drawing/2014/main" id="{776CD761-FE28-F440-BB89-23DFD7EB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684" y="4575784"/>
            <a:ext cx="1298457" cy="1298457"/>
          </a:xfrm>
          <a:custGeom>
            <a:avLst/>
            <a:gdLst>
              <a:gd name="T0" fmla="*/ 990 w 1243"/>
              <a:gd name="T1" fmla="*/ 1242 h 1243"/>
              <a:gd name="T2" fmla="*/ 990 w 1243"/>
              <a:gd name="T3" fmla="*/ 1242 h 1243"/>
              <a:gd name="T4" fmla="*/ 243 w 1243"/>
              <a:gd name="T5" fmla="*/ 1242 h 1243"/>
              <a:gd name="T6" fmla="*/ 0 w 1243"/>
              <a:gd name="T7" fmla="*/ 999 h 1243"/>
              <a:gd name="T8" fmla="*/ 0 w 1243"/>
              <a:gd name="T9" fmla="*/ 252 h 1243"/>
              <a:gd name="T10" fmla="*/ 243 w 1243"/>
              <a:gd name="T11" fmla="*/ 0 h 1243"/>
              <a:gd name="T12" fmla="*/ 990 w 1243"/>
              <a:gd name="T13" fmla="*/ 0 h 1243"/>
              <a:gd name="T14" fmla="*/ 1242 w 1243"/>
              <a:gd name="T15" fmla="*/ 252 h 1243"/>
              <a:gd name="T16" fmla="*/ 1242 w 1243"/>
              <a:gd name="T17" fmla="*/ 999 h 1243"/>
              <a:gd name="T18" fmla="*/ 990 w 1243"/>
              <a:gd name="T1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3" h="1243">
                <a:moveTo>
                  <a:pt x="990" y="1242"/>
                </a:moveTo>
                <a:lnTo>
                  <a:pt x="990" y="1242"/>
                </a:lnTo>
                <a:cubicBezTo>
                  <a:pt x="243" y="1242"/>
                  <a:pt x="243" y="1242"/>
                  <a:pt x="243" y="1242"/>
                </a:cubicBezTo>
                <a:cubicBezTo>
                  <a:pt x="108" y="1242"/>
                  <a:pt x="0" y="1134"/>
                  <a:pt x="0" y="999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8"/>
                  <a:pt x="108" y="0"/>
                  <a:pt x="243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25" y="0"/>
                  <a:pt x="1242" y="118"/>
                  <a:pt x="1242" y="252"/>
                </a:cubicBezTo>
                <a:cubicBezTo>
                  <a:pt x="1242" y="999"/>
                  <a:pt x="1242" y="999"/>
                  <a:pt x="1242" y="999"/>
                </a:cubicBezTo>
                <a:cubicBezTo>
                  <a:pt x="1242" y="1134"/>
                  <a:pt x="1125" y="1242"/>
                  <a:pt x="990" y="12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3">
            <a:extLst>
              <a:ext uri="{FF2B5EF4-FFF2-40B4-BE49-F238E27FC236}">
                <a16:creationId xmlns:a16="http://schemas.microsoft.com/office/drawing/2014/main" id="{AD8CFB7A-282D-7F4F-8A9E-2F853795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684" y="10521385"/>
            <a:ext cx="1298457" cy="1289248"/>
          </a:xfrm>
          <a:custGeom>
            <a:avLst/>
            <a:gdLst>
              <a:gd name="T0" fmla="*/ 990 w 1243"/>
              <a:gd name="T1" fmla="*/ 1233 h 1234"/>
              <a:gd name="T2" fmla="*/ 990 w 1243"/>
              <a:gd name="T3" fmla="*/ 1233 h 1234"/>
              <a:gd name="T4" fmla="*/ 243 w 1243"/>
              <a:gd name="T5" fmla="*/ 1233 h 1234"/>
              <a:gd name="T6" fmla="*/ 0 w 1243"/>
              <a:gd name="T7" fmla="*/ 990 h 1234"/>
              <a:gd name="T8" fmla="*/ 0 w 1243"/>
              <a:gd name="T9" fmla="*/ 243 h 1234"/>
              <a:gd name="T10" fmla="*/ 243 w 1243"/>
              <a:gd name="T11" fmla="*/ 0 h 1234"/>
              <a:gd name="T12" fmla="*/ 990 w 1243"/>
              <a:gd name="T13" fmla="*/ 0 h 1234"/>
              <a:gd name="T14" fmla="*/ 1242 w 1243"/>
              <a:gd name="T15" fmla="*/ 243 h 1234"/>
              <a:gd name="T16" fmla="*/ 1242 w 1243"/>
              <a:gd name="T17" fmla="*/ 990 h 1234"/>
              <a:gd name="T18" fmla="*/ 990 w 1243"/>
              <a:gd name="T19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3" h="1234">
                <a:moveTo>
                  <a:pt x="990" y="1233"/>
                </a:moveTo>
                <a:lnTo>
                  <a:pt x="990" y="1233"/>
                </a:lnTo>
                <a:cubicBezTo>
                  <a:pt x="243" y="1233"/>
                  <a:pt x="243" y="1233"/>
                  <a:pt x="243" y="1233"/>
                </a:cubicBezTo>
                <a:cubicBezTo>
                  <a:pt x="108" y="1233"/>
                  <a:pt x="0" y="1125"/>
                  <a:pt x="0" y="990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25" y="0"/>
                  <a:pt x="1242" y="108"/>
                  <a:pt x="1242" y="243"/>
                </a:cubicBezTo>
                <a:cubicBezTo>
                  <a:pt x="1242" y="990"/>
                  <a:pt x="1242" y="990"/>
                  <a:pt x="1242" y="990"/>
                </a:cubicBezTo>
                <a:cubicBezTo>
                  <a:pt x="1242" y="1125"/>
                  <a:pt x="1125" y="1233"/>
                  <a:pt x="990" y="12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4">
            <a:extLst>
              <a:ext uri="{FF2B5EF4-FFF2-40B4-BE49-F238E27FC236}">
                <a16:creationId xmlns:a16="http://schemas.microsoft.com/office/drawing/2014/main" id="{5F2FF48F-9716-F740-AC14-FFFF7879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834" y="10741520"/>
            <a:ext cx="7086260" cy="2969874"/>
          </a:xfrm>
          <a:custGeom>
            <a:avLst/>
            <a:gdLst>
              <a:gd name="T0" fmla="*/ 6613 w 6785"/>
              <a:gd name="T1" fmla="*/ 2844 h 2845"/>
              <a:gd name="T2" fmla="*/ 6613 w 6785"/>
              <a:gd name="T3" fmla="*/ 2844 h 2845"/>
              <a:gd name="T4" fmla="*/ 162 w 6785"/>
              <a:gd name="T5" fmla="*/ 2844 h 2845"/>
              <a:gd name="T6" fmla="*/ 18 w 6785"/>
              <a:gd name="T7" fmla="*/ 774 h 2845"/>
              <a:gd name="T8" fmla="*/ 396 w 6785"/>
              <a:gd name="T9" fmla="*/ 261 h 2845"/>
              <a:gd name="T10" fmla="*/ 1566 w 6785"/>
              <a:gd name="T11" fmla="*/ 0 h 2845"/>
              <a:gd name="T12" fmla="*/ 5137 w 6785"/>
              <a:gd name="T13" fmla="*/ 0 h 2845"/>
              <a:gd name="T14" fmla="*/ 6379 w 6785"/>
              <a:gd name="T15" fmla="*/ 279 h 2845"/>
              <a:gd name="T16" fmla="*/ 6766 w 6785"/>
              <a:gd name="T17" fmla="*/ 792 h 2845"/>
              <a:gd name="T18" fmla="*/ 6613 w 6785"/>
              <a:gd name="T19" fmla="*/ 2844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85" h="2845">
                <a:moveTo>
                  <a:pt x="6613" y="2844"/>
                </a:moveTo>
                <a:lnTo>
                  <a:pt x="6613" y="2844"/>
                </a:lnTo>
                <a:cubicBezTo>
                  <a:pt x="162" y="2844"/>
                  <a:pt x="162" y="2844"/>
                  <a:pt x="162" y="2844"/>
                </a:cubicBezTo>
                <a:cubicBezTo>
                  <a:pt x="18" y="774"/>
                  <a:pt x="18" y="774"/>
                  <a:pt x="18" y="774"/>
                </a:cubicBezTo>
                <a:cubicBezTo>
                  <a:pt x="0" y="540"/>
                  <a:pt x="162" y="315"/>
                  <a:pt x="396" y="261"/>
                </a:cubicBezTo>
                <a:cubicBezTo>
                  <a:pt x="1566" y="0"/>
                  <a:pt x="1566" y="0"/>
                  <a:pt x="1566" y="0"/>
                </a:cubicBezTo>
                <a:cubicBezTo>
                  <a:pt x="5137" y="0"/>
                  <a:pt x="5137" y="0"/>
                  <a:pt x="5137" y="0"/>
                </a:cubicBezTo>
                <a:cubicBezTo>
                  <a:pt x="6379" y="279"/>
                  <a:pt x="6379" y="279"/>
                  <a:pt x="6379" y="279"/>
                </a:cubicBezTo>
                <a:cubicBezTo>
                  <a:pt x="6622" y="333"/>
                  <a:pt x="6784" y="558"/>
                  <a:pt x="6766" y="792"/>
                </a:cubicBezTo>
                <a:lnTo>
                  <a:pt x="6613" y="28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5">
            <a:extLst>
              <a:ext uri="{FF2B5EF4-FFF2-40B4-BE49-F238E27FC236}">
                <a16:creationId xmlns:a16="http://schemas.microsoft.com/office/drawing/2014/main" id="{BFE687EE-880A-4642-862C-E51E80E0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1443" y="10741520"/>
            <a:ext cx="2845555" cy="2969874"/>
          </a:xfrm>
          <a:custGeom>
            <a:avLst/>
            <a:gdLst>
              <a:gd name="T0" fmla="*/ 323 w 2726"/>
              <a:gd name="T1" fmla="*/ 0 h 2845"/>
              <a:gd name="T2" fmla="*/ 2374 w 2726"/>
              <a:gd name="T3" fmla="*/ 0 h 2845"/>
              <a:gd name="T4" fmla="*/ 2725 w 2726"/>
              <a:gd name="T5" fmla="*/ 675 h 2845"/>
              <a:gd name="T6" fmla="*/ 2113 w 2726"/>
              <a:gd name="T7" fmla="*/ 2844 h 2845"/>
              <a:gd name="T8" fmla="*/ 683 w 2726"/>
              <a:gd name="T9" fmla="*/ 2844 h 2845"/>
              <a:gd name="T10" fmla="*/ 0 w 2726"/>
              <a:gd name="T11" fmla="*/ 666 h 2845"/>
              <a:gd name="T12" fmla="*/ 323 w 2726"/>
              <a:gd name="T13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6" h="2845">
                <a:moveTo>
                  <a:pt x="323" y="0"/>
                </a:moveTo>
                <a:lnTo>
                  <a:pt x="2374" y="0"/>
                </a:lnTo>
                <a:lnTo>
                  <a:pt x="2725" y="675"/>
                </a:lnTo>
                <a:lnTo>
                  <a:pt x="2113" y="2844"/>
                </a:lnTo>
                <a:lnTo>
                  <a:pt x="683" y="2844"/>
                </a:lnTo>
                <a:lnTo>
                  <a:pt x="0" y="666"/>
                </a:lnTo>
                <a:lnTo>
                  <a:pt x="32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6">
            <a:extLst>
              <a:ext uri="{FF2B5EF4-FFF2-40B4-BE49-F238E27FC236}">
                <a16:creationId xmlns:a16="http://schemas.microsoft.com/office/drawing/2014/main" id="{AE74A609-880A-8841-B940-F0CA2993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33" y="11570322"/>
            <a:ext cx="796573" cy="2145678"/>
          </a:xfrm>
          <a:custGeom>
            <a:avLst/>
            <a:gdLst>
              <a:gd name="T0" fmla="*/ 764 w 765"/>
              <a:gd name="T1" fmla="*/ 2052 h 2053"/>
              <a:gd name="T2" fmla="*/ 0 w 765"/>
              <a:gd name="T3" fmla="*/ 2052 h 2053"/>
              <a:gd name="T4" fmla="*/ 180 w 765"/>
              <a:gd name="T5" fmla="*/ 0 h 2053"/>
              <a:gd name="T6" fmla="*/ 584 w 765"/>
              <a:gd name="T7" fmla="*/ 0 h 2053"/>
              <a:gd name="T8" fmla="*/ 764 w 765"/>
              <a:gd name="T9" fmla="*/ 2052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2053">
                <a:moveTo>
                  <a:pt x="764" y="2052"/>
                </a:moveTo>
                <a:lnTo>
                  <a:pt x="0" y="2052"/>
                </a:lnTo>
                <a:lnTo>
                  <a:pt x="180" y="0"/>
                </a:lnTo>
                <a:lnTo>
                  <a:pt x="584" y="0"/>
                </a:lnTo>
                <a:lnTo>
                  <a:pt x="764" y="20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7">
            <a:extLst>
              <a:ext uri="{FF2B5EF4-FFF2-40B4-BE49-F238E27FC236}">
                <a16:creationId xmlns:a16="http://schemas.microsoft.com/office/drawing/2014/main" id="{CEA74F5A-EFE1-6B47-95CE-064E90A6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589" y="11441398"/>
            <a:ext cx="1390546" cy="2274602"/>
          </a:xfrm>
          <a:custGeom>
            <a:avLst/>
            <a:gdLst>
              <a:gd name="T0" fmla="*/ 648 w 1332"/>
              <a:gd name="T1" fmla="*/ 0 h 2179"/>
              <a:gd name="T2" fmla="*/ 0 w 1332"/>
              <a:gd name="T3" fmla="*/ 1035 h 2179"/>
              <a:gd name="T4" fmla="*/ 648 w 1332"/>
              <a:gd name="T5" fmla="*/ 1080 h 2179"/>
              <a:gd name="T6" fmla="*/ 324 w 1332"/>
              <a:gd name="T7" fmla="*/ 2178 h 2179"/>
              <a:gd name="T8" fmla="*/ 1331 w 1332"/>
              <a:gd name="T9" fmla="*/ 2178 h 2179"/>
              <a:gd name="T10" fmla="*/ 648 w 1332"/>
              <a:gd name="T11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179">
                <a:moveTo>
                  <a:pt x="648" y="0"/>
                </a:moveTo>
                <a:lnTo>
                  <a:pt x="0" y="1035"/>
                </a:lnTo>
                <a:lnTo>
                  <a:pt x="648" y="1080"/>
                </a:lnTo>
                <a:lnTo>
                  <a:pt x="324" y="2178"/>
                </a:lnTo>
                <a:lnTo>
                  <a:pt x="1331" y="2178"/>
                </a:lnTo>
                <a:lnTo>
                  <a:pt x="648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8">
            <a:extLst>
              <a:ext uri="{FF2B5EF4-FFF2-40B4-BE49-F238E27FC236}">
                <a16:creationId xmlns:a16="http://schemas.microsoft.com/office/drawing/2014/main" id="{0580D108-45D8-2C44-AD27-A316D1AD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309" y="11441398"/>
            <a:ext cx="1381338" cy="2274602"/>
          </a:xfrm>
          <a:custGeom>
            <a:avLst/>
            <a:gdLst>
              <a:gd name="T0" fmla="*/ 684 w 1324"/>
              <a:gd name="T1" fmla="*/ 0 h 2179"/>
              <a:gd name="T2" fmla="*/ 1323 w 1324"/>
              <a:gd name="T3" fmla="*/ 1035 h 2179"/>
              <a:gd name="T4" fmla="*/ 684 w 1324"/>
              <a:gd name="T5" fmla="*/ 1080 h 2179"/>
              <a:gd name="T6" fmla="*/ 1008 w 1324"/>
              <a:gd name="T7" fmla="*/ 2178 h 2179"/>
              <a:gd name="T8" fmla="*/ 0 w 1324"/>
              <a:gd name="T9" fmla="*/ 2178 h 2179"/>
              <a:gd name="T10" fmla="*/ 684 w 1324"/>
              <a:gd name="T11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2179">
                <a:moveTo>
                  <a:pt x="684" y="0"/>
                </a:moveTo>
                <a:lnTo>
                  <a:pt x="1323" y="1035"/>
                </a:lnTo>
                <a:lnTo>
                  <a:pt x="684" y="1080"/>
                </a:lnTo>
                <a:lnTo>
                  <a:pt x="1008" y="2178"/>
                </a:lnTo>
                <a:lnTo>
                  <a:pt x="0" y="2178"/>
                </a:lnTo>
                <a:lnTo>
                  <a:pt x="684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9">
            <a:extLst>
              <a:ext uri="{FF2B5EF4-FFF2-40B4-BE49-F238E27FC236}">
                <a16:creationId xmlns:a16="http://schemas.microsoft.com/office/drawing/2014/main" id="{4E8B458E-1DDE-9F4C-A7F2-8F515784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842" y="10741520"/>
            <a:ext cx="787364" cy="741316"/>
          </a:xfrm>
          <a:custGeom>
            <a:avLst/>
            <a:gdLst>
              <a:gd name="T0" fmla="*/ 755 w 756"/>
              <a:gd name="T1" fmla="*/ 0 h 712"/>
              <a:gd name="T2" fmla="*/ 0 w 756"/>
              <a:gd name="T3" fmla="*/ 0 h 712"/>
              <a:gd name="T4" fmla="*/ 171 w 756"/>
              <a:gd name="T5" fmla="*/ 711 h 712"/>
              <a:gd name="T6" fmla="*/ 575 w 756"/>
              <a:gd name="T7" fmla="*/ 711 h 712"/>
              <a:gd name="T8" fmla="*/ 755 w 756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" h="712">
                <a:moveTo>
                  <a:pt x="755" y="0"/>
                </a:moveTo>
                <a:lnTo>
                  <a:pt x="0" y="0"/>
                </a:lnTo>
                <a:lnTo>
                  <a:pt x="171" y="711"/>
                </a:lnTo>
                <a:lnTo>
                  <a:pt x="575" y="711"/>
                </a:lnTo>
                <a:lnTo>
                  <a:pt x="75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50">
            <a:extLst>
              <a:ext uri="{FF2B5EF4-FFF2-40B4-BE49-F238E27FC236}">
                <a16:creationId xmlns:a16="http://schemas.microsoft.com/office/drawing/2014/main" id="{5C68F96D-DB1A-DF47-8CF5-CF70F718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01" y="5681218"/>
            <a:ext cx="5497723" cy="5497723"/>
          </a:xfrm>
          <a:custGeom>
            <a:avLst/>
            <a:gdLst>
              <a:gd name="T0" fmla="*/ 5263 w 5264"/>
              <a:gd name="T1" fmla="*/ 2627 h 5264"/>
              <a:gd name="T2" fmla="*/ 5263 w 5264"/>
              <a:gd name="T3" fmla="*/ 2627 h 5264"/>
              <a:gd name="T4" fmla="*/ 2635 w 5264"/>
              <a:gd name="T5" fmla="*/ 5263 h 5264"/>
              <a:gd name="T6" fmla="*/ 0 w 5264"/>
              <a:gd name="T7" fmla="*/ 2627 h 5264"/>
              <a:gd name="T8" fmla="*/ 2635 w 5264"/>
              <a:gd name="T9" fmla="*/ 0 h 5264"/>
              <a:gd name="T10" fmla="*/ 5263 w 5264"/>
              <a:gd name="T11" fmla="*/ 2627 h 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4" h="5264">
                <a:moveTo>
                  <a:pt x="5263" y="2627"/>
                </a:moveTo>
                <a:lnTo>
                  <a:pt x="5263" y="2627"/>
                </a:lnTo>
                <a:cubicBezTo>
                  <a:pt x="5263" y="4084"/>
                  <a:pt x="4084" y="5263"/>
                  <a:pt x="2635" y="5263"/>
                </a:cubicBezTo>
                <a:cubicBezTo>
                  <a:pt x="1178" y="5263"/>
                  <a:pt x="0" y="4084"/>
                  <a:pt x="0" y="2627"/>
                </a:cubicBezTo>
                <a:cubicBezTo>
                  <a:pt x="0" y="1179"/>
                  <a:pt x="1178" y="0"/>
                  <a:pt x="2635" y="0"/>
                </a:cubicBezTo>
                <a:cubicBezTo>
                  <a:pt x="4084" y="0"/>
                  <a:pt x="5263" y="1179"/>
                  <a:pt x="5263" y="262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51">
            <a:extLst>
              <a:ext uri="{FF2B5EF4-FFF2-40B4-BE49-F238E27FC236}">
                <a16:creationId xmlns:a16="http://schemas.microsoft.com/office/drawing/2014/main" id="{B635DC75-CC72-224A-92CA-5E078B96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873" y="6160082"/>
            <a:ext cx="4530787" cy="4530787"/>
          </a:xfrm>
          <a:custGeom>
            <a:avLst/>
            <a:gdLst>
              <a:gd name="T0" fmla="*/ 4336 w 4337"/>
              <a:gd name="T1" fmla="*/ 2168 h 4337"/>
              <a:gd name="T2" fmla="*/ 4336 w 4337"/>
              <a:gd name="T3" fmla="*/ 2168 h 4337"/>
              <a:gd name="T4" fmla="*/ 2167 w 4337"/>
              <a:gd name="T5" fmla="*/ 4336 h 4337"/>
              <a:gd name="T6" fmla="*/ 0 w 4337"/>
              <a:gd name="T7" fmla="*/ 2168 h 4337"/>
              <a:gd name="T8" fmla="*/ 2167 w 4337"/>
              <a:gd name="T9" fmla="*/ 0 h 4337"/>
              <a:gd name="T10" fmla="*/ 4336 w 4337"/>
              <a:gd name="T11" fmla="*/ 2168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7" h="4337">
                <a:moveTo>
                  <a:pt x="4336" y="2168"/>
                </a:moveTo>
                <a:lnTo>
                  <a:pt x="4336" y="2168"/>
                </a:lnTo>
                <a:cubicBezTo>
                  <a:pt x="4336" y="3365"/>
                  <a:pt x="3364" y="4336"/>
                  <a:pt x="2167" y="4336"/>
                </a:cubicBezTo>
                <a:cubicBezTo>
                  <a:pt x="962" y="4336"/>
                  <a:pt x="0" y="3365"/>
                  <a:pt x="0" y="2168"/>
                </a:cubicBezTo>
                <a:cubicBezTo>
                  <a:pt x="0" y="972"/>
                  <a:pt x="962" y="0"/>
                  <a:pt x="2167" y="0"/>
                </a:cubicBezTo>
                <a:cubicBezTo>
                  <a:pt x="3364" y="0"/>
                  <a:pt x="4336" y="972"/>
                  <a:pt x="4336" y="216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2">
            <a:extLst>
              <a:ext uri="{FF2B5EF4-FFF2-40B4-BE49-F238E27FC236}">
                <a16:creationId xmlns:a16="http://schemas.microsoft.com/office/drawing/2014/main" id="{F2663110-368B-D440-9F2E-473EE70B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584" y="6864566"/>
            <a:ext cx="1814157" cy="3117217"/>
          </a:xfrm>
          <a:custGeom>
            <a:avLst/>
            <a:gdLst>
              <a:gd name="T0" fmla="*/ 1735 w 1736"/>
              <a:gd name="T1" fmla="*/ 1979 h 2987"/>
              <a:gd name="T2" fmla="*/ 1735 w 1736"/>
              <a:gd name="T3" fmla="*/ 1979 h 2987"/>
              <a:gd name="T4" fmla="*/ 1528 w 1736"/>
              <a:gd name="T5" fmla="*/ 2474 h 2987"/>
              <a:gd name="T6" fmla="*/ 979 w 1736"/>
              <a:gd name="T7" fmla="*/ 2716 h 2987"/>
              <a:gd name="T8" fmla="*/ 979 w 1736"/>
              <a:gd name="T9" fmla="*/ 2986 h 2987"/>
              <a:gd name="T10" fmla="*/ 782 w 1736"/>
              <a:gd name="T11" fmla="*/ 2986 h 2987"/>
              <a:gd name="T12" fmla="*/ 782 w 1736"/>
              <a:gd name="T13" fmla="*/ 2716 h 2987"/>
              <a:gd name="T14" fmla="*/ 206 w 1736"/>
              <a:gd name="T15" fmla="*/ 2500 h 2987"/>
              <a:gd name="T16" fmla="*/ 0 w 1736"/>
              <a:gd name="T17" fmla="*/ 1970 h 2987"/>
              <a:gd name="T18" fmla="*/ 602 w 1736"/>
              <a:gd name="T19" fmla="*/ 1970 h 2987"/>
              <a:gd name="T20" fmla="*/ 782 w 1736"/>
              <a:gd name="T21" fmla="*/ 2248 h 2987"/>
              <a:gd name="T22" fmla="*/ 782 w 1736"/>
              <a:gd name="T23" fmla="*/ 1709 h 2987"/>
              <a:gd name="T24" fmla="*/ 494 w 1736"/>
              <a:gd name="T25" fmla="*/ 1619 h 2987"/>
              <a:gd name="T26" fmla="*/ 314 w 1736"/>
              <a:gd name="T27" fmla="*/ 1547 h 2987"/>
              <a:gd name="T28" fmla="*/ 215 w 1736"/>
              <a:gd name="T29" fmla="*/ 1484 h 2987"/>
              <a:gd name="T30" fmla="*/ 125 w 1736"/>
              <a:gd name="T31" fmla="*/ 1403 h 2987"/>
              <a:gd name="T32" fmla="*/ 62 w 1736"/>
              <a:gd name="T33" fmla="*/ 1295 h 2987"/>
              <a:gd name="T34" fmla="*/ 0 w 1736"/>
              <a:gd name="T35" fmla="*/ 1007 h 2987"/>
              <a:gd name="T36" fmla="*/ 224 w 1736"/>
              <a:gd name="T37" fmla="*/ 503 h 2987"/>
              <a:gd name="T38" fmla="*/ 782 w 1736"/>
              <a:gd name="T39" fmla="*/ 279 h 2987"/>
              <a:gd name="T40" fmla="*/ 782 w 1736"/>
              <a:gd name="T41" fmla="*/ 0 h 2987"/>
              <a:gd name="T42" fmla="*/ 979 w 1736"/>
              <a:gd name="T43" fmla="*/ 0 h 2987"/>
              <a:gd name="T44" fmla="*/ 979 w 1736"/>
              <a:gd name="T45" fmla="*/ 279 h 2987"/>
              <a:gd name="T46" fmla="*/ 1528 w 1736"/>
              <a:gd name="T47" fmla="*/ 477 h 2987"/>
              <a:gd name="T48" fmla="*/ 1735 w 1736"/>
              <a:gd name="T49" fmla="*/ 998 h 2987"/>
              <a:gd name="T50" fmla="*/ 1159 w 1736"/>
              <a:gd name="T51" fmla="*/ 998 h 2987"/>
              <a:gd name="T52" fmla="*/ 979 w 1736"/>
              <a:gd name="T53" fmla="*/ 746 h 2987"/>
              <a:gd name="T54" fmla="*/ 979 w 1736"/>
              <a:gd name="T55" fmla="*/ 1286 h 2987"/>
              <a:gd name="T56" fmla="*/ 1411 w 1736"/>
              <a:gd name="T57" fmla="*/ 1430 h 2987"/>
              <a:gd name="T58" fmla="*/ 1735 w 1736"/>
              <a:gd name="T59" fmla="*/ 1979 h 2987"/>
              <a:gd name="T60" fmla="*/ 782 w 1736"/>
              <a:gd name="T61" fmla="*/ 746 h 2987"/>
              <a:gd name="T62" fmla="*/ 782 w 1736"/>
              <a:gd name="T63" fmla="*/ 746 h 2987"/>
              <a:gd name="T64" fmla="*/ 593 w 1736"/>
              <a:gd name="T65" fmla="*/ 953 h 2987"/>
              <a:gd name="T66" fmla="*/ 782 w 1736"/>
              <a:gd name="T67" fmla="*/ 1223 h 2987"/>
              <a:gd name="T68" fmla="*/ 782 w 1736"/>
              <a:gd name="T69" fmla="*/ 746 h 2987"/>
              <a:gd name="T70" fmla="*/ 979 w 1736"/>
              <a:gd name="T71" fmla="*/ 2248 h 2987"/>
              <a:gd name="T72" fmla="*/ 979 w 1736"/>
              <a:gd name="T73" fmla="*/ 2248 h 2987"/>
              <a:gd name="T74" fmla="*/ 1141 w 1736"/>
              <a:gd name="T75" fmla="*/ 2032 h 2987"/>
              <a:gd name="T76" fmla="*/ 979 w 1736"/>
              <a:gd name="T77" fmla="*/ 1790 h 2987"/>
              <a:gd name="T78" fmla="*/ 979 w 1736"/>
              <a:gd name="T79" fmla="*/ 2248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36" h="2987">
                <a:moveTo>
                  <a:pt x="1735" y="1979"/>
                </a:moveTo>
                <a:lnTo>
                  <a:pt x="1735" y="1979"/>
                </a:lnTo>
                <a:cubicBezTo>
                  <a:pt x="1735" y="2168"/>
                  <a:pt x="1672" y="2339"/>
                  <a:pt x="1528" y="2474"/>
                </a:cubicBezTo>
                <a:cubicBezTo>
                  <a:pt x="1384" y="2608"/>
                  <a:pt x="1204" y="2690"/>
                  <a:pt x="979" y="2716"/>
                </a:cubicBezTo>
                <a:cubicBezTo>
                  <a:pt x="979" y="2986"/>
                  <a:pt x="979" y="2986"/>
                  <a:pt x="979" y="2986"/>
                </a:cubicBezTo>
                <a:cubicBezTo>
                  <a:pt x="782" y="2986"/>
                  <a:pt x="782" y="2986"/>
                  <a:pt x="782" y="2986"/>
                </a:cubicBezTo>
                <a:cubicBezTo>
                  <a:pt x="782" y="2716"/>
                  <a:pt x="782" y="2716"/>
                  <a:pt x="782" y="2716"/>
                </a:cubicBezTo>
                <a:cubicBezTo>
                  <a:pt x="539" y="2699"/>
                  <a:pt x="350" y="2627"/>
                  <a:pt x="206" y="2500"/>
                </a:cubicBezTo>
                <a:cubicBezTo>
                  <a:pt x="72" y="2366"/>
                  <a:pt x="0" y="2195"/>
                  <a:pt x="0" y="1970"/>
                </a:cubicBezTo>
                <a:cubicBezTo>
                  <a:pt x="602" y="1970"/>
                  <a:pt x="602" y="1970"/>
                  <a:pt x="602" y="1970"/>
                </a:cubicBezTo>
                <a:cubicBezTo>
                  <a:pt x="611" y="2123"/>
                  <a:pt x="674" y="2212"/>
                  <a:pt x="782" y="2248"/>
                </a:cubicBezTo>
                <a:cubicBezTo>
                  <a:pt x="782" y="1709"/>
                  <a:pt x="782" y="1709"/>
                  <a:pt x="782" y="1709"/>
                </a:cubicBezTo>
                <a:cubicBezTo>
                  <a:pt x="683" y="1682"/>
                  <a:pt x="584" y="1655"/>
                  <a:pt x="494" y="1619"/>
                </a:cubicBezTo>
                <a:cubicBezTo>
                  <a:pt x="395" y="1592"/>
                  <a:pt x="341" y="1565"/>
                  <a:pt x="314" y="1547"/>
                </a:cubicBezTo>
                <a:cubicBezTo>
                  <a:pt x="287" y="1529"/>
                  <a:pt x="260" y="1511"/>
                  <a:pt x="215" y="1484"/>
                </a:cubicBezTo>
                <a:cubicBezTo>
                  <a:pt x="180" y="1457"/>
                  <a:pt x="144" y="1430"/>
                  <a:pt x="125" y="1403"/>
                </a:cubicBezTo>
                <a:cubicBezTo>
                  <a:pt x="108" y="1367"/>
                  <a:pt x="80" y="1331"/>
                  <a:pt x="62" y="1295"/>
                </a:cubicBezTo>
                <a:cubicBezTo>
                  <a:pt x="17" y="1232"/>
                  <a:pt x="0" y="1133"/>
                  <a:pt x="0" y="1007"/>
                </a:cubicBezTo>
                <a:cubicBezTo>
                  <a:pt x="0" y="800"/>
                  <a:pt x="72" y="638"/>
                  <a:pt x="224" y="503"/>
                </a:cubicBezTo>
                <a:cubicBezTo>
                  <a:pt x="377" y="378"/>
                  <a:pt x="557" y="297"/>
                  <a:pt x="782" y="279"/>
                </a:cubicBezTo>
                <a:cubicBezTo>
                  <a:pt x="782" y="0"/>
                  <a:pt x="782" y="0"/>
                  <a:pt x="782" y="0"/>
                </a:cubicBezTo>
                <a:cubicBezTo>
                  <a:pt x="979" y="0"/>
                  <a:pt x="979" y="0"/>
                  <a:pt x="979" y="0"/>
                </a:cubicBezTo>
                <a:cubicBezTo>
                  <a:pt x="979" y="279"/>
                  <a:pt x="979" y="279"/>
                  <a:pt x="979" y="279"/>
                </a:cubicBezTo>
                <a:cubicBezTo>
                  <a:pt x="1213" y="288"/>
                  <a:pt x="1393" y="360"/>
                  <a:pt x="1528" y="477"/>
                </a:cubicBezTo>
                <a:cubicBezTo>
                  <a:pt x="1663" y="593"/>
                  <a:pt x="1735" y="764"/>
                  <a:pt x="1735" y="998"/>
                </a:cubicBezTo>
                <a:cubicBezTo>
                  <a:pt x="1159" y="998"/>
                  <a:pt x="1159" y="998"/>
                  <a:pt x="1159" y="998"/>
                </a:cubicBezTo>
                <a:cubicBezTo>
                  <a:pt x="1141" y="881"/>
                  <a:pt x="1087" y="791"/>
                  <a:pt x="979" y="746"/>
                </a:cubicBezTo>
                <a:cubicBezTo>
                  <a:pt x="979" y="1286"/>
                  <a:pt x="979" y="1286"/>
                  <a:pt x="979" y="1286"/>
                </a:cubicBezTo>
                <a:cubicBezTo>
                  <a:pt x="1195" y="1349"/>
                  <a:pt x="1339" y="1403"/>
                  <a:pt x="1411" y="1430"/>
                </a:cubicBezTo>
                <a:cubicBezTo>
                  <a:pt x="1627" y="1547"/>
                  <a:pt x="1735" y="1727"/>
                  <a:pt x="1735" y="1979"/>
                </a:cubicBezTo>
                <a:close/>
                <a:moveTo>
                  <a:pt x="782" y="746"/>
                </a:moveTo>
                <a:lnTo>
                  <a:pt x="782" y="746"/>
                </a:lnTo>
                <a:cubicBezTo>
                  <a:pt x="656" y="764"/>
                  <a:pt x="593" y="836"/>
                  <a:pt x="593" y="953"/>
                </a:cubicBezTo>
                <a:cubicBezTo>
                  <a:pt x="593" y="1079"/>
                  <a:pt x="656" y="1160"/>
                  <a:pt x="782" y="1223"/>
                </a:cubicBezTo>
                <a:lnTo>
                  <a:pt x="782" y="746"/>
                </a:lnTo>
                <a:close/>
                <a:moveTo>
                  <a:pt x="979" y="2248"/>
                </a:moveTo>
                <a:lnTo>
                  <a:pt x="979" y="2248"/>
                </a:lnTo>
                <a:cubicBezTo>
                  <a:pt x="1087" y="2212"/>
                  <a:pt x="1141" y="2140"/>
                  <a:pt x="1141" y="2032"/>
                </a:cubicBezTo>
                <a:cubicBezTo>
                  <a:pt x="1141" y="1925"/>
                  <a:pt x="1087" y="1844"/>
                  <a:pt x="979" y="1790"/>
                </a:cubicBezTo>
                <a:lnTo>
                  <a:pt x="979" y="2248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53">
            <a:extLst>
              <a:ext uri="{FF2B5EF4-FFF2-40B4-BE49-F238E27FC236}">
                <a16:creationId xmlns:a16="http://schemas.microsoft.com/office/drawing/2014/main" id="{821509E7-2B06-F649-892C-20C699B5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61" y="5036230"/>
            <a:ext cx="732110" cy="386775"/>
          </a:xfrm>
          <a:custGeom>
            <a:avLst/>
            <a:gdLst>
              <a:gd name="T0" fmla="*/ 675 w 703"/>
              <a:gd name="T1" fmla="*/ 368 h 369"/>
              <a:gd name="T2" fmla="*/ 675 w 703"/>
              <a:gd name="T3" fmla="*/ 368 h 369"/>
              <a:gd name="T4" fmla="*/ 27 w 703"/>
              <a:gd name="T5" fmla="*/ 368 h 369"/>
              <a:gd name="T6" fmla="*/ 0 w 703"/>
              <a:gd name="T7" fmla="*/ 341 h 369"/>
              <a:gd name="T8" fmla="*/ 0 w 703"/>
              <a:gd name="T9" fmla="*/ 17 h 369"/>
              <a:gd name="T10" fmla="*/ 27 w 703"/>
              <a:gd name="T11" fmla="*/ 0 h 369"/>
              <a:gd name="T12" fmla="*/ 675 w 703"/>
              <a:gd name="T13" fmla="*/ 0 h 369"/>
              <a:gd name="T14" fmla="*/ 702 w 703"/>
              <a:gd name="T15" fmla="*/ 17 h 369"/>
              <a:gd name="T16" fmla="*/ 702 w 703"/>
              <a:gd name="T17" fmla="*/ 341 h 369"/>
              <a:gd name="T18" fmla="*/ 675 w 703"/>
              <a:gd name="T19" fmla="*/ 368 h 369"/>
              <a:gd name="T20" fmla="*/ 27 w 703"/>
              <a:gd name="T21" fmla="*/ 332 h 369"/>
              <a:gd name="T22" fmla="*/ 27 w 703"/>
              <a:gd name="T23" fmla="*/ 332 h 369"/>
              <a:gd name="T24" fmla="*/ 666 w 703"/>
              <a:gd name="T25" fmla="*/ 332 h 369"/>
              <a:gd name="T26" fmla="*/ 666 w 703"/>
              <a:gd name="T27" fmla="*/ 26 h 369"/>
              <a:gd name="T28" fmla="*/ 27 w 703"/>
              <a:gd name="T29" fmla="*/ 26 h 369"/>
              <a:gd name="T30" fmla="*/ 27 w 703"/>
              <a:gd name="T31" fmla="*/ 332 h 369"/>
              <a:gd name="T32" fmla="*/ 675 w 703"/>
              <a:gd name="T33" fmla="*/ 26 h 369"/>
              <a:gd name="T34" fmla="*/ 675 w 703"/>
              <a:gd name="T35" fmla="*/ 2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3" h="369">
                <a:moveTo>
                  <a:pt x="675" y="368"/>
                </a:moveTo>
                <a:lnTo>
                  <a:pt x="675" y="368"/>
                </a:lnTo>
                <a:cubicBezTo>
                  <a:pt x="27" y="368"/>
                  <a:pt x="27" y="368"/>
                  <a:pt x="27" y="368"/>
                </a:cubicBezTo>
                <a:cubicBezTo>
                  <a:pt x="9" y="368"/>
                  <a:pt x="0" y="350"/>
                  <a:pt x="0" y="34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3" y="0"/>
                  <a:pt x="702" y="8"/>
                  <a:pt x="702" y="17"/>
                </a:cubicBezTo>
                <a:cubicBezTo>
                  <a:pt x="702" y="341"/>
                  <a:pt x="702" y="341"/>
                  <a:pt x="702" y="341"/>
                </a:cubicBezTo>
                <a:cubicBezTo>
                  <a:pt x="702" y="350"/>
                  <a:pt x="693" y="368"/>
                  <a:pt x="675" y="368"/>
                </a:cubicBezTo>
                <a:close/>
                <a:moveTo>
                  <a:pt x="27" y="332"/>
                </a:moveTo>
                <a:lnTo>
                  <a:pt x="27" y="332"/>
                </a:lnTo>
                <a:cubicBezTo>
                  <a:pt x="666" y="332"/>
                  <a:pt x="666" y="332"/>
                  <a:pt x="666" y="332"/>
                </a:cubicBezTo>
                <a:cubicBezTo>
                  <a:pt x="666" y="26"/>
                  <a:pt x="666" y="26"/>
                  <a:pt x="666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332"/>
                </a:lnTo>
                <a:close/>
                <a:moveTo>
                  <a:pt x="675" y="26"/>
                </a:moveTo>
                <a:lnTo>
                  <a:pt x="67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4">
            <a:extLst>
              <a:ext uri="{FF2B5EF4-FFF2-40B4-BE49-F238E27FC236}">
                <a16:creationId xmlns:a16="http://schemas.microsoft.com/office/drawing/2014/main" id="{9D2A4BAE-C246-1049-B43A-96B21A8A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34" y="5146737"/>
            <a:ext cx="161155" cy="151946"/>
          </a:xfrm>
          <a:custGeom>
            <a:avLst/>
            <a:gdLst>
              <a:gd name="T0" fmla="*/ 81 w 154"/>
              <a:gd name="T1" fmla="*/ 35 h 144"/>
              <a:gd name="T2" fmla="*/ 81 w 154"/>
              <a:gd name="T3" fmla="*/ 35 h 144"/>
              <a:gd name="T4" fmla="*/ 117 w 154"/>
              <a:gd name="T5" fmla="*/ 71 h 144"/>
              <a:gd name="T6" fmla="*/ 81 w 154"/>
              <a:gd name="T7" fmla="*/ 116 h 144"/>
              <a:gd name="T8" fmla="*/ 36 w 154"/>
              <a:gd name="T9" fmla="*/ 71 h 144"/>
              <a:gd name="T10" fmla="*/ 81 w 154"/>
              <a:gd name="T11" fmla="*/ 35 h 144"/>
              <a:gd name="T12" fmla="*/ 81 w 154"/>
              <a:gd name="T13" fmla="*/ 0 h 144"/>
              <a:gd name="T14" fmla="*/ 81 w 154"/>
              <a:gd name="T15" fmla="*/ 0 h 144"/>
              <a:gd name="T16" fmla="*/ 0 w 154"/>
              <a:gd name="T17" fmla="*/ 71 h 144"/>
              <a:gd name="T18" fmla="*/ 81 w 154"/>
              <a:gd name="T19" fmla="*/ 143 h 144"/>
              <a:gd name="T20" fmla="*/ 153 w 154"/>
              <a:gd name="T21" fmla="*/ 71 h 144"/>
              <a:gd name="T22" fmla="*/ 81 w 154"/>
              <a:gd name="T23" fmla="*/ 0 h 144"/>
              <a:gd name="T24" fmla="*/ 81 w 154"/>
              <a:gd name="T25" fmla="*/ 3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44">
                <a:moveTo>
                  <a:pt x="81" y="35"/>
                </a:moveTo>
                <a:lnTo>
                  <a:pt x="81" y="35"/>
                </a:lnTo>
                <a:cubicBezTo>
                  <a:pt x="99" y="35"/>
                  <a:pt x="117" y="53"/>
                  <a:pt x="117" y="71"/>
                </a:cubicBezTo>
                <a:cubicBezTo>
                  <a:pt x="117" y="98"/>
                  <a:pt x="99" y="116"/>
                  <a:pt x="81" y="116"/>
                </a:cubicBezTo>
                <a:cubicBezTo>
                  <a:pt x="54" y="116"/>
                  <a:pt x="36" y="98"/>
                  <a:pt x="36" y="71"/>
                </a:cubicBezTo>
                <a:cubicBezTo>
                  <a:pt x="36" y="53"/>
                  <a:pt x="54" y="35"/>
                  <a:pt x="81" y="35"/>
                </a:cubicBezTo>
                <a:lnTo>
                  <a:pt x="81" y="0"/>
                </a:lnTo>
                <a:lnTo>
                  <a:pt x="81" y="0"/>
                </a:lnTo>
                <a:cubicBezTo>
                  <a:pt x="36" y="0"/>
                  <a:pt x="0" y="35"/>
                  <a:pt x="0" y="71"/>
                </a:cubicBezTo>
                <a:cubicBezTo>
                  <a:pt x="0" y="116"/>
                  <a:pt x="36" y="143"/>
                  <a:pt x="81" y="143"/>
                </a:cubicBezTo>
                <a:cubicBezTo>
                  <a:pt x="117" y="143"/>
                  <a:pt x="153" y="116"/>
                  <a:pt x="153" y="71"/>
                </a:cubicBezTo>
                <a:cubicBezTo>
                  <a:pt x="153" y="35"/>
                  <a:pt x="117" y="0"/>
                  <a:pt x="81" y="0"/>
                </a:cubicBezTo>
                <a:lnTo>
                  <a:pt x="81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5">
            <a:extLst>
              <a:ext uri="{FF2B5EF4-FFF2-40B4-BE49-F238E27FC236}">
                <a16:creationId xmlns:a16="http://schemas.microsoft.com/office/drawing/2014/main" id="{091FCD02-6CAC-5C41-9DF2-CC57E82E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205" y="5082274"/>
            <a:ext cx="630812" cy="290079"/>
          </a:xfrm>
          <a:custGeom>
            <a:avLst/>
            <a:gdLst>
              <a:gd name="T0" fmla="*/ 540 w 604"/>
              <a:gd name="T1" fmla="*/ 28 h 280"/>
              <a:gd name="T2" fmla="*/ 540 w 604"/>
              <a:gd name="T3" fmla="*/ 28 h 280"/>
              <a:gd name="T4" fmla="*/ 576 w 604"/>
              <a:gd name="T5" fmla="*/ 64 h 280"/>
              <a:gd name="T6" fmla="*/ 576 w 604"/>
              <a:gd name="T7" fmla="*/ 207 h 280"/>
              <a:gd name="T8" fmla="*/ 540 w 604"/>
              <a:gd name="T9" fmla="*/ 243 h 280"/>
              <a:gd name="T10" fmla="*/ 63 w 604"/>
              <a:gd name="T11" fmla="*/ 243 h 280"/>
              <a:gd name="T12" fmla="*/ 27 w 604"/>
              <a:gd name="T13" fmla="*/ 207 h 280"/>
              <a:gd name="T14" fmla="*/ 27 w 604"/>
              <a:gd name="T15" fmla="*/ 64 h 280"/>
              <a:gd name="T16" fmla="*/ 63 w 604"/>
              <a:gd name="T17" fmla="*/ 28 h 280"/>
              <a:gd name="T18" fmla="*/ 540 w 604"/>
              <a:gd name="T19" fmla="*/ 28 h 280"/>
              <a:gd name="T20" fmla="*/ 540 w 604"/>
              <a:gd name="T21" fmla="*/ 0 h 280"/>
              <a:gd name="T22" fmla="*/ 540 w 604"/>
              <a:gd name="T23" fmla="*/ 0 h 280"/>
              <a:gd name="T24" fmla="*/ 63 w 604"/>
              <a:gd name="T25" fmla="*/ 0 h 280"/>
              <a:gd name="T26" fmla="*/ 27 w 604"/>
              <a:gd name="T27" fmla="*/ 28 h 280"/>
              <a:gd name="T28" fmla="*/ 0 w 604"/>
              <a:gd name="T29" fmla="*/ 64 h 280"/>
              <a:gd name="T30" fmla="*/ 0 w 604"/>
              <a:gd name="T31" fmla="*/ 207 h 280"/>
              <a:gd name="T32" fmla="*/ 27 w 604"/>
              <a:gd name="T33" fmla="*/ 243 h 280"/>
              <a:gd name="T34" fmla="*/ 63 w 604"/>
              <a:gd name="T35" fmla="*/ 279 h 280"/>
              <a:gd name="T36" fmla="*/ 540 w 604"/>
              <a:gd name="T37" fmla="*/ 279 h 280"/>
              <a:gd name="T38" fmla="*/ 576 w 604"/>
              <a:gd name="T39" fmla="*/ 243 h 280"/>
              <a:gd name="T40" fmla="*/ 603 w 604"/>
              <a:gd name="T41" fmla="*/ 207 h 280"/>
              <a:gd name="T42" fmla="*/ 603 w 604"/>
              <a:gd name="T43" fmla="*/ 64 h 280"/>
              <a:gd name="T44" fmla="*/ 576 w 604"/>
              <a:gd name="T45" fmla="*/ 28 h 280"/>
              <a:gd name="T46" fmla="*/ 540 w 604"/>
              <a:gd name="T47" fmla="*/ 0 h 280"/>
              <a:gd name="T48" fmla="*/ 540 w 604"/>
              <a:gd name="T49" fmla="*/ 2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4" h="280">
                <a:moveTo>
                  <a:pt x="540" y="28"/>
                </a:moveTo>
                <a:lnTo>
                  <a:pt x="540" y="28"/>
                </a:lnTo>
                <a:cubicBezTo>
                  <a:pt x="540" y="45"/>
                  <a:pt x="558" y="64"/>
                  <a:pt x="576" y="64"/>
                </a:cubicBezTo>
                <a:cubicBezTo>
                  <a:pt x="576" y="207"/>
                  <a:pt x="576" y="207"/>
                  <a:pt x="576" y="207"/>
                </a:cubicBezTo>
                <a:cubicBezTo>
                  <a:pt x="558" y="207"/>
                  <a:pt x="540" y="225"/>
                  <a:pt x="540" y="243"/>
                </a:cubicBezTo>
                <a:cubicBezTo>
                  <a:pt x="63" y="243"/>
                  <a:pt x="63" y="243"/>
                  <a:pt x="63" y="243"/>
                </a:cubicBezTo>
                <a:cubicBezTo>
                  <a:pt x="63" y="225"/>
                  <a:pt x="45" y="207"/>
                  <a:pt x="27" y="207"/>
                </a:cubicBezTo>
                <a:cubicBezTo>
                  <a:pt x="27" y="64"/>
                  <a:pt x="27" y="64"/>
                  <a:pt x="27" y="64"/>
                </a:cubicBezTo>
                <a:cubicBezTo>
                  <a:pt x="45" y="64"/>
                  <a:pt x="63" y="45"/>
                  <a:pt x="63" y="28"/>
                </a:cubicBezTo>
                <a:cubicBezTo>
                  <a:pt x="540" y="28"/>
                  <a:pt x="540" y="28"/>
                  <a:pt x="540" y="28"/>
                </a:cubicBezTo>
                <a:lnTo>
                  <a:pt x="540" y="0"/>
                </a:lnTo>
                <a:lnTo>
                  <a:pt x="540" y="0"/>
                </a:ln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7" y="9"/>
                  <a:pt x="27" y="28"/>
                </a:cubicBezTo>
                <a:cubicBezTo>
                  <a:pt x="9" y="28"/>
                  <a:pt x="0" y="45"/>
                  <a:pt x="0" y="64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5"/>
                  <a:pt x="9" y="243"/>
                  <a:pt x="27" y="243"/>
                </a:cubicBezTo>
                <a:cubicBezTo>
                  <a:pt x="27" y="261"/>
                  <a:pt x="45" y="279"/>
                  <a:pt x="63" y="279"/>
                </a:cubicBezTo>
                <a:cubicBezTo>
                  <a:pt x="540" y="279"/>
                  <a:pt x="540" y="279"/>
                  <a:pt x="540" y="279"/>
                </a:cubicBezTo>
                <a:cubicBezTo>
                  <a:pt x="558" y="279"/>
                  <a:pt x="576" y="261"/>
                  <a:pt x="576" y="243"/>
                </a:cubicBezTo>
                <a:cubicBezTo>
                  <a:pt x="594" y="243"/>
                  <a:pt x="603" y="225"/>
                  <a:pt x="603" y="207"/>
                </a:cubicBezTo>
                <a:cubicBezTo>
                  <a:pt x="603" y="64"/>
                  <a:pt x="603" y="64"/>
                  <a:pt x="603" y="64"/>
                </a:cubicBezTo>
                <a:cubicBezTo>
                  <a:pt x="603" y="45"/>
                  <a:pt x="594" y="28"/>
                  <a:pt x="576" y="28"/>
                </a:cubicBezTo>
                <a:cubicBezTo>
                  <a:pt x="576" y="9"/>
                  <a:pt x="558" y="0"/>
                  <a:pt x="540" y="0"/>
                </a:cubicBezTo>
                <a:lnTo>
                  <a:pt x="540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6">
            <a:extLst>
              <a:ext uri="{FF2B5EF4-FFF2-40B4-BE49-F238E27FC236}">
                <a16:creationId xmlns:a16="http://schemas.microsoft.com/office/drawing/2014/main" id="{3A4BC33B-7437-FE4C-AD4B-DF0F1C8A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61" y="10889742"/>
            <a:ext cx="732110" cy="557138"/>
          </a:xfrm>
          <a:custGeom>
            <a:avLst/>
            <a:gdLst>
              <a:gd name="T0" fmla="*/ 657 w 703"/>
              <a:gd name="T1" fmla="*/ 531 h 532"/>
              <a:gd name="T2" fmla="*/ 657 w 703"/>
              <a:gd name="T3" fmla="*/ 531 h 532"/>
              <a:gd name="T4" fmla="*/ 45 w 703"/>
              <a:gd name="T5" fmla="*/ 531 h 532"/>
              <a:gd name="T6" fmla="*/ 0 w 703"/>
              <a:gd name="T7" fmla="*/ 486 h 532"/>
              <a:gd name="T8" fmla="*/ 0 w 703"/>
              <a:gd name="T9" fmla="*/ 45 h 532"/>
              <a:gd name="T10" fmla="*/ 45 w 703"/>
              <a:gd name="T11" fmla="*/ 0 h 532"/>
              <a:gd name="T12" fmla="*/ 657 w 703"/>
              <a:gd name="T13" fmla="*/ 0 h 532"/>
              <a:gd name="T14" fmla="*/ 702 w 703"/>
              <a:gd name="T15" fmla="*/ 45 h 532"/>
              <a:gd name="T16" fmla="*/ 702 w 703"/>
              <a:gd name="T17" fmla="*/ 486 h 532"/>
              <a:gd name="T18" fmla="*/ 657 w 703"/>
              <a:gd name="T19" fmla="*/ 531 h 532"/>
              <a:gd name="T20" fmla="*/ 45 w 703"/>
              <a:gd name="T21" fmla="*/ 27 h 532"/>
              <a:gd name="T22" fmla="*/ 45 w 703"/>
              <a:gd name="T23" fmla="*/ 27 h 532"/>
              <a:gd name="T24" fmla="*/ 27 w 703"/>
              <a:gd name="T25" fmla="*/ 45 h 532"/>
              <a:gd name="T26" fmla="*/ 27 w 703"/>
              <a:gd name="T27" fmla="*/ 486 h 532"/>
              <a:gd name="T28" fmla="*/ 45 w 703"/>
              <a:gd name="T29" fmla="*/ 504 h 532"/>
              <a:gd name="T30" fmla="*/ 657 w 703"/>
              <a:gd name="T31" fmla="*/ 504 h 532"/>
              <a:gd name="T32" fmla="*/ 666 w 703"/>
              <a:gd name="T33" fmla="*/ 486 h 532"/>
              <a:gd name="T34" fmla="*/ 666 w 703"/>
              <a:gd name="T35" fmla="*/ 45 h 532"/>
              <a:gd name="T36" fmla="*/ 657 w 703"/>
              <a:gd name="T37" fmla="*/ 27 h 532"/>
              <a:gd name="T38" fmla="*/ 45 w 703"/>
              <a:gd name="T39" fmla="*/ 2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32">
                <a:moveTo>
                  <a:pt x="657" y="531"/>
                </a:moveTo>
                <a:lnTo>
                  <a:pt x="657" y="531"/>
                </a:lnTo>
                <a:cubicBezTo>
                  <a:pt x="45" y="531"/>
                  <a:pt x="45" y="531"/>
                  <a:pt x="45" y="531"/>
                </a:cubicBezTo>
                <a:cubicBezTo>
                  <a:pt x="18" y="531"/>
                  <a:pt x="0" y="513"/>
                  <a:pt x="0" y="48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84" y="0"/>
                  <a:pt x="702" y="18"/>
                  <a:pt x="702" y="45"/>
                </a:cubicBezTo>
                <a:cubicBezTo>
                  <a:pt x="702" y="486"/>
                  <a:pt x="702" y="486"/>
                  <a:pt x="702" y="486"/>
                </a:cubicBezTo>
                <a:cubicBezTo>
                  <a:pt x="702" y="513"/>
                  <a:pt x="684" y="531"/>
                  <a:pt x="657" y="531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86"/>
                  <a:pt x="27" y="486"/>
                  <a:pt x="27" y="486"/>
                </a:cubicBezTo>
                <a:cubicBezTo>
                  <a:pt x="27" y="495"/>
                  <a:pt x="36" y="504"/>
                  <a:pt x="45" y="504"/>
                </a:cubicBezTo>
                <a:cubicBezTo>
                  <a:pt x="657" y="504"/>
                  <a:pt x="657" y="504"/>
                  <a:pt x="657" y="504"/>
                </a:cubicBezTo>
                <a:cubicBezTo>
                  <a:pt x="666" y="504"/>
                  <a:pt x="666" y="495"/>
                  <a:pt x="666" y="486"/>
                </a:cubicBezTo>
                <a:cubicBezTo>
                  <a:pt x="666" y="45"/>
                  <a:pt x="666" y="45"/>
                  <a:pt x="666" y="45"/>
                </a:cubicBezTo>
                <a:cubicBezTo>
                  <a:pt x="666" y="36"/>
                  <a:pt x="666" y="27"/>
                  <a:pt x="657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7">
            <a:extLst>
              <a:ext uri="{FF2B5EF4-FFF2-40B4-BE49-F238E27FC236}">
                <a16:creationId xmlns:a16="http://schemas.microsoft.com/office/drawing/2014/main" id="{17749220-BC4C-EC40-A698-9A383001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61" y="10972622"/>
            <a:ext cx="732110" cy="36836"/>
          </a:xfrm>
          <a:custGeom>
            <a:avLst/>
            <a:gdLst>
              <a:gd name="T0" fmla="*/ 684 w 703"/>
              <a:gd name="T1" fmla="*/ 36 h 37"/>
              <a:gd name="T2" fmla="*/ 684 w 703"/>
              <a:gd name="T3" fmla="*/ 36 h 37"/>
              <a:gd name="T4" fmla="*/ 9 w 703"/>
              <a:gd name="T5" fmla="*/ 36 h 37"/>
              <a:gd name="T6" fmla="*/ 0 w 703"/>
              <a:gd name="T7" fmla="*/ 18 h 37"/>
              <a:gd name="T8" fmla="*/ 9 w 703"/>
              <a:gd name="T9" fmla="*/ 0 h 37"/>
              <a:gd name="T10" fmla="*/ 684 w 703"/>
              <a:gd name="T11" fmla="*/ 0 h 37"/>
              <a:gd name="T12" fmla="*/ 702 w 703"/>
              <a:gd name="T13" fmla="*/ 18 h 37"/>
              <a:gd name="T14" fmla="*/ 684 w 70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" h="37">
                <a:moveTo>
                  <a:pt x="684" y="36"/>
                </a:moveTo>
                <a:lnTo>
                  <a:pt x="684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93" y="0"/>
                  <a:pt x="702" y="9"/>
                  <a:pt x="702" y="18"/>
                </a:cubicBezTo>
                <a:cubicBezTo>
                  <a:pt x="702" y="27"/>
                  <a:pt x="693" y="36"/>
                  <a:pt x="68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8">
            <a:extLst>
              <a:ext uri="{FF2B5EF4-FFF2-40B4-BE49-F238E27FC236}">
                <a16:creationId xmlns:a16="http://schemas.microsoft.com/office/drawing/2014/main" id="{30761F99-1BE5-2B42-B1F9-8D0114D2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61" y="11060105"/>
            <a:ext cx="732110" cy="36836"/>
          </a:xfrm>
          <a:custGeom>
            <a:avLst/>
            <a:gdLst>
              <a:gd name="T0" fmla="*/ 684 w 703"/>
              <a:gd name="T1" fmla="*/ 36 h 37"/>
              <a:gd name="T2" fmla="*/ 684 w 703"/>
              <a:gd name="T3" fmla="*/ 36 h 37"/>
              <a:gd name="T4" fmla="*/ 9 w 703"/>
              <a:gd name="T5" fmla="*/ 36 h 37"/>
              <a:gd name="T6" fmla="*/ 0 w 703"/>
              <a:gd name="T7" fmla="*/ 18 h 37"/>
              <a:gd name="T8" fmla="*/ 9 w 703"/>
              <a:gd name="T9" fmla="*/ 0 h 37"/>
              <a:gd name="T10" fmla="*/ 684 w 703"/>
              <a:gd name="T11" fmla="*/ 0 h 37"/>
              <a:gd name="T12" fmla="*/ 702 w 703"/>
              <a:gd name="T13" fmla="*/ 18 h 37"/>
              <a:gd name="T14" fmla="*/ 684 w 70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" h="37">
                <a:moveTo>
                  <a:pt x="684" y="36"/>
                </a:moveTo>
                <a:lnTo>
                  <a:pt x="684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93" y="0"/>
                  <a:pt x="702" y="9"/>
                  <a:pt x="702" y="18"/>
                </a:cubicBezTo>
                <a:cubicBezTo>
                  <a:pt x="702" y="27"/>
                  <a:pt x="693" y="36"/>
                  <a:pt x="68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59">
            <a:extLst>
              <a:ext uri="{FF2B5EF4-FFF2-40B4-BE49-F238E27FC236}">
                <a16:creationId xmlns:a16="http://schemas.microsoft.com/office/drawing/2014/main" id="{BDC27E42-3340-9A4D-8EAA-D661C254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24" y="11235075"/>
            <a:ext cx="170366" cy="124322"/>
          </a:xfrm>
          <a:custGeom>
            <a:avLst/>
            <a:gdLst>
              <a:gd name="T0" fmla="*/ 144 w 163"/>
              <a:gd name="T1" fmla="*/ 117 h 118"/>
              <a:gd name="T2" fmla="*/ 144 w 163"/>
              <a:gd name="T3" fmla="*/ 117 h 118"/>
              <a:gd name="T4" fmla="*/ 18 w 163"/>
              <a:gd name="T5" fmla="*/ 117 h 118"/>
              <a:gd name="T6" fmla="*/ 0 w 163"/>
              <a:gd name="T7" fmla="*/ 99 h 118"/>
              <a:gd name="T8" fmla="*/ 0 w 163"/>
              <a:gd name="T9" fmla="*/ 18 h 118"/>
              <a:gd name="T10" fmla="*/ 18 w 163"/>
              <a:gd name="T11" fmla="*/ 0 h 118"/>
              <a:gd name="T12" fmla="*/ 144 w 163"/>
              <a:gd name="T13" fmla="*/ 0 h 118"/>
              <a:gd name="T14" fmla="*/ 162 w 163"/>
              <a:gd name="T15" fmla="*/ 18 h 118"/>
              <a:gd name="T16" fmla="*/ 162 w 163"/>
              <a:gd name="T17" fmla="*/ 99 h 118"/>
              <a:gd name="T18" fmla="*/ 144 w 163"/>
              <a:gd name="T19" fmla="*/ 117 h 118"/>
              <a:gd name="T20" fmla="*/ 36 w 163"/>
              <a:gd name="T21" fmla="*/ 81 h 118"/>
              <a:gd name="T22" fmla="*/ 36 w 163"/>
              <a:gd name="T23" fmla="*/ 81 h 118"/>
              <a:gd name="T24" fmla="*/ 126 w 163"/>
              <a:gd name="T25" fmla="*/ 81 h 118"/>
              <a:gd name="T26" fmla="*/ 126 w 163"/>
              <a:gd name="T27" fmla="*/ 36 h 118"/>
              <a:gd name="T28" fmla="*/ 36 w 163"/>
              <a:gd name="T29" fmla="*/ 36 h 118"/>
              <a:gd name="T30" fmla="*/ 36 w 163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18">
                <a:moveTo>
                  <a:pt x="144" y="117"/>
                </a:moveTo>
                <a:lnTo>
                  <a:pt x="144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53" y="117"/>
                  <a:pt x="14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26" y="81"/>
                  <a:pt x="126" y="81"/>
                  <a:pt x="126" y="81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0">
            <a:extLst>
              <a:ext uri="{FF2B5EF4-FFF2-40B4-BE49-F238E27FC236}">
                <a16:creationId xmlns:a16="http://schemas.microsoft.com/office/drawing/2014/main" id="{1D8D5EDE-01AD-9140-AFD1-3EBD38B7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41" y="11235075"/>
            <a:ext cx="124322" cy="36836"/>
          </a:xfrm>
          <a:custGeom>
            <a:avLst/>
            <a:gdLst>
              <a:gd name="T0" fmla="*/ 99 w 118"/>
              <a:gd name="T1" fmla="*/ 36 h 37"/>
              <a:gd name="T2" fmla="*/ 99 w 118"/>
              <a:gd name="T3" fmla="*/ 36 h 37"/>
              <a:gd name="T4" fmla="*/ 18 w 118"/>
              <a:gd name="T5" fmla="*/ 36 h 37"/>
              <a:gd name="T6" fmla="*/ 0 w 118"/>
              <a:gd name="T7" fmla="*/ 18 h 37"/>
              <a:gd name="T8" fmla="*/ 18 w 118"/>
              <a:gd name="T9" fmla="*/ 0 h 37"/>
              <a:gd name="T10" fmla="*/ 99 w 118"/>
              <a:gd name="T11" fmla="*/ 0 h 37"/>
              <a:gd name="T12" fmla="*/ 117 w 118"/>
              <a:gd name="T13" fmla="*/ 18 h 37"/>
              <a:gd name="T14" fmla="*/ 99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99" y="36"/>
                </a:moveTo>
                <a:lnTo>
                  <a:pt x="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1">
            <a:extLst>
              <a:ext uri="{FF2B5EF4-FFF2-40B4-BE49-F238E27FC236}">
                <a16:creationId xmlns:a16="http://schemas.microsoft.com/office/drawing/2014/main" id="{00988146-965E-C043-825D-F8E9C886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41" y="11322561"/>
            <a:ext cx="207202" cy="36836"/>
          </a:xfrm>
          <a:custGeom>
            <a:avLst/>
            <a:gdLst>
              <a:gd name="T0" fmla="*/ 189 w 199"/>
              <a:gd name="T1" fmla="*/ 36 h 37"/>
              <a:gd name="T2" fmla="*/ 189 w 199"/>
              <a:gd name="T3" fmla="*/ 36 h 37"/>
              <a:gd name="T4" fmla="*/ 18 w 199"/>
              <a:gd name="T5" fmla="*/ 36 h 37"/>
              <a:gd name="T6" fmla="*/ 0 w 199"/>
              <a:gd name="T7" fmla="*/ 18 h 37"/>
              <a:gd name="T8" fmla="*/ 18 w 199"/>
              <a:gd name="T9" fmla="*/ 0 h 37"/>
              <a:gd name="T10" fmla="*/ 189 w 199"/>
              <a:gd name="T11" fmla="*/ 0 h 37"/>
              <a:gd name="T12" fmla="*/ 198 w 199"/>
              <a:gd name="T13" fmla="*/ 18 h 37"/>
              <a:gd name="T14" fmla="*/ 189 w 19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198" y="9"/>
                  <a:pt x="198" y="18"/>
                </a:cubicBezTo>
                <a:cubicBezTo>
                  <a:pt x="198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2">
            <a:extLst>
              <a:ext uri="{FF2B5EF4-FFF2-40B4-BE49-F238E27FC236}">
                <a16:creationId xmlns:a16="http://schemas.microsoft.com/office/drawing/2014/main" id="{0E2C9A29-E2DC-FE45-9240-53F81697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4866" y="4939534"/>
            <a:ext cx="911683" cy="566350"/>
          </a:xfrm>
          <a:custGeom>
            <a:avLst/>
            <a:gdLst>
              <a:gd name="T0" fmla="*/ 845 w 873"/>
              <a:gd name="T1" fmla="*/ 540 h 541"/>
              <a:gd name="T2" fmla="*/ 845 w 873"/>
              <a:gd name="T3" fmla="*/ 540 h 541"/>
              <a:gd name="T4" fmla="*/ 27 w 873"/>
              <a:gd name="T5" fmla="*/ 540 h 541"/>
              <a:gd name="T6" fmla="*/ 0 w 873"/>
              <a:gd name="T7" fmla="*/ 513 h 541"/>
              <a:gd name="T8" fmla="*/ 0 w 873"/>
              <a:gd name="T9" fmla="*/ 27 h 541"/>
              <a:gd name="T10" fmla="*/ 27 w 873"/>
              <a:gd name="T11" fmla="*/ 0 h 541"/>
              <a:gd name="T12" fmla="*/ 845 w 873"/>
              <a:gd name="T13" fmla="*/ 0 h 541"/>
              <a:gd name="T14" fmla="*/ 872 w 873"/>
              <a:gd name="T15" fmla="*/ 27 h 541"/>
              <a:gd name="T16" fmla="*/ 872 w 873"/>
              <a:gd name="T17" fmla="*/ 513 h 541"/>
              <a:gd name="T18" fmla="*/ 845 w 873"/>
              <a:gd name="T19" fmla="*/ 540 h 541"/>
              <a:gd name="T20" fmla="*/ 36 w 873"/>
              <a:gd name="T21" fmla="*/ 504 h 541"/>
              <a:gd name="T22" fmla="*/ 36 w 873"/>
              <a:gd name="T23" fmla="*/ 504 h 541"/>
              <a:gd name="T24" fmla="*/ 836 w 873"/>
              <a:gd name="T25" fmla="*/ 504 h 541"/>
              <a:gd name="T26" fmla="*/ 836 w 873"/>
              <a:gd name="T27" fmla="*/ 36 h 541"/>
              <a:gd name="T28" fmla="*/ 36 w 873"/>
              <a:gd name="T29" fmla="*/ 36 h 541"/>
              <a:gd name="T30" fmla="*/ 36 w 873"/>
              <a:gd name="T31" fmla="*/ 504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3" h="541">
                <a:moveTo>
                  <a:pt x="845" y="540"/>
                </a:moveTo>
                <a:lnTo>
                  <a:pt x="845" y="540"/>
                </a:lnTo>
                <a:cubicBezTo>
                  <a:pt x="27" y="540"/>
                  <a:pt x="27" y="540"/>
                  <a:pt x="27" y="540"/>
                </a:cubicBezTo>
                <a:cubicBezTo>
                  <a:pt x="9" y="540"/>
                  <a:pt x="0" y="531"/>
                  <a:pt x="0" y="5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27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55" y="0"/>
                  <a:pt x="872" y="19"/>
                  <a:pt x="872" y="27"/>
                </a:cubicBezTo>
                <a:cubicBezTo>
                  <a:pt x="872" y="513"/>
                  <a:pt x="872" y="513"/>
                  <a:pt x="872" y="513"/>
                </a:cubicBezTo>
                <a:cubicBezTo>
                  <a:pt x="872" y="531"/>
                  <a:pt x="855" y="540"/>
                  <a:pt x="845" y="540"/>
                </a:cubicBezTo>
                <a:close/>
                <a:moveTo>
                  <a:pt x="36" y="504"/>
                </a:moveTo>
                <a:lnTo>
                  <a:pt x="36" y="504"/>
                </a:lnTo>
                <a:cubicBezTo>
                  <a:pt x="836" y="504"/>
                  <a:pt x="836" y="504"/>
                  <a:pt x="836" y="504"/>
                </a:cubicBezTo>
                <a:cubicBezTo>
                  <a:pt x="836" y="36"/>
                  <a:pt x="836" y="36"/>
                  <a:pt x="83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5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3">
            <a:extLst>
              <a:ext uri="{FF2B5EF4-FFF2-40B4-BE49-F238E27FC236}">
                <a16:creationId xmlns:a16="http://schemas.microsoft.com/office/drawing/2014/main" id="{CCBDCDEC-ABED-274D-896F-67F8E03D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6" y="5036230"/>
            <a:ext cx="386775" cy="27627"/>
          </a:xfrm>
          <a:custGeom>
            <a:avLst/>
            <a:gdLst>
              <a:gd name="T0" fmla="*/ 351 w 369"/>
              <a:gd name="T1" fmla="*/ 26 h 27"/>
              <a:gd name="T2" fmla="*/ 351 w 369"/>
              <a:gd name="T3" fmla="*/ 26 h 27"/>
              <a:gd name="T4" fmla="*/ 18 w 369"/>
              <a:gd name="T5" fmla="*/ 26 h 27"/>
              <a:gd name="T6" fmla="*/ 0 w 369"/>
              <a:gd name="T7" fmla="*/ 17 h 27"/>
              <a:gd name="T8" fmla="*/ 18 w 369"/>
              <a:gd name="T9" fmla="*/ 0 h 27"/>
              <a:gd name="T10" fmla="*/ 351 w 369"/>
              <a:gd name="T11" fmla="*/ 0 h 27"/>
              <a:gd name="T12" fmla="*/ 368 w 369"/>
              <a:gd name="T13" fmla="*/ 17 h 27"/>
              <a:gd name="T14" fmla="*/ 351 w 36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" h="27">
                <a:moveTo>
                  <a:pt x="351" y="26"/>
                </a:moveTo>
                <a:lnTo>
                  <a:pt x="351" y="26"/>
                </a:lnTo>
                <a:cubicBezTo>
                  <a:pt x="18" y="26"/>
                  <a:pt x="18" y="26"/>
                  <a:pt x="18" y="26"/>
                </a:cubicBezTo>
                <a:cubicBezTo>
                  <a:pt x="8" y="26"/>
                  <a:pt x="0" y="26"/>
                  <a:pt x="0" y="17"/>
                </a:cubicBezTo>
                <a:cubicBezTo>
                  <a:pt x="0" y="8"/>
                  <a:pt x="8" y="0"/>
                  <a:pt x="18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59" y="0"/>
                  <a:pt x="368" y="8"/>
                  <a:pt x="368" y="17"/>
                </a:cubicBezTo>
                <a:cubicBezTo>
                  <a:pt x="368" y="26"/>
                  <a:pt x="359" y="26"/>
                  <a:pt x="35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4">
            <a:extLst>
              <a:ext uri="{FF2B5EF4-FFF2-40B4-BE49-F238E27FC236}">
                <a16:creationId xmlns:a16="http://schemas.microsoft.com/office/drawing/2014/main" id="{B483B860-D386-184D-A358-1E337A4E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6" y="5119110"/>
            <a:ext cx="299291" cy="36836"/>
          </a:xfrm>
          <a:custGeom>
            <a:avLst/>
            <a:gdLst>
              <a:gd name="T0" fmla="*/ 270 w 288"/>
              <a:gd name="T1" fmla="*/ 36 h 37"/>
              <a:gd name="T2" fmla="*/ 270 w 288"/>
              <a:gd name="T3" fmla="*/ 36 h 37"/>
              <a:gd name="T4" fmla="*/ 18 w 288"/>
              <a:gd name="T5" fmla="*/ 36 h 37"/>
              <a:gd name="T6" fmla="*/ 0 w 288"/>
              <a:gd name="T7" fmla="*/ 18 h 37"/>
              <a:gd name="T8" fmla="*/ 18 w 288"/>
              <a:gd name="T9" fmla="*/ 0 h 37"/>
              <a:gd name="T10" fmla="*/ 270 w 288"/>
              <a:gd name="T11" fmla="*/ 0 h 37"/>
              <a:gd name="T12" fmla="*/ 287 w 288"/>
              <a:gd name="T13" fmla="*/ 18 h 37"/>
              <a:gd name="T14" fmla="*/ 270 w 28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37">
                <a:moveTo>
                  <a:pt x="270" y="36"/>
                </a:moveTo>
                <a:lnTo>
                  <a:pt x="270" y="36"/>
                </a:lnTo>
                <a:cubicBezTo>
                  <a:pt x="18" y="36"/>
                  <a:pt x="18" y="36"/>
                  <a:pt x="18" y="36"/>
                </a:cubicBezTo>
                <a:cubicBezTo>
                  <a:pt x="8" y="36"/>
                  <a:pt x="0" y="28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7" y="9"/>
                  <a:pt x="287" y="18"/>
                </a:cubicBezTo>
                <a:cubicBezTo>
                  <a:pt x="287" y="28"/>
                  <a:pt x="279" y="36"/>
                  <a:pt x="27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5">
            <a:extLst>
              <a:ext uri="{FF2B5EF4-FFF2-40B4-BE49-F238E27FC236}">
                <a16:creationId xmlns:a16="http://schemas.microsoft.com/office/drawing/2014/main" id="{75E57999-1920-2A48-A8A4-9805A8A6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230" y="5381562"/>
            <a:ext cx="36836" cy="36836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8"/>
                </a:cubicBezTo>
                <a:cubicBezTo>
                  <a:pt x="36" y="27"/>
                  <a:pt x="2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6">
            <a:extLst>
              <a:ext uri="{FF2B5EF4-FFF2-40B4-BE49-F238E27FC236}">
                <a16:creationId xmlns:a16="http://schemas.microsoft.com/office/drawing/2014/main" id="{7FF4BCF4-1AF3-BC41-96AA-98007331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5028" y="5381562"/>
            <a:ext cx="188784" cy="36836"/>
          </a:xfrm>
          <a:custGeom>
            <a:avLst/>
            <a:gdLst>
              <a:gd name="T0" fmla="*/ 162 w 181"/>
              <a:gd name="T1" fmla="*/ 36 h 37"/>
              <a:gd name="T2" fmla="*/ 162 w 181"/>
              <a:gd name="T3" fmla="*/ 36 h 37"/>
              <a:gd name="T4" fmla="*/ 162 w 181"/>
              <a:gd name="T5" fmla="*/ 36 h 37"/>
              <a:gd name="T6" fmla="*/ 144 w 181"/>
              <a:gd name="T7" fmla="*/ 18 h 37"/>
              <a:gd name="T8" fmla="*/ 162 w 181"/>
              <a:gd name="T9" fmla="*/ 0 h 37"/>
              <a:gd name="T10" fmla="*/ 162 w 181"/>
              <a:gd name="T11" fmla="*/ 0 h 37"/>
              <a:gd name="T12" fmla="*/ 180 w 181"/>
              <a:gd name="T13" fmla="*/ 18 h 37"/>
              <a:gd name="T14" fmla="*/ 162 w 181"/>
              <a:gd name="T15" fmla="*/ 36 h 37"/>
              <a:gd name="T16" fmla="*/ 118 w 181"/>
              <a:gd name="T17" fmla="*/ 36 h 37"/>
              <a:gd name="T18" fmla="*/ 118 w 181"/>
              <a:gd name="T19" fmla="*/ 36 h 37"/>
              <a:gd name="T20" fmla="*/ 118 w 181"/>
              <a:gd name="T21" fmla="*/ 36 h 37"/>
              <a:gd name="T22" fmla="*/ 99 w 181"/>
              <a:gd name="T23" fmla="*/ 18 h 37"/>
              <a:gd name="T24" fmla="*/ 118 w 181"/>
              <a:gd name="T25" fmla="*/ 0 h 37"/>
              <a:gd name="T26" fmla="*/ 118 w 181"/>
              <a:gd name="T27" fmla="*/ 0 h 37"/>
              <a:gd name="T28" fmla="*/ 135 w 181"/>
              <a:gd name="T29" fmla="*/ 18 h 37"/>
              <a:gd name="T30" fmla="*/ 118 w 181"/>
              <a:gd name="T31" fmla="*/ 36 h 37"/>
              <a:gd name="T32" fmla="*/ 63 w 181"/>
              <a:gd name="T33" fmla="*/ 36 h 37"/>
              <a:gd name="T34" fmla="*/ 63 w 181"/>
              <a:gd name="T35" fmla="*/ 36 h 37"/>
              <a:gd name="T36" fmla="*/ 63 w 181"/>
              <a:gd name="T37" fmla="*/ 36 h 37"/>
              <a:gd name="T38" fmla="*/ 46 w 181"/>
              <a:gd name="T39" fmla="*/ 18 h 37"/>
              <a:gd name="T40" fmla="*/ 63 w 181"/>
              <a:gd name="T41" fmla="*/ 0 h 37"/>
              <a:gd name="T42" fmla="*/ 63 w 181"/>
              <a:gd name="T43" fmla="*/ 0 h 37"/>
              <a:gd name="T44" fmla="*/ 82 w 181"/>
              <a:gd name="T45" fmla="*/ 18 h 37"/>
              <a:gd name="T46" fmla="*/ 63 w 181"/>
              <a:gd name="T47" fmla="*/ 36 h 37"/>
              <a:gd name="T48" fmla="*/ 19 w 181"/>
              <a:gd name="T49" fmla="*/ 36 h 37"/>
              <a:gd name="T50" fmla="*/ 19 w 181"/>
              <a:gd name="T51" fmla="*/ 36 h 37"/>
              <a:gd name="T52" fmla="*/ 10 w 181"/>
              <a:gd name="T53" fmla="*/ 36 h 37"/>
              <a:gd name="T54" fmla="*/ 0 w 181"/>
              <a:gd name="T55" fmla="*/ 18 h 37"/>
              <a:gd name="T56" fmla="*/ 10 w 181"/>
              <a:gd name="T57" fmla="*/ 0 h 37"/>
              <a:gd name="T58" fmla="*/ 19 w 181"/>
              <a:gd name="T59" fmla="*/ 0 h 37"/>
              <a:gd name="T60" fmla="*/ 27 w 181"/>
              <a:gd name="T61" fmla="*/ 18 h 37"/>
              <a:gd name="T62" fmla="*/ 19 w 181"/>
              <a:gd name="T6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lnTo>
                  <a:pt x="162" y="36"/>
                </a:lnTo>
                <a:cubicBezTo>
                  <a:pt x="154" y="36"/>
                  <a:pt x="144" y="27"/>
                  <a:pt x="144" y="18"/>
                </a:cubicBezTo>
                <a:cubicBezTo>
                  <a:pt x="144" y="9"/>
                  <a:pt x="154" y="0"/>
                  <a:pt x="162" y="0"/>
                </a:cubicBezTo>
                <a:lnTo>
                  <a:pt x="162" y="0"/>
                </a:lnTo>
                <a:cubicBezTo>
                  <a:pt x="171" y="0"/>
                  <a:pt x="180" y="9"/>
                  <a:pt x="180" y="18"/>
                </a:cubicBezTo>
                <a:cubicBezTo>
                  <a:pt x="180" y="27"/>
                  <a:pt x="171" y="36"/>
                  <a:pt x="162" y="36"/>
                </a:cubicBezTo>
                <a:close/>
                <a:moveTo>
                  <a:pt x="118" y="36"/>
                </a:moveTo>
                <a:lnTo>
                  <a:pt x="118" y="36"/>
                </a:lnTo>
                <a:lnTo>
                  <a:pt x="118" y="36"/>
                </a:lnTo>
                <a:cubicBezTo>
                  <a:pt x="108" y="36"/>
                  <a:pt x="99" y="27"/>
                  <a:pt x="99" y="18"/>
                </a:cubicBezTo>
                <a:cubicBezTo>
                  <a:pt x="99" y="9"/>
                  <a:pt x="108" y="0"/>
                  <a:pt x="118" y="0"/>
                </a:cubicBezTo>
                <a:lnTo>
                  <a:pt x="118" y="0"/>
                </a:lnTo>
                <a:cubicBezTo>
                  <a:pt x="126" y="0"/>
                  <a:pt x="135" y="9"/>
                  <a:pt x="135" y="18"/>
                </a:cubicBezTo>
                <a:cubicBezTo>
                  <a:pt x="135" y="27"/>
                  <a:pt x="126" y="36"/>
                  <a:pt x="118" y="36"/>
                </a:cubicBezTo>
                <a:close/>
                <a:moveTo>
                  <a:pt x="63" y="36"/>
                </a:moveTo>
                <a:lnTo>
                  <a:pt x="63" y="36"/>
                </a:lnTo>
                <a:lnTo>
                  <a:pt x="63" y="36"/>
                </a:lnTo>
                <a:cubicBezTo>
                  <a:pt x="55" y="36"/>
                  <a:pt x="46" y="27"/>
                  <a:pt x="46" y="18"/>
                </a:cubicBezTo>
                <a:cubicBezTo>
                  <a:pt x="46" y="9"/>
                  <a:pt x="55" y="0"/>
                  <a:pt x="63" y="0"/>
                </a:cubicBezTo>
                <a:lnTo>
                  <a:pt x="63" y="0"/>
                </a:lnTo>
                <a:cubicBezTo>
                  <a:pt x="72" y="0"/>
                  <a:pt x="82" y="9"/>
                  <a:pt x="82" y="18"/>
                </a:cubicBezTo>
                <a:cubicBezTo>
                  <a:pt x="82" y="27"/>
                  <a:pt x="72" y="36"/>
                  <a:pt x="63" y="36"/>
                </a:cubicBezTo>
                <a:close/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10" y="36"/>
                  <a:pt x="10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36"/>
                  <a:pt x="1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7">
            <a:extLst>
              <a:ext uri="{FF2B5EF4-FFF2-40B4-BE49-F238E27FC236}">
                <a16:creationId xmlns:a16="http://schemas.microsoft.com/office/drawing/2014/main" id="{0DC4AC46-F6E0-7846-B2ED-B7379A1F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774" y="5381562"/>
            <a:ext cx="36836" cy="36836"/>
          </a:xfrm>
          <a:custGeom>
            <a:avLst/>
            <a:gdLst>
              <a:gd name="T0" fmla="*/ 17 w 37"/>
              <a:gd name="T1" fmla="*/ 36 h 37"/>
              <a:gd name="T2" fmla="*/ 17 w 37"/>
              <a:gd name="T3" fmla="*/ 36 h 37"/>
              <a:gd name="T4" fmla="*/ 17 w 37"/>
              <a:gd name="T5" fmla="*/ 36 h 37"/>
              <a:gd name="T6" fmla="*/ 0 w 37"/>
              <a:gd name="T7" fmla="*/ 18 h 37"/>
              <a:gd name="T8" fmla="*/ 17 w 37"/>
              <a:gd name="T9" fmla="*/ 0 h 37"/>
              <a:gd name="T10" fmla="*/ 17 w 37"/>
              <a:gd name="T11" fmla="*/ 0 h 37"/>
              <a:gd name="T12" fmla="*/ 36 w 37"/>
              <a:gd name="T13" fmla="*/ 18 h 37"/>
              <a:gd name="T14" fmla="*/ 17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lnTo>
                  <a:pt x="17" y="36"/>
                </a:ln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8">
            <a:extLst>
              <a:ext uri="{FF2B5EF4-FFF2-40B4-BE49-F238E27FC236}">
                <a16:creationId xmlns:a16="http://schemas.microsoft.com/office/drawing/2014/main" id="{371963DA-4D25-B448-BAF6-99496400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774" y="5289473"/>
            <a:ext cx="299291" cy="36836"/>
          </a:xfrm>
          <a:custGeom>
            <a:avLst/>
            <a:gdLst>
              <a:gd name="T0" fmla="*/ 269 w 288"/>
              <a:gd name="T1" fmla="*/ 36 h 37"/>
              <a:gd name="T2" fmla="*/ 269 w 288"/>
              <a:gd name="T3" fmla="*/ 36 h 37"/>
              <a:gd name="T4" fmla="*/ 8 w 288"/>
              <a:gd name="T5" fmla="*/ 36 h 37"/>
              <a:gd name="T6" fmla="*/ 0 w 288"/>
              <a:gd name="T7" fmla="*/ 18 h 37"/>
              <a:gd name="T8" fmla="*/ 8 w 288"/>
              <a:gd name="T9" fmla="*/ 0 h 37"/>
              <a:gd name="T10" fmla="*/ 269 w 288"/>
              <a:gd name="T11" fmla="*/ 0 h 37"/>
              <a:gd name="T12" fmla="*/ 287 w 288"/>
              <a:gd name="T13" fmla="*/ 18 h 37"/>
              <a:gd name="T14" fmla="*/ 269 w 28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37">
                <a:moveTo>
                  <a:pt x="269" y="36"/>
                </a:moveTo>
                <a:lnTo>
                  <a:pt x="269" y="36"/>
                </a:lnTo>
                <a:cubicBezTo>
                  <a:pt x="8" y="36"/>
                  <a:pt x="8" y="36"/>
                  <a:pt x="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79" y="0"/>
                  <a:pt x="287" y="9"/>
                  <a:pt x="287" y="18"/>
                </a:cubicBezTo>
                <a:cubicBezTo>
                  <a:pt x="287" y="27"/>
                  <a:pt x="279" y="36"/>
                  <a:pt x="26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69">
            <a:extLst>
              <a:ext uri="{FF2B5EF4-FFF2-40B4-BE49-F238E27FC236}">
                <a16:creationId xmlns:a16="http://schemas.microsoft.com/office/drawing/2014/main" id="{08567CCD-E15D-FC4C-A843-EC261EFE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6" y="5289473"/>
            <a:ext cx="170366" cy="124322"/>
          </a:xfrm>
          <a:custGeom>
            <a:avLst/>
            <a:gdLst>
              <a:gd name="T0" fmla="*/ 143 w 163"/>
              <a:gd name="T1" fmla="*/ 117 h 118"/>
              <a:gd name="T2" fmla="*/ 143 w 163"/>
              <a:gd name="T3" fmla="*/ 117 h 118"/>
              <a:gd name="T4" fmla="*/ 18 w 163"/>
              <a:gd name="T5" fmla="*/ 117 h 118"/>
              <a:gd name="T6" fmla="*/ 0 w 163"/>
              <a:gd name="T7" fmla="*/ 99 h 118"/>
              <a:gd name="T8" fmla="*/ 0 w 163"/>
              <a:gd name="T9" fmla="*/ 18 h 118"/>
              <a:gd name="T10" fmla="*/ 18 w 163"/>
              <a:gd name="T11" fmla="*/ 0 h 118"/>
              <a:gd name="T12" fmla="*/ 143 w 163"/>
              <a:gd name="T13" fmla="*/ 0 h 118"/>
              <a:gd name="T14" fmla="*/ 162 w 163"/>
              <a:gd name="T15" fmla="*/ 18 h 118"/>
              <a:gd name="T16" fmla="*/ 162 w 163"/>
              <a:gd name="T17" fmla="*/ 99 h 118"/>
              <a:gd name="T18" fmla="*/ 143 w 163"/>
              <a:gd name="T19" fmla="*/ 117 h 118"/>
              <a:gd name="T20" fmla="*/ 36 w 163"/>
              <a:gd name="T21" fmla="*/ 90 h 118"/>
              <a:gd name="T22" fmla="*/ 36 w 163"/>
              <a:gd name="T23" fmla="*/ 90 h 118"/>
              <a:gd name="T24" fmla="*/ 126 w 163"/>
              <a:gd name="T25" fmla="*/ 90 h 118"/>
              <a:gd name="T26" fmla="*/ 126 w 163"/>
              <a:gd name="T27" fmla="*/ 36 h 118"/>
              <a:gd name="T28" fmla="*/ 36 w 163"/>
              <a:gd name="T29" fmla="*/ 36 h 118"/>
              <a:gd name="T30" fmla="*/ 36 w 163"/>
              <a:gd name="T31" fmla="*/ 9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18">
                <a:moveTo>
                  <a:pt x="143" y="117"/>
                </a:moveTo>
                <a:lnTo>
                  <a:pt x="143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8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2" y="9"/>
                  <a:pt x="162" y="18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52" y="117"/>
                  <a:pt x="143" y="117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126" y="90"/>
                  <a:pt x="126" y="90"/>
                  <a:pt x="126" y="90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0">
            <a:extLst>
              <a:ext uri="{FF2B5EF4-FFF2-40B4-BE49-F238E27FC236}">
                <a16:creationId xmlns:a16="http://schemas.microsoft.com/office/drawing/2014/main" id="{1EB75290-4AD4-8840-BF55-5E8CC0DB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9350" y="5036230"/>
            <a:ext cx="124319" cy="27627"/>
          </a:xfrm>
          <a:custGeom>
            <a:avLst/>
            <a:gdLst>
              <a:gd name="T0" fmla="*/ 98 w 117"/>
              <a:gd name="T1" fmla="*/ 26 h 27"/>
              <a:gd name="T2" fmla="*/ 98 w 117"/>
              <a:gd name="T3" fmla="*/ 26 h 27"/>
              <a:gd name="T4" fmla="*/ 8 w 117"/>
              <a:gd name="T5" fmla="*/ 26 h 27"/>
              <a:gd name="T6" fmla="*/ 0 w 117"/>
              <a:gd name="T7" fmla="*/ 17 h 27"/>
              <a:gd name="T8" fmla="*/ 8 w 117"/>
              <a:gd name="T9" fmla="*/ 0 h 27"/>
              <a:gd name="T10" fmla="*/ 98 w 117"/>
              <a:gd name="T11" fmla="*/ 0 h 27"/>
              <a:gd name="T12" fmla="*/ 116 w 117"/>
              <a:gd name="T13" fmla="*/ 17 h 27"/>
              <a:gd name="T14" fmla="*/ 98 w 11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27">
                <a:moveTo>
                  <a:pt x="98" y="26"/>
                </a:moveTo>
                <a:lnTo>
                  <a:pt x="98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8" y="0"/>
                  <a:pt x="116" y="8"/>
                  <a:pt x="116" y="17"/>
                </a:cubicBezTo>
                <a:cubicBezTo>
                  <a:pt x="116" y="26"/>
                  <a:pt x="108" y="26"/>
                  <a:pt x="9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1">
            <a:extLst>
              <a:ext uri="{FF2B5EF4-FFF2-40B4-BE49-F238E27FC236}">
                <a16:creationId xmlns:a16="http://schemas.microsoft.com/office/drawing/2014/main" id="{0B0F4244-48A2-814B-A90C-AF33DFF5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6" y="10944995"/>
            <a:ext cx="640021" cy="515699"/>
          </a:xfrm>
          <a:custGeom>
            <a:avLst/>
            <a:gdLst>
              <a:gd name="T0" fmla="*/ 476 w 612"/>
              <a:gd name="T1" fmla="*/ 495 h 496"/>
              <a:gd name="T2" fmla="*/ 423 w 612"/>
              <a:gd name="T3" fmla="*/ 459 h 496"/>
              <a:gd name="T4" fmla="*/ 414 w 612"/>
              <a:gd name="T5" fmla="*/ 396 h 496"/>
              <a:gd name="T6" fmla="*/ 323 w 612"/>
              <a:gd name="T7" fmla="*/ 405 h 496"/>
              <a:gd name="T8" fmla="*/ 251 w 612"/>
              <a:gd name="T9" fmla="*/ 441 h 496"/>
              <a:gd name="T10" fmla="*/ 152 w 612"/>
              <a:gd name="T11" fmla="*/ 459 h 496"/>
              <a:gd name="T12" fmla="*/ 108 w 612"/>
              <a:gd name="T13" fmla="*/ 333 h 496"/>
              <a:gd name="T14" fmla="*/ 36 w 612"/>
              <a:gd name="T15" fmla="*/ 288 h 496"/>
              <a:gd name="T16" fmla="*/ 0 w 612"/>
              <a:gd name="T17" fmla="*/ 252 h 496"/>
              <a:gd name="T18" fmla="*/ 36 w 612"/>
              <a:gd name="T19" fmla="*/ 162 h 496"/>
              <a:gd name="T20" fmla="*/ 108 w 612"/>
              <a:gd name="T21" fmla="*/ 81 h 496"/>
              <a:gd name="T22" fmla="*/ 72 w 612"/>
              <a:gd name="T23" fmla="*/ 9 h 496"/>
              <a:gd name="T24" fmla="*/ 188 w 612"/>
              <a:gd name="T25" fmla="*/ 18 h 496"/>
              <a:gd name="T26" fmla="*/ 323 w 612"/>
              <a:gd name="T27" fmla="*/ 27 h 496"/>
              <a:gd name="T28" fmla="*/ 611 w 612"/>
              <a:gd name="T29" fmla="*/ 225 h 496"/>
              <a:gd name="T30" fmla="*/ 566 w 612"/>
              <a:gd name="T31" fmla="*/ 333 h 496"/>
              <a:gd name="T32" fmla="*/ 531 w 612"/>
              <a:gd name="T33" fmla="*/ 423 h 496"/>
              <a:gd name="T34" fmla="*/ 476 w 612"/>
              <a:gd name="T35" fmla="*/ 495 h 496"/>
              <a:gd name="T36" fmla="*/ 459 w 612"/>
              <a:gd name="T37" fmla="*/ 450 h 496"/>
              <a:gd name="T38" fmla="*/ 495 w 612"/>
              <a:gd name="T39" fmla="*/ 441 h 496"/>
              <a:gd name="T40" fmla="*/ 503 w 612"/>
              <a:gd name="T41" fmla="*/ 378 h 496"/>
              <a:gd name="T42" fmla="*/ 558 w 612"/>
              <a:gd name="T43" fmla="*/ 297 h 496"/>
              <a:gd name="T44" fmla="*/ 512 w 612"/>
              <a:gd name="T45" fmla="*/ 108 h 496"/>
              <a:gd name="T46" fmla="*/ 296 w 612"/>
              <a:gd name="T47" fmla="*/ 54 h 496"/>
              <a:gd name="T48" fmla="*/ 179 w 612"/>
              <a:gd name="T49" fmla="*/ 54 h 496"/>
              <a:gd name="T50" fmla="*/ 143 w 612"/>
              <a:gd name="T51" fmla="*/ 72 h 496"/>
              <a:gd name="T52" fmla="*/ 143 w 612"/>
              <a:gd name="T53" fmla="*/ 99 h 496"/>
              <a:gd name="T54" fmla="*/ 36 w 612"/>
              <a:gd name="T55" fmla="*/ 198 h 496"/>
              <a:gd name="T56" fmla="*/ 36 w 612"/>
              <a:gd name="T57" fmla="*/ 252 h 496"/>
              <a:gd name="T58" fmla="*/ 44 w 612"/>
              <a:gd name="T59" fmla="*/ 261 h 496"/>
              <a:gd name="T60" fmla="*/ 116 w 612"/>
              <a:gd name="T61" fmla="*/ 306 h 496"/>
              <a:gd name="T62" fmla="*/ 188 w 612"/>
              <a:gd name="T63" fmla="*/ 450 h 496"/>
              <a:gd name="T64" fmla="*/ 215 w 612"/>
              <a:gd name="T65" fmla="*/ 441 h 496"/>
              <a:gd name="T66" fmla="*/ 224 w 612"/>
              <a:gd name="T67" fmla="*/ 360 h 496"/>
              <a:gd name="T68" fmla="*/ 323 w 612"/>
              <a:gd name="T69" fmla="*/ 369 h 496"/>
              <a:gd name="T70" fmla="*/ 431 w 612"/>
              <a:gd name="T71" fmla="*/ 369 h 496"/>
              <a:gd name="T72" fmla="*/ 450 w 612"/>
              <a:gd name="T73" fmla="*/ 40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2" h="496">
                <a:moveTo>
                  <a:pt x="476" y="495"/>
                </a:moveTo>
                <a:lnTo>
                  <a:pt x="476" y="495"/>
                </a:lnTo>
                <a:cubicBezTo>
                  <a:pt x="450" y="495"/>
                  <a:pt x="431" y="477"/>
                  <a:pt x="423" y="459"/>
                </a:cubicBezTo>
                <a:lnTo>
                  <a:pt x="423" y="459"/>
                </a:lnTo>
                <a:cubicBezTo>
                  <a:pt x="423" y="414"/>
                  <a:pt x="423" y="414"/>
                  <a:pt x="423" y="414"/>
                </a:cubicBezTo>
                <a:cubicBezTo>
                  <a:pt x="423" y="405"/>
                  <a:pt x="414" y="405"/>
                  <a:pt x="414" y="396"/>
                </a:cubicBezTo>
                <a:lnTo>
                  <a:pt x="414" y="396"/>
                </a:lnTo>
                <a:cubicBezTo>
                  <a:pt x="387" y="396"/>
                  <a:pt x="359" y="405"/>
                  <a:pt x="323" y="405"/>
                </a:cubicBezTo>
                <a:cubicBezTo>
                  <a:pt x="306" y="405"/>
                  <a:pt x="279" y="396"/>
                  <a:pt x="251" y="396"/>
                </a:cubicBezTo>
                <a:cubicBezTo>
                  <a:pt x="251" y="441"/>
                  <a:pt x="251" y="441"/>
                  <a:pt x="251" y="441"/>
                </a:cubicBezTo>
                <a:cubicBezTo>
                  <a:pt x="251" y="468"/>
                  <a:pt x="224" y="495"/>
                  <a:pt x="207" y="495"/>
                </a:cubicBezTo>
                <a:cubicBezTo>
                  <a:pt x="179" y="495"/>
                  <a:pt x="162" y="477"/>
                  <a:pt x="152" y="459"/>
                </a:cubicBezTo>
                <a:cubicBezTo>
                  <a:pt x="126" y="342"/>
                  <a:pt x="126" y="342"/>
                  <a:pt x="126" y="342"/>
                </a:cubicBezTo>
                <a:cubicBezTo>
                  <a:pt x="126" y="342"/>
                  <a:pt x="116" y="333"/>
                  <a:pt x="108" y="333"/>
                </a:cubicBezTo>
                <a:cubicBezTo>
                  <a:pt x="90" y="333"/>
                  <a:pt x="80" y="324"/>
                  <a:pt x="72" y="315"/>
                </a:cubicBezTo>
                <a:cubicBezTo>
                  <a:pt x="63" y="297"/>
                  <a:pt x="44" y="297"/>
                  <a:pt x="36" y="288"/>
                </a:cubicBezTo>
                <a:cubicBezTo>
                  <a:pt x="27" y="288"/>
                  <a:pt x="27" y="288"/>
                  <a:pt x="18" y="288"/>
                </a:cubicBezTo>
                <a:cubicBezTo>
                  <a:pt x="8" y="279"/>
                  <a:pt x="0" y="270"/>
                  <a:pt x="0" y="252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80"/>
                  <a:pt x="18" y="162"/>
                  <a:pt x="36" y="162"/>
                </a:cubicBezTo>
                <a:cubicBezTo>
                  <a:pt x="44" y="162"/>
                  <a:pt x="54" y="153"/>
                  <a:pt x="63" y="135"/>
                </a:cubicBezTo>
                <a:cubicBezTo>
                  <a:pt x="72" y="117"/>
                  <a:pt x="90" y="99"/>
                  <a:pt x="108" y="81"/>
                </a:cubicBezTo>
                <a:cubicBezTo>
                  <a:pt x="72" y="36"/>
                  <a:pt x="72" y="36"/>
                  <a:pt x="72" y="36"/>
                </a:cubicBezTo>
                <a:cubicBezTo>
                  <a:pt x="63" y="27"/>
                  <a:pt x="63" y="18"/>
                  <a:pt x="72" y="9"/>
                </a:cubicBezTo>
                <a:cubicBezTo>
                  <a:pt x="80" y="0"/>
                  <a:pt x="90" y="0"/>
                  <a:pt x="99" y="0"/>
                </a:cubicBezTo>
                <a:cubicBezTo>
                  <a:pt x="126" y="0"/>
                  <a:pt x="179" y="18"/>
                  <a:pt x="188" y="18"/>
                </a:cubicBezTo>
                <a:cubicBezTo>
                  <a:pt x="207" y="27"/>
                  <a:pt x="260" y="27"/>
                  <a:pt x="287" y="27"/>
                </a:cubicBezTo>
                <a:cubicBezTo>
                  <a:pt x="306" y="27"/>
                  <a:pt x="315" y="27"/>
                  <a:pt x="323" y="27"/>
                </a:cubicBezTo>
                <a:cubicBezTo>
                  <a:pt x="404" y="27"/>
                  <a:pt x="476" y="45"/>
                  <a:pt x="531" y="81"/>
                </a:cubicBezTo>
                <a:cubicBezTo>
                  <a:pt x="584" y="117"/>
                  <a:pt x="611" y="171"/>
                  <a:pt x="611" y="225"/>
                </a:cubicBezTo>
                <a:cubicBezTo>
                  <a:pt x="611" y="252"/>
                  <a:pt x="602" y="288"/>
                  <a:pt x="584" y="315"/>
                </a:cubicBezTo>
                <a:cubicBezTo>
                  <a:pt x="575" y="315"/>
                  <a:pt x="575" y="324"/>
                  <a:pt x="566" y="333"/>
                </a:cubicBezTo>
                <a:cubicBezTo>
                  <a:pt x="558" y="351"/>
                  <a:pt x="539" y="360"/>
                  <a:pt x="539" y="387"/>
                </a:cubicBezTo>
                <a:cubicBezTo>
                  <a:pt x="531" y="405"/>
                  <a:pt x="531" y="414"/>
                  <a:pt x="531" y="423"/>
                </a:cubicBezTo>
                <a:cubicBezTo>
                  <a:pt x="531" y="423"/>
                  <a:pt x="531" y="432"/>
                  <a:pt x="531" y="441"/>
                </a:cubicBezTo>
                <a:cubicBezTo>
                  <a:pt x="522" y="468"/>
                  <a:pt x="503" y="495"/>
                  <a:pt x="476" y="495"/>
                </a:cubicBezTo>
                <a:close/>
                <a:moveTo>
                  <a:pt x="459" y="450"/>
                </a:moveTo>
                <a:lnTo>
                  <a:pt x="459" y="450"/>
                </a:lnTo>
                <a:cubicBezTo>
                  <a:pt x="459" y="459"/>
                  <a:pt x="467" y="459"/>
                  <a:pt x="476" y="459"/>
                </a:cubicBezTo>
                <a:cubicBezTo>
                  <a:pt x="486" y="459"/>
                  <a:pt x="495" y="450"/>
                  <a:pt x="495" y="441"/>
                </a:cubicBezTo>
                <a:cubicBezTo>
                  <a:pt x="495" y="432"/>
                  <a:pt x="495" y="423"/>
                  <a:pt x="495" y="414"/>
                </a:cubicBezTo>
                <a:cubicBezTo>
                  <a:pt x="495" y="405"/>
                  <a:pt x="503" y="396"/>
                  <a:pt x="503" y="378"/>
                </a:cubicBezTo>
                <a:cubicBezTo>
                  <a:pt x="512" y="351"/>
                  <a:pt x="531" y="333"/>
                  <a:pt x="548" y="306"/>
                </a:cubicBezTo>
                <a:cubicBezTo>
                  <a:pt x="548" y="306"/>
                  <a:pt x="548" y="297"/>
                  <a:pt x="558" y="297"/>
                </a:cubicBezTo>
                <a:cubicBezTo>
                  <a:pt x="575" y="270"/>
                  <a:pt x="584" y="243"/>
                  <a:pt x="584" y="225"/>
                </a:cubicBezTo>
                <a:cubicBezTo>
                  <a:pt x="584" y="180"/>
                  <a:pt x="558" y="135"/>
                  <a:pt x="512" y="108"/>
                </a:cubicBezTo>
                <a:cubicBezTo>
                  <a:pt x="459" y="72"/>
                  <a:pt x="395" y="54"/>
                  <a:pt x="323" y="54"/>
                </a:cubicBezTo>
                <a:cubicBezTo>
                  <a:pt x="315" y="54"/>
                  <a:pt x="306" y="54"/>
                  <a:pt x="296" y="54"/>
                </a:cubicBezTo>
                <a:cubicBezTo>
                  <a:pt x="296" y="63"/>
                  <a:pt x="296" y="63"/>
                  <a:pt x="296" y="63"/>
                </a:cubicBezTo>
                <a:cubicBezTo>
                  <a:pt x="287" y="63"/>
                  <a:pt x="207" y="63"/>
                  <a:pt x="179" y="54"/>
                </a:cubicBezTo>
                <a:cubicBezTo>
                  <a:pt x="171" y="45"/>
                  <a:pt x="135" y="36"/>
                  <a:pt x="108" y="36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81"/>
                  <a:pt x="152" y="81"/>
                  <a:pt x="152" y="90"/>
                </a:cubicBezTo>
                <a:cubicBezTo>
                  <a:pt x="143" y="90"/>
                  <a:pt x="143" y="99"/>
                  <a:pt x="143" y="99"/>
                </a:cubicBezTo>
                <a:cubicBezTo>
                  <a:pt x="116" y="117"/>
                  <a:pt x="99" y="135"/>
                  <a:pt x="90" y="153"/>
                </a:cubicBezTo>
                <a:cubicBezTo>
                  <a:pt x="72" y="171"/>
                  <a:pt x="63" y="189"/>
                  <a:pt x="36" y="198"/>
                </a:cubicBezTo>
                <a:lnTo>
                  <a:pt x="36" y="198"/>
                </a:lnTo>
                <a:cubicBezTo>
                  <a:pt x="36" y="252"/>
                  <a:pt x="36" y="252"/>
                  <a:pt x="36" y="252"/>
                </a:cubicBezTo>
                <a:lnTo>
                  <a:pt x="36" y="252"/>
                </a:lnTo>
                <a:lnTo>
                  <a:pt x="44" y="261"/>
                </a:lnTo>
                <a:cubicBezTo>
                  <a:pt x="63" y="261"/>
                  <a:pt x="80" y="270"/>
                  <a:pt x="99" y="288"/>
                </a:cubicBezTo>
                <a:cubicBezTo>
                  <a:pt x="99" y="297"/>
                  <a:pt x="108" y="297"/>
                  <a:pt x="116" y="306"/>
                </a:cubicBezTo>
                <a:cubicBezTo>
                  <a:pt x="135" y="306"/>
                  <a:pt x="152" y="315"/>
                  <a:pt x="162" y="333"/>
                </a:cubicBezTo>
                <a:cubicBezTo>
                  <a:pt x="188" y="450"/>
                  <a:pt x="188" y="450"/>
                  <a:pt x="188" y="450"/>
                </a:cubicBezTo>
                <a:cubicBezTo>
                  <a:pt x="188" y="459"/>
                  <a:pt x="198" y="459"/>
                  <a:pt x="207" y="459"/>
                </a:cubicBezTo>
                <a:cubicBezTo>
                  <a:pt x="207" y="459"/>
                  <a:pt x="215" y="450"/>
                  <a:pt x="215" y="441"/>
                </a:cubicBezTo>
                <a:cubicBezTo>
                  <a:pt x="215" y="378"/>
                  <a:pt x="215" y="378"/>
                  <a:pt x="215" y="378"/>
                </a:cubicBezTo>
                <a:cubicBezTo>
                  <a:pt x="215" y="369"/>
                  <a:pt x="224" y="369"/>
                  <a:pt x="224" y="360"/>
                </a:cubicBezTo>
                <a:cubicBezTo>
                  <a:pt x="224" y="360"/>
                  <a:pt x="234" y="360"/>
                  <a:pt x="243" y="360"/>
                </a:cubicBezTo>
                <a:cubicBezTo>
                  <a:pt x="270" y="369"/>
                  <a:pt x="296" y="369"/>
                  <a:pt x="323" y="369"/>
                </a:cubicBezTo>
                <a:cubicBezTo>
                  <a:pt x="359" y="369"/>
                  <a:pt x="387" y="369"/>
                  <a:pt x="414" y="360"/>
                </a:cubicBezTo>
                <a:cubicBezTo>
                  <a:pt x="423" y="360"/>
                  <a:pt x="423" y="360"/>
                  <a:pt x="431" y="369"/>
                </a:cubicBezTo>
                <a:cubicBezTo>
                  <a:pt x="440" y="378"/>
                  <a:pt x="440" y="378"/>
                  <a:pt x="440" y="378"/>
                </a:cubicBezTo>
                <a:cubicBezTo>
                  <a:pt x="450" y="387"/>
                  <a:pt x="450" y="396"/>
                  <a:pt x="450" y="405"/>
                </a:cubicBezTo>
                <a:lnTo>
                  <a:pt x="459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2">
            <a:extLst>
              <a:ext uri="{FF2B5EF4-FFF2-40B4-BE49-F238E27FC236}">
                <a16:creationId xmlns:a16="http://schemas.microsoft.com/office/drawing/2014/main" id="{B664E8E7-9405-E74D-8529-9B91E8BE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723" y="11032479"/>
            <a:ext cx="151946" cy="96695"/>
          </a:xfrm>
          <a:custGeom>
            <a:avLst/>
            <a:gdLst>
              <a:gd name="T0" fmla="*/ 9 w 145"/>
              <a:gd name="T1" fmla="*/ 90 h 91"/>
              <a:gd name="T2" fmla="*/ 9 w 145"/>
              <a:gd name="T3" fmla="*/ 90 h 91"/>
              <a:gd name="T4" fmla="*/ 0 w 145"/>
              <a:gd name="T5" fmla="*/ 90 h 91"/>
              <a:gd name="T6" fmla="*/ 9 w 145"/>
              <a:gd name="T7" fmla="*/ 72 h 91"/>
              <a:gd name="T8" fmla="*/ 9 w 145"/>
              <a:gd name="T9" fmla="*/ 72 h 91"/>
              <a:gd name="T10" fmla="*/ 45 w 145"/>
              <a:gd name="T11" fmla="*/ 54 h 91"/>
              <a:gd name="T12" fmla="*/ 36 w 145"/>
              <a:gd name="T13" fmla="*/ 45 h 91"/>
              <a:gd name="T14" fmla="*/ 36 w 145"/>
              <a:gd name="T15" fmla="*/ 18 h 91"/>
              <a:gd name="T16" fmla="*/ 64 w 145"/>
              <a:gd name="T17" fmla="*/ 0 h 91"/>
              <a:gd name="T18" fmla="*/ 90 w 145"/>
              <a:gd name="T19" fmla="*/ 18 h 91"/>
              <a:gd name="T20" fmla="*/ 90 w 145"/>
              <a:gd name="T21" fmla="*/ 45 h 91"/>
              <a:gd name="T22" fmla="*/ 126 w 145"/>
              <a:gd name="T23" fmla="*/ 36 h 91"/>
              <a:gd name="T24" fmla="*/ 136 w 145"/>
              <a:gd name="T25" fmla="*/ 45 h 91"/>
              <a:gd name="T26" fmla="*/ 126 w 145"/>
              <a:gd name="T27" fmla="*/ 63 h 91"/>
              <a:gd name="T28" fmla="*/ 90 w 145"/>
              <a:gd name="T29" fmla="*/ 63 h 91"/>
              <a:gd name="T30" fmla="*/ 72 w 145"/>
              <a:gd name="T31" fmla="*/ 63 h 91"/>
              <a:gd name="T32" fmla="*/ 45 w 145"/>
              <a:gd name="T33" fmla="*/ 81 h 91"/>
              <a:gd name="T34" fmla="*/ 18 w 145"/>
              <a:gd name="T35" fmla="*/ 90 h 91"/>
              <a:gd name="T36" fmla="*/ 9 w 145"/>
              <a:gd name="T37" fmla="*/ 90 h 91"/>
              <a:gd name="T38" fmla="*/ 64 w 145"/>
              <a:gd name="T39" fmla="*/ 18 h 91"/>
              <a:gd name="T40" fmla="*/ 64 w 145"/>
              <a:gd name="T41" fmla="*/ 18 h 91"/>
              <a:gd name="T42" fmla="*/ 64 w 145"/>
              <a:gd name="T43" fmla="*/ 18 h 91"/>
              <a:gd name="T44" fmla="*/ 54 w 145"/>
              <a:gd name="T45" fmla="*/ 27 h 91"/>
              <a:gd name="T46" fmla="*/ 54 w 145"/>
              <a:gd name="T47" fmla="*/ 36 h 91"/>
              <a:gd name="T48" fmla="*/ 72 w 145"/>
              <a:gd name="T49" fmla="*/ 45 h 91"/>
              <a:gd name="T50" fmla="*/ 72 w 145"/>
              <a:gd name="T51" fmla="*/ 36 h 91"/>
              <a:gd name="T52" fmla="*/ 72 w 145"/>
              <a:gd name="T53" fmla="*/ 27 h 91"/>
              <a:gd name="T54" fmla="*/ 64 w 145"/>
              <a:gd name="T55" fmla="*/ 18 h 91"/>
              <a:gd name="T56" fmla="*/ 72 w 145"/>
              <a:gd name="T57" fmla="*/ 27 h 91"/>
              <a:gd name="T58" fmla="*/ 72 w 145"/>
              <a:gd name="T59" fmla="*/ 2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91">
                <a:moveTo>
                  <a:pt x="9" y="90"/>
                </a:moveTo>
                <a:lnTo>
                  <a:pt x="9" y="90"/>
                </a:lnTo>
                <a:lnTo>
                  <a:pt x="0" y="90"/>
                </a:lnTo>
                <a:cubicBezTo>
                  <a:pt x="0" y="81"/>
                  <a:pt x="9" y="72"/>
                  <a:pt x="9" y="72"/>
                </a:cubicBezTo>
                <a:lnTo>
                  <a:pt x="9" y="72"/>
                </a:lnTo>
                <a:cubicBezTo>
                  <a:pt x="18" y="72"/>
                  <a:pt x="36" y="63"/>
                  <a:pt x="45" y="54"/>
                </a:cubicBezTo>
                <a:cubicBezTo>
                  <a:pt x="45" y="54"/>
                  <a:pt x="36" y="54"/>
                  <a:pt x="36" y="45"/>
                </a:cubicBezTo>
                <a:cubicBezTo>
                  <a:pt x="36" y="45"/>
                  <a:pt x="28" y="36"/>
                  <a:pt x="36" y="18"/>
                </a:cubicBezTo>
                <a:cubicBezTo>
                  <a:pt x="45" y="9"/>
                  <a:pt x="54" y="0"/>
                  <a:pt x="64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100" y="27"/>
                  <a:pt x="100" y="36"/>
                  <a:pt x="90" y="45"/>
                </a:cubicBezTo>
                <a:cubicBezTo>
                  <a:pt x="100" y="45"/>
                  <a:pt x="117" y="45"/>
                  <a:pt x="126" y="36"/>
                </a:cubicBezTo>
                <a:cubicBezTo>
                  <a:pt x="136" y="36"/>
                  <a:pt x="136" y="45"/>
                  <a:pt x="136" y="45"/>
                </a:cubicBezTo>
                <a:cubicBezTo>
                  <a:pt x="144" y="54"/>
                  <a:pt x="136" y="54"/>
                  <a:pt x="126" y="63"/>
                </a:cubicBezTo>
                <a:cubicBezTo>
                  <a:pt x="126" y="63"/>
                  <a:pt x="117" y="63"/>
                  <a:pt x="90" y="63"/>
                </a:cubicBezTo>
                <a:cubicBezTo>
                  <a:pt x="90" y="63"/>
                  <a:pt x="81" y="63"/>
                  <a:pt x="72" y="63"/>
                </a:cubicBezTo>
                <a:cubicBezTo>
                  <a:pt x="72" y="72"/>
                  <a:pt x="54" y="72"/>
                  <a:pt x="45" y="81"/>
                </a:cubicBezTo>
                <a:cubicBezTo>
                  <a:pt x="28" y="90"/>
                  <a:pt x="18" y="90"/>
                  <a:pt x="18" y="90"/>
                </a:cubicBezTo>
                <a:cubicBezTo>
                  <a:pt x="18" y="90"/>
                  <a:pt x="18" y="90"/>
                  <a:pt x="9" y="90"/>
                </a:cubicBezTo>
                <a:close/>
                <a:moveTo>
                  <a:pt x="64" y="18"/>
                </a:moveTo>
                <a:lnTo>
                  <a:pt x="64" y="18"/>
                </a:lnTo>
                <a:lnTo>
                  <a:pt x="64" y="18"/>
                </a:lnTo>
                <a:cubicBezTo>
                  <a:pt x="64" y="18"/>
                  <a:pt x="54" y="18"/>
                  <a:pt x="54" y="27"/>
                </a:cubicBezTo>
                <a:lnTo>
                  <a:pt x="54" y="36"/>
                </a:lnTo>
                <a:cubicBezTo>
                  <a:pt x="54" y="36"/>
                  <a:pt x="64" y="45"/>
                  <a:pt x="72" y="45"/>
                </a:cubicBezTo>
                <a:cubicBezTo>
                  <a:pt x="72" y="36"/>
                  <a:pt x="72" y="36"/>
                  <a:pt x="72" y="36"/>
                </a:cubicBezTo>
                <a:lnTo>
                  <a:pt x="72" y="27"/>
                </a:lnTo>
                <a:cubicBezTo>
                  <a:pt x="72" y="18"/>
                  <a:pt x="72" y="18"/>
                  <a:pt x="64" y="18"/>
                </a:cubicBezTo>
                <a:close/>
                <a:moveTo>
                  <a:pt x="72" y="27"/>
                </a:move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3">
            <a:extLst>
              <a:ext uri="{FF2B5EF4-FFF2-40B4-BE49-F238E27FC236}">
                <a16:creationId xmlns:a16="http://schemas.microsoft.com/office/drawing/2014/main" id="{48743977-00B1-724C-85C2-A68D72F3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277" y="11106150"/>
            <a:ext cx="36836" cy="36836"/>
          </a:xfrm>
          <a:custGeom>
            <a:avLst/>
            <a:gdLst>
              <a:gd name="T0" fmla="*/ 0 w 37"/>
              <a:gd name="T1" fmla="*/ 18 h 37"/>
              <a:gd name="T2" fmla="*/ 0 w 37"/>
              <a:gd name="T3" fmla="*/ 18 h 37"/>
              <a:gd name="T4" fmla="*/ 17 w 37"/>
              <a:gd name="T5" fmla="*/ 0 h 37"/>
              <a:gd name="T6" fmla="*/ 36 w 37"/>
              <a:gd name="T7" fmla="*/ 18 h 37"/>
              <a:gd name="T8" fmla="*/ 17 w 37"/>
              <a:gd name="T9" fmla="*/ 36 h 37"/>
              <a:gd name="T10" fmla="*/ 0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36"/>
                  <a:pt x="17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4">
            <a:extLst>
              <a:ext uri="{FF2B5EF4-FFF2-40B4-BE49-F238E27FC236}">
                <a16:creationId xmlns:a16="http://schemas.microsoft.com/office/drawing/2014/main" id="{3A79B086-7711-0E48-B7DD-241D3F24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2432" y="11041687"/>
            <a:ext cx="161157" cy="46045"/>
          </a:xfrm>
          <a:custGeom>
            <a:avLst/>
            <a:gdLst>
              <a:gd name="T0" fmla="*/ 135 w 153"/>
              <a:gd name="T1" fmla="*/ 45 h 46"/>
              <a:gd name="T2" fmla="*/ 135 w 153"/>
              <a:gd name="T3" fmla="*/ 45 h 46"/>
              <a:gd name="T4" fmla="*/ 125 w 153"/>
              <a:gd name="T5" fmla="*/ 45 h 46"/>
              <a:gd name="T6" fmla="*/ 72 w 153"/>
              <a:gd name="T7" fmla="*/ 36 h 46"/>
              <a:gd name="T8" fmla="*/ 17 w 153"/>
              <a:gd name="T9" fmla="*/ 36 h 46"/>
              <a:gd name="T10" fmla="*/ 0 w 153"/>
              <a:gd name="T11" fmla="*/ 18 h 46"/>
              <a:gd name="T12" fmla="*/ 17 w 153"/>
              <a:gd name="T13" fmla="*/ 0 h 46"/>
              <a:gd name="T14" fmla="*/ 72 w 153"/>
              <a:gd name="T15" fmla="*/ 0 h 46"/>
              <a:gd name="T16" fmla="*/ 135 w 153"/>
              <a:gd name="T17" fmla="*/ 18 h 46"/>
              <a:gd name="T18" fmla="*/ 152 w 153"/>
              <a:gd name="T19" fmla="*/ 36 h 46"/>
              <a:gd name="T20" fmla="*/ 135 w 153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" h="46">
                <a:moveTo>
                  <a:pt x="135" y="45"/>
                </a:moveTo>
                <a:lnTo>
                  <a:pt x="135" y="45"/>
                </a:lnTo>
                <a:cubicBezTo>
                  <a:pt x="135" y="45"/>
                  <a:pt x="135" y="45"/>
                  <a:pt x="125" y="45"/>
                </a:cubicBezTo>
                <a:cubicBezTo>
                  <a:pt x="108" y="36"/>
                  <a:pt x="89" y="36"/>
                  <a:pt x="72" y="36"/>
                </a:cubicBezTo>
                <a:cubicBezTo>
                  <a:pt x="53" y="36"/>
                  <a:pt x="2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7" y="0"/>
                  <a:pt x="63" y="0"/>
                  <a:pt x="72" y="0"/>
                </a:cubicBezTo>
                <a:cubicBezTo>
                  <a:pt x="99" y="0"/>
                  <a:pt x="116" y="9"/>
                  <a:pt x="135" y="18"/>
                </a:cubicBezTo>
                <a:cubicBezTo>
                  <a:pt x="144" y="18"/>
                  <a:pt x="152" y="27"/>
                  <a:pt x="152" y="36"/>
                </a:cubicBezTo>
                <a:cubicBezTo>
                  <a:pt x="144" y="45"/>
                  <a:pt x="144" y="45"/>
                  <a:pt x="13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5">
            <a:extLst>
              <a:ext uri="{FF2B5EF4-FFF2-40B4-BE49-F238E27FC236}">
                <a16:creationId xmlns:a16="http://schemas.microsoft.com/office/drawing/2014/main" id="{1FB2B02E-C2AB-3645-9FC0-DFB194A1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532" y="7965030"/>
            <a:ext cx="557138" cy="557141"/>
          </a:xfrm>
          <a:custGeom>
            <a:avLst/>
            <a:gdLst>
              <a:gd name="T0" fmla="*/ 270 w 532"/>
              <a:gd name="T1" fmla="*/ 531 h 532"/>
              <a:gd name="T2" fmla="*/ 270 w 532"/>
              <a:gd name="T3" fmla="*/ 531 h 532"/>
              <a:gd name="T4" fmla="*/ 81 w 532"/>
              <a:gd name="T5" fmla="*/ 450 h 532"/>
              <a:gd name="T6" fmla="*/ 0 w 532"/>
              <a:gd name="T7" fmla="*/ 261 h 532"/>
              <a:gd name="T8" fmla="*/ 81 w 532"/>
              <a:gd name="T9" fmla="*/ 72 h 532"/>
              <a:gd name="T10" fmla="*/ 270 w 532"/>
              <a:gd name="T11" fmla="*/ 0 h 532"/>
              <a:gd name="T12" fmla="*/ 459 w 532"/>
              <a:gd name="T13" fmla="*/ 72 h 532"/>
              <a:gd name="T14" fmla="*/ 531 w 532"/>
              <a:gd name="T15" fmla="*/ 261 h 532"/>
              <a:gd name="T16" fmla="*/ 459 w 532"/>
              <a:gd name="T17" fmla="*/ 450 h 532"/>
              <a:gd name="T18" fmla="*/ 270 w 532"/>
              <a:gd name="T19" fmla="*/ 531 h 532"/>
              <a:gd name="T20" fmla="*/ 270 w 532"/>
              <a:gd name="T21" fmla="*/ 27 h 532"/>
              <a:gd name="T22" fmla="*/ 270 w 532"/>
              <a:gd name="T23" fmla="*/ 27 h 532"/>
              <a:gd name="T24" fmla="*/ 36 w 532"/>
              <a:gd name="T25" fmla="*/ 261 h 532"/>
              <a:gd name="T26" fmla="*/ 270 w 532"/>
              <a:gd name="T27" fmla="*/ 495 h 532"/>
              <a:gd name="T28" fmla="*/ 504 w 532"/>
              <a:gd name="T29" fmla="*/ 261 h 532"/>
              <a:gd name="T30" fmla="*/ 270 w 532"/>
              <a:gd name="T31" fmla="*/ 2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2" h="532">
                <a:moveTo>
                  <a:pt x="270" y="531"/>
                </a:moveTo>
                <a:lnTo>
                  <a:pt x="270" y="531"/>
                </a:lnTo>
                <a:cubicBezTo>
                  <a:pt x="198" y="531"/>
                  <a:pt x="126" y="504"/>
                  <a:pt x="81" y="450"/>
                </a:cubicBezTo>
                <a:cubicBezTo>
                  <a:pt x="27" y="405"/>
                  <a:pt x="0" y="333"/>
                  <a:pt x="0" y="261"/>
                </a:cubicBezTo>
                <a:cubicBezTo>
                  <a:pt x="0" y="189"/>
                  <a:pt x="27" y="126"/>
                  <a:pt x="81" y="72"/>
                </a:cubicBezTo>
                <a:cubicBezTo>
                  <a:pt x="126" y="27"/>
                  <a:pt x="198" y="0"/>
                  <a:pt x="270" y="0"/>
                </a:cubicBezTo>
                <a:cubicBezTo>
                  <a:pt x="342" y="0"/>
                  <a:pt x="405" y="27"/>
                  <a:pt x="459" y="72"/>
                </a:cubicBezTo>
                <a:cubicBezTo>
                  <a:pt x="504" y="126"/>
                  <a:pt x="531" y="189"/>
                  <a:pt x="531" y="261"/>
                </a:cubicBezTo>
                <a:cubicBezTo>
                  <a:pt x="531" y="333"/>
                  <a:pt x="504" y="405"/>
                  <a:pt x="459" y="450"/>
                </a:cubicBezTo>
                <a:cubicBezTo>
                  <a:pt x="405" y="504"/>
                  <a:pt x="342" y="531"/>
                  <a:pt x="270" y="531"/>
                </a:cubicBezTo>
                <a:close/>
                <a:moveTo>
                  <a:pt x="270" y="27"/>
                </a:moveTo>
                <a:lnTo>
                  <a:pt x="270" y="27"/>
                </a:lnTo>
                <a:cubicBezTo>
                  <a:pt x="135" y="27"/>
                  <a:pt x="36" y="135"/>
                  <a:pt x="36" y="261"/>
                </a:cubicBezTo>
                <a:cubicBezTo>
                  <a:pt x="36" y="396"/>
                  <a:pt x="135" y="495"/>
                  <a:pt x="270" y="495"/>
                </a:cubicBezTo>
                <a:cubicBezTo>
                  <a:pt x="396" y="495"/>
                  <a:pt x="504" y="396"/>
                  <a:pt x="504" y="261"/>
                </a:cubicBezTo>
                <a:cubicBezTo>
                  <a:pt x="504" y="135"/>
                  <a:pt x="396" y="27"/>
                  <a:pt x="270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6">
            <a:extLst>
              <a:ext uri="{FF2B5EF4-FFF2-40B4-BE49-F238E27FC236}">
                <a16:creationId xmlns:a16="http://schemas.microsoft.com/office/drawing/2014/main" id="{C39660F6-07A5-7B4E-88B1-1B383FBD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95" y="8029492"/>
            <a:ext cx="423610" cy="423610"/>
          </a:xfrm>
          <a:custGeom>
            <a:avLst/>
            <a:gdLst>
              <a:gd name="T0" fmla="*/ 207 w 406"/>
              <a:gd name="T1" fmla="*/ 405 h 406"/>
              <a:gd name="T2" fmla="*/ 207 w 406"/>
              <a:gd name="T3" fmla="*/ 405 h 406"/>
              <a:gd name="T4" fmla="*/ 0 w 406"/>
              <a:gd name="T5" fmla="*/ 198 h 406"/>
              <a:gd name="T6" fmla="*/ 207 w 406"/>
              <a:gd name="T7" fmla="*/ 0 h 406"/>
              <a:gd name="T8" fmla="*/ 405 w 406"/>
              <a:gd name="T9" fmla="*/ 198 h 406"/>
              <a:gd name="T10" fmla="*/ 207 w 406"/>
              <a:gd name="T11" fmla="*/ 405 h 406"/>
              <a:gd name="T12" fmla="*/ 207 w 406"/>
              <a:gd name="T13" fmla="*/ 27 h 406"/>
              <a:gd name="T14" fmla="*/ 207 w 406"/>
              <a:gd name="T15" fmla="*/ 27 h 406"/>
              <a:gd name="T16" fmla="*/ 36 w 406"/>
              <a:gd name="T17" fmla="*/ 198 h 406"/>
              <a:gd name="T18" fmla="*/ 207 w 406"/>
              <a:gd name="T19" fmla="*/ 369 h 406"/>
              <a:gd name="T20" fmla="*/ 378 w 406"/>
              <a:gd name="T21" fmla="*/ 198 h 406"/>
              <a:gd name="T22" fmla="*/ 207 w 406"/>
              <a:gd name="T23" fmla="*/ 2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6" h="406">
                <a:moveTo>
                  <a:pt x="207" y="405"/>
                </a:moveTo>
                <a:lnTo>
                  <a:pt x="207" y="405"/>
                </a:lnTo>
                <a:cubicBezTo>
                  <a:pt x="90" y="405"/>
                  <a:pt x="0" y="315"/>
                  <a:pt x="0" y="198"/>
                </a:cubicBezTo>
                <a:cubicBezTo>
                  <a:pt x="0" y="90"/>
                  <a:pt x="90" y="0"/>
                  <a:pt x="207" y="0"/>
                </a:cubicBezTo>
                <a:cubicBezTo>
                  <a:pt x="315" y="0"/>
                  <a:pt x="405" y="90"/>
                  <a:pt x="405" y="198"/>
                </a:cubicBezTo>
                <a:cubicBezTo>
                  <a:pt x="405" y="315"/>
                  <a:pt x="315" y="405"/>
                  <a:pt x="207" y="405"/>
                </a:cubicBezTo>
                <a:close/>
                <a:moveTo>
                  <a:pt x="207" y="27"/>
                </a:moveTo>
                <a:lnTo>
                  <a:pt x="207" y="27"/>
                </a:lnTo>
                <a:cubicBezTo>
                  <a:pt x="108" y="27"/>
                  <a:pt x="36" y="108"/>
                  <a:pt x="36" y="198"/>
                </a:cubicBezTo>
                <a:cubicBezTo>
                  <a:pt x="36" y="297"/>
                  <a:pt x="108" y="369"/>
                  <a:pt x="207" y="369"/>
                </a:cubicBezTo>
                <a:cubicBezTo>
                  <a:pt x="297" y="369"/>
                  <a:pt x="378" y="297"/>
                  <a:pt x="378" y="198"/>
                </a:cubicBezTo>
                <a:cubicBezTo>
                  <a:pt x="378" y="108"/>
                  <a:pt x="297" y="27"/>
                  <a:pt x="20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7">
            <a:extLst>
              <a:ext uri="{FF2B5EF4-FFF2-40B4-BE49-F238E27FC236}">
                <a16:creationId xmlns:a16="http://schemas.microsoft.com/office/drawing/2014/main" id="{2798CBD0-1D3E-5E4A-BF92-0AB25760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40" y="8130790"/>
            <a:ext cx="133531" cy="207202"/>
          </a:xfrm>
          <a:custGeom>
            <a:avLst/>
            <a:gdLst>
              <a:gd name="T0" fmla="*/ 54 w 127"/>
              <a:gd name="T1" fmla="*/ 198 h 199"/>
              <a:gd name="T2" fmla="*/ 54 w 127"/>
              <a:gd name="T3" fmla="*/ 198 h 199"/>
              <a:gd name="T4" fmla="*/ 9 w 127"/>
              <a:gd name="T5" fmla="*/ 189 h 199"/>
              <a:gd name="T6" fmla="*/ 0 w 127"/>
              <a:gd name="T7" fmla="*/ 171 h 199"/>
              <a:gd name="T8" fmla="*/ 18 w 127"/>
              <a:gd name="T9" fmla="*/ 162 h 199"/>
              <a:gd name="T10" fmla="*/ 81 w 127"/>
              <a:gd name="T11" fmla="*/ 162 h 199"/>
              <a:gd name="T12" fmla="*/ 99 w 127"/>
              <a:gd name="T13" fmla="*/ 144 h 199"/>
              <a:gd name="T14" fmla="*/ 54 w 127"/>
              <a:gd name="T15" fmla="*/ 108 h 199"/>
              <a:gd name="T16" fmla="*/ 18 w 127"/>
              <a:gd name="T17" fmla="*/ 90 h 199"/>
              <a:gd name="T18" fmla="*/ 0 w 127"/>
              <a:gd name="T19" fmla="*/ 54 h 199"/>
              <a:gd name="T20" fmla="*/ 27 w 127"/>
              <a:gd name="T21" fmla="*/ 9 h 199"/>
              <a:gd name="T22" fmla="*/ 117 w 127"/>
              <a:gd name="T23" fmla="*/ 9 h 199"/>
              <a:gd name="T24" fmla="*/ 117 w 127"/>
              <a:gd name="T25" fmla="*/ 27 h 199"/>
              <a:gd name="T26" fmla="*/ 99 w 127"/>
              <a:gd name="T27" fmla="*/ 36 h 199"/>
              <a:gd name="T28" fmla="*/ 36 w 127"/>
              <a:gd name="T29" fmla="*/ 36 h 199"/>
              <a:gd name="T30" fmla="*/ 27 w 127"/>
              <a:gd name="T31" fmla="*/ 54 h 199"/>
              <a:gd name="T32" fmla="*/ 63 w 127"/>
              <a:gd name="T33" fmla="*/ 90 h 199"/>
              <a:gd name="T34" fmla="*/ 99 w 127"/>
              <a:gd name="T35" fmla="*/ 108 h 199"/>
              <a:gd name="T36" fmla="*/ 117 w 127"/>
              <a:gd name="T37" fmla="*/ 144 h 199"/>
              <a:gd name="T38" fmla="*/ 99 w 127"/>
              <a:gd name="T39" fmla="*/ 189 h 199"/>
              <a:gd name="T40" fmla="*/ 54 w 127"/>
              <a:gd name="T4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99">
                <a:moveTo>
                  <a:pt x="54" y="198"/>
                </a:moveTo>
                <a:lnTo>
                  <a:pt x="54" y="198"/>
                </a:lnTo>
                <a:cubicBezTo>
                  <a:pt x="45" y="198"/>
                  <a:pt x="27" y="198"/>
                  <a:pt x="9" y="189"/>
                </a:cubicBezTo>
                <a:cubicBezTo>
                  <a:pt x="0" y="189"/>
                  <a:pt x="0" y="180"/>
                  <a:pt x="0" y="171"/>
                </a:cubicBezTo>
                <a:cubicBezTo>
                  <a:pt x="0" y="162"/>
                  <a:pt x="9" y="162"/>
                  <a:pt x="18" y="162"/>
                </a:cubicBezTo>
                <a:cubicBezTo>
                  <a:pt x="45" y="180"/>
                  <a:pt x="72" y="180"/>
                  <a:pt x="81" y="162"/>
                </a:cubicBezTo>
                <a:cubicBezTo>
                  <a:pt x="90" y="162"/>
                  <a:pt x="99" y="153"/>
                  <a:pt x="99" y="144"/>
                </a:cubicBezTo>
                <a:cubicBezTo>
                  <a:pt x="99" y="135"/>
                  <a:pt x="72" y="117"/>
                  <a:pt x="54" y="108"/>
                </a:cubicBezTo>
                <a:cubicBezTo>
                  <a:pt x="45" y="108"/>
                  <a:pt x="27" y="99"/>
                  <a:pt x="18" y="90"/>
                </a:cubicBezTo>
                <a:cubicBezTo>
                  <a:pt x="9" y="81"/>
                  <a:pt x="0" y="72"/>
                  <a:pt x="0" y="54"/>
                </a:cubicBezTo>
                <a:cubicBezTo>
                  <a:pt x="0" y="36"/>
                  <a:pt x="9" y="27"/>
                  <a:pt x="27" y="9"/>
                </a:cubicBezTo>
                <a:cubicBezTo>
                  <a:pt x="45" y="0"/>
                  <a:pt x="81" y="0"/>
                  <a:pt x="117" y="9"/>
                </a:cubicBezTo>
                <a:cubicBezTo>
                  <a:pt x="117" y="18"/>
                  <a:pt x="126" y="18"/>
                  <a:pt x="117" y="27"/>
                </a:cubicBezTo>
                <a:cubicBezTo>
                  <a:pt x="117" y="36"/>
                  <a:pt x="108" y="36"/>
                  <a:pt x="99" y="36"/>
                </a:cubicBezTo>
                <a:cubicBezTo>
                  <a:pt x="81" y="27"/>
                  <a:pt x="54" y="27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72"/>
                  <a:pt x="45" y="81"/>
                  <a:pt x="63" y="90"/>
                </a:cubicBezTo>
                <a:cubicBezTo>
                  <a:pt x="81" y="99"/>
                  <a:pt x="90" y="99"/>
                  <a:pt x="99" y="108"/>
                </a:cubicBezTo>
                <a:cubicBezTo>
                  <a:pt x="117" y="117"/>
                  <a:pt x="117" y="126"/>
                  <a:pt x="117" y="144"/>
                </a:cubicBezTo>
                <a:cubicBezTo>
                  <a:pt x="117" y="162"/>
                  <a:pt x="117" y="180"/>
                  <a:pt x="99" y="189"/>
                </a:cubicBezTo>
                <a:cubicBezTo>
                  <a:pt x="90" y="198"/>
                  <a:pt x="72" y="198"/>
                  <a:pt x="54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8">
            <a:extLst>
              <a:ext uri="{FF2B5EF4-FFF2-40B4-BE49-F238E27FC236}">
                <a16:creationId xmlns:a16="http://schemas.microsoft.com/office/drawing/2014/main" id="{A9A1A7B6-56D2-1E47-BAD5-F926EA3B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985" y="8084746"/>
            <a:ext cx="27627" cy="46045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79">
            <a:extLst>
              <a:ext uri="{FF2B5EF4-FFF2-40B4-BE49-F238E27FC236}">
                <a16:creationId xmlns:a16="http://schemas.microsoft.com/office/drawing/2014/main" id="{0965BC2F-7327-EE48-B29C-3079BF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985" y="8347201"/>
            <a:ext cx="27627" cy="36836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0">
            <a:extLst>
              <a:ext uri="{FF2B5EF4-FFF2-40B4-BE49-F238E27FC236}">
                <a16:creationId xmlns:a16="http://schemas.microsoft.com/office/drawing/2014/main" id="{204C0652-0260-ED49-AFDA-A4954769E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622" y="8057119"/>
            <a:ext cx="451237" cy="547932"/>
          </a:xfrm>
          <a:custGeom>
            <a:avLst/>
            <a:gdLst>
              <a:gd name="T0" fmla="*/ 216 w 433"/>
              <a:gd name="T1" fmla="*/ 522 h 523"/>
              <a:gd name="T2" fmla="*/ 216 w 433"/>
              <a:gd name="T3" fmla="*/ 522 h 523"/>
              <a:gd name="T4" fmla="*/ 0 w 433"/>
              <a:gd name="T5" fmla="*/ 306 h 523"/>
              <a:gd name="T6" fmla="*/ 27 w 433"/>
              <a:gd name="T7" fmla="*/ 171 h 523"/>
              <a:gd name="T8" fmla="*/ 99 w 433"/>
              <a:gd name="T9" fmla="*/ 27 h 523"/>
              <a:gd name="T10" fmla="*/ 117 w 433"/>
              <a:gd name="T11" fmla="*/ 9 h 523"/>
              <a:gd name="T12" fmla="*/ 135 w 433"/>
              <a:gd name="T13" fmla="*/ 9 h 523"/>
              <a:gd name="T14" fmla="*/ 135 w 433"/>
              <a:gd name="T15" fmla="*/ 27 h 523"/>
              <a:gd name="T16" fmla="*/ 126 w 433"/>
              <a:gd name="T17" fmla="*/ 45 h 523"/>
              <a:gd name="T18" fmla="*/ 54 w 433"/>
              <a:gd name="T19" fmla="*/ 180 h 523"/>
              <a:gd name="T20" fmla="*/ 27 w 433"/>
              <a:gd name="T21" fmla="*/ 306 h 523"/>
              <a:gd name="T22" fmla="*/ 216 w 433"/>
              <a:gd name="T23" fmla="*/ 495 h 523"/>
              <a:gd name="T24" fmla="*/ 396 w 433"/>
              <a:gd name="T25" fmla="*/ 306 h 523"/>
              <a:gd name="T26" fmla="*/ 369 w 433"/>
              <a:gd name="T27" fmla="*/ 180 h 523"/>
              <a:gd name="T28" fmla="*/ 306 w 433"/>
              <a:gd name="T29" fmla="*/ 45 h 523"/>
              <a:gd name="T30" fmla="*/ 288 w 433"/>
              <a:gd name="T31" fmla="*/ 27 h 523"/>
              <a:gd name="T32" fmla="*/ 288 w 433"/>
              <a:gd name="T33" fmla="*/ 9 h 523"/>
              <a:gd name="T34" fmla="*/ 315 w 433"/>
              <a:gd name="T35" fmla="*/ 9 h 523"/>
              <a:gd name="T36" fmla="*/ 333 w 433"/>
              <a:gd name="T37" fmla="*/ 27 h 523"/>
              <a:gd name="T38" fmla="*/ 405 w 433"/>
              <a:gd name="T39" fmla="*/ 171 h 523"/>
              <a:gd name="T40" fmla="*/ 432 w 433"/>
              <a:gd name="T41" fmla="*/ 306 h 523"/>
              <a:gd name="T42" fmla="*/ 216 w 433"/>
              <a:gd name="T43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523">
                <a:moveTo>
                  <a:pt x="216" y="522"/>
                </a:moveTo>
                <a:lnTo>
                  <a:pt x="216" y="522"/>
                </a:lnTo>
                <a:cubicBezTo>
                  <a:pt x="99" y="522"/>
                  <a:pt x="0" y="432"/>
                  <a:pt x="0" y="306"/>
                </a:cubicBezTo>
                <a:cubicBezTo>
                  <a:pt x="0" y="270"/>
                  <a:pt x="9" y="216"/>
                  <a:pt x="27" y="171"/>
                </a:cubicBezTo>
                <a:cubicBezTo>
                  <a:pt x="45" y="117"/>
                  <a:pt x="72" y="63"/>
                  <a:pt x="99" y="27"/>
                </a:cubicBezTo>
                <a:cubicBezTo>
                  <a:pt x="99" y="18"/>
                  <a:pt x="108" y="18"/>
                  <a:pt x="117" y="9"/>
                </a:cubicBezTo>
                <a:cubicBezTo>
                  <a:pt x="117" y="0"/>
                  <a:pt x="126" y="0"/>
                  <a:pt x="135" y="9"/>
                </a:cubicBezTo>
                <a:cubicBezTo>
                  <a:pt x="144" y="9"/>
                  <a:pt x="144" y="27"/>
                  <a:pt x="135" y="27"/>
                </a:cubicBezTo>
                <a:cubicBezTo>
                  <a:pt x="135" y="36"/>
                  <a:pt x="126" y="45"/>
                  <a:pt x="126" y="45"/>
                </a:cubicBezTo>
                <a:cubicBezTo>
                  <a:pt x="99" y="81"/>
                  <a:pt x="72" y="126"/>
                  <a:pt x="54" y="180"/>
                </a:cubicBezTo>
                <a:cubicBezTo>
                  <a:pt x="36" y="225"/>
                  <a:pt x="27" y="270"/>
                  <a:pt x="27" y="306"/>
                </a:cubicBezTo>
                <a:cubicBezTo>
                  <a:pt x="27" y="414"/>
                  <a:pt x="117" y="495"/>
                  <a:pt x="216" y="495"/>
                </a:cubicBezTo>
                <a:cubicBezTo>
                  <a:pt x="315" y="495"/>
                  <a:pt x="396" y="414"/>
                  <a:pt x="396" y="306"/>
                </a:cubicBezTo>
                <a:cubicBezTo>
                  <a:pt x="396" y="270"/>
                  <a:pt x="387" y="225"/>
                  <a:pt x="369" y="180"/>
                </a:cubicBezTo>
                <a:cubicBezTo>
                  <a:pt x="351" y="126"/>
                  <a:pt x="333" y="81"/>
                  <a:pt x="306" y="45"/>
                </a:cubicBezTo>
                <a:cubicBezTo>
                  <a:pt x="297" y="45"/>
                  <a:pt x="297" y="36"/>
                  <a:pt x="288" y="27"/>
                </a:cubicBezTo>
                <a:cubicBezTo>
                  <a:pt x="288" y="27"/>
                  <a:pt x="288" y="18"/>
                  <a:pt x="288" y="9"/>
                </a:cubicBezTo>
                <a:cubicBezTo>
                  <a:pt x="297" y="0"/>
                  <a:pt x="306" y="0"/>
                  <a:pt x="315" y="9"/>
                </a:cubicBezTo>
                <a:cubicBezTo>
                  <a:pt x="324" y="18"/>
                  <a:pt x="324" y="18"/>
                  <a:pt x="333" y="27"/>
                </a:cubicBezTo>
                <a:cubicBezTo>
                  <a:pt x="360" y="63"/>
                  <a:pt x="387" y="117"/>
                  <a:pt x="405" y="171"/>
                </a:cubicBezTo>
                <a:cubicBezTo>
                  <a:pt x="423" y="216"/>
                  <a:pt x="432" y="270"/>
                  <a:pt x="432" y="306"/>
                </a:cubicBezTo>
                <a:cubicBezTo>
                  <a:pt x="432" y="432"/>
                  <a:pt x="333" y="522"/>
                  <a:pt x="216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1">
            <a:extLst>
              <a:ext uri="{FF2B5EF4-FFF2-40B4-BE49-F238E27FC236}">
                <a16:creationId xmlns:a16="http://schemas.microsoft.com/office/drawing/2014/main" id="{006B19ED-2FF3-3F44-9040-99E7731E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7502" y="7868338"/>
            <a:ext cx="280873" cy="142737"/>
          </a:xfrm>
          <a:custGeom>
            <a:avLst/>
            <a:gdLst>
              <a:gd name="T0" fmla="*/ 216 w 271"/>
              <a:gd name="T1" fmla="*/ 135 h 136"/>
              <a:gd name="T2" fmla="*/ 216 w 271"/>
              <a:gd name="T3" fmla="*/ 135 h 136"/>
              <a:gd name="T4" fmla="*/ 207 w 271"/>
              <a:gd name="T5" fmla="*/ 135 h 136"/>
              <a:gd name="T6" fmla="*/ 198 w 271"/>
              <a:gd name="T7" fmla="*/ 108 h 136"/>
              <a:gd name="T8" fmla="*/ 234 w 271"/>
              <a:gd name="T9" fmla="*/ 45 h 136"/>
              <a:gd name="T10" fmla="*/ 234 w 271"/>
              <a:gd name="T11" fmla="*/ 36 h 136"/>
              <a:gd name="T12" fmla="*/ 225 w 271"/>
              <a:gd name="T13" fmla="*/ 36 h 136"/>
              <a:gd name="T14" fmla="*/ 45 w 271"/>
              <a:gd name="T15" fmla="*/ 36 h 136"/>
              <a:gd name="T16" fmla="*/ 36 w 271"/>
              <a:gd name="T17" fmla="*/ 36 h 136"/>
              <a:gd name="T18" fmla="*/ 36 w 271"/>
              <a:gd name="T19" fmla="*/ 45 h 136"/>
              <a:gd name="T20" fmla="*/ 63 w 271"/>
              <a:gd name="T21" fmla="*/ 108 h 136"/>
              <a:gd name="T22" fmla="*/ 63 w 271"/>
              <a:gd name="T23" fmla="*/ 135 h 136"/>
              <a:gd name="T24" fmla="*/ 36 w 271"/>
              <a:gd name="T25" fmla="*/ 126 h 136"/>
              <a:gd name="T26" fmla="*/ 9 w 271"/>
              <a:gd name="T27" fmla="*/ 63 h 136"/>
              <a:gd name="T28" fmla="*/ 9 w 271"/>
              <a:gd name="T29" fmla="*/ 18 h 136"/>
              <a:gd name="T30" fmla="*/ 45 w 271"/>
              <a:gd name="T31" fmla="*/ 0 h 136"/>
              <a:gd name="T32" fmla="*/ 225 w 271"/>
              <a:gd name="T33" fmla="*/ 0 h 136"/>
              <a:gd name="T34" fmla="*/ 261 w 271"/>
              <a:gd name="T35" fmla="*/ 18 h 136"/>
              <a:gd name="T36" fmla="*/ 261 w 271"/>
              <a:gd name="T37" fmla="*/ 63 h 136"/>
              <a:gd name="T38" fmla="*/ 225 w 271"/>
              <a:gd name="T39" fmla="*/ 126 h 136"/>
              <a:gd name="T40" fmla="*/ 216 w 271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1" h="136">
                <a:moveTo>
                  <a:pt x="216" y="135"/>
                </a:moveTo>
                <a:lnTo>
                  <a:pt x="216" y="135"/>
                </a:lnTo>
                <a:lnTo>
                  <a:pt x="207" y="135"/>
                </a:lnTo>
                <a:cubicBezTo>
                  <a:pt x="198" y="126"/>
                  <a:pt x="198" y="117"/>
                  <a:pt x="198" y="108"/>
                </a:cubicBezTo>
                <a:cubicBezTo>
                  <a:pt x="234" y="45"/>
                  <a:pt x="234" y="45"/>
                  <a:pt x="234" y="45"/>
                </a:cubicBezTo>
                <a:lnTo>
                  <a:pt x="234" y="36"/>
                </a:lnTo>
                <a:cubicBezTo>
                  <a:pt x="225" y="36"/>
                  <a:pt x="225" y="36"/>
                  <a:pt x="22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  <a:cubicBezTo>
                  <a:pt x="63" y="108"/>
                  <a:pt x="63" y="108"/>
                  <a:pt x="63" y="108"/>
                </a:cubicBezTo>
                <a:cubicBezTo>
                  <a:pt x="72" y="117"/>
                  <a:pt x="63" y="126"/>
                  <a:pt x="63" y="135"/>
                </a:cubicBezTo>
                <a:cubicBezTo>
                  <a:pt x="54" y="135"/>
                  <a:pt x="45" y="135"/>
                  <a:pt x="36" y="126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45"/>
                  <a:pt x="0" y="36"/>
                  <a:pt x="9" y="18"/>
                </a:cubicBezTo>
                <a:cubicBezTo>
                  <a:pt x="18" y="9"/>
                  <a:pt x="27" y="0"/>
                  <a:pt x="45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52" y="9"/>
                  <a:pt x="261" y="18"/>
                </a:cubicBezTo>
                <a:cubicBezTo>
                  <a:pt x="261" y="36"/>
                  <a:pt x="270" y="45"/>
                  <a:pt x="261" y="63"/>
                </a:cubicBezTo>
                <a:cubicBezTo>
                  <a:pt x="225" y="126"/>
                  <a:pt x="225" y="126"/>
                  <a:pt x="225" y="126"/>
                </a:cubicBezTo>
                <a:cubicBezTo>
                  <a:pt x="225" y="135"/>
                  <a:pt x="216" y="135"/>
                  <a:pt x="216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2">
            <a:extLst>
              <a:ext uri="{FF2B5EF4-FFF2-40B4-BE49-F238E27FC236}">
                <a16:creationId xmlns:a16="http://schemas.microsoft.com/office/drawing/2014/main" id="{A7E9BF68-3907-EB44-843E-004AD856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755" y="8029492"/>
            <a:ext cx="170366" cy="27627"/>
          </a:xfrm>
          <a:custGeom>
            <a:avLst/>
            <a:gdLst>
              <a:gd name="T0" fmla="*/ 144 w 163"/>
              <a:gd name="T1" fmla="*/ 27 h 28"/>
              <a:gd name="T2" fmla="*/ 144 w 163"/>
              <a:gd name="T3" fmla="*/ 27 h 28"/>
              <a:gd name="T4" fmla="*/ 9 w 163"/>
              <a:gd name="T5" fmla="*/ 27 h 28"/>
              <a:gd name="T6" fmla="*/ 0 w 163"/>
              <a:gd name="T7" fmla="*/ 18 h 28"/>
              <a:gd name="T8" fmla="*/ 9 w 163"/>
              <a:gd name="T9" fmla="*/ 0 h 28"/>
              <a:gd name="T10" fmla="*/ 144 w 163"/>
              <a:gd name="T11" fmla="*/ 0 h 28"/>
              <a:gd name="T12" fmla="*/ 162 w 163"/>
              <a:gd name="T13" fmla="*/ 18 h 28"/>
              <a:gd name="T14" fmla="*/ 144 w 1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8">
                <a:moveTo>
                  <a:pt x="144" y="27"/>
                </a:moveTo>
                <a:lnTo>
                  <a:pt x="14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27"/>
                  <a:pt x="14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3">
            <a:extLst>
              <a:ext uri="{FF2B5EF4-FFF2-40B4-BE49-F238E27FC236}">
                <a16:creationId xmlns:a16="http://schemas.microsoft.com/office/drawing/2014/main" id="{F69AD186-F0FF-5041-8BD9-6A71F310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4988" y="8236694"/>
            <a:ext cx="115110" cy="188781"/>
          </a:xfrm>
          <a:custGeom>
            <a:avLst/>
            <a:gdLst>
              <a:gd name="T0" fmla="*/ 45 w 109"/>
              <a:gd name="T1" fmla="*/ 180 h 181"/>
              <a:gd name="T2" fmla="*/ 45 w 109"/>
              <a:gd name="T3" fmla="*/ 180 h 181"/>
              <a:gd name="T4" fmla="*/ 9 w 109"/>
              <a:gd name="T5" fmla="*/ 171 h 181"/>
              <a:gd name="T6" fmla="*/ 0 w 109"/>
              <a:gd name="T7" fmla="*/ 153 h 181"/>
              <a:gd name="T8" fmla="*/ 18 w 109"/>
              <a:gd name="T9" fmla="*/ 153 h 181"/>
              <a:gd name="T10" fmla="*/ 72 w 109"/>
              <a:gd name="T11" fmla="*/ 153 h 181"/>
              <a:gd name="T12" fmla="*/ 81 w 109"/>
              <a:gd name="T13" fmla="*/ 135 h 181"/>
              <a:gd name="T14" fmla="*/ 45 w 109"/>
              <a:gd name="T15" fmla="*/ 99 h 181"/>
              <a:gd name="T16" fmla="*/ 18 w 109"/>
              <a:gd name="T17" fmla="*/ 81 h 181"/>
              <a:gd name="T18" fmla="*/ 0 w 109"/>
              <a:gd name="T19" fmla="*/ 54 h 181"/>
              <a:gd name="T20" fmla="*/ 18 w 109"/>
              <a:gd name="T21" fmla="*/ 18 h 181"/>
              <a:gd name="T22" fmla="*/ 99 w 109"/>
              <a:gd name="T23" fmla="*/ 18 h 181"/>
              <a:gd name="T24" fmla="*/ 108 w 109"/>
              <a:gd name="T25" fmla="*/ 27 h 181"/>
              <a:gd name="T26" fmla="*/ 90 w 109"/>
              <a:gd name="T27" fmla="*/ 36 h 181"/>
              <a:gd name="T28" fmla="*/ 36 w 109"/>
              <a:gd name="T29" fmla="*/ 36 h 181"/>
              <a:gd name="T30" fmla="*/ 18 w 109"/>
              <a:gd name="T31" fmla="*/ 54 h 181"/>
              <a:gd name="T32" fmla="*/ 54 w 109"/>
              <a:gd name="T33" fmla="*/ 81 h 181"/>
              <a:gd name="T34" fmla="*/ 90 w 109"/>
              <a:gd name="T35" fmla="*/ 99 h 181"/>
              <a:gd name="T36" fmla="*/ 108 w 109"/>
              <a:gd name="T37" fmla="*/ 135 h 181"/>
              <a:gd name="T38" fmla="*/ 81 w 109"/>
              <a:gd name="T39" fmla="*/ 171 h 181"/>
              <a:gd name="T40" fmla="*/ 45 w 109"/>
              <a:gd name="T4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81">
                <a:moveTo>
                  <a:pt x="45" y="180"/>
                </a:moveTo>
                <a:lnTo>
                  <a:pt x="45" y="180"/>
                </a:lnTo>
                <a:cubicBezTo>
                  <a:pt x="36" y="180"/>
                  <a:pt x="18" y="180"/>
                  <a:pt x="9" y="171"/>
                </a:cubicBezTo>
                <a:cubicBezTo>
                  <a:pt x="0" y="171"/>
                  <a:pt x="0" y="162"/>
                  <a:pt x="0" y="153"/>
                </a:cubicBezTo>
                <a:cubicBezTo>
                  <a:pt x="0" y="153"/>
                  <a:pt x="9" y="144"/>
                  <a:pt x="18" y="153"/>
                </a:cubicBezTo>
                <a:cubicBezTo>
                  <a:pt x="36" y="162"/>
                  <a:pt x="63" y="162"/>
                  <a:pt x="72" y="153"/>
                </a:cubicBezTo>
                <a:cubicBezTo>
                  <a:pt x="81" y="144"/>
                  <a:pt x="81" y="144"/>
                  <a:pt x="81" y="135"/>
                </a:cubicBezTo>
                <a:cubicBezTo>
                  <a:pt x="81" y="117"/>
                  <a:pt x="63" y="108"/>
                  <a:pt x="45" y="99"/>
                </a:cubicBezTo>
                <a:cubicBezTo>
                  <a:pt x="36" y="99"/>
                  <a:pt x="27" y="90"/>
                  <a:pt x="18" y="81"/>
                </a:cubicBezTo>
                <a:cubicBezTo>
                  <a:pt x="9" y="81"/>
                  <a:pt x="0" y="63"/>
                  <a:pt x="0" y="54"/>
                </a:cubicBezTo>
                <a:cubicBezTo>
                  <a:pt x="0" y="36"/>
                  <a:pt x="9" y="27"/>
                  <a:pt x="18" y="18"/>
                </a:cubicBezTo>
                <a:cubicBezTo>
                  <a:pt x="36" y="0"/>
                  <a:pt x="72" y="0"/>
                  <a:pt x="99" y="18"/>
                </a:cubicBezTo>
                <a:cubicBezTo>
                  <a:pt x="108" y="18"/>
                  <a:pt x="108" y="27"/>
                  <a:pt x="108" y="27"/>
                </a:cubicBezTo>
                <a:cubicBezTo>
                  <a:pt x="99" y="36"/>
                  <a:pt x="99" y="36"/>
                  <a:pt x="90" y="36"/>
                </a:cubicBezTo>
                <a:cubicBezTo>
                  <a:pt x="72" y="27"/>
                  <a:pt x="45" y="27"/>
                  <a:pt x="36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45" y="72"/>
                  <a:pt x="54" y="81"/>
                </a:cubicBezTo>
                <a:cubicBezTo>
                  <a:pt x="72" y="90"/>
                  <a:pt x="81" y="90"/>
                  <a:pt x="90" y="99"/>
                </a:cubicBezTo>
                <a:cubicBezTo>
                  <a:pt x="99" y="108"/>
                  <a:pt x="108" y="117"/>
                  <a:pt x="108" y="135"/>
                </a:cubicBezTo>
                <a:cubicBezTo>
                  <a:pt x="108" y="144"/>
                  <a:pt x="99" y="162"/>
                  <a:pt x="81" y="171"/>
                </a:cubicBezTo>
                <a:cubicBezTo>
                  <a:pt x="72" y="180"/>
                  <a:pt x="63" y="180"/>
                  <a:pt x="4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4">
            <a:extLst>
              <a:ext uri="{FF2B5EF4-FFF2-40B4-BE49-F238E27FC236}">
                <a16:creationId xmlns:a16="http://schemas.microsoft.com/office/drawing/2014/main" id="{3C7E6E93-A049-A04C-B0AC-F2F96C6B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1033" y="8199859"/>
            <a:ext cx="18418" cy="36836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5">
            <a:extLst>
              <a:ext uri="{FF2B5EF4-FFF2-40B4-BE49-F238E27FC236}">
                <a16:creationId xmlns:a16="http://schemas.microsoft.com/office/drawing/2014/main" id="{197DB8B7-C888-9548-AD9D-4C140D09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1033" y="8425476"/>
            <a:ext cx="18418" cy="46045"/>
          </a:xfrm>
          <a:custGeom>
            <a:avLst/>
            <a:gdLst>
              <a:gd name="T0" fmla="*/ 9 w 19"/>
              <a:gd name="T1" fmla="*/ 45 h 46"/>
              <a:gd name="T2" fmla="*/ 9 w 19"/>
              <a:gd name="T3" fmla="*/ 45 h 46"/>
              <a:gd name="T4" fmla="*/ 0 w 19"/>
              <a:gd name="T5" fmla="*/ 36 h 46"/>
              <a:gd name="T6" fmla="*/ 0 w 19"/>
              <a:gd name="T7" fmla="*/ 18 h 46"/>
              <a:gd name="T8" fmla="*/ 9 w 19"/>
              <a:gd name="T9" fmla="*/ 0 h 46"/>
              <a:gd name="T10" fmla="*/ 18 w 19"/>
              <a:gd name="T11" fmla="*/ 18 h 46"/>
              <a:gd name="T12" fmla="*/ 18 w 19"/>
              <a:gd name="T13" fmla="*/ 36 h 46"/>
              <a:gd name="T14" fmla="*/ 9 w 1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" y="0"/>
                  <a:pt x="18" y="9"/>
                  <a:pt x="18" y="18"/>
                </a:cubicBezTo>
                <a:cubicBezTo>
                  <a:pt x="18" y="36"/>
                  <a:pt x="18" y="36"/>
                  <a:pt x="18" y="36"/>
                </a:cubicBezTo>
                <a:lnTo>
                  <a:pt x="9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CuadroTexto 708">
            <a:extLst>
              <a:ext uri="{FF2B5EF4-FFF2-40B4-BE49-F238E27FC236}">
                <a16:creationId xmlns:a16="http://schemas.microsoft.com/office/drawing/2014/main" id="{B011A535-ED87-9245-817A-F4D1BF7986A9}"/>
              </a:ext>
            </a:extLst>
          </p:cNvPr>
          <p:cNvSpPr txBox="1"/>
          <p:nvPr/>
        </p:nvSpPr>
        <p:spPr>
          <a:xfrm>
            <a:off x="10305136" y="433940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10" name="CuadroTexto 709">
            <a:extLst>
              <a:ext uri="{FF2B5EF4-FFF2-40B4-BE49-F238E27FC236}">
                <a16:creationId xmlns:a16="http://schemas.microsoft.com/office/drawing/2014/main" id="{43D07DB7-FD5E-0C4C-AABF-09A67F4E1809}"/>
              </a:ext>
            </a:extLst>
          </p:cNvPr>
          <p:cNvSpPr txBox="1"/>
          <p:nvPr/>
        </p:nvSpPr>
        <p:spPr>
          <a:xfrm>
            <a:off x="2451398" y="194936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75F12666-4BD0-EB43-A7B6-3754AD22D280}"/>
              </a:ext>
            </a:extLst>
          </p:cNvPr>
          <p:cNvSpPr txBox="1"/>
          <p:nvPr/>
        </p:nvSpPr>
        <p:spPr>
          <a:xfrm>
            <a:off x="18205481" y="4362961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41EFD924-857C-9F4A-A73A-C9E882F32F8F}"/>
              </a:ext>
            </a:extLst>
          </p:cNvPr>
          <p:cNvSpPr/>
          <p:nvPr/>
        </p:nvSpPr>
        <p:spPr>
          <a:xfrm>
            <a:off x="18181638" y="4941024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4CC749F5-15BE-C845-AE9C-326B7EED9FC7}"/>
              </a:ext>
            </a:extLst>
          </p:cNvPr>
          <p:cNvSpPr txBox="1"/>
          <p:nvPr/>
        </p:nvSpPr>
        <p:spPr>
          <a:xfrm>
            <a:off x="19372636" y="7381377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DCD09D77-7065-4B42-928F-2C59F290190F}"/>
              </a:ext>
            </a:extLst>
          </p:cNvPr>
          <p:cNvSpPr/>
          <p:nvPr/>
        </p:nvSpPr>
        <p:spPr>
          <a:xfrm>
            <a:off x="19348794" y="7959440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485FCE3-838F-2246-B3A1-B2903B0E56E7}"/>
              </a:ext>
            </a:extLst>
          </p:cNvPr>
          <p:cNvSpPr txBox="1"/>
          <p:nvPr/>
        </p:nvSpPr>
        <p:spPr>
          <a:xfrm>
            <a:off x="3804923" y="4394382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B16C2764-EA69-A14A-94B1-FDF2561D79E6}"/>
              </a:ext>
            </a:extLst>
          </p:cNvPr>
          <p:cNvSpPr/>
          <p:nvPr/>
        </p:nvSpPr>
        <p:spPr>
          <a:xfrm>
            <a:off x="1780299" y="4972445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C2C271BB-E0D0-3B4B-9D5C-E7C23CCA3001}"/>
              </a:ext>
            </a:extLst>
          </p:cNvPr>
          <p:cNvSpPr txBox="1"/>
          <p:nvPr/>
        </p:nvSpPr>
        <p:spPr>
          <a:xfrm>
            <a:off x="2714109" y="7372902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6D4AE5AE-A44A-2146-9CA0-0D2A007770D7}"/>
              </a:ext>
            </a:extLst>
          </p:cNvPr>
          <p:cNvSpPr/>
          <p:nvPr/>
        </p:nvSpPr>
        <p:spPr>
          <a:xfrm>
            <a:off x="689485" y="7950965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371571EF-8F8F-1440-BD16-8B257E2A2C05}"/>
              </a:ext>
            </a:extLst>
          </p:cNvPr>
          <p:cNvSpPr txBox="1"/>
          <p:nvPr/>
        </p:nvSpPr>
        <p:spPr>
          <a:xfrm>
            <a:off x="18205481" y="10281425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6A982198-EB15-5E41-A45A-02D4AFAB388E}"/>
              </a:ext>
            </a:extLst>
          </p:cNvPr>
          <p:cNvSpPr/>
          <p:nvPr/>
        </p:nvSpPr>
        <p:spPr>
          <a:xfrm>
            <a:off x="18181638" y="10859488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8C4A591F-1BB5-6743-822D-706764CBF0A5}"/>
              </a:ext>
            </a:extLst>
          </p:cNvPr>
          <p:cNvSpPr txBox="1"/>
          <p:nvPr/>
        </p:nvSpPr>
        <p:spPr>
          <a:xfrm>
            <a:off x="3804923" y="10312846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AF0073FD-D732-6C47-A0A9-287D7F79C5F4}"/>
              </a:ext>
            </a:extLst>
          </p:cNvPr>
          <p:cNvSpPr/>
          <p:nvPr/>
        </p:nvSpPr>
        <p:spPr>
          <a:xfrm>
            <a:off x="1780299" y="10890909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adroTexto 556">
            <a:extLst>
              <a:ext uri="{FF2B5EF4-FFF2-40B4-BE49-F238E27FC236}">
                <a16:creationId xmlns:a16="http://schemas.microsoft.com/office/drawing/2014/main" id="{529349CD-21F5-044E-954B-0AE55F0D4D72}"/>
              </a:ext>
            </a:extLst>
          </p:cNvPr>
          <p:cNvSpPr txBox="1"/>
          <p:nvPr/>
        </p:nvSpPr>
        <p:spPr>
          <a:xfrm>
            <a:off x="10305136" y="555860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AB9D330F-0749-EA46-A1C5-DC677286A897}"/>
              </a:ext>
            </a:extLst>
          </p:cNvPr>
          <p:cNvSpPr txBox="1"/>
          <p:nvPr/>
        </p:nvSpPr>
        <p:spPr>
          <a:xfrm>
            <a:off x="2451398" y="207128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3489CC-90A3-E84E-BC9D-F348696C3DBA}"/>
              </a:ext>
            </a:extLst>
          </p:cNvPr>
          <p:cNvGrpSpPr/>
          <p:nvPr/>
        </p:nvGrpSpPr>
        <p:grpSpPr>
          <a:xfrm>
            <a:off x="870475" y="4574090"/>
            <a:ext cx="22114187" cy="8586050"/>
            <a:chOff x="59538" y="4328009"/>
            <a:chExt cx="22114187" cy="8586050"/>
          </a:xfrm>
        </p:grpSpPr>
        <p:sp>
          <p:nvSpPr>
            <p:cNvPr id="56" name="Freeform 1">
              <a:extLst>
                <a:ext uri="{FF2B5EF4-FFF2-40B4-BE49-F238E27FC236}">
                  <a16:creationId xmlns:a16="http://schemas.microsoft.com/office/drawing/2014/main" id="{07DCABCE-C89A-0F42-9A2D-042FBD05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1917" y="5447089"/>
              <a:ext cx="7293320" cy="7288497"/>
            </a:xfrm>
            <a:custGeom>
              <a:avLst/>
              <a:gdLst>
                <a:gd name="T0" fmla="*/ 6665 w 6666"/>
                <a:gd name="T1" fmla="*/ 0 h 6665"/>
                <a:gd name="T2" fmla="*/ 0 w 6666"/>
                <a:gd name="T3" fmla="*/ 0 h 6665"/>
                <a:gd name="T4" fmla="*/ 0 w 6666"/>
                <a:gd name="T5" fmla="*/ 6664 h 6665"/>
                <a:gd name="T6" fmla="*/ 6665 w 6666"/>
                <a:gd name="T7" fmla="*/ 6664 h 6665"/>
                <a:gd name="T8" fmla="*/ 6665 w 6666"/>
                <a:gd name="T9" fmla="*/ 0 h 6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6" h="6665">
                  <a:moveTo>
                    <a:pt x="6665" y="0"/>
                  </a:moveTo>
                  <a:lnTo>
                    <a:pt x="0" y="0"/>
                  </a:lnTo>
                  <a:lnTo>
                    <a:pt x="0" y="6664"/>
                  </a:lnTo>
                  <a:lnTo>
                    <a:pt x="6665" y="6664"/>
                  </a:lnTo>
                  <a:lnTo>
                    <a:pt x="666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47">
              <a:extLst>
                <a:ext uri="{FF2B5EF4-FFF2-40B4-BE49-F238E27FC236}">
                  <a16:creationId xmlns:a16="http://schemas.microsoft.com/office/drawing/2014/main" id="{1CB129AB-BBDF-984F-976F-CCC82DBEF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0432" y="11515208"/>
              <a:ext cx="5431401" cy="1220378"/>
            </a:xfrm>
            <a:custGeom>
              <a:avLst/>
              <a:gdLst>
                <a:gd name="T0" fmla="*/ 4964 w 4965"/>
                <a:gd name="T1" fmla="*/ 1116 h 1117"/>
                <a:gd name="T2" fmla="*/ 0 w 4965"/>
                <a:gd name="T3" fmla="*/ 1116 h 1117"/>
                <a:gd name="T4" fmla="*/ 0 w 4965"/>
                <a:gd name="T5" fmla="*/ 0 h 1117"/>
                <a:gd name="T6" fmla="*/ 4964 w 4965"/>
                <a:gd name="T7" fmla="*/ 0 h 1117"/>
                <a:gd name="T8" fmla="*/ 4964 w 4965"/>
                <a:gd name="T9" fmla="*/ 1116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5" h="1117">
                  <a:moveTo>
                    <a:pt x="4964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4964" y="0"/>
                  </a:lnTo>
                  <a:lnTo>
                    <a:pt x="4964" y="111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48">
              <a:extLst>
                <a:ext uri="{FF2B5EF4-FFF2-40B4-BE49-F238E27FC236}">
                  <a16:creationId xmlns:a16="http://schemas.microsoft.com/office/drawing/2014/main" id="{3460AA9F-4593-4345-8023-94979B0A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270" y="10304480"/>
              <a:ext cx="5431401" cy="1210728"/>
            </a:xfrm>
            <a:custGeom>
              <a:avLst/>
              <a:gdLst>
                <a:gd name="T0" fmla="*/ 4964 w 4965"/>
                <a:gd name="T1" fmla="*/ 1106 h 1107"/>
                <a:gd name="T2" fmla="*/ 0 w 4965"/>
                <a:gd name="T3" fmla="*/ 1106 h 1107"/>
                <a:gd name="T4" fmla="*/ 0 w 4965"/>
                <a:gd name="T5" fmla="*/ 0 h 1107"/>
                <a:gd name="T6" fmla="*/ 4964 w 4965"/>
                <a:gd name="T7" fmla="*/ 0 h 1107"/>
                <a:gd name="T8" fmla="*/ 4964 w 4965"/>
                <a:gd name="T9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5" h="1107">
                  <a:moveTo>
                    <a:pt x="4964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964" y="0"/>
                  </a:lnTo>
                  <a:lnTo>
                    <a:pt x="4964" y="110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49">
              <a:extLst>
                <a:ext uri="{FF2B5EF4-FFF2-40B4-BE49-F238E27FC236}">
                  <a16:creationId xmlns:a16="http://schemas.microsoft.com/office/drawing/2014/main" id="{C4BF147D-BD84-F74B-8496-49FF9B62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5166" y="9084102"/>
              <a:ext cx="5441048" cy="1220378"/>
            </a:xfrm>
            <a:custGeom>
              <a:avLst/>
              <a:gdLst>
                <a:gd name="T0" fmla="*/ 4973 w 4974"/>
                <a:gd name="T1" fmla="*/ 1115 h 1116"/>
                <a:gd name="T2" fmla="*/ 0 w 4974"/>
                <a:gd name="T3" fmla="*/ 1115 h 1116"/>
                <a:gd name="T4" fmla="*/ 0 w 4974"/>
                <a:gd name="T5" fmla="*/ 0 h 1116"/>
                <a:gd name="T6" fmla="*/ 4973 w 4974"/>
                <a:gd name="T7" fmla="*/ 0 h 1116"/>
                <a:gd name="T8" fmla="*/ 4973 w 4974"/>
                <a:gd name="T9" fmla="*/ 1115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4" h="1116">
                  <a:moveTo>
                    <a:pt x="4973" y="1115"/>
                  </a:moveTo>
                  <a:lnTo>
                    <a:pt x="0" y="1115"/>
                  </a:lnTo>
                  <a:lnTo>
                    <a:pt x="0" y="0"/>
                  </a:lnTo>
                  <a:lnTo>
                    <a:pt x="4973" y="0"/>
                  </a:lnTo>
                  <a:lnTo>
                    <a:pt x="4973" y="1115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50">
              <a:extLst>
                <a:ext uri="{FF2B5EF4-FFF2-40B4-BE49-F238E27FC236}">
                  <a16:creationId xmlns:a16="http://schemas.microsoft.com/office/drawing/2014/main" id="{9CFF78F4-DB81-D34A-B6DC-2660699D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3532" y="7878196"/>
              <a:ext cx="5431401" cy="1210731"/>
            </a:xfrm>
            <a:custGeom>
              <a:avLst/>
              <a:gdLst>
                <a:gd name="T0" fmla="*/ 4964 w 4965"/>
                <a:gd name="T1" fmla="*/ 1106 h 1107"/>
                <a:gd name="T2" fmla="*/ 0 w 4965"/>
                <a:gd name="T3" fmla="*/ 1106 h 1107"/>
                <a:gd name="T4" fmla="*/ 0 w 4965"/>
                <a:gd name="T5" fmla="*/ 0 h 1107"/>
                <a:gd name="T6" fmla="*/ 4964 w 4965"/>
                <a:gd name="T7" fmla="*/ 0 h 1107"/>
                <a:gd name="T8" fmla="*/ 4964 w 4965"/>
                <a:gd name="T9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5" h="1107">
                  <a:moveTo>
                    <a:pt x="4964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964" y="0"/>
                  </a:lnTo>
                  <a:lnTo>
                    <a:pt x="4964" y="110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51">
              <a:extLst>
                <a:ext uri="{FF2B5EF4-FFF2-40B4-BE49-F238E27FC236}">
                  <a16:creationId xmlns:a16="http://schemas.microsoft.com/office/drawing/2014/main" id="{0EBAFA1B-90FA-D34A-BCC0-565993328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2254" y="6667468"/>
              <a:ext cx="5441048" cy="1210728"/>
            </a:xfrm>
            <a:custGeom>
              <a:avLst/>
              <a:gdLst>
                <a:gd name="T0" fmla="*/ 4974 w 4975"/>
                <a:gd name="T1" fmla="*/ 1106 h 1107"/>
                <a:gd name="T2" fmla="*/ 0 w 4975"/>
                <a:gd name="T3" fmla="*/ 1106 h 1107"/>
                <a:gd name="T4" fmla="*/ 0 w 4975"/>
                <a:gd name="T5" fmla="*/ 0 h 1107"/>
                <a:gd name="T6" fmla="*/ 4974 w 4975"/>
                <a:gd name="T7" fmla="*/ 0 h 1107"/>
                <a:gd name="T8" fmla="*/ 4974 w 4975"/>
                <a:gd name="T9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5" h="1107">
                  <a:moveTo>
                    <a:pt x="4974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974" y="0"/>
                  </a:lnTo>
                  <a:lnTo>
                    <a:pt x="4974" y="110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52">
              <a:extLst>
                <a:ext uri="{FF2B5EF4-FFF2-40B4-BE49-F238E27FC236}">
                  <a16:creationId xmlns:a16="http://schemas.microsoft.com/office/drawing/2014/main" id="{5E200600-E0F5-FA46-A7C3-540D4BF1F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0619" y="5447089"/>
              <a:ext cx="5431401" cy="1220378"/>
            </a:xfrm>
            <a:custGeom>
              <a:avLst/>
              <a:gdLst>
                <a:gd name="T0" fmla="*/ 4965 w 4966"/>
                <a:gd name="T1" fmla="*/ 1115 h 1116"/>
                <a:gd name="T2" fmla="*/ 0 w 4966"/>
                <a:gd name="T3" fmla="*/ 1115 h 1116"/>
                <a:gd name="T4" fmla="*/ 0 w 4966"/>
                <a:gd name="T5" fmla="*/ 0 h 1116"/>
                <a:gd name="T6" fmla="*/ 4965 w 4966"/>
                <a:gd name="T7" fmla="*/ 0 h 1116"/>
                <a:gd name="T8" fmla="*/ 4965 w 4966"/>
                <a:gd name="T9" fmla="*/ 1115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6" h="1116">
                  <a:moveTo>
                    <a:pt x="4965" y="1115"/>
                  </a:moveTo>
                  <a:lnTo>
                    <a:pt x="0" y="1115"/>
                  </a:lnTo>
                  <a:lnTo>
                    <a:pt x="0" y="0"/>
                  </a:lnTo>
                  <a:lnTo>
                    <a:pt x="4965" y="0"/>
                  </a:lnTo>
                  <a:lnTo>
                    <a:pt x="4965" y="1115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chemeClr val="accent3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53">
              <a:extLst>
                <a:ext uri="{FF2B5EF4-FFF2-40B4-BE49-F238E27FC236}">
                  <a16:creationId xmlns:a16="http://schemas.microsoft.com/office/drawing/2014/main" id="{CC2FD8A4-9C84-F14E-A846-4BB427EC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2243577"/>
              <a:ext cx="2599932" cy="670482"/>
            </a:xfrm>
            <a:custGeom>
              <a:avLst/>
              <a:gdLst>
                <a:gd name="T0" fmla="*/ 2302 w 2375"/>
                <a:gd name="T1" fmla="*/ 9 h 613"/>
                <a:gd name="T2" fmla="*/ 2302 w 2375"/>
                <a:gd name="T3" fmla="*/ 9 h 613"/>
                <a:gd name="T4" fmla="*/ 1169 w 2375"/>
                <a:gd name="T5" fmla="*/ 90 h 613"/>
                <a:gd name="T6" fmla="*/ 72 w 2375"/>
                <a:gd name="T7" fmla="*/ 9 h 613"/>
                <a:gd name="T8" fmla="*/ 0 w 2375"/>
                <a:gd name="T9" fmla="*/ 63 h 613"/>
                <a:gd name="T10" fmla="*/ 0 w 2375"/>
                <a:gd name="T11" fmla="*/ 450 h 613"/>
                <a:gd name="T12" fmla="*/ 9 w 2375"/>
                <a:gd name="T13" fmla="*/ 468 h 613"/>
                <a:gd name="T14" fmla="*/ 54 w 2375"/>
                <a:gd name="T15" fmla="*/ 504 h 613"/>
                <a:gd name="T16" fmla="*/ 1106 w 2375"/>
                <a:gd name="T17" fmla="*/ 612 h 613"/>
                <a:gd name="T18" fmla="*/ 1205 w 2375"/>
                <a:gd name="T19" fmla="*/ 612 h 613"/>
                <a:gd name="T20" fmla="*/ 1286 w 2375"/>
                <a:gd name="T21" fmla="*/ 612 h 613"/>
                <a:gd name="T22" fmla="*/ 2329 w 2375"/>
                <a:gd name="T23" fmla="*/ 504 h 613"/>
                <a:gd name="T24" fmla="*/ 2374 w 2375"/>
                <a:gd name="T25" fmla="*/ 468 h 613"/>
                <a:gd name="T26" fmla="*/ 2374 w 2375"/>
                <a:gd name="T27" fmla="*/ 450 h 613"/>
                <a:gd name="T28" fmla="*/ 2374 w 2375"/>
                <a:gd name="T29" fmla="*/ 63 h 613"/>
                <a:gd name="T30" fmla="*/ 2302 w 2375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3">
                  <a:moveTo>
                    <a:pt x="2302" y="9"/>
                  </a:moveTo>
                  <a:lnTo>
                    <a:pt x="2302" y="9"/>
                  </a:lnTo>
                  <a:cubicBezTo>
                    <a:pt x="1978" y="54"/>
                    <a:pt x="1601" y="99"/>
                    <a:pt x="1169" y="90"/>
                  </a:cubicBezTo>
                  <a:cubicBezTo>
                    <a:pt x="755" y="90"/>
                    <a:pt x="386" y="54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59"/>
                    <a:pt x="9" y="468"/>
                  </a:cubicBezTo>
                  <a:cubicBezTo>
                    <a:pt x="9" y="486"/>
                    <a:pt x="26" y="504"/>
                    <a:pt x="54" y="504"/>
                  </a:cubicBezTo>
                  <a:cubicBezTo>
                    <a:pt x="350" y="558"/>
                    <a:pt x="701" y="603"/>
                    <a:pt x="1106" y="612"/>
                  </a:cubicBezTo>
                  <a:cubicBezTo>
                    <a:pt x="1133" y="612"/>
                    <a:pt x="1169" y="612"/>
                    <a:pt x="1205" y="612"/>
                  </a:cubicBezTo>
                  <a:cubicBezTo>
                    <a:pt x="1232" y="612"/>
                    <a:pt x="1259" y="612"/>
                    <a:pt x="1286" y="612"/>
                  </a:cubicBezTo>
                  <a:cubicBezTo>
                    <a:pt x="1681" y="603"/>
                    <a:pt x="2032" y="558"/>
                    <a:pt x="2329" y="504"/>
                  </a:cubicBezTo>
                  <a:cubicBezTo>
                    <a:pt x="2347" y="504"/>
                    <a:pt x="2365" y="486"/>
                    <a:pt x="2374" y="468"/>
                  </a:cubicBezTo>
                  <a:cubicBezTo>
                    <a:pt x="2374" y="459"/>
                    <a:pt x="2374" y="459"/>
                    <a:pt x="2374" y="450"/>
                  </a:cubicBezTo>
                  <a:cubicBezTo>
                    <a:pt x="2374" y="63"/>
                    <a:pt x="2374" y="63"/>
                    <a:pt x="2374" y="63"/>
                  </a:cubicBezTo>
                  <a:cubicBezTo>
                    <a:pt x="2374" y="27"/>
                    <a:pt x="2338" y="0"/>
                    <a:pt x="2302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54">
              <a:extLst>
                <a:ext uri="{FF2B5EF4-FFF2-40B4-BE49-F238E27FC236}">
                  <a16:creationId xmlns:a16="http://schemas.microsoft.com/office/drawing/2014/main" id="{B11D78BE-66C5-5244-8F19-6472E873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2137457"/>
              <a:ext cx="2599932" cy="294240"/>
            </a:xfrm>
            <a:custGeom>
              <a:avLst/>
              <a:gdLst>
                <a:gd name="T0" fmla="*/ 2374 w 2375"/>
                <a:gd name="T1" fmla="*/ 135 h 271"/>
                <a:gd name="T2" fmla="*/ 2374 w 2375"/>
                <a:gd name="T3" fmla="*/ 135 h 271"/>
                <a:gd name="T4" fmla="*/ 1187 w 2375"/>
                <a:gd name="T5" fmla="*/ 0 h 271"/>
                <a:gd name="T6" fmla="*/ 0 w 2375"/>
                <a:gd name="T7" fmla="*/ 135 h 271"/>
                <a:gd name="T8" fmla="*/ 1187 w 2375"/>
                <a:gd name="T9" fmla="*/ 270 h 271"/>
                <a:gd name="T10" fmla="*/ 2374 w 2375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71">
                  <a:moveTo>
                    <a:pt x="2374" y="135"/>
                  </a:moveTo>
                  <a:lnTo>
                    <a:pt x="2374" y="135"/>
                  </a:lnTo>
                  <a:cubicBezTo>
                    <a:pt x="2374" y="63"/>
                    <a:pt x="1843" y="0"/>
                    <a:pt x="1187" y="0"/>
                  </a:cubicBezTo>
                  <a:cubicBezTo>
                    <a:pt x="530" y="0"/>
                    <a:pt x="0" y="63"/>
                    <a:pt x="0" y="135"/>
                  </a:cubicBezTo>
                  <a:cubicBezTo>
                    <a:pt x="0" y="207"/>
                    <a:pt x="530" y="270"/>
                    <a:pt x="1187" y="270"/>
                  </a:cubicBezTo>
                  <a:cubicBezTo>
                    <a:pt x="1843" y="270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55">
              <a:extLst>
                <a:ext uri="{FF2B5EF4-FFF2-40B4-BE49-F238E27FC236}">
                  <a16:creationId xmlns:a16="http://schemas.microsoft.com/office/drawing/2014/main" id="{FC8A2D94-C744-BE49-B5D6-A09800B66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11722625"/>
              <a:ext cx="2599932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70 w 2376"/>
                <a:gd name="T5" fmla="*/ 99 h 613"/>
                <a:gd name="T6" fmla="*/ 72 w 2376"/>
                <a:gd name="T7" fmla="*/ 9 h 613"/>
                <a:gd name="T8" fmla="*/ 0 w 2376"/>
                <a:gd name="T9" fmla="*/ 72 h 613"/>
                <a:gd name="T10" fmla="*/ 0 w 2376"/>
                <a:gd name="T11" fmla="*/ 450 h 613"/>
                <a:gd name="T12" fmla="*/ 10 w 2376"/>
                <a:gd name="T13" fmla="*/ 468 h 613"/>
                <a:gd name="T14" fmla="*/ 55 w 2376"/>
                <a:gd name="T15" fmla="*/ 513 h 613"/>
                <a:gd name="T16" fmla="*/ 1107 w 2376"/>
                <a:gd name="T17" fmla="*/ 612 h 613"/>
                <a:gd name="T18" fmla="*/ 1206 w 2376"/>
                <a:gd name="T19" fmla="*/ 612 h 613"/>
                <a:gd name="T20" fmla="*/ 1287 w 2376"/>
                <a:gd name="T21" fmla="*/ 612 h 613"/>
                <a:gd name="T22" fmla="*/ 2330 w 2376"/>
                <a:gd name="T23" fmla="*/ 513 h 613"/>
                <a:gd name="T24" fmla="*/ 2375 w 2376"/>
                <a:gd name="T25" fmla="*/ 468 h 613"/>
                <a:gd name="T26" fmla="*/ 2375 w 2376"/>
                <a:gd name="T27" fmla="*/ 450 h 613"/>
                <a:gd name="T28" fmla="*/ 2375 w 2376"/>
                <a:gd name="T29" fmla="*/ 72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63"/>
                    <a:pt x="1602" y="99"/>
                    <a:pt x="1170" y="99"/>
                  </a:cubicBezTo>
                  <a:cubicBezTo>
                    <a:pt x="756" y="99"/>
                    <a:pt x="387" y="63"/>
                    <a:pt x="72" y="9"/>
                  </a:cubicBezTo>
                  <a:cubicBezTo>
                    <a:pt x="36" y="0"/>
                    <a:pt x="0" y="27"/>
                    <a:pt x="0" y="7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68"/>
                    <a:pt x="10" y="468"/>
                  </a:cubicBezTo>
                  <a:cubicBezTo>
                    <a:pt x="10" y="495"/>
                    <a:pt x="27" y="504"/>
                    <a:pt x="55" y="513"/>
                  </a:cubicBezTo>
                  <a:cubicBezTo>
                    <a:pt x="351" y="567"/>
                    <a:pt x="702" y="603"/>
                    <a:pt x="1107" y="612"/>
                  </a:cubicBezTo>
                  <a:cubicBezTo>
                    <a:pt x="1134" y="612"/>
                    <a:pt x="1170" y="612"/>
                    <a:pt x="1206" y="612"/>
                  </a:cubicBezTo>
                  <a:cubicBezTo>
                    <a:pt x="1233" y="612"/>
                    <a:pt x="1260" y="612"/>
                    <a:pt x="1287" y="612"/>
                  </a:cubicBezTo>
                  <a:cubicBezTo>
                    <a:pt x="1682" y="603"/>
                    <a:pt x="2033" y="567"/>
                    <a:pt x="2330" y="513"/>
                  </a:cubicBezTo>
                  <a:cubicBezTo>
                    <a:pt x="2348" y="504"/>
                    <a:pt x="2366" y="495"/>
                    <a:pt x="2375" y="468"/>
                  </a:cubicBezTo>
                  <a:cubicBezTo>
                    <a:pt x="2375" y="468"/>
                    <a:pt x="2375" y="459"/>
                    <a:pt x="2375" y="450"/>
                  </a:cubicBezTo>
                  <a:cubicBezTo>
                    <a:pt x="2375" y="72"/>
                    <a:pt x="2375" y="72"/>
                    <a:pt x="2375" y="72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56">
              <a:extLst>
                <a:ext uri="{FF2B5EF4-FFF2-40B4-BE49-F238E27FC236}">
                  <a16:creationId xmlns:a16="http://schemas.microsoft.com/office/drawing/2014/main" id="{467FCA34-250A-804B-9F7B-75AFBDCB7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11626153"/>
              <a:ext cx="2599932" cy="284592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57">
              <a:extLst>
                <a:ext uri="{FF2B5EF4-FFF2-40B4-BE49-F238E27FC236}">
                  <a16:creationId xmlns:a16="http://schemas.microsoft.com/office/drawing/2014/main" id="{F5C3265F-24D7-EE43-A207-019A172D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1211321"/>
              <a:ext cx="2599932" cy="660835"/>
            </a:xfrm>
            <a:custGeom>
              <a:avLst/>
              <a:gdLst>
                <a:gd name="T0" fmla="*/ 2302 w 2375"/>
                <a:gd name="T1" fmla="*/ 0 h 603"/>
                <a:gd name="T2" fmla="*/ 2302 w 2375"/>
                <a:gd name="T3" fmla="*/ 0 h 603"/>
                <a:gd name="T4" fmla="*/ 1169 w 2375"/>
                <a:gd name="T5" fmla="*/ 90 h 603"/>
                <a:gd name="T6" fmla="*/ 72 w 2375"/>
                <a:gd name="T7" fmla="*/ 0 h 603"/>
                <a:gd name="T8" fmla="*/ 0 w 2375"/>
                <a:gd name="T9" fmla="*/ 63 h 603"/>
                <a:gd name="T10" fmla="*/ 0 w 2375"/>
                <a:gd name="T11" fmla="*/ 449 h 603"/>
                <a:gd name="T12" fmla="*/ 9 w 2375"/>
                <a:gd name="T13" fmla="*/ 467 h 603"/>
                <a:gd name="T14" fmla="*/ 54 w 2375"/>
                <a:gd name="T15" fmla="*/ 503 h 603"/>
                <a:gd name="T16" fmla="*/ 1106 w 2375"/>
                <a:gd name="T17" fmla="*/ 602 h 603"/>
                <a:gd name="T18" fmla="*/ 1205 w 2375"/>
                <a:gd name="T19" fmla="*/ 602 h 603"/>
                <a:gd name="T20" fmla="*/ 1286 w 2375"/>
                <a:gd name="T21" fmla="*/ 602 h 603"/>
                <a:gd name="T22" fmla="*/ 2329 w 2375"/>
                <a:gd name="T23" fmla="*/ 503 h 603"/>
                <a:gd name="T24" fmla="*/ 2374 w 2375"/>
                <a:gd name="T25" fmla="*/ 467 h 603"/>
                <a:gd name="T26" fmla="*/ 2374 w 2375"/>
                <a:gd name="T27" fmla="*/ 449 h 603"/>
                <a:gd name="T28" fmla="*/ 2374 w 2375"/>
                <a:gd name="T29" fmla="*/ 63 h 603"/>
                <a:gd name="T30" fmla="*/ 2302 w 2375"/>
                <a:gd name="T3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03">
                  <a:moveTo>
                    <a:pt x="2302" y="0"/>
                  </a:moveTo>
                  <a:lnTo>
                    <a:pt x="2302" y="0"/>
                  </a:lnTo>
                  <a:cubicBezTo>
                    <a:pt x="1978" y="54"/>
                    <a:pt x="1601" y="90"/>
                    <a:pt x="1169" y="90"/>
                  </a:cubicBezTo>
                  <a:cubicBezTo>
                    <a:pt x="755" y="90"/>
                    <a:pt x="386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49"/>
                    <a:pt x="0" y="458"/>
                    <a:pt x="9" y="467"/>
                  </a:cubicBezTo>
                  <a:cubicBezTo>
                    <a:pt x="9" y="485"/>
                    <a:pt x="26" y="503"/>
                    <a:pt x="54" y="503"/>
                  </a:cubicBezTo>
                  <a:cubicBezTo>
                    <a:pt x="350" y="557"/>
                    <a:pt x="701" y="602"/>
                    <a:pt x="1106" y="602"/>
                  </a:cubicBezTo>
                  <a:cubicBezTo>
                    <a:pt x="1133" y="602"/>
                    <a:pt x="1169" y="602"/>
                    <a:pt x="1205" y="602"/>
                  </a:cubicBezTo>
                  <a:cubicBezTo>
                    <a:pt x="1232" y="602"/>
                    <a:pt x="1259" y="602"/>
                    <a:pt x="1286" y="602"/>
                  </a:cubicBezTo>
                  <a:cubicBezTo>
                    <a:pt x="1681" y="602"/>
                    <a:pt x="2032" y="557"/>
                    <a:pt x="2329" y="503"/>
                  </a:cubicBezTo>
                  <a:cubicBezTo>
                    <a:pt x="2347" y="503"/>
                    <a:pt x="2365" y="485"/>
                    <a:pt x="2374" y="467"/>
                  </a:cubicBezTo>
                  <a:cubicBezTo>
                    <a:pt x="2374" y="458"/>
                    <a:pt x="2374" y="449"/>
                    <a:pt x="2374" y="449"/>
                  </a:cubicBezTo>
                  <a:cubicBezTo>
                    <a:pt x="2374" y="63"/>
                    <a:pt x="2374" y="63"/>
                    <a:pt x="2374" y="63"/>
                  </a:cubicBezTo>
                  <a:cubicBezTo>
                    <a:pt x="2374" y="27"/>
                    <a:pt x="2338" y="0"/>
                    <a:pt x="2302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58">
              <a:extLst>
                <a:ext uri="{FF2B5EF4-FFF2-40B4-BE49-F238E27FC236}">
                  <a16:creationId xmlns:a16="http://schemas.microsoft.com/office/drawing/2014/main" id="{B1A4B7DE-377B-C84F-B3B0-CBC99E5B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1105202"/>
              <a:ext cx="2599932" cy="294240"/>
            </a:xfrm>
            <a:custGeom>
              <a:avLst/>
              <a:gdLst>
                <a:gd name="T0" fmla="*/ 2374 w 2375"/>
                <a:gd name="T1" fmla="*/ 135 h 270"/>
                <a:gd name="T2" fmla="*/ 2374 w 2375"/>
                <a:gd name="T3" fmla="*/ 135 h 270"/>
                <a:gd name="T4" fmla="*/ 1187 w 2375"/>
                <a:gd name="T5" fmla="*/ 0 h 270"/>
                <a:gd name="T6" fmla="*/ 0 w 2375"/>
                <a:gd name="T7" fmla="*/ 135 h 270"/>
                <a:gd name="T8" fmla="*/ 1187 w 2375"/>
                <a:gd name="T9" fmla="*/ 269 h 270"/>
                <a:gd name="T10" fmla="*/ 2374 w 2375"/>
                <a:gd name="T11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70">
                  <a:moveTo>
                    <a:pt x="2374" y="135"/>
                  </a:moveTo>
                  <a:lnTo>
                    <a:pt x="2374" y="135"/>
                  </a:lnTo>
                  <a:cubicBezTo>
                    <a:pt x="2374" y="63"/>
                    <a:pt x="1843" y="0"/>
                    <a:pt x="1187" y="0"/>
                  </a:cubicBezTo>
                  <a:cubicBezTo>
                    <a:pt x="530" y="0"/>
                    <a:pt x="0" y="63"/>
                    <a:pt x="0" y="135"/>
                  </a:cubicBezTo>
                  <a:cubicBezTo>
                    <a:pt x="0" y="206"/>
                    <a:pt x="530" y="269"/>
                    <a:pt x="1187" y="269"/>
                  </a:cubicBezTo>
                  <a:cubicBezTo>
                    <a:pt x="1843" y="269"/>
                    <a:pt x="2374" y="206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59">
              <a:extLst>
                <a:ext uri="{FF2B5EF4-FFF2-40B4-BE49-F238E27FC236}">
                  <a16:creationId xmlns:a16="http://schemas.microsoft.com/office/drawing/2014/main" id="{441C0EC1-2150-8B47-AF57-3782284F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10690370"/>
              <a:ext cx="2599932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70 w 2376"/>
                <a:gd name="T5" fmla="*/ 99 h 613"/>
                <a:gd name="T6" fmla="*/ 72 w 2376"/>
                <a:gd name="T7" fmla="*/ 9 h 613"/>
                <a:gd name="T8" fmla="*/ 0 w 2376"/>
                <a:gd name="T9" fmla="*/ 63 h 613"/>
                <a:gd name="T10" fmla="*/ 0 w 2376"/>
                <a:gd name="T11" fmla="*/ 450 h 613"/>
                <a:gd name="T12" fmla="*/ 10 w 2376"/>
                <a:gd name="T13" fmla="*/ 468 h 613"/>
                <a:gd name="T14" fmla="*/ 55 w 2376"/>
                <a:gd name="T15" fmla="*/ 513 h 613"/>
                <a:gd name="T16" fmla="*/ 1107 w 2376"/>
                <a:gd name="T17" fmla="*/ 612 h 613"/>
                <a:gd name="T18" fmla="*/ 1206 w 2376"/>
                <a:gd name="T19" fmla="*/ 612 h 613"/>
                <a:gd name="T20" fmla="*/ 1287 w 2376"/>
                <a:gd name="T21" fmla="*/ 612 h 613"/>
                <a:gd name="T22" fmla="*/ 2330 w 2376"/>
                <a:gd name="T23" fmla="*/ 513 h 613"/>
                <a:gd name="T24" fmla="*/ 2375 w 2376"/>
                <a:gd name="T25" fmla="*/ 468 h 613"/>
                <a:gd name="T26" fmla="*/ 2375 w 2376"/>
                <a:gd name="T27" fmla="*/ 450 h 613"/>
                <a:gd name="T28" fmla="*/ 2375 w 2376"/>
                <a:gd name="T29" fmla="*/ 63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63"/>
                    <a:pt x="1602" y="99"/>
                    <a:pt x="1170" y="99"/>
                  </a:cubicBezTo>
                  <a:cubicBezTo>
                    <a:pt x="756" y="99"/>
                    <a:pt x="387" y="54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59"/>
                    <a:pt x="10" y="468"/>
                  </a:cubicBezTo>
                  <a:cubicBezTo>
                    <a:pt x="10" y="486"/>
                    <a:pt x="27" y="504"/>
                    <a:pt x="55" y="513"/>
                  </a:cubicBezTo>
                  <a:cubicBezTo>
                    <a:pt x="351" y="567"/>
                    <a:pt x="702" y="603"/>
                    <a:pt x="1107" y="612"/>
                  </a:cubicBezTo>
                  <a:cubicBezTo>
                    <a:pt x="1134" y="612"/>
                    <a:pt x="1170" y="612"/>
                    <a:pt x="1206" y="612"/>
                  </a:cubicBezTo>
                  <a:cubicBezTo>
                    <a:pt x="1233" y="612"/>
                    <a:pt x="1260" y="612"/>
                    <a:pt x="1287" y="612"/>
                  </a:cubicBezTo>
                  <a:cubicBezTo>
                    <a:pt x="1682" y="603"/>
                    <a:pt x="2033" y="558"/>
                    <a:pt x="2330" y="513"/>
                  </a:cubicBezTo>
                  <a:cubicBezTo>
                    <a:pt x="2348" y="504"/>
                    <a:pt x="2366" y="486"/>
                    <a:pt x="2375" y="468"/>
                  </a:cubicBezTo>
                  <a:cubicBezTo>
                    <a:pt x="2375" y="459"/>
                    <a:pt x="2375" y="459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60">
              <a:extLst>
                <a:ext uri="{FF2B5EF4-FFF2-40B4-BE49-F238E27FC236}">
                  <a16:creationId xmlns:a16="http://schemas.microsoft.com/office/drawing/2014/main" id="{0D50CD66-358B-854B-85DC-E208191E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10589072"/>
              <a:ext cx="2599932" cy="284595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198"/>
                    <a:pt x="531" y="261"/>
                    <a:pt x="1188" y="261"/>
                  </a:cubicBezTo>
                  <a:cubicBezTo>
                    <a:pt x="1844" y="261"/>
                    <a:pt x="2375" y="198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61">
              <a:extLst>
                <a:ext uri="{FF2B5EF4-FFF2-40B4-BE49-F238E27FC236}">
                  <a16:creationId xmlns:a16="http://schemas.microsoft.com/office/drawing/2014/main" id="{A8E48FF2-9625-4241-A772-5396EA8F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0179066"/>
              <a:ext cx="2599932" cy="660835"/>
            </a:xfrm>
            <a:custGeom>
              <a:avLst/>
              <a:gdLst>
                <a:gd name="T0" fmla="*/ 2302 w 2375"/>
                <a:gd name="T1" fmla="*/ 0 h 604"/>
                <a:gd name="T2" fmla="*/ 2302 w 2375"/>
                <a:gd name="T3" fmla="*/ 0 h 604"/>
                <a:gd name="T4" fmla="*/ 1169 w 2375"/>
                <a:gd name="T5" fmla="*/ 90 h 604"/>
                <a:gd name="T6" fmla="*/ 72 w 2375"/>
                <a:gd name="T7" fmla="*/ 0 h 604"/>
                <a:gd name="T8" fmla="*/ 0 w 2375"/>
                <a:gd name="T9" fmla="*/ 63 h 604"/>
                <a:gd name="T10" fmla="*/ 0 w 2375"/>
                <a:gd name="T11" fmla="*/ 450 h 604"/>
                <a:gd name="T12" fmla="*/ 9 w 2375"/>
                <a:gd name="T13" fmla="*/ 468 h 604"/>
                <a:gd name="T14" fmla="*/ 54 w 2375"/>
                <a:gd name="T15" fmla="*/ 504 h 604"/>
                <a:gd name="T16" fmla="*/ 1106 w 2375"/>
                <a:gd name="T17" fmla="*/ 603 h 604"/>
                <a:gd name="T18" fmla="*/ 1205 w 2375"/>
                <a:gd name="T19" fmla="*/ 603 h 604"/>
                <a:gd name="T20" fmla="*/ 1286 w 2375"/>
                <a:gd name="T21" fmla="*/ 603 h 604"/>
                <a:gd name="T22" fmla="*/ 2329 w 2375"/>
                <a:gd name="T23" fmla="*/ 504 h 604"/>
                <a:gd name="T24" fmla="*/ 2374 w 2375"/>
                <a:gd name="T25" fmla="*/ 468 h 604"/>
                <a:gd name="T26" fmla="*/ 2374 w 2375"/>
                <a:gd name="T27" fmla="*/ 450 h 604"/>
                <a:gd name="T28" fmla="*/ 2374 w 2375"/>
                <a:gd name="T29" fmla="*/ 63 h 604"/>
                <a:gd name="T30" fmla="*/ 2302 w 2375"/>
                <a:gd name="T3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04">
                  <a:moveTo>
                    <a:pt x="2302" y="0"/>
                  </a:moveTo>
                  <a:lnTo>
                    <a:pt x="2302" y="0"/>
                  </a:lnTo>
                  <a:cubicBezTo>
                    <a:pt x="1978" y="54"/>
                    <a:pt x="1601" y="90"/>
                    <a:pt x="1169" y="90"/>
                  </a:cubicBezTo>
                  <a:cubicBezTo>
                    <a:pt x="755" y="90"/>
                    <a:pt x="386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9" y="468"/>
                  </a:cubicBezTo>
                  <a:cubicBezTo>
                    <a:pt x="9" y="486"/>
                    <a:pt x="26" y="504"/>
                    <a:pt x="54" y="504"/>
                  </a:cubicBezTo>
                  <a:cubicBezTo>
                    <a:pt x="350" y="558"/>
                    <a:pt x="701" y="603"/>
                    <a:pt x="1106" y="603"/>
                  </a:cubicBezTo>
                  <a:cubicBezTo>
                    <a:pt x="1133" y="603"/>
                    <a:pt x="1169" y="603"/>
                    <a:pt x="1205" y="603"/>
                  </a:cubicBezTo>
                  <a:cubicBezTo>
                    <a:pt x="1232" y="603"/>
                    <a:pt x="1259" y="603"/>
                    <a:pt x="1286" y="603"/>
                  </a:cubicBezTo>
                  <a:cubicBezTo>
                    <a:pt x="1681" y="603"/>
                    <a:pt x="2032" y="558"/>
                    <a:pt x="2329" y="504"/>
                  </a:cubicBezTo>
                  <a:cubicBezTo>
                    <a:pt x="2347" y="504"/>
                    <a:pt x="2365" y="486"/>
                    <a:pt x="2374" y="468"/>
                  </a:cubicBezTo>
                  <a:cubicBezTo>
                    <a:pt x="2374" y="459"/>
                    <a:pt x="2374" y="450"/>
                    <a:pt x="2374" y="450"/>
                  </a:cubicBezTo>
                  <a:cubicBezTo>
                    <a:pt x="2374" y="63"/>
                    <a:pt x="2374" y="63"/>
                    <a:pt x="2374" y="63"/>
                  </a:cubicBezTo>
                  <a:cubicBezTo>
                    <a:pt x="2374" y="27"/>
                    <a:pt x="2338" y="0"/>
                    <a:pt x="2302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62">
              <a:extLst>
                <a:ext uri="{FF2B5EF4-FFF2-40B4-BE49-F238E27FC236}">
                  <a16:creationId xmlns:a16="http://schemas.microsoft.com/office/drawing/2014/main" id="{0B65D016-0388-FA45-88DD-7DC9EB8F4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10068121"/>
              <a:ext cx="2599932" cy="284595"/>
            </a:xfrm>
            <a:custGeom>
              <a:avLst/>
              <a:gdLst>
                <a:gd name="T0" fmla="*/ 2374 w 2375"/>
                <a:gd name="T1" fmla="*/ 135 h 262"/>
                <a:gd name="T2" fmla="*/ 2374 w 2375"/>
                <a:gd name="T3" fmla="*/ 135 h 262"/>
                <a:gd name="T4" fmla="*/ 1187 w 2375"/>
                <a:gd name="T5" fmla="*/ 0 h 262"/>
                <a:gd name="T6" fmla="*/ 0 w 2375"/>
                <a:gd name="T7" fmla="*/ 135 h 262"/>
                <a:gd name="T8" fmla="*/ 1187 w 2375"/>
                <a:gd name="T9" fmla="*/ 261 h 262"/>
                <a:gd name="T10" fmla="*/ 2374 w 2375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62">
                  <a:moveTo>
                    <a:pt x="2374" y="135"/>
                  </a:moveTo>
                  <a:lnTo>
                    <a:pt x="2374" y="135"/>
                  </a:lnTo>
                  <a:cubicBezTo>
                    <a:pt x="2374" y="63"/>
                    <a:pt x="1843" y="0"/>
                    <a:pt x="1187" y="0"/>
                  </a:cubicBezTo>
                  <a:cubicBezTo>
                    <a:pt x="530" y="0"/>
                    <a:pt x="0" y="63"/>
                    <a:pt x="0" y="135"/>
                  </a:cubicBezTo>
                  <a:cubicBezTo>
                    <a:pt x="0" y="207"/>
                    <a:pt x="530" y="261"/>
                    <a:pt x="1187" y="261"/>
                  </a:cubicBezTo>
                  <a:cubicBezTo>
                    <a:pt x="1843" y="261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63">
              <a:extLst>
                <a:ext uri="{FF2B5EF4-FFF2-40B4-BE49-F238E27FC236}">
                  <a16:creationId xmlns:a16="http://schemas.microsoft.com/office/drawing/2014/main" id="{0CD791AF-E2C6-3541-8E0E-6DA62DD7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9658114"/>
              <a:ext cx="2599932" cy="670482"/>
            </a:xfrm>
            <a:custGeom>
              <a:avLst/>
              <a:gdLst>
                <a:gd name="T0" fmla="*/ 2303 w 2376"/>
                <a:gd name="T1" fmla="*/ 9 h 612"/>
                <a:gd name="T2" fmla="*/ 2303 w 2376"/>
                <a:gd name="T3" fmla="*/ 9 h 612"/>
                <a:gd name="T4" fmla="*/ 1170 w 2376"/>
                <a:gd name="T5" fmla="*/ 99 h 612"/>
                <a:gd name="T6" fmla="*/ 72 w 2376"/>
                <a:gd name="T7" fmla="*/ 9 h 612"/>
                <a:gd name="T8" fmla="*/ 0 w 2376"/>
                <a:gd name="T9" fmla="*/ 63 h 612"/>
                <a:gd name="T10" fmla="*/ 0 w 2376"/>
                <a:gd name="T11" fmla="*/ 449 h 612"/>
                <a:gd name="T12" fmla="*/ 10 w 2376"/>
                <a:gd name="T13" fmla="*/ 467 h 612"/>
                <a:gd name="T14" fmla="*/ 55 w 2376"/>
                <a:gd name="T15" fmla="*/ 503 h 612"/>
                <a:gd name="T16" fmla="*/ 1107 w 2376"/>
                <a:gd name="T17" fmla="*/ 611 h 612"/>
                <a:gd name="T18" fmla="*/ 1206 w 2376"/>
                <a:gd name="T19" fmla="*/ 611 h 612"/>
                <a:gd name="T20" fmla="*/ 1287 w 2376"/>
                <a:gd name="T21" fmla="*/ 611 h 612"/>
                <a:gd name="T22" fmla="*/ 2330 w 2376"/>
                <a:gd name="T23" fmla="*/ 503 h 612"/>
                <a:gd name="T24" fmla="*/ 2375 w 2376"/>
                <a:gd name="T25" fmla="*/ 467 h 612"/>
                <a:gd name="T26" fmla="*/ 2375 w 2376"/>
                <a:gd name="T27" fmla="*/ 449 h 612"/>
                <a:gd name="T28" fmla="*/ 2375 w 2376"/>
                <a:gd name="T29" fmla="*/ 63 h 612"/>
                <a:gd name="T30" fmla="*/ 2303 w 2376"/>
                <a:gd name="T31" fmla="*/ 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2">
                  <a:moveTo>
                    <a:pt x="2303" y="9"/>
                  </a:moveTo>
                  <a:lnTo>
                    <a:pt x="2303" y="9"/>
                  </a:lnTo>
                  <a:cubicBezTo>
                    <a:pt x="1979" y="53"/>
                    <a:pt x="1602" y="99"/>
                    <a:pt x="1170" y="99"/>
                  </a:cubicBezTo>
                  <a:cubicBezTo>
                    <a:pt x="756" y="89"/>
                    <a:pt x="387" y="53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58"/>
                    <a:pt x="0" y="458"/>
                    <a:pt x="10" y="467"/>
                  </a:cubicBezTo>
                  <a:cubicBezTo>
                    <a:pt x="10" y="485"/>
                    <a:pt x="27" y="503"/>
                    <a:pt x="55" y="503"/>
                  </a:cubicBezTo>
                  <a:cubicBezTo>
                    <a:pt x="351" y="557"/>
                    <a:pt x="702" y="602"/>
                    <a:pt x="1107" y="611"/>
                  </a:cubicBezTo>
                  <a:cubicBezTo>
                    <a:pt x="1134" y="611"/>
                    <a:pt x="1170" y="611"/>
                    <a:pt x="1206" y="611"/>
                  </a:cubicBezTo>
                  <a:cubicBezTo>
                    <a:pt x="1233" y="611"/>
                    <a:pt x="1260" y="611"/>
                    <a:pt x="1287" y="611"/>
                  </a:cubicBezTo>
                  <a:cubicBezTo>
                    <a:pt x="1682" y="602"/>
                    <a:pt x="2033" y="557"/>
                    <a:pt x="2330" y="503"/>
                  </a:cubicBezTo>
                  <a:cubicBezTo>
                    <a:pt x="2348" y="503"/>
                    <a:pt x="2366" y="485"/>
                    <a:pt x="2375" y="467"/>
                  </a:cubicBezTo>
                  <a:cubicBezTo>
                    <a:pt x="2375" y="458"/>
                    <a:pt x="2375" y="458"/>
                    <a:pt x="2375" y="449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64">
              <a:extLst>
                <a:ext uri="{FF2B5EF4-FFF2-40B4-BE49-F238E27FC236}">
                  <a16:creationId xmlns:a16="http://schemas.microsoft.com/office/drawing/2014/main" id="{60159176-EE13-DC46-AFA3-5BDC0798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9547170"/>
              <a:ext cx="2599932" cy="294243"/>
            </a:xfrm>
            <a:custGeom>
              <a:avLst/>
              <a:gdLst>
                <a:gd name="T0" fmla="*/ 2375 w 2376"/>
                <a:gd name="T1" fmla="*/ 135 h 271"/>
                <a:gd name="T2" fmla="*/ 2375 w 2376"/>
                <a:gd name="T3" fmla="*/ 135 h 271"/>
                <a:gd name="T4" fmla="*/ 1188 w 2376"/>
                <a:gd name="T5" fmla="*/ 0 h 271"/>
                <a:gd name="T6" fmla="*/ 0 w 2376"/>
                <a:gd name="T7" fmla="*/ 135 h 271"/>
                <a:gd name="T8" fmla="*/ 1188 w 2376"/>
                <a:gd name="T9" fmla="*/ 270 h 271"/>
                <a:gd name="T10" fmla="*/ 2375 w 2376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1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70"/>
                    <a:pt x="1188" y="270"/>
                  </a:cubicBezTo>
                  <a:cubicBezTo>
                    <a:pt x="1844" y="270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65">
              <a:extLst>
                <a:ext uri="{FF2B5EF4-FFF2-40B4-BE49-F238E27FC236}">
                  <a16:creationId xmlns:a16="http://schemas.microsoft.com/office/drawing/2014/main" id="{EBF80EEB-8CB1-3C49-B9E9-0D54A317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9137163"/>
              <a:ext cx="2599932" cy="670482"/>
            </a:xfrm>
            <a:custGeom>
              <a:avLst/>
              <a:gdLst>
                <a:gd name="T0" fmla="*/ 2302 w 2375"/>
                <a:gd name="T1" fmla="*/ 9 h 613"/>
                <a:gd name="T2" fmla="*/ 2302 w 2375"/>
                <a:gd name="T3" fmla="*/ 9 h 613"/>
                <a:gd name="T4" fmla="*/ 1169 w 2375"/>
                <a:gd name="T5" fmla="*/ 99 h 613"/>
                <a:gd name="T6" fmla="*/ 72 w 2375"/>
                <a:gd name="T7" fmla="*/ 9 h 613"/>
                <a:gd name="T8" fmla="*/ 0 w 2375"/>
                <a:gd name="T9" fmla="*/ 72 h 613"/>
                <a:gd name="T10" fmla="*/ 0 w 2375"/>
                <a:gd name="T11" fmla="*/ 450 h 613"/>
                <a:gd name="T12" fmla="*/ 9 w 2375"/>
                <a:gd name="T13" fmla="*/ 468 h 613"/>
                <a:gd name="T14" fmla="*/ 54 w 2375"/>
                <a:gd name="T15" fmla="*/ 513 h 613"/>
                <a:gd name="T16" fmla="*/ 1106 w 2375"/>
                <a:gd name="T17" fmla="*/ 612 h 613"/>
                <a:gd name="T18" fmla="*/ 1205 w 2375"/>
                <a:gd name="T19" fmla="*/ 612 h 613"/>
                <a:gd name="T20" fmla="*/ 1286 w 2375"/>
                <a:gd name="T21" fmla="*/ 612 h 613"/>
                <a:gd name="T22" fmla="*/ 2329 w 2375"/>
                <a:gd name="T23" fmla="*/ 513 h 613"/>
                <a:gd name="T24" fmla="*/ 2374 w 2375"/>
                <a:gd name="T25" fmla="*/ 468 h 613"/>
                <a:gd name="T26" fmla="*/ 2374 w 2375"/>
                <a:gd name="T27" fmla="*/ 450 h 613"/>
                <a:gd name="T28" fmla="*/ 2374 w 2375"/>
                <a:gd name="T29" fmla="*/ 72 h 613"/>
                <a:gd name="T30" fmla="*/ 2302 w 2375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3">
                  <a:moveTo>
                    <a:pt x="2302" y="9"/>
                  </a:moveTo>
                  <a:lnTo>
                    <a:pt x="2302" y="9"/>
                  </a:lnTo>
                  <a:cubicBezTo>
                    <a:pt x="1978" y="63"/>
                    <a:pt x="1601" y="99"/>
                    <a:pt x="1169" y="99"/>
                  </a:cubicBezTo>
                  <a:cubicBezTo>
                    <a:pt x="755" y="99"/>
                    <a:pt x="386" y="63"/>
                    <a:pt x="72" y="9"/>
                  </a:cubicBezTo>
                  <a:cubicBezTo>
                    <a:pt x="36" y="0"/>
                    <a:pt x="0" y="36"/>
                    <a:pt x="0" y="7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8"/>
                    <a:pt x="0" y="468"/>
                    <a:pt x="9" y="468"/>
                  </a:cubicBezTo>
                  <a:cubicBezTo>
                    <a:pt x="9" y="494"/>
                    <a:pt x="26" y="504"/>
                    <a:pt x="54" y="513"/>
                  </a:cubicBezTo>
                  <a:cubicBezTo>
                    <a:pt x="350" y="566"/>
                    <a:pt x="701" y="602"/>
                    <a:pt x="1106" y="612"/>
                  </a:cubicBezTo>
                  <a:cubicBezTo>
                    <a:pt x="1133" y="612"/>
                    <a:pt x="1169" y="612"/>
                    <a:pt x="1205" y="612"/>
                  </a:cubicBezTo>
                  <a:cubicBezTo>
                    <a:pt x="1232" y="612"/>
                    <a:pt x="1259" y="612"/>
                    <a:pt x="1286" y="612"/>
                  </a:cubicBezTo>
                  <a:cubicBezTo>
                    <a:pt x="1681" y="602"/>
                    <a:pt x="2032" y="566"/>
                    <a:pt x="2329" y="513"/>
                  </a:cubicBezTo>
                  <a:cubicBezTo>
                    <a:pt x="2347" y="504"/>
                    <a:pt x="2365" y="494"/>
                    <a:pt x="2374" y="468"/>
                  </a:cubicBezTo>
                  <a:cubicBezTo>
                    <a:pt x="2374" y="468"/>
                    <a:pt x="2374" y="458"/>
                    <a:pt x="2374" y="450"/>
                  </a:cubicBezTo>
                  <a:cubicBezTo>
                    <a:pt x="2374" y="72"/>
                    <a:pt x="2374" y="72"/>
                    <a:pt x="2374" y="72"/>
                  </a:cubicBezTo>
                  <a:cubicBezTo>
                    <a:pt x="2374" y="36"/>
                    <a:pt x="2338" y="0"/>
                    <a:pt x="2302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66">
              <a:extLst>
                <a:ext uri="{FF2B5EF4-FFF2-40B4-BE49-F238E27FC236}">
                  <a16:creationId xmlns:a16="http://schemas.microsoft.com/office/drawing/2014/main" id="{874209F2-B3A6-CD43-A774-69851706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9035865"/>
              <a:ext cx="2599932" cy="284595"/>
            </a:xfrm>
            <a:custGeom>
              <a:avLst/>
              <a:gdLst>
                <a:gd name="T0" fmla="*/ 2374 w 2375"/>
                <a:gd name="T1" fmla="*/ 135 h 262"/>
                <a:gd name="T2" fmla="*/ 2374 w 2375"/>
                <a:gd name="T3" fmla="*/ 135 h 262"/>
                <a:gd name="T4" fmla="*/ 1187 w 2375"/>
                <a:gd name="T5" fmla="*/ 0 h 262"/>
                <a:gd name="T6" fmla="*/ 0 w 2375"/>
                <a:gd name="T7" fmla="*/ 135 h 262"/>
                <a:gd name="T8" fmla="*/ 1187 w 2375"/>
                <a:gd name="T9" fmla="*/ 261 h 262"/>
                <a:gd name="T10" fmla="*/ 2374 w 2375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62">
                  <a:moveTo>
                    <a:pt x="2374" y="135"/>
                  </a:moveTo>
                  <a:lnTo>
                    <a:pt x="2374" y="135"/>
                  </a:lnTo>
                  <a:cubicBezTo>
                    <a:pt x="2374" y="54"/>
                    <a:pt x="1843" y="0"/>
                    <a:pt x="1187" y="0"/>
                  </a:cubicBezTo>
                  <a:cubicBezTo>
                    <a:pt x="530" y="0"/>
                    <a:pt x="0" y="54"/>
                    <a:pt x="0" y="135"/>
                  </a:cubicBezTo>
                  <a:cubicBezTo>
                    <a:pt x="0" y="207"/>
                    <a:pt x="530" y="261"/>
                    <a:pt x="1187" y="261"/>
                  </a:cubicBezTo>
                  <a:cubicBezTo>
                    <a:pt x="1843" y="261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67">
              <a:extLst>
                <a:ext uri="{FF2B5EF4-FFF2-40B4-BE49-F238E27FC236}">
                  <a16:creationId xmlns:a16="http://schemas.microsoft.com/office/drawing/2014/main" id="{4917CD22-BE6D-D04A-BE5D-2F63FB1C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8625859"/>
              <a:ext cx="2599932" cy="670482"/>
            </a:xfrm>
            <a:custGeom>
              <a:avLst/>
              <a:gdLst>
                <a:gd name="T0" fmla="*/ 2303 w 2376"/>
                <a:gd name="T1" fmla="*/ 0 h 613"/>
                <a:gd name="T2" fmla="*/ 2303 w 2376"/>
                <a:gd name="T3" fmla="*/ 0 h 613"/>
                <a:gd name="T4" fmla="*/ 1170 w 2376"/>
                <a:gd name="T5" fmla="*/ 90 h 613"/>
                <a:gd name="T6" fmla="*/ 72 w 2376"/>
                <a:gd name="T7" fmla="*/ 0 h 613"/>
                <a:gd name="T8" fmla="*/ 0 w 2376"/>
                <a:gd name="T9" fmla="*/ 63 h 613"/>
                <a:gd name="T10" fmla="*/ 0 w 2376"/>
                <a:gd name="T11" fmla="*/ 450 h 613"/>
                <a:gd name="T12" fmla="*/ 10 w 2376"/>
                <a:gd name="T13" fmla="*/ 468 h 613"/>
                <a:gd name="T14" fmla="*/ 55 w 2376"/>
                <a:gd name="T15" fmla="*/ 504 h 613"/>
                <a:gd name="T16" fmla="*/ 1107 w 2376"/>
                <a:gd name="T17" fmla="*/ 603 h 613"/>
                <a:gd name="T18" fmla="*/ 1206 w 2376"/>
                <a:gd name="T19" fmla="*/ 612 h 613"/>
                <a:gd name="T20" fmla="*/ 1287 w 2376"/>
                <a:gd name="T21" fmla="*/ 603 h 613"/>
                <a:gd name="T22" fmla="*/ 2330 w 2376"/>
                <a:gd name="T23" fmla="*/ 504 h 613"/>
                <a:gd name="T24" fmla="*/ 2375 w 2376"/>
                <a:gd name="T25" fmla="*/ 468 h 613"/>
                <a:gd name="T26" fmla="*/ 2375 w 2376"/>
                <a:gd name="T27" fmla="*/ 450 h 613"/>
                <a:gd name="T28" fmla="*/ 2375 w 2376"/>
                <a:gd name="T29" fmla="*/ 63 h 613"/>
                <a:gd name="T30" fmla="*/ 2303 w 2376"/>
                <a:gd name="T3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602" y="90"/>
                    <a:pt x="117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10" y="468"/>
                  </a:cubicBezTo>
                  <a:cubicBezTo>
                    <a:pt x="10" y="486"/>
                    <a:pt x="27" y="504"/>
                    <a:pt x="55" y="504"/>
                  </a:cubicBezTo>
                  <a:cubicBezTo>
                    <a:pt x="351" y="558"/>
                    <a:pt x="702" y="603"/>
                    <a:pt x="1107" y="603"/>
                  </a:cubicBezTo>
                  <a:cubicBezTo>
                    <a:pt x="1134" y="603"/>
                    <a:pt x="1170" y="612"/>
                    <a:pt x="1206" y="612"/>
                  </a:cubicBezTo>
                  <a:cubicBezTo>
                    <a:pt x="1233" y="603"/>
                    <a:pt x="1260" y="603"/>
                    <a:pt x="1287" y="603"/>
                  </a:cubicBezTo>
                  <a:cubicBezTo>
                    <a:pt x="1682" y="603"/>
                    <a:pt x="2033" y="558"/>
                    <a:pt x="2330" y="504"/>
                  </a:cubicBezTo>
                  <a:cubicBezTo>
                    <a:pt x="2348" y="504"/>
                    <a:pt x="2366" y="486"/>
                    <a:pt x="2375" y="468"/>
                  </a:cubicBezTo>
                  <a:cubicBezTo>
                    <a:pt x="2375" y="459"/>
                    <a:pt x="2375" y="450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68">
              <a:extLst>
                <a:ext uri="{FF2B5EF4-FFF2-40B4-BE49-F238E27FC236}">
                  <a16:creationId xmlns:a16="http://schemas.microsoft.com/office/drawing/2014/main" id="{FA27B2F1-E394-7545-AF86-9E9F6A1B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8514914"/>
              <a:ext cx="2599932" cy="294243"/>
            </a:xfrm>
            <a:custGeom>
              <a:avLst/>
              <a:gdLst>
                <a:gd name="T0" fmla="*/ 2375 w 2376"/>
                <a:gd name="T1" fmla="*/ 135 h 271"/>
                <a:gd name="T2" fmla="*/ 2375 w 2376"/>
                <a:gd name="T3" fmla="*/ 135 h 271"/>
                <a:gd name="T4" fmla="*/ 1188 w 2376"/>
                <a:gd name="T5" fmla="*/ 0 h 271"/>
                <a:gd name="T6" fmla="*/ 0 w 2376"/>
                <a:gd name="T7" fmla="*/ 135 h 271"/>
                <a:gd name="T8" fmla="*/ 1188 w 2376"/>
                <a:gd name="T9" fmla="*/ 270 h 271"/>
                <a:gd name="T10" fmla="*/ 2375 w 2376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1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70"/>
                    <a:pt x="1188" y="270"/>
                  </a:cubicBezTo>
                  <a:cubicBezTo>
                    <a:pt x="1844" y="270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69">
              <a:extLst>
                <a:ext uri="{FF2B5EF4-FFF2-40B4-BE49-F238E27FC236}">
                  <a16:creationId xmlns:a16="http://schemas.microsoft.com/office/drawing/2014/main" id="{8CBD651B-691A-2A4C-B1C2-9A63CE1E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2243577"/>
              <a:ext cx="2599935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60 w 2376"/>
                <a:gd name="T5" fmla="*/ 90 h 613"/>
                <a:gd name="T6" fmla="*/ 72 w 2376"/>
                <a:gd name="T7" fmla="*/ 9 h 613"/>
                <a:gd name="T8" fmla="*/ 0 w 2376"/>
                <a:gd name="T9" fmla="*/ 63 h 613"/>
                <a:gd name="T10" fmla="*/ 0 w 2376"/>
                <a:gd name="T11" fmla="*/ 450 h 613"/>
                <a:gd name="T12" fmla="*/ 0 w 2376"/>
                <a:gd name="T13" fmla="*/ 468 h 613"/>
                <a:gd name="T14" fmla="*/ 45 w 2376"/>
                <a:gd name="T15" fmla="*/ 504 h 613"/>
                <a:gd name="T16" fmla="*/ 1097 w 2376"/>
                <a:gd name="T17" fmla="*/ 612 h 613"/>
                <a:gd name="T18" fmla="*/ 1196 w 2376"/>
                <a:gd name="T19" fmla="*/ 612 h 613"/>
                <a:gd name="T20" fmla="*/ 1287 w 2376"/>
                <a:gd name="T21" fmla="*/ 612 h 613"/>
                <a:gd name="T22" fmla="*/ 2321 w 2376"/>
                <a:gd name="T23" fmla="*/ 504 h 613"/>
                <a:gd name="T24" fmla="*/ 2366 w 2376"/>
                <a:gd name="T25" fmla="*/ 468 h 613"/>
                <a:gd name="T26" fmla="*/ 2375 w 2376"/>
                <a:gd name="T27" fmla="*/ 450 h 613"/>
                <a:gd name="T28" fmla="*/ 2375 w 2376"/>
                <a:gd name="T29" fmla="*/ 63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54"/>
                    <a:pt x="1592" y="99"/>
                    <a:pt x="1160" y="90"/>
                  </a:cubicBezTo>
                  <a:cubicBezTo>
                    <a:pt x="756" y="90"/>
                    <a:pt x="387" y="54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59"/>
                    <a:pt x="0" y="468"/>
                  </a:cubicBezTo>
                  <a:cubicBezTo>
                    <a:pt x="9" y="486"/>
                    <a:pt x="27" y="504"/>
                    <a:pt x="45" y="504"/>
                  </a:cubicBezTo>
                  <a:cubicBezTo>
                    <a:pt x="342" y="558"/>
                    <a:pt x="702" y="603"/>
                    <a:pt x="1097" y="612"/>
                  </a:cubicBezTo>
                  <a:cubicBezTo>
                    <a:pt x="1133" y="612"/>
                    <a:pt x="1169" y="612"/>
                    <a:pt x="1196" y="612"/>
                  </a:cubicBezTo>
                  <a:cubicBezTo>
                    <a:pt x="1232" y="612"/>
                    <a:pt x="1259" y="612"/>
                    <a:pt x="1287" y="612"/>
                  </a:cubicBezTo>
                  <a:cubicBezTo>
                    <a:pt x="1682" y="603"/>
                    <a:pt x="2033" y="558"/>
                    <a:pt x="2321" y="504"/>
                  </a:cubicBezTo>
                  <a:cubicBezTo>
                    <a:pt x="2348" y="504"/>
                    <a:pt x="2366" y="486"/>
                    <a:pt x="2366" y="468"/>
                  </a:cubicBezTo>
                  <a:cubicBezTo>
                    <a:pt x="2375" y="459"/>
                    <a:pt x="2375" y="459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70">
              <a:extLst>
                <a:ext uri="{FF2B5EF4-FFF2-40B4-BE49-F238E27FC236}">
                  <a16:creationId xmlns:a16="http://schemas.microsoft.com/office/drawing/2014/main" id="{5059C219-E200-9E45-B6AF-D0DEB9B1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2137457"/>
              <a:ext cx="2599935" cy="294240"/>
            </a:xfrm>
            <a:custGeom>
              <a:avLst/>
              <a:gdLst>
                <a:gd name="T0" fmla="*/ 2375 w 2376"/>
                <a:gd name="T1" fmla="*/ 135 h 271"/>
                <a:gd name="T2" fmla="*/ 2375 w 2376"/>
                <a:gd name="T3" fmla="*/ 135 h 271"/>
                <a:gd name="T4" fmla="*/ 1188 w 2376"/>
                <a:gd name="T5" fmla="*/ 0 h 271"/>
                <a:gd name="T6" fmla="*/ 0 w 2376"/>
                <a:gd name="T7" fmla="*/ 135 h 271"/>
                <a:gd name="T8" fmla="*/ 1188 w 2376"/>
                <a:gd name="T9" fmla="*/ 270 h 271"/>
                <a:gd name="T10" fmla="*/ 2375 w 2376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1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70"/>
                    <a:pt x="1188" y="270"/>
                  </a:cubicBezTo>
                  <a:cubicBezTo>
                    <a:pt x="1844" y="270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71">
              <a:extLst>
                <a:ext uri="{FF2B5EF4-FFF2-40B4-BE49-F238E27FC236}">
                  <a16:creationId xmlns:a16="http://schemas.microsoft.com/office/drawing/2014/main" id="{EAB3B7B8-672E-934B-9463-60DD77C2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11722625"/>
              <a:ext cx="2599932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60 w 2376"/>
                <a:gd name="T5" fmla="*/ 99 h 613"/>
                <a:gd name="T6" fmla="*/ 72 w 2376"/>
                <a:gd name="T7" fmla="*/ 9 h 613"/>
                <a:gd name="T8" fmla="*/ 0 w 2376"/>
                <a:gd name="T9" fmla="*/ 72 h 613"/>
                <a:gd name="T10" fmla="*/ 0 w 2376"/>
                <a:gd name="T11" fmla="*/ 450 h 613"/>
                <a:gd name="T12" fmla="*/ 0 w 2376"/>
                <a:gd name="T13" fmla="*/ 468 h 613"/>
                <a:gd name="T14" fmla="*/ 45 w 2376"/>
                <a:gd name="T15" fmla="*/ 513 h 613"/>
                <a:gd name="T16" fmla="*/ 1098 w 2376"/>
                <a:gd name="T17" fmla="*/ 612 h 613"/>
                <a:gd name="T18" fmla="*/ 1196 w 2376"/>
                <a:gd name="T19" fmla="*/ 612 h 613"/>
                <a:gd name="T20" fmla="*/ 1287 w 2376"/>
                <a:gd name="T21" fmla="*/ 612 h 613"/>
                <a:gd name="T22" fmla="*/ 2321 w 2376"/>
                <a:gd name="T23" fmla="*/ 513 h 613"/>
                <a:gd name="T24" fmla="*/ 2366 w 2376"/>
                <a:gd name="T25" fmla="*/ 468 h 613"/>
                <a:gd name="T26" fmla="*/ 2375 w 2376"/>
                <a:gd name="T27" fmla="*/ 450 h 613"/>
                <a:gd name="T28" fmla="*/ 2375 w 2376"/>
                <a:gd name="T29" fmla="*/ 72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63"/>
                    <a:pt x="1592" y="99"/>
                    <a:pt x="1160" y="99"/>
                  </a:cubicBezTo>
                  <a:cubicBezTo>
                    <a:pt x="756" y="99"/>
                    <a:pt x="387" y="63"/>
                    <a:pt x="72" y="9"/>
                  </a:cubicBezTo>
                  <a:cubicBezTo>
                    <a:pt x="36" y="0"/>
                    <a:pt x="0" y="27"/>
                    <a:pt x="0" y="7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68"/>
                    <a:pt x="0" y="468"/>
                  </a:cubicBezTo>
                  <a:cubicBezTo>
                    <a:pt x="9" y="495"/>
                    <a:pt x="27" y="504"/>
                    <a:pt x="45" y="513"/>
                  </a:cubicBezTo>
                  <a:cubicBezTo>
                    <a:pt x="342" y="567"/>
                    <a:pt x="702" y="603"/>
                    <a:pt x="1098" y="612"/>
                  </a:cubicBezTo>
                  <a:cubicBezTo>
                    <a:pt x="1134" y="612"/>
                    <a:pt x="1170" y="612"/>
                    <a:pt x="1196" y="612"/>
                  </a:cubicBezTo>
                  <a:cubicBezTo>
                    <a:pt x="1232" y="612"/>
                    <a:pt x="1259" y="612"/>
                    <a:pt x="1287" y="612"/>
                  </a:cubicBezTo>
                  <a:cubicBezTo>
                    <a:pt x="1682" y="603"/>
                    <a:pt x="2033" y="567"/>
                    <a:pt x="2321" y="513"/>
                  </a:cubicBezTo>
                  <a:cubicBezTo>
                    <a:pt x="2348" y="504"/>
                    <a:pt x="2366" y="495"/>
                    <a:pt x="2366" y="468"/>
                  </a:cubicBezTo>
                  <a:cubicBezTo>
                    <a:pt x="2375" y="468"/>
                    <a:pt x="2375" y="459"/>
                    <a:pt x="2375" y="450"/>
                  </a:cubicBezTo>
                  <a:cubicBezTo>
                    <a:pt x="2375" y="72"/>
                    <a:pt x="2375" y="72"/>
                    <a:pt x="2375" y="72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72">
              <a:extLst>
                <a:ext uri="{FF2B5EF4-FFF2-40B4-BE49-F238E27FC236}">
                  <a16:creationId xmlns:a16="http://schemas.microsoft.com/office/drawing/2014/main" id="{00AB32DB-ED31-9849-A43D-002A9FEC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11626153"/>
              <a:ext cx="2599932" cy="284592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73">
              <a:extLst>
                <a:ext uri="{FF2B5EF4-FFF2-40B4-BE49-F238E27FC236}">
                  <a16:creationId xmlns:a16="http://schemas.microsoft.com/office/drawing/2014/main" id="{8496CF25-7593-334C-A193-88A3AC0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1211321"/>
              <a:ext cx="2599935" cy="660835"/>
            </a:xfrm>
            <a:custGeom>
              <a:avLst/>
              <a:gdLst>
                <a:gd name="T0" fmla="*/ 2303 w 2376"/>
                <a:gd name="T1" fmla="*/ 0 h 603"/>
                <a:gd name="T2" fmla="*/ 2303 w 2376"/>
                <a:gd name="T3" fmla="*/ 0 h 603"/>
                <a:gd name="T4" fmla="*/ 1160 w 2376"/>
                <a:gd name="T5" fmla="*/ 90 h 603"/>
                <a:gd name="T6" fmla="*/ 72 w 2376"/>
                <a:gd name="T7" fmla="*/ 0 h 603"/>
                <a:gd name="T8" fmla="*/ 0 w 2376"/>
                <a:gd name="T9" fmla="*/ 63 h 603"/>
                <a:gd name="T10" fmla="*/ 0 w 2376"/>
                <a:gd name="T11" fmla="*/ 449 h 603"/>
                <a:gd name="T12" fmla="*/ 0 w 2376"/>
                <a:gd name="T13" fmla="*/ 467 h 603"/>
                <a:gd name="T14" fmla="*/ 45 w 2376"/>
                <a:gd name="T15" fmla="*/ 503 h 603"/>
                <a:gd name="T16" fmla="*/ 1097 w 2376"/>
                <a:gd name="T17" fmla="*/ 602 h 603"/>
                <a:gd name="T18" fmla="*/ 1196 w 2376"/>
                <a:gd name="T19" fmla="*/ 602 h 603"/>
                <a:gd name="T20" fmla="*/ 1287 w 2376"/>
                <a:gd name="T21" fmla="*/ 602 h 603"/>
                <a:gd name="T22" fmla="*/ 2321 w 2376"/>
                <a:gd name="T23" fmla="*/ 503 h 603"/>
                <a:gd name="T24" fmla="*/ 2366 w 2376"/>
                <a:gd name="T25" fmla="*/ 467 h 603"/>
                <a:gd name="T26" fmla="*/ 2375 w 2376"/>
                <a:gd name="T27" fmla="*/ 449 h 603"/>
                <a:gd name="T28" fmla="*/ 2375 w 2376"/>
                <a:gd name="T29" fmla="*/ 63 h 603"/>
                <a:gd name="T30" fmla="*/ 2303 w 2376"/>
                <a:gd name="T3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03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592" y="90"/>
                    <a:pt x="116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49"/>
                    <a:pt x="0" y="458"/>
                    <a:pt x="0" y="467"/>
                  </a:cubicBezTo>
                  <a:cubicBezTo>
                    <a:pt x="9" y="485"/>
                    <a:pt x="27" y="503"/>
                    <a:pt x="45" y="503"/>
                  </a:cubicBezTo>
                  <a:cubicBezTo>
                    <a:pt x="342" y="557"/>
                    <a:pt x="702" y="602"/>
                    <a:pt x="1097" y="602"/>
                  </a:cubicBezTo>
                  <a:cubicBezTo>
                    <a:pt x="1133" y="602"/>
                    <a:pt x="1169" y="602"/>
                    <a:pt x="1196" y="602"/>
                  </a:cubicBezTo>
                  <a:cubicBezTo>
                    <a:pt x="1232" y="602"/>
                    <a:pt x="1259" y="602"/>
                    <a:pt x="1287" y="602"/>
                  </a:cubicBezTo>
                  <a:cubicBezTo>
                    <a:pt x="1682" y="602"/>
                    <a:pt x="2033" y="557"/>
                    <a:pt x="2321" y="503"/>
                  </a:cubicBezTo>
                  <a:cubicBezTo>
                    <a:pt x="2348" y="503"/>
                    <a:pt x="2366" y="485"/>
                    <a:pt x="2366" y="467"/>
                  </a:cubicBezTo>
                  <a:cubicBezTo>
                    <a:pt x="2375" y="458"/>
                    <a:pt x="2375" y="449"/>
                    <a:pt x="2375" y="449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74">
              <a:extLst>
                <a:ext uri="{FF2B5EF4-FFF2-40B4-BE49-F238E27FC236}">
                  <a16:creationId xmlns:a16="http://schemas.microsoft.com/office/drawing/2014/main" id="{0344CD12-F5B8-A34B-92CE-AEF6D2F3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1105202"/>
              <a:ext cx="2599935" cy="294240"/>
            </a:xfrm>
            <a:custGeom>
              <a:avLst/>
              <a:gdLst>
                <a:gd name="T0" fmla="*/ 2375 w 2376"/>
                <a:gd name="T1" fmla="*/ 135 h 270"/>
                <a:gd name="T2" fmla="*/ 2375 w 2376"/>
                <a:gd name="T3" fmla="*/ 135 h 270"/>
                <a:gd name="T4" fmla="*/ 1188 w 2376"/>
                <a:gd name="T5" fmla="*/ 0 h 270"/>
                <a:gd name="T6" fmla="*/ 0 w 2376"/>
                <a:gd name="T7" fmla="*/ 135 h 270"/>
                <a:gd name="T8" fmla="*/ 1188 w 2376"/>
                <a:gd name="T9" fmla="*/ 269 h 270"/>
                <a:gd name="T10" fmla="*/ 2375 w 2376"/>
                <a:gd name="T11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0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6"/>
                    <a:pt x="531" y="269"/>
                    <a:pt x="1188" y="269"/>
                  </a:cubicBezTo>
                  <a:cubicBezTo>
                    <a:pt x="1844" y="269"/>
                    <a:pt x="2375" y="206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75">
              <a:extLst>
                <a:ext uri="{FF2B5EF4-FFF2-40B4-BE49-F238E27FC236}">
                  <a16:creationId xmlns:a16="http://schemas.microsoft.com/office/drawing/2014/main" id="{B9469A96-5C3C-CC46-A41B-C6139E99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10690370"/>
              <a:ext cx="2599932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60 w 2376"/>
                <a:gd name="T5" fmla="*/ 99 h 613"/>
                <a:gd name="T6" fmla="*/ 72 w 2376"/>
                <a:gd name="T7" fmla="*/ 9 h 613"/>
                <a:gd name="T8" fmla="*/ 0 w 2376"/>
                <a:gd name="T9" fmla="*/ 63 h 613"/>
                <a:gd name="T10" fmla="*/ 0 w 2376"/>
                <a:gd name="T11" fmla="*/ 450 h 613"/>
                <a:gd name="T12" fmla="*/ 0 w 2376"/>
                <a:gd name="T13" fmla="*/ 468 h 613"/>
                <a:gd name="T14" fmla="*/ 45 w 2376"/>
                <a:gd name="T15" fmla="*/ 513 h 613"/>
                <a:gd name="T16" fmla="*/ 1098 w 2376"/>
                <a:gd name="T17" fmla="*/ 612 h 613"/>
                <a:gd name="T18" fmla="*/ 1196 w 2376"/>
                <a:gd name="T19" fmla="*/ 612 h 613"/>
                <a:gd name="T20" fmla="*/ 1287 w 2376"/>
                <a:gd name="T21" fmla="*/ 612 h 613"/>
                <a:gd name="T22" fmla="*/ 2321 w 2376"/>
                <a:gd name="T23" fmla="*/ 513 h 613"/>
                <a:gd name="T24" fmla="*/ 2366 w 2376"/>
                <a:gd name="T25" fmla="*/ 468 h 613"/>
                <a:gd name="T26" fmla="*/ 2375 w 2376"/>
                <a:gd name="T27" fmla="*/ 450 h 613"/>
                <a:gd name="T28" fmla="*/ 2375 w 2376"/>
                <a:gd name="T29" fmla="*/ 63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63"/>
                    <a:pt x="1592" y="99"/>
                    <a:pt x="1160" y="99"/>
                  </a:cubicBezTo>
                  <a:cubicBezTo>
                    <a:pt x="756" y="99"/>
                    <a:pt x="387" y="54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59"/>
                    <a:pt x="0" y="468"/>
                  </a:cubicBezTo>
                  <a:cubicBezTo>
                    <a:pt x="9" y="486"/>
                    <a:pt x="27" y="504"/>
                    <a:pt x="45" y="513"/>
                  </a:cubicBezTo>
                  <a:cubicBezTo>
                    <a:pt x="342" y="567"/>
                    <a:pt x="702" y="603"/>
                    <a:pt x="1098" y="612"/>
                  </a:cubicBezTo>
                  <a:cubicBezTo>
                    <a:pt x="1134" y="612"/>
                    <a:pt x="1170" y="612"/>
                    <a:pt x="1196" y="612"/>
                  </a:cubicBezTo>
                  <a:cubicBezTo>
                    <a:pt x="1232" y="612"/>
                    <a:pt x="1259" y="612"/>
                    <a:pt x="1287" y="612"/>
                  </a:cubicBezTo>
                  <a:cubicBezTo>
                    <a:pt x="1682" y="603"/>
                    <a:pt x="2033" y="558"/>
                    <a:pt x="2321" y="513"/>
                  </a:cubicBezTo>
                  <a:cubicBezTo>
                    <a:pt x="2348" y="504"/>
                    <a:pt x="2366" y="486"/>
                    <a:pt x="2366" y="468"/>
                  </a:cubicBezTo>
                  <a:cubicBezTo>
                    <a:pt x="2375" y="459"/>
                    <a:pt x="2375" y="459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376">
              <a:extLst>
                <a:ext uri="{FF2B5EF4-FFF2-40B4-BE49-F238E27FC236}">
                  <a16:creationId xmlns:a16="http://schemas.microsoft.com/office/drawing/2014/main" id="{2B4685F1-D691-1748-83CD-7E4EA138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10589072"/>
              <a:ext cx="2599932" cy="284595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198"/>
                    <a:pt x="531" y="261"/>
                    <a:pt x="1188" y="261"/>
                  </a:cubicBezTo>
                  <a:cubicBezTo>
                    <a:pt x="1844" y="261"/>
                    <a:pt x="2375" y="198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377">
              <a:extLst>
                <a:ext uri="{FF2B5EF4-FFF2-40B4-BE49-F238E27FC236}">
                  <a16:creationId xmlns:a16="http://schemas.microsoft.com/office/drawing/2014/main" id="{C659DFD6-8C7C-214A-8B9F-689609F7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0179066"/>
              <a:ext cx="2599935" cy="660835"/>
            </a:xfrm>
            <a:custGeom>
              <a:avLst/>
              <a:gdLst>
                <a:gd name="T0" fmla="*/ 2303 w 2376"/>
                <a:gd name="T1" fmla="*/ 0 h 604"/>
                <a:gd name="T2" fmla="*/ 2303 w 2376"/>
                <a:gd name="T3" fmla="*/ 0 h 604"/>
                <a:gd name="T4" fmla="*/ 1160 w 2376"/>
                <a:gd name="T5" fmla="*/ 90 h 604"/>
                <a:gd name="T6" fmla="*/ 72 w 2376"/>
                <a:gd name="T7" fmla="*/ 0 h 604"/>
                <a:gd name="T8" fmla="*/ 0 w 2376"/>
                <a:gd name="T9" fmla="*/ 63 h 604"/>
                <a:gd name="T10" fmla="*/ 0 w 2376"/>
                <a:gd name="T11" fmla="*/ 450 h 604"/>
                <a:gd name="T12" fmla="*/ 0 w 2376"/>
                <a:gd name="T13" fmla="*/ 468 h 604"/>
                <a:gd name="T14" fmla="*/ 45 w 2376"/>
                <a:gd name="T15" fmla="*/ 504 h 604"/>
                <a:gd name="T16" fmla="*/ 1097 w 2376"/>
                <a:gd name="T17" fmla="*/ 603 h 604"/>
                <a:gd name="T18" fmla="*/ 1196 w 2376"/>
                <a:gd name="T19" fmla="*/ 603 h 604"/>
                <a:gd name="T20" fmla="*/ 1287 w 2376"/>
                <a:gd name="T21" fmla="*/ 603 h 604"/>
                <a:gd name="T22" fmla="*/ 2321 w 2376"/>
                <a:gd name="T23" fmla="*/ 504 h 604"/>
                <a:gd name="T24" fmla="*/ 2366 w 2376"/>
                <a:gd name="T25" fmla="*/ 468 h 604"/>
                <a:gd name="T26" fmla="*/ 2375 w 2376"/>
                <a:gd name="T27" fmla="*/ 450 h 604"/>
                <a:gd name="T28" fmla="*/ 2375 w 2376"/>
                <a:gd name="T29" fmla="*/ 63 h 604"/>
                <a:gd name="T30" fmla="*/ 2303 w 2376"/>
                <a:gd name="T3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04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592" y="90"/>
                    <a:pt x="116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0" y="468"/>
                  </a:cubicBezTo>
                  <a:cubicBezTo>
                    <a:pt x="9" y="486"/>
                    <a:pt x="27" y="504"/>
                    <a:pt x="45" y="504"/>
                  </a:cubicBezTo>
                  <a:cubicBezTo>
                    <a:pt x="342" y="558"/>
                    <a:pt x="702" y="603"/>
                    <a:pt x="1097" y="603"/>
                  </a:cubicBezTo>
                  <a:cubicBezTo>
                    <a:pt x="1133" y="603"/>
                    <a:pt x="1169" y="603"/>
                    <a:pt x="1196" y="603"/>
                  </a:cubicBezTo>
                  <a:cubicBezTo>
                    <a:pt x="1232" y="603"/>
                    <a:pt x="1259" y="603"/>
                    <a:pt x="1287" y="603"/>
                  </a:cubicBezTo>
                  <a:cubicBezTo>
                    <a:pt x="1682" y="603"/>
                    <a:pt x="2033" y="558"/>
                    <a:pt x="2321" y="504"/>
                  </a:cubicBezTo>
                  <a:cubicBezTo>
                    <a:pt x="2348" y="504"/>
                    <a:pt x="2366" y="486"/>
                    <a:pt x="2366" y="468"/>
                  </a:cubicBezTo>
                  <a:cubicBezTo>
                    <a:pt x="2375" y="459"/>
                    <a:pt x="2375" y="450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3" name="Freeform 378">
              <a:extLst>
                <a:ext uri="{FF2B5EF4-FFF2-40B4-BE49-F238E27FC236}">
                  <a16:creationId xmlns:a16="http://schemas.microsoft.com/office/drawing/2014/main" id="{D9787A68-1954-C04E-ACE0-D03B1836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10068121"/>
              <a:ext cx="2599935" cy="284595"/>
            </a:xfrm>
            <a:custGeom>
              <a:avLst/>
              <a:gdLst>
                <a:gd name="T0" fmla="*/ 2375 w 2376"/>
                <a:gd name="T1" fmla="*/ 135 h 262"/>
                <a:gd name="T2" fmla="*/ 2375 w 2376"/>
                <a:gd name="T3" fmla="*/ 135 h 262"/>
                <a:gd name="T4" fmla="*/ 1188 w 2376"/>
                <a:gd name="T5" fmla="*/ 0 h 262"/>
                <a:gd name="T6" fmla="*/ 0 w 2376"/>
                <a:gd name="T7" fmla="*/ 135 h 262"/>
                <a:gd name="T8" fmla="*/ 1188 w 2376"/>
                <a:gd name="T9" fmla="*/ 261 h 262"/>
                <a:gd name="T10" fmla="*/ 2375 w 2376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379">
              <a:extLst>
                <a:ext uri="{FF2B5EF4-FFF2-40B4-BE49-F238E27FC236}">
                  <a16:creationId xmlns:a16="http://schemas.microsoft.com/office/drawing/2014/main" id="{8DBD1E06-E88D-994D-8B8C-37FCDDAE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9658114"/>
              <a:ext cx="2599932" cy="670482"/>
            </a:xfrm>
            <a:custGeom>
              <a:avLst/>
              <a:gdLst>
                <a:gd name="T0" fmla="*/ 2303 w 2376"/>
                <a:gd name="T1" fmla="*/ 9 h 612"/>
                <a:gd name="T2" fmla="*/ 2303 w 2376"/>
                <a:gd name="T3" fmla="*/ 9 h 612"/>
                <a:gd name="T4" fmla="*/ 1160 w 2376"/>
                <a:gd name="T5" fmla="*/ 99 h 612"/>
                <a:gd name="T6" fmla="*/ 72 w 2376"/>
                <a:gd name="T7" fmla="*/ 9 h 612"/>
                <a:gd name="T8" fmla="*/ 0 w 2376"/>
                <a:gd name="T9" fmla="*/ 63 h 612"/>
                <a:gd name="T10" fmla="*/ 0 w 2376"/>
                <a:gd name="T11" fmla="*/ 449 h 612"/>
                <a:gd name="T12" fmla="*/ 0 w 2376"/>
                <a:gd name="T13" fmla="*/ 467 h 612"/>
                <a:gd name="T14" fmla="*/ 45 w 2376"/>
                <a:gd name="T15" fmla="*/ 503 h 612"/>
                <a:gd name="T16" fmla="*/ 1098 w 2376"/>
                <a:gd name="T17" fmla="*/ 611 h 612"/>
                <a:gd name="T18" fmla="*/ 1196 w 2376"/>
                <a:gd name="T19" fmla="*/ 611 h 612"/>
                <a:gd name="T20" fmla="*/ 1287 w 2376"/>
                <a:gd name="T21" fmla="*/ 611 h 612"/>
                <a:gd name="T22" fmla="*/ 2321 w 2376"/>
                <a:gd name="T23" fmla="*/ 503 h 612"/>
                <a:gd name="T24" fmla="*/ 2366 w 2376"/>
                <a:gd name="T25" fmla="*/ 467 h 612"/>
                <a:gd name="T26" fmla="*/ 2375 w 2376"/>
                <a:gd name="T27" fmla="*/ 449 h 612"/>
                <a:gd name="T28" fmla="*/ 2375 w 2376"/>
                <a:gd name="T29" fmla="*/ 63 h 612"/>
                <a:gd name="T30" fmla="*/ 2303 w 2376"/>
                <a:gd name="T31" fmla="*/ 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2">
                  <a:moveTo>
                    <a:pt x="2303" y="9"/>
                  </a:moveTo>
                  <a:lnTo>
                    <a:pt x="2303" y="9"/>
                  </a:lnTo>
                  <a:cubicBezTo>
                    <a:pt x="1979" y="53"/>
                    <a:pt x="1592" y="99"/>
                    <a:pt x="1160" y="99"/>
                  </a:cubicBezTo>
                  <a:cubicBezTo>
                    <a:pt x="756" y="89"/>
                    <a:pt x="387" y="53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58"/>
                    <a:pt x="0" y="458"/>
                    <a:pt x="0" y="467"/>
                  </a:cubicBezTo>
                  <a:cubicBezTo>
                    <a:pt x="9" y="485"/>
                    <a:pt x="27" y="503"/>
                    <a:pt x="45" y="503"/>
                  </a:cubicBezTo>
                  <a:cubicBezTo>
                    <a:pt x="342" y="557"/>
                    <a:pt x="702" y="602"/>
                    <a:pt x="1098" y="611"/>
                  </a:cubicBezTo>
                  <a:cubicBezTo>
                    <a:pt x="1134" y="611"/>
                    <a:pt x="1170" y="611"/>
                    <a:pt x="1196" y="611"/>
                  </a:cubicBezTo>
                  <a:cubicBezTo>
                    <a:pt x="1232" y="611"/>
                    <a:pt x="1259" y="611"/>
                    <a:pt x="1287" y="611"/>
                  </a:cubicBezTo>
                  <a:cubicBezTo>
                    <a:pt x="1682" y="602"/>
                    <a:pt x="2033" y="557"/>
                    <a:pt x="2321" y="503"/>
                  </a:cubicBezTo>
                  <a:cubicBezTo>
                    <a:pt x="2348" y="503"/>
                    <a:pt x="2366" y="485"/>
                    <a:pt x="2366" y="467"/>
                  </a:cubicBezTo>
                  <a:cubicBezTo>
                    <a:pt x="2375" y="458"/>
                    <a:pt x="2375" y="458"/>
                    <a:pt x="2375" y="449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5" name="Freeform 380">
              <a:extLst>
                <a:ext uri="{FF2B5EF4-FFF2-40B4-BE49-F238E27FC236}">
                  <a16:creationId xmlns:a16="http://schemas.microsoft.com/office/drawing/2014/main" id="{E4111789-E822-094B-9698-02A4414D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9547170"/>
              <a:ext cx="2599932" cy="294243"/>
            </a:xfrm>
            <a:custGeom>
              <a:avLst/>
              <a:gdLst>
                <a:gd name="T0" fmla="*/ 2375 w 2376"/>
                <a:gd name="T1" fmla="*/ 135 h 271"/>
                <a:gd name="T2" fmla="*/ 2375 w 2376"/>
                <a:gd name="T3" fmla="*/ 135 h 271"/>
                <a:gd name="T4" fmla="*/ 1188 w 2376"/>
                <a:gd name="T5" fmla="*/ 0 h 271"/>
                <a:gd name="T6" fmla="*/ 0 w 2376"/>
                <a:gd name="T7" fmla="*/ 135 h 271"/>
                <a:gd name="T8" fmla="*/ 1188 w 2376"/>
                <a:gd name="T9" fmla="*/ 270 h 271"/>
                <a:gd name="T10" fmla="*/ 2375 w 2376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1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70"/>
                    <a:pt x="1188" y="270"/>
                  </a:cubicBezTo>
                  <a:cubicBezTo>
                    <a:pt x="1844" y="270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6" name="Freeform 381">
              <a:extLst>
                <a:ext uri="{FF2B5EF4-FFF2-40B4-BE49-F238E27FC236}">
                  <a16:creationId xmlns:a16="http://schemas.microsoft.com/office/drawing/2014/main" id="{8B4388F2-766A-3443-BF44-7C3E38DB1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9137163"/>
              <a:ext cx="2599935" cy="670482"/>
            </a:xfrm>
            <a:custGeom>
              <a:avLst/>
              <a:gdLst>
                <a:gd name="T0" fmla="*/ 2303 w 2376"/>
                <a:gd name="T1" fmla="*/ 9 h 613"/>
                <a:gd name="T2" fmla="*/ 2303 w 2376"/>
                <a:gd name="T3" fmla="*/ 9 h 613"/>
                <a:gd name="T4" fmla="*/ 1160 w 2376"/>
                <a:gd name="T5" fmla="*/ 99 h 613"/>
                <a:gd name="T6" fmla="*/ 72 w 2376"/>
                <a:gd name="T7" fmla="*/ 9 h 613"/>
                <a:gd name="T8" fmla="*/ 0 w 2376"/>
                <a:gd name="T9" fmla="*/ 72 h 613"/>
                <a:gd name="T10" fmla="*/ 0 w 2376"/>
                <a:gd name="T11" fmla="*/ 450 h 613"/>
                <a:gd name="T12" fmla="*/ 0 w 2376"/>
                <a:gd name="T13" fmla="*/ 468 h 613"/>
                <a:gd name="T14" fmla="*/ 45 w 2376"/>
                <a:gd name="T15" fmla="*/ 513 h 613"/>
                <a:gd name="T16" fmla="*/ 1097 w 2376"/>
                <a:gd name="T17" fmla="*/ 612 h 613"/>
                <a:gd name="T18" fmla="*/ 1196 w 2376"/>
                <a:gd name="T19" fmla="*/ 612 h 613"/>
                <a:gd name="T20" fmla="*/ 1287 w 2376"/>
                <a:gd name="T21" fmla="*/ 612 h 613"/>
                <a:gd name="T22" fmla="*/ 2321 w 2376"/>
                <a:gd name="T23" fmla="*/ 513 h 613"/>
                <a:gd name="T24" fmla="*/ 2366 w 2376"/>
                <a:gd name="T25" fmla="*/ 468 h 613"/>
                <a:gd name="T26" fmla="*/ 2375 w 2376"/>
                <a:gd name="T27" fmla="*/ 450 h 613"/>
                <a:gd name="T28" fmla="*/ 2375 w 2376"/>
                <a:gd name="T29" fmla="*/ 72 h 613"/>
                <a:gd name="T30" fmla="*/ 2303 w 2376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9"/>
                  </a:moveTo>
                  <a:lnTo>
                    <a:pt x="2303" y="9"/>
                  </a:lnTo>
                  <a:cubicBezTo>
                    <a:pt x="1979" y="63"/>
                    <a:pt x="1592" y="99"/>
                    <a:pt x="1160" y="99"/>
                  </a:cubicBezTo>
                  <a:cubicBezTo>
                    <a:pt x="756" y="99"/>
                    <a:pt x="387" y="63"/>
                    <a:pt x="72" y="9"/>
                  </a:cubicBezTo>
                  <a:cubicBezTo>
                    <a:pt x="36" y="0"/>
                    <a:pt x="0" y="36"/>
                    <a:pt x="0" y="7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8"/>
                    <a:pt x="0" y="468"/>
                    <a:pt x="0" y="468"/>
                  </a:cubicBezTo>
                  <a:cubicBezTo>
                    <a:pt x="9" y="494"/>
                    <a:pt x="27" y="504"/>
                    <a:pt x="45" y="513"/>
                  </a:cubicBezTo>
                  <a:cubicBezTo>
                    <a:pt x="342" y="566"/>
                    <a:pt x="702" y="602"/>
                    <a:pt x="1097" y="612"/>
                  </a:cubicBezTo>
                  <a:cubicBezTo>
                    <a:pt x="1133" y="612"/>
                    <a:pt x="1169" y="612"/>
                    <a:pt x="1196" y="612"/>
                  </a:cubicBezTo>
                  <a:cubicBezTo>
                    <a:pt x="1232" y="612"/>
                    <a:pt x="1259" y="612"/>
                    <a:pt x="1287" y="612"/>
                  </a:cubicBezTo>
                  <a:cubicBezTo>
                    <a:pt x="1682" y="602"/>
                    <a:pt x="2033" y="566"/>
                    <a:pt x="2321" y="513"/>
                  </a:cubicBezTo>
                  <a:cubicBezTo>
                    <a:pt x="2348" y="504"/>
                    <a:pt x="2366" y="494"/>
                    <a:pt x="2366" y="468"/>
                  </a:cubicBezTo>
                  <a:cubicBezTo>
                    <a:pt x="2375" y="468"/>
                    <a:pt x="2375" y="458"/>
                    <a:pt x="2375" y="450"/>
                  </a:cubicBezTo>
                  <a:cubicBezTo>
                    <a:pt x="2375" y="72"/>
                    <a:pt x="2375" y="72"/>
                    <a:pt x="2375" y="72"/>
                  </a:cubicBezTo>
                  <a:cubicBezTo>
                    <a:pt x="2375" y="36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7" name="Freeform 382">
              <a:extLst>
                <a:ext uri="{FF2B5EF4-FFF2-40B4-BE49-F238E27FC236}">
                  <a16:creationId xmlns:a16="http://schemas.microsoft.com/office/drawing/2014/main" id="{9F29DFB1-E02D-1342-A42A-7A0AFC4F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852" y="9035865"/>
              <a:ext cx="2599935" cy="284595"/>
            </a:xfrm>
            <a:custGeom>
              <a:avLst/>
              <a:gdLst>
                <a:gd name="T0" fmla="*/ 2375 w 2376"/>
                <a:gd name="T1" fmla="*/ 135 h 262"/>
                <a:gd name="T2" fmla="*/ 2375 w 2376"/>
                <a:gd name="T3" fmla="*/ 135 h 262"/>
                <a:gd name="T4" fmla="*/ 1188 w 2376"/>
                <a:gd name="T5" fmla="*/ 0 h 262"/>
                <a:gd name="T6" fmla="*/ 0 w 2376"/>
                <a:gd name="T7" fmla="*/ 135 h 262"/>
                <a:gd name="T8" fmla="*/ 1188 w 2376"/>
                <a:gd name="T9" fmla="*/ 261 h 262"/>
                <a:gd name="T10" fmla="*/ 2375 w 2376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35"/>
                  </a:moveTo>
                  <a:lnTo>
                    <a:pt x="2375" y="135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35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8" name="Freeform 383">
              <a:extLst>
                <a:ext uri="{FF2B5EF4-FFF2-40B4-BE49-F238E27FC236}">
                  <a16:creationId xmlns:a16="http://schemas.microsoft.com/office/drawing/2014/main" id="{C5D9661B-DE9B-2144-98D6-302C1EDD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8625859"/>
              <a:ext cx="2599932" cy="670482"/>
            </a:xfrm>
            <a:custGeom>
              <a:avLst/>
              <a:gdLst>
                <a:gd name="T0" fmla="*/ 2303 w 2376"/>
                <a:gd name="T1" fmla="*/ 0 h 613"/>
                <a:gd name="T2" fmla="*/ 2303 w 2376"/>
                <a:gd name="T3" fmla="*/ 0 h 613"/>
                <a:gd name="T4" fmla="*/ 1160 w 2376"/>
                <a:gd name="T5" fmla="*/ 90 h 613"/>
                <a:gd name="T6" fmla="*/ 72 w 2376"/>
                <a:gd name="T7" fmla="*/ 0 h 613"/>
                <a:gd name="T8" fmla="*/ 0 w 2376"/>
                <a:gd name="T9" fmla="*/ 63 h 613"/>
                <a:gd name="T10" fmla="*/ 0 w 2376"/>
                <a:gd name="T11" fmla="*/ 450 h 613"/>
                <a:gd name="T12" fmla="*/ 0 w 2376"/>
                <a:gd name="T13" fmla="*/ 468 h 613"/>
                <a:gd name="T14" fmla="*/ 45 w 2376"/>
                <a:gd name="T15" fmla="*/ 504 h 613"/>
                <a:gd name="T16" fmla="*/ 1098 w 2376"/>
                <a:gd name="T17" fmla="*/ 603 h 613"/>
                <a:gd name="T18" fmla="*/ 1196 w 2376"/>
                <a:gd name="T19" fmla="*/ 612 h 613"/>
                <a:gd name="T20" fmla="*/ 1287 w 2376"/>
                <a:gd name="T21" fmla="*/ 603 h 613"/>
                <a:gd name="T22" fmla="*/ 2321 w 2376"/>
                <a:gd name="T23" fmla="*/ 504 h 613"/>
                <a:gd name="T24" fmla="*/ 2366 w 2376"/>
                <a:gd name="T25" fmla="*/ 468 h 613"/>
                <a:gd name="T26" fmla="*/ 2375 w 2376"/>
                <a:gd name="T27" fmla="*/ 450 h 613"/>
                <a:gd name="T28" fmla="*/ 2375 w 2376"/>
                <a:gd name="T29" fmla="*/ 63 h 613"/>
                <a:gd name="T30" fmla="*/ 2303 w 2376"/>
                <a:gd name="T3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3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592" y="90"/>
                    <a:pt x="116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0" y="468"/>
                  </a:cubicBezTo>
                  <a:cubicBezTo>
                    <a:pt x="9" y="486"/>
                    <a:pt x="27" y="504"/>
                    <a:pt x="45" y="504"/>
                  </a:cubicBezTo>
                  <a:cubicBezTo>
                    <a:pt x="342" y="558"/>
                    <a:pt x="702" y="603"/>
                    <a:pt x="1098" y="603"/>
                  </a:cubicBezTo>
                  <a:cubicBezTo>
                    <a:pt x="1134" y="603"/>
                    <a:pt x="1170" y="612"/>
                    <a:pt x="1196" y="612"/>
                  </a:cubicBezTo>
                  <a:cubicBezTo>
                    <a:pt x="1232" y="603"/>
                    <a:pt x="1259" y="603"/>
                    <a:pt x="1287" y="603"/>
                  </a:cubicBezTo>
                  <a:cubicBezTo>
                    <a:pt x="1682" y="603"/>
                    <a:pt x="2033" y="558"/>
                    <a:pt x="2321" y="504"/>
                  </a:cubicBezTo>
                  <a:cubicBezTo>
                    <a:pt x="2348" y="504"/>
                    <a:pt x="2366" y="486"/>
                    <a:pt x="2366" y="468"/>
                  </a:cubicBezTo>
                  <a:cubicBezTo>
                    <a:pt x="2375" y="459"/>
                    <a:pt x="2375" y="450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9" name="Freeform 384">
              <a:extLst>
                <a:ext uri="{FF2B5EF4-FFF2-40B4-BE49-F238E27FC236}">
                  <a16:creationId xmlns:a16="http://schemas.microsoft.com/office/drawing/2014/main" id="{FB558E39-ABC4-B64F-BD04-B377BCF2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4910" y="8514914"/>
              <a:ext cx="2599932" cy="294243"/>
            </a:xfrm>
            <a:custGeom>
              <a:avLst/>
              <a:gdLst>
                <a:gd name="T0" fmla="*/ 2375 w 2376"/>
                <a:gd name="T1" fmla="*/ 135 h 271"/>
                <a:gd name="T2" fmla="*/ 2375 w 2376"/>
                <a:gd name="T3" fmla="*/ 135 h 271"/>
                <a:gd name="T4" fmla="*/ 1188 w 2376"/>
                <a:gd name="T5" fmla="*/ 0 h 271"/>
                <a:gd name="T6" fmla="*/ 0 w 2376"/>
                <a:gd name="T7" fmla="*/ 135 h 271"/>
                <a:gd name="T8" fmla="*/ 1188 w 2376"/>
                <a:gd name="T9" fmla="*/ 270 h 271"/>
                <a:gd name="T10" fmla="*/ 2375 w 2376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1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70"/>
                    <a:pt x="1188" y="270"/>
                  </a:cubicBezTo>
                  <a:cubicBezTo>
                    <a:pt x="1844" y="270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0" name="Freeform 385">
              <a:extLst>
                <a:ext uri="{FF2B5EF4-FFF2-40B4-BE49-F238E27FC236}">
                  <a16:creationId xmlns:a16="http://schemas.microsoft.com/office/drawing/2014/main" id="{E7A5F82B-D12B-0749-B625-7EBE8AFB5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8100082"/>
              <a:ext cx="2599932" cy="670485"/>
            </a:xfrm>
            <a:custGeom>
              <a:avLst/>
              <a:gdLst>
                <a:gd name="T0" fmla="*/ 2302 w 2375"/>
                <a:gd name="T1" fmla="*/ 10 h 613"/>
                <a:gd name="T2" fmla="*/ 2302 w 2375"/>
                <a:gd name="T3" fmla="*/ 10 h 613"/>
                <a:gd name="T4" fmla="*/ 1169 w 2375"/>
                <a:gd name="T5" fmla="*/ 99 h 613"/>
                <a:gd name="T6" fmla="*/ 72 w 2375"/>
                <a:gd name="T7" fmla="*/ 10 h 613"/>
                <a:gd name="T8" fmla="*/ 0 w 2375"/>
                <a:gd name="T9" fmla="*/ 63 h 613"/>
                <a:gd name="T10" fmla="*/ 0 w 2375"/>
                <a:gd name="T11" fmla="*/ 450 h 613"/>
                <a:gd name="T12" fmla="*/ 9 w 2375"/>
                <a:gd name="T13" fmla="*/ 468 h 613"/>
                <a:gd name="T14" fmla="*/ 54 w 2375"/>
                <a:gd name="T15" fmla="*/ 513 h 613"/>
                <a:gd name="T16" fmla="*/ 1106 w 2375"/>
                <a:gd name="T17" fmla="*/ 612 h 613"/>
                <a:gd name="T18" fmla="*/ 1205 w 2375"/>
                <a:gd name="T19" fmla="*/ 612 h 613"/>
                <a:gd name="T20" fmla="*/ 1286 w 2375"/>
                <a:gd name="T21" fmla="*/ 612 h 613"/>
                <a:gd name="T22" fmla="*/ 2329 w 2375"/>
                <a:gd name="T23" fmla="*/ 513 h 613"/>
                <a:gd name="T24" fmla="*/ 2374 w 2375"/>
                <a:gd name="T25" fmla="*/ 468 h 613"/>
                <a:gd name="T26" fmla="*/ 2374 w 2375"/>
                <a:gd name="T27" fmla="*/ 450 h 613"/>
                <a:gd name="T28" fmla="*/ 2374 w 2375"/>
                <a:gd name="T29" fmla="*/ 63 h 613"/>
                <a:gd name="T30" fmla="*/ 2302 w 2375"/>
                <a:gd name="T31" fmla="*/ 1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3">
                  <a:moveTo>
                    <a:pt x="2302" y="10"/>
                  </a:moveTo>
                  <a:lnTo>
                    <a:pt x="2302" y="10"/>
                  </a:lnTo>
                  <a:cubicBezTo>
                    <a:pt x="1978" y="63"/>
                    <a:pt x="1601" y="99"/>
                    <a:pt x="1169" y="99"/>
                  </a:cubicBezTo>
                  <a:cubicBezTo>
                    <a:pt x="755" y="99"/>
                    <a:pt x="386" y="55"/>
                    <a:pt x="72" y="1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68"/>
                    <a:pt x="9" y="468"/>
                  </a:cubicBezTo>
                  <a:cubicBezTo>
                    <a:pt x="9" y="486"/>
                    <a:pt x="26" y="504"/>
                    <a:pt x="54" y="513"/>
                  </a:cubicBezTo>
                  <a:cubicBezTo>
                    <a:pt x="350" y="567"/>
                    <a:pt x="701" y="603"/>
                    <a:pt x="1106" y="612"/>
                  </a:cubicBezTo>
                  <a:cubicBezTo>
                    <a:pt x="1133" y="612"/>
                    <a:pt x="1169" y="612"/>
                    <a:pt x="1205" y="612"/>
                  </a:cubicBezTo>
                  <a:cubicBezTo>
                    <a:pt x="1232" y="612"/>
                    <a:pt x="1259" y="612"/>
                    <a:pt x="1286" y="612"/>
                  </a:cubicBezTo>
                  <a:cubicBezTo>
                    <a:pt x="1681" y="603"/>
                    <a:pt x="2032" y="567"/>
                    <a:pt x="2329" y="513"/>
                  </a:cubicBezTo>
                  <a:cubicBezTo>
                    <a:pt x="2347" y="504"/>
                    <a:pt x="2365" y="486"/>
                    <a:pt x="2374" y="468"/>
                  </a:cubicBezTo>
                  <a:cubicBezTo>
                    <a:pt x="2374" y="468"/>
                    <a:pt x="2374" y="459"/>
                    <a:pt x="2374" y="450"/>
                  </a:cubicBezTo>
                  <a:cubicBezTo>
                    <a:pt x="2374" y="63"/>
                    <a:pt x="2374" y="63"/>
                    <a:pt x="2374" y="63"/>
                  </a:cubicBezTo>
                  <a:cubicBezTo>
                    <a:pt x="2374" y="27"/>
                    <a:pt x="2338" y="0"/>
                    <a:pt x="2302" y="1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1" name="Freeform 386">
              <a:extLst>
                <a:ext uri="{FF2B5EF4-FFF2-40B4-BE49-F238E27FC236}">
                  <a16:creationId xmlns:a16="http://schemas.microsoft.com/office/drawing/2014/main" id="{68D52B90-5FF1-E847-AEC8-F7181502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8003610"/>
              <a:ext cx="2599932" cy="294243"/>
            </a:xfrm>
            <a:custGeom>
              <a:avLst/>
              <a:gdLst>
                <a:gd name="T0" fmla="*/ 2374 w 2375"/>
                <a:gd name="T1" fmla="*/ 135 h 270"/>
                <a:gd name="T2" fmla="*/ 2374 w 2375"/>
                <a:gd name="T3" fmla="*/ 135 h 270"/>
                <a:gd name="T4" fmla="*/ 1187 w 2375"/>
                <a:gd name="T5" fmla="*/ 0 h 270"/>
                <a:gd name="T6" fmla="*/ 0 w 2375"/>
                <a:gd name="T7" fmla="*/ 135 h 270"/>
                <a:gd name="T8" fmla="*/ 1187 w 2375"/>
                <a:gd name="T9" fmla="*/ 269 h 270"/>
                <a:gd name="T10" fmla="*/ 2374 w 2375"/>
                <a:gd name="T11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70">
                  <a:moveTo>
                    <a:pt x="2374" y="135"/>
                  </a:moveTo>
                  <a:lnTo>
                    <a:pt x="2374" y="135"/>
                  </a:lnTo>
                  <a:cubicBezTo>
                    <a:pt x="2374" y="63"/>
                    <a:pt x="1843" y="0"/>
                    <a:pt x="1187" y="0"/>
                  </a:cubicBezTo>
                  <a:cubicBezTo>
                    <a:pt x="530" y="0"/>
                    <a:pt x="0" y="63"/>
                    <a:pt x="0" y="135"/>
                  </a:cubicBezTo>
                  <a:cubicBezTo>
                    <a:pt x="0" y="207"/>
                    <a:pt x="530" y="269"/>
                    <a:pt x="1187" y="269"/>
                  </a:cubicBezTo>
                  <a:cubicBezTo>
                    <a:pt x="1843" y="269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2" name="Freeform 387">
              <a:extLst>
                <a:ext uri="{FF2B5EF4-FFF2-40B4-BE49-F238E27FC236}">
                  <a16:creationId xmlns:a16="http://schemas.microsoft.com/office/drawing/2014/main" id="{1C7B1B07-FAD2-064F-BFC4-CBEE9D0D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7588778"/>
              <a:ext cx="2599932" cy="660838"/>
            </a:xfrm>
            <a:custGeom>
              <a:avLst/>
              <a:gdLst>
                <a:gd name="T0" fmla="*/ 2303 w 2376"/>
                <a:gd name="T1" fmla="*/ 0 h 603"/>
                <a:gd name="T2" fmla="*/ 2303 w 2376"/>
                <a:gd name="T3" fmla="*/ 0 h 603"/>
                <a:gd name="T4" fmla="*/ 1170 w 2376"/>
                <a:gd name="T5" fmla="*/ 90 h 603"/>
                <a:gd name="T6" fmla="*/ 72 w 2376"/>
                <a:gd name="T7" fmla="*/ 0 h 603"/>
                <a:gd name="T8" fmla="*/ 0 w 2376"/>
                <a:gd name="T9" fmla="*/ 63 h 603"/>
                <a:gd name="T10" fmla="*/ 0 w 2376"/>
                <a:gd name="T11" fmla="*/ 450 h 603"/>
                <a:gd name="T12" fmla="*/ 10 w 2376"/>
                <a:gd name="T13" fmla="*/ 467 h 603"/>
                <a:gd name="T14" fmla="*/ 55 w 2376"/>
                <a:gd name="T15" fmla="*/ 503 h 603"/>
                <a:gd name="T16" fmla="*/ 1107 w 2376"/>
                <a:gd name="T17" fmla="*/ 602 h 603"/>
                <a:gd name="T18" fmla="*/ 1206 w 2376"/>
                <a:gd name="T19" fmla="*/ 602 h 603"/>
                <a:gd name="T20" fmla="*/ 1287 w 2376"/>
                <a:gd name="T21" fmla="*/ 602 h 603"/>
                <a:gd name="T22" fmla="*/ 2330 w 2376"/>
                <a:gd name="T23" fmla="*/ 503 h 603"/>
                <a:gd name="T24" fmla="*/ 2375 w 2376"/>
                <a:gd name="T25" fmla="*/ 467 h 603"/>
                <a:gd name="T26" fmla="*/ 2375 w 2376"/>
                <a:gd name="T27" fmla="*/ 450 h 603"/>
                <a:gd name="T28" fmla="*/ 2375 w 2376"/>
                <a:gd name="T29" fmla="*/ 63 h 603"/>
                <a:gd name="T30" fmla="*/ 2303 w 2376"/>
                <a:gd name="T3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03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602" y="90"/>
                    <a:pt x="117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10" y="467"/>
                  </a:cubicBezTo>
                  <a:cubicBezTo>
                    <a:pt x="10" y="486"/>
                    <a:pt x="27" y="503"/>
                    <a:pt x="55" y="503"/>
                  </a:cubicBezTo>
                  <a:cubicBezTo>
                    <a:pt x="351" y="558"/>
                    <a:pt x="702" y="602"/>
                    <a:pt x="1107" y="602"/>
                  </a:cubicBezTo>
                  <a:cubicBezTo>
                    <a:pt x="1134" y="602"/>
                    <a:pt x="1170" y="602"/>
                    <a:pt x="1206" y="602"/>
                  </a:cubicBezTo>
                  <a:cubicBezTo>
                    <a:pt x="1233" y="602"/>
                    <a:pt x="1260" y="602"/>
                    <a:pt x="1287" y="602"/>
                  </a:cubicBezTo>
                  <a:cubicBezTo>
                    <a:pt x="1682" y="602"/>
                    <a:pt x="2033" y="558"/>
                    <a:pt x="2330" y="503"/>
                  </a:cubicBezTo>
                  <a:cubicBezTo>
                    <a:pt x="2348" y="503"/>
                    <a:pt x="2366" y="486"/>
                    <a:pt x="2375" y="467"/>
                  </a:cubicBezTo>
                  <a:cubicBezTo>
                    <a:pt x="2375" y="459"/>
                    <a:pt x="2375" y="450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388">
              <a:extLst>
                <a:ext uri="{FF2B5EF4-FFF2-40B4-BE49-F238E27FC236}">
                  <a16:creationId xmlns:a16="http://schemas.microsoft.com/office/drawing/2014/main" id="{AE6F8D09-8971-8941-9545-7A4F927F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7463364"/>
              <a:ext cx="2599932" cy="284595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4" name="Freeform 389">
              <a:extLst>
                <a:ext uri="{FF2B5EF4-FFF2-40B4-BE49-F238E27FC236}">
                  <a16:creationId xmlns:a16="http://schemas.microsoft.com/office/drawing/2014/main" id="{72B5D424-8BEF-0F45-92D6-13C73D7E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7048532"/>
              <a:ext cx="2599932" cy="670485"/>
            </a:xfrm>
            <a:custGeom>
              <a:avLst/>
              <a:gdLst>
                <a:gd name="T0" fmla="*/ 2302 w 2375"/>
                <a:gd name="T1" fmla="*/ 9 h 613"/>
                <a:gd name="T2" fmla="*/ 2302 w 2375"/>
                <a:gd name="T3" fmla="*/ 9 h 613"/>
                <a:gd name="T4" fmla="*/ 1169 w 2375"/>
                <a:gd name="T5" fmla="*/ 99 h 613"/>
                <a:gd name="T6" fmla="*/ 72 w 2375"/>
                <a:gd name="T7" fmla="*/ 9 h 613"/>
                <a:gd name="T8" fmla="*/ 0 w 2375"/>
                <a:gd name="T9" fmla="*/ 72 h 613"/>
                <a:gd name="T10" fmla="*/ 0 w 2375"/>
                <a:gd name="T11" fmla="*/ 450 h 613"/>
                <a:gd name="T12" fmla="*/ 9 w 2375"/>
                <a:gd name="T13" fmla="*/ 468 h 613"/>
                <a:gd name="T14" fmla="*/ 54 w 2375"/>
                <a:gd name="T15" fmla="*/ 513 h 613"/>
                <a:gd name="T16" fmla="*/ 1106 w 2375"/>
                <a:gd name="T17" fmla="*/ 612 h 613"/>
                <a:gd name="T18" fmla="*/ 1205 w 2375"/>
                <a:gd name="T19" fmla="*/ 612 h 613"/>
                <a:gd name="T20" fmla="*/ 1286 w 2375"/>
                <a:gd name="T21" fmla="*/ 612 h 613"/>
                <a:gd name="T22" fmla="*/ 2329 w 2375"/>
                <a:gd name="T23" fmla="*/ 513 h 613"/>
                <a:gd name="T24" fmla="*/ 2374 w 2375"/>
                <a:gd name="T25" fmla="*/ 468 h 613"/>
                <a:gd name="T26" fmla="*/ 2374 w 2375"/>
                <a:gd name="T27" fmla="*/ 450 h 613"/>
                <a:gd name="T28" fmla="*/ 2374 w 2375"/>
                <a:gd name="T29" fmla="*/ 72 h 613"/>
                <a:gd name="T30" fmla="*/ 2302 w 2375"/>
                <a:gd name="T31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3">
                  <a:moveTo>
                    <a:pt x="2302" y="9"/>
                  </a:moveTo>
                  <a:lnTo>
                    <a:pt x="2302" y="9"/>
                  </a:lnTo>
                  <a:cubicBezTo>
                    <a:pt x="1978" y="63"/>
                    <a:pt x="1601" y="99"/>
                    <a:pt x="1169" y="99"/>
                  </a:cubicBezTo>
                  <a:cubicBezTo>
                    <a:pt x="755" y="99"/>
                    <a:pt x="386" y="63"/>
                    <a:pt x="72" y="9"/>
                  </a:cubicBezTo>
                  <a:cubicBezTo>
                    <a:pt x="36" y="0"/>
                    <a:pt x="0" y="36"/>
                    <a:pt x="0" y="7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9"/>
                    <a:pt x="0" y="468"/>
                    <a:pt x="9" y="468"/>
                  </a:cubicBezTo>
                  <a:cubicBezTo>
                    <a:pt x="9" y="495"/>
                    <a:pt x="26" y="504"/>
                    <a:pt x="54" y="513"/>
                  </a:cubicBezTo>
                  <a:cubicBezTo>
                    <a:pt x="350" y="567"/>
                    <a:pt x="701" y="603"/>
                    <a:pt x="1106" y="612"/>
                  </a:cubicBezTo>
                  <a:cubicBezTo>
                    <a:pt x="1133" y="612"/>
                    <a:pt x="1169" y="612"/>
                    <a:pt x="1205" y="612"/>
                  </a:cubicBezTo>
                  <a:cubicBezTo>
                    <a:pt x="1232" y="612"/>
                    <a:pt x="1259" y="612"/>
                    <a:pt x="1286" y="612"/>
                  </a:cubicBezTo>
                  <a:cubicBezTo>
                    <a:pt x="1681" y="603"/>
                    <a:pt x="2032" y="567"/>
                    <a:pt x="2329" y="513"/>
                  </a:cubicBezTo>
                  <a:cubicBezTo>
                    <a:pt x="2347" y="504"/>
                    <a:pt x="2365" y="495"/>
                    <a:pt x="2374" y="468"/>
                  </a:cubicBezTo>
                  <a:cubicBezTo>
                    <a:pt x="2374" y="468"/>
                    <a:pt x="2374" y="459"/>
                    <a:pt x="2374" y="450"/>
                  </a:cubicBezTo>
                  <a:cubicBezTo>
                    <a:pt x="2374" y="72"/>
                    <a:pt x="2374" y="72"/>
                    <a:pt x="2374" y="72"/>
                  </a:cubicBezTo>
                  <a:cubicBezTo>
                    <a:pt x="2374" y="36"/>
                    <a:pt x="2338" y="0"/>
                    <a:pt x="2302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5" name="Freeform 390">
              <a:extLst>
                <a:ext uri="{FF2B5EF4-FFF2-40B4-BE49-F238E27FC236}">
                  <a16:creationId xmlns:a16="http://schemas.microsoft.com/office/drawing/2014/main" id="{9824F45C-C6D8-AC43-9029-0F9CB72FE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6952060"/>
              <a:ext cx="2599932" cy="284595"/>
            </a:xfrm>
            <a:custGeom>
              <a:avLst/>
              <a:gdLst>
                <a:gd name="T0" fmla="*/ 2374 w 2375"/>
                <a:gd name="T1" fmla="*/ 135 h 262"/>
                <a:gd name="T2" fmla="*/ 2374 w 2375"/>
                <a:gd name="T3" fmla="*/ 135 h 262"/>
                <a:gd name="T4" fmla="*/ 1187 w 2375"/>
                <a:gd name="T5" fmla="*/ 0 h 262"/>
                <a:gd name="T6" fmla="*/ 0 w 2375"/>
                <a:gd name="T7" fmla="*/ 135 h 262"/>
                <a:gd name="T8" fmla="*/ 1187 w 2375"/>
                <a:gd name="T9" fmla="*/ 261 h 262"/>
                <a:gd name="T10" fmla="*/ 2374 w 2375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62">
                  <a:moveTo>
                    <a:pt x="2374" y="135"/>
                  </a:moveTo>
                  <a:lnTo>
                    <a:pt x="2374" y="135"/>
                  </a:lnTo>
                  <a:cubicBezTo>
                    <a:pt x="2374" y="54"/>
                    <a:pt x="1843" y="0"/>
                    <a:pt x="1187" y="0"/>
                  </a:cubicBezTo>
                  <a:cubicBezTo>
                    <a:pt x="530" y="0"/>
                    <a:pt x="0" y="54"/>
                    <a:pt x="0" y="135"/>
                  </a:cubicBezTo>
                  <a:cubicBezTo>
                    <a:pt x="0" y="207"/>
                    <a:pt x="530" y="261"/>
                    <a:pt x="1187" y="261"/>
                  </a:cubicBezTo>
                  <a:cubicBezTo>
                    <a:pt x="1843" y="261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6" name="Freeform 391">
              <a:extLst>
                <a:ext uri="{FF2B5EF4-FFF2-40B4-BE49-F238E27FC236}">
                  <a16:creationId xmlns:a16="http://schemas.microsoft.com/office/drawing/2014/main" id="{868FD7D4-49BD-4E4D-A7F3-3A5AACDE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6542053"/>
              <a:ext cx="2599932" cy="670482"/>
            </a:xfrm>
            <a:custGeom>
              <a:avLst/>
              <a:gdLst>
                <a:gd name="T0" fmla="*/ 2303 w 2376"/>
                <a:gd name="T1" fmla="*/ 9 h 611"/>
                <a:gd name="T2" fmla="*/ 2303 w 2376"/>
                <a:gd name="T3" fmla="*/ 9 h 611"/>
                <a:gd name="T4" fmla="*/ 1170 w 2376"/>
                <a:gd name="T5" fmla="*/ 89 h 611"/>
                <a:gd name="T6" fmla="*/ 72 w 2376"/>
                <a:gd name="T7" fmla="*/ 9 h 611"/>
                <a:gd name="T8" fmla="*/ 0 w 2376"/>
                <a:gd name="T9" fmla="*/ 62 h 611"/>
                <a:gd name="T10" fmla="*/ 0 w 2376"/>
                <a:gd name="T11" fmla="*/ 448 h 611"/>
                <a:gd name="T12" fmla="*/ 10 w 2376"/>
                <a:gd name="T13" fmla="*/ 466 h 611"/>
                <a:gd name="T14" fmla="*/ 55 w 2376"/>
                <a:gd name="T15" fmla="*/ 502 h 611"/>
                <a:gd name="T16" fmla="*/ 1107 w 2376"/>
                <a:gd name="T17" fmla="*/ 601 h 611"/>
                <a:gd name="T18" fmla="*/ 1206 w 2376"/>
                <a:gd name="T19" fmla="*/ 610 h 611"/>
                <a:gd name="T20" fmla="*/ 1287 w 2376"/>
                <a:gd name="T21" fmla="*/ 601 h 611"/>
                <a:gd name="T22" fmla="*/ 2330 w 2376"/>
                <a:gd name="T23" fmla="*/ 502 h 611"/>
                <a:gd name="T24" fmla="*/ 2375 w 2376"/>
                <a:gd name="T25" fmla="*/ 466 h 611"/>
                <a:gd name="T26" fmla="*/ 2375 w 2376"/>
                <a:gd name="T27" fmla="*/ 448 h 611"/>
                <a:gd name="T28" fmla="*/ 2375 w 2376"/>
                <a:gd name="T29" fmla="*/ 62 h 611"/>
                <a:gd name="T30" fmla="*/ 2303 w 2376"/>
                <a:gd name="T31" fmla="*/ 9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11">
                  <a:moveTo>
                    <a:pt x="2303" y="9"/>
                  </a:moveTo>
                  <a:lnTo>
                    <a:pt x="2303" y="9"/>
                  </a:lnTo>
                  <a:cubicBezTo>
                    <a:pt x="1979" y="53"/>
                    <a:pt x="1602" y="98"/>
                    <a:pt x="1170" y="89"/>
                  </a:cubicBezTo>
                  <a:cubicBezTo>
                    <a:pt x="756" y="89"/>
                    <a:pt x="387" y="53"/>
                    <a:pt x="72" y="9"/>
                  </a:cubicBezTo>
                  <a:cubicBezTo>
                    <a:pt x="36" y="0"/>
                    <a:pt x="0" y="26"/>
                    <a:pt x="0" y="62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448"/>
                    <a:pt x="0" y="457"/>
                    <a:pt x="10" y="466"/>
                  </a:cubicBezTo>
                  <a:cubicBezTo>
                    <a:pt x="10" y="484"/>
                    <a:pt x="27" y="502"/>
                    <a:pt x="55" y="502"/>
                  </a:cubicBezTo>
                  <a:cubicBezTo>
                    <a:pt x="351" y="556"/>
                    <a:pt x="702" y="601"/>
                    <a:pt x="1107" y="601"/>
                  </a:cubicBezTo>
                  <a:cubicBezTo>
                    <a:pt x="1134" y="610"/>
                    <a:pt x="1170" y="610"/>
                    <a:pt x="1206" y="610"/>
                  </a:cubicBezTo>
                  <a:cubicBezTo>
                    <a:pt x="1233" y="610"/>
                    <a:pt x="1260" y="610"/>
                    <a:pt x="1287" y="601"/>
                  </a:cubicBezTo>
                  <a:cubicBezTo>
                    <a:pt x="1682" y="601"/>
                    <a:pt x="2033" y="556"/>
                    <a:pt x="2330" y="502"/>
                  </a:cubicBezTo>
                  <a:cubicBezTo>
                    <a:pt x="2348" y="502"/>
                    <a:pt x="2366" y="484"/>
                    <a:pt x="2375" y="466"/>
                  </a:cubicBezTo>
                  <a:cubicBezTo>
                    <a:pt x="2375" y="457"/>
                    <a:pt x="2375" y="448"/>
                    <a:pt x="2375" y="448"/>
                  </a:cubicBezTo>
                  <a:cubicBezTo>
                    <a:pt x="2375" y="62"/>
                    <a:pt x="2375" y="62"/>
                    <a:pt x="2375" y="62"/>
                  </a:cubicBezTo>
                  <a:cubicBezTo>
                    <a:pt x="2375" y="26"/>
                    <a:pt x="2339" y="0"/>
                    <a:pt x="2303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392">
              <a:extLst>
                <a:ext uri="{FF2B5EF4-FFF2-40B4-BE49-F238E27FC236}">
                  <a16:creationId xmlns:a16="http://schemas.microsoft.com/office/drawing/2014/main" id="{FA853C6D-4306-E144-9EA5-C261B47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6431109"/>
              <a:ext cx="2599932" cy="294243"/>
            </a:xfrm>
            <a:custGeom>
              <a:avLst/>
              <a:gdLst>
                <a:gd name="T0" fmla="*/ 2375 w 2376"/>
                <a:gd name="T1" fmla="*/ 135 h 270"/>
                <a:gd name="T2" fmla="*/ 2375 w 2376"/>
                <a:gd name="T3" fmla="*/ 135 h 270"/>
                <a:gd name="T4" fmla="*/ 1188 w 2376"/>
                <a:gd name="T5" fmla="*/ 0 h 270"/>
                <a:gd name="T6" fmla="*/ 0 w 2376"/>
                <a:gd name="T7" fmla="*/ 135 h 270"/>
                <a:gd name="T8" fmla="*/ 1188 w 2376"/>
                <a:gd name="T9" fmla="*/ 269 h 270"/>
                <a:gd name="T10" fmla="*/ 2375 w 2376"/>
                <a:gd name="T11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70">
                  <a:moveTo>
                    <a:pt x="2375" y="135"/>
                  </a:moveTo>
                  <a:lnTo>
                    <a:pt x="2375" y="135"/>
                  </a:lnTo>
                  <a:cubicBezTo>
                    <a:pt x="2375" y="63"/>
                    <a:pt x="1844" y="0"/>
                    <a:pt x="1188" y="0"/>
                  </a:cubicBezTo>
                  <a:cubicBezTo>
                    <a:pt x="531" y="0"/>
                    <a:pt x="0" y="63"/>
                    <a:pt x="0" y="135"/>
                  </a:cubicBezTo>
                  <a:cubicBezTo>
                    <a:pt x="0" y="207"/>
                    <a:pt x="531" y="269"/>
                    <a:pt x="1188" y="269"/>
                  </a:cubicBezTo>
                  <a:cubicBezTo>
                    <a:pt x="1844" y="269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393">
              <a:extLst>
                <a:ext uri="{FF2B5EF4-FFF2-40B4-BE49-F238E27FC236}">
                  <a16:creationId xmlns:a16="http://schemas.microsoft.com/office/drawing/2014/main" id="{D2A7E525-499C-3F4B-90B6-0AB0B9A6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6016277"/>
              <a:ext cx="2599932" cy="670485"/>
            </a:xfrm>
            <a:custGeom>
              <a:avLst/>
              <a:gdLst>
                <a:gd name="T0" fmla="*/ 2302 w 2375"/>
                <a:gd name="T1" fmla="*/ 9 h 612"/>
                <a:gd name="T2" fmla="*/ 2302 w 2375"/>
                <a:gd name="T3" fmla="*/ 9 h 612"/>
                <a:gd name="T4" fmla="*/ 1169 w 2375"/>
                <a:gd name="T5" fmla="*/ 99 h 612"/>
                <a:gd name="T6" fmla="*/ 72 w 2375"/>
                <a:gd name="T7" fmla="*/ 9 h 612"/>
                <a:gd name="T8" fmla="*/ 0 w 2375"/>
                <a:gd name="T9" fmla="*/ 63 h 612"/>
                <a:gd name="T10" fmla="*/ 0 w 2375"/>
                <a:gd name="T11" fmla="*/ 450 h 612"/>
                <a:gd name="T12" fmla="*/ 9 w 2375"/>
                <a:gd name="T13" fmla="*/ 467 h 612"/>
                <a:gd name="T14" fmla="*/ 54 w 2375"/>
                <a:gd name="T15" fmla="*/ 513 h 612"/>
                <a:gd name="T16" fmla="*/ 1106 w 2375"/>
                <a:gd name="T17" fmla="*/ 611 h 612"/>
                <a:gd name="T18" fmla="*/ 1205 w 2375"/>
                <a:gd name="T19" fmla="*/ 611 h 612"/>
                <a:gd name="T20" fmla="*/ 1286 w 2375"/>
                <a:gd name="T21" fmla="*/ 611 h 612"/>
                <a:gd name="T22" fmla="*/ 2329 w 2375"/>
                <a:gd name="T23" fmla="*/ 513 h 612"/>
                <a:gd name="T24" fmla="*/ 2374 w 2375"/>
                <a:gd name="T25" fmla="*/ 467 h 612"/>
                <a:gd name="T26" fmla="*/ 2374 w 2375"/>
                <a:gd name="T27" fmla="*/ 450 h 612"/>
                <a:gd name="T28" fmla="*/ 2374 w 2375"/>
                <a:gd name="T29" fmla="*/ 63 h 612"/>
                <a:gd name="T30" fmla="*/ 2302 w 2375"/>
                <a:gd name="T31" fmla="*/ 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2">
                  <a:moveTo>
                    <a:pt x="2302" y="9"/>
                  </a:moveTo>
                  <a:lnTo>
                    <a:pt x="2302" y="9"/>
                  </a:lnTo>
                  <a:cubicBezTo>
                    <a:pt x="1978" y="63"/>
                    <a:pt x="1601" y="99"/>
                    <a:pt x="1169" y="99"/>
                  </a:cubicBezTo>
                  <a:cubicBezTo>
                    <a:pt x="755" y="99"/>
                    <a:pt x="386" y="54"/>
                    <a:pt x="72" y="9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8"/>
                    <a:pt x="0" y="467"/>
                    <a:pt x="9" y="467"/>
                  </a:cubicBezTo>
                  <a:cubicBezTo>
                    <a:pt x="9" y="486"/>
                    <a:pt x="26" y="503"/>
                    <a:pt x="54" y="513"/>
                  </a:cubicBezTo>
                  <a:cubicBezTo>
                    <a:pt x="350" y="566"/>
                    <a:pt x="701" y="602"/>
                    <a:pt x="1106" y="611"/>
                  </a:cubicBezTo>
                  <a:cubicBezTo>
                    <a:pt x="1133" y="611"/>
                    <a:pt x="1169" y="611"/>
                    <a:pt x="1205" y="611"/>
                  </a:cubicBezTo>
                  <a:cubicBezTo>
                    <a:pt x="1232" y="611"/>
                    <a:pt x="1259" y="611"/>
                    <a:pt x="1286" y="611"/>
                  </a:cubicBezTo>
                  <a:cubicBezTo>
                    <a:pt x="1681" y="602"/>
                    <a:pt x="2032" y="566"/>
                    <a:pt x="2329" y="513"/>
                  </a:cubicBezTo>
                  <a:cubicBezTo>
                    <a:pt x="2347" y="503"/>
                    <a:pt x="2365" y="486"/>
                    <a:pt x="2374" y="467"/>
                  </a:cubicBezTo>
                  <a:cubicBezTo>
                    <a:pt x="2374" y="467"/>
                    <a:pt x="2374" y="458"/>
                    <a:pt x="2374" y="450"/>
                  </a:cubicBezTo>
                  <a:cubicBezTo>
                    <a:pt x="2374" y="63"/>
                    <a:pt x="2374" y="63"/>
                    <a:pt x="2374" y="63"/>
                  </a:cubicBezTo>
                  <a:cubicBezTo>
                    <a:pt x="2374" y="27"/>
                    <a:pt x="2338" y="0"/>
                    <a:pt x="2302" y="9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394">
              <a:extLst>
                <a:ext uri="{FF2B5EF4-FFF2-40B4-BE49-F238E27FC236}">
                  <a16:creationId xmlns:a16="http://schemas.microsoft.com/office/drawing/2014/main" id="{7E7AED52-C77F-6C42-A409-CB1319FB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5919804"/>
              <a:ext cx="2599932" cy="294243"/>
            </a:xfrm>
            <a:custGeom>
              <a:avLst/>
              <a:gdLst>
                <a:gd name="T0" fmla="*/ 2374 w 2375"/>
                <a:gd name="T1" fmla="*/ 135 h 271"/>
                <a:gd name="T2" fmla="*/ 2374 w 2375"/>
                <a:gd name="T3" fmla="*/ 135 h 271"/>
                <a:gd name="T4" fmla="*/ 1187 w 2375"/>
                <a:gd name="T5" fmla="*/ 0 h 271"/>
                <a:gd name="T6" fmla="*/ 0 w 2375"/>
                <a:gd name="T7" fmla="*/ 135 h 271"/>
                <a:gd name="T8" fmla="*/ 1187 w 2375"/>
                <a:gd name="T9" fmla="*/ 270 h 271"/>
                <a:gd name="T10" fmla="*/ 2374 w 2375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71">
                  <a:moveTo>
                    <a:pt x="2374" y="135"/>
                  </a:moveTo>
                  <a:lnTo>
                    <a:pt x="2374" y="135"/>
                  </a:lnTo>
                  <a:cubicBezTo>
                    <a:pt x="2374" y="63"/>
                    <a:pt x="1843" y="0"/>
                    <a:pt x="1187" y="0"/>
                  </a:cubicBezTo>
                  <a:cubicBezTo>
                    <a:pt x="530" y="0"/>
                    <a:pt x="0" y="63"/>
                    <a:pt x="0" y="135"/>
                  </a:cubicBezTo>
                  <a:cubicBezTo>
                    <a:pt x="0" y="207"/>
                    <a:pt x="530" y="270"/>
                    <a:pt x="1187" y="270"/>
                  </a:cubicBezTo>
                  <a:cubicBezTo>
                    <a:pt x="1843" y="270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395">
              <a:extLst>
                <a:ext uri="{FF2B5EF4-FFF2-40B4-BE49-F238E27FC236}">
                  <a16:creationId xmlns:a16="http://schemas.microsoft.com/office/drawing/2014/main" id="{24AD61BA-4019-0144-BF49-D52D7EA3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5504973"/>
              <a:ext cx="2599932" cy="660838"/>
            </a:xfrm>
            <a:custGeom>
              <a:avLst/>
              <a:gdLst>
                <a:gd name="T0" fmla="*/ 2303 w 2376"/>
                <a:gd name="T1" fmla="*/ 0 h 604"/>
                <a:gd name="T2" fmla="*/ 2303 w 2376"/>
                <a:gd name="T3" fmla="*/ 0 h 604"/>
                <a:gd name="T4" fmla="*/ 1170 w 2376"/>
                <a:gd name="T5" fmla="*/ 90 h 604"/>
                <a:gd name="T6" fmla="*/ 72 w 2376"/>
                <a:gd name="T7" fmla="*/ 0 h 604"/>
                <a:gd name="T8" fmla="*/ 0 w 2376"/>
                <a:gd name="T9" fmla="*/ 63 h 604"/>
                <a:gd name="T10" fmla="*/ 0 w 2376"/>
                <a:gd name="T11" fmla="*/ 450 h 604"/>
                <a:gd name="T12" fmla="*/ 10 w 2376"/>
                <a:gd name="T13" fmla="*/ 468 h 604"/>
                <a:gd name="T14" fmla="*/ 55 w 2376"/>
                <a:gd name="T15" fmla="*/ 504 h 604"/>
                <a:gd name="T16" fmla="*/ 1107 w 2376"/>
                <a:gd name="T17" fmla="*/ 603 h 604"/>
                <a:gd name="T18" fmla="*/ 1206 w 2376"/>
                <a:gd name="T19" fmla="*/ 603 h 604"/>
                <a:gd name="T20" fmla="*/ 1287 w 2376"/>
                <a:gd name="T21" fmla="*/ 603 h 604"/>
                <a:gd name="T22" fmla="*/ 2330 w 2376"/>
                <a:gd name="T23" fmla="*/ 504 h 604"/>
                <a:gd name="T24" fmla="*/ 2375 w 2376"/>
                <a:gd name="T25" fmla="*/ 468 h 604"/>
                <a:gd name="T26" fmla="*/ 2375 w 2376"/>
                <a:gd name="T27" fmla="*/ 450 h 604"/>
                <a:gd name="T28" fmla="*/ 2375 w 2376"/>
                <a:gd name="T29" fmla="*/ 63 h 604"/>
                <a:gd name="T30" fmla="*/ 2303 w 2376"/>
                <a:gd name="T3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04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602" y="90"/>
                    <a:pt x="117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9"/>
                    <a:pt x="10" y="468"/>
                  </a:cubicBezTo>
                  <a:cubicBezTo>
                    <a:pt x="10" y="486"/>
                    <a:pt x="27" y="504"/>
                    <a:pt x="55" y="504"/>
                  </a:cubicBezTo>
                  <a:cubicBezTo>
                    <a:pt x="351" y="558"/>
                    <a:pt x="702" y="603"/>
                    <a:pt x="1107" y="603"/>
                  </a:cubicBezTo>
                  <a:cubicBezTo>
                    <a:pt x="1134" y="603"/>
                    <a:pt x="1170" y="603"/>
                    <a:pt x="1206" y="603"/>
                  </a:cubicBezTo>
                  <a:cubicBezTo>
                    <a:pt x="1233" y="603"/>
                    <a:pt x="1260" y="603"/>
                    <a:pt x="1287" y="603"/>
                  </a:cubicBezTo>
                  <a:cubicBezTo>
                    <a:pt x="1682" y="603"/>
                    <a:pt x="2033" y="558"/>
                    <a:pt x="2330" y="504"/>
                  </a:cubicBezTo>
                  <a:cubicBezTo>
                    <a:pt x="2348" y="504"/>
                    <a:pt x="2366" y="486"/>
                    <a:pt x="2375" y="468"/>
                  </a:cubicBezTo>
                  <a:cubicBezTo>
                    <a:pt x="2375" y="459"/>
                    <a:pt x="2375" y="450"/>
                    <a:pt x="2375" y="450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396">
              <a:extLst>
                <a:ext uri="{FF2B5EF4-FFF2-40B4-BE49-F238E27FC236}">
                  <a16:creationId xmlns:a16="http://schemas.microsoft.com/office/drawing/2014/main" id="{5BD501E7-70C2-4644-A56D-DCDA4E9F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5379559"/>
              <a:ext cx="2599932" cy="284595"/>
            </a:xfrm>
            <a:custGeom>
              <a:avLst/>
              <a:gdLst>
                <a:gd name="T0" fmla="*/ 2375 w 2376"/>
                <a:gd name="T1" fmla="*/ 135 h 262"/>
                <a:gd name="T2" fmla="*/ 2375 w 2376"/>
                <a:gd name="T3" fmla="*/ 135 h 262"/>
                <a:gd name="T4" fmla="*/ 1188 w 2376"/>
                <a:gd name="T5" fmla="*/ 0 h 262"/>
                <a:gd name="T6" fmla="*/ 0 w 2376"/>
                <a:gd name="T7" fmla="*/ 135 h 262"/>
                <a:gd name="T8" fmla="*/ 1188 w 2376"/>
                <a:gd name="T9" fmla="*/ 261 h 262"/>
                <a:gd name="T10" fmla="*/ 2375 w 2376"/>
                <a:gd name="T11" fmla="*/ 13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35"/>
                  </a:moveTo>
                  <a:lnTo>
                    <a:pt x="2375" y="135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35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2" name="Freeform 397">
              <a:extLst>
                <a:ext uri="{FF2B5EF4-FFF2-40B4-BE49-F238E27FC236}">
                  <a16:creationId xmlns:a16="http://schemas.microsoft.com/office/drawing/2014/main" id="{646E653F-81D6-EB44-918A-DFBAAD59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4964727"/>
              <a:ext cx="2599932" cy="670485"/>
            </a:xfrm>
            <a:custGeom>
              <a:avLst/>
              <a:gdLst>
                <a:gd name="T0" fmla="*/ 2302 w 2375"/>
                <a:gd name="T1" fmla="*/ 8 h 612"/>
                <a:gd name="T2" fmla="*/ 2302 w 2375"/>
                <a:gd name="T3" fmla="*/ 8 h 612"/>
                <a:gd name="T4" fmla="*/ 1169 w 2375"/>
                <a:gd name="T5" fmla="*/ 98 h 612"/>
                <a:gd name="T6" fmla="*/ 72 w 2375"/>
                <a:gd name="T7" fmla="*/ 8 h 612"/>
                <a:gd name="T8" fmla="*/ 0 w 2375"/>
                <a:gd name="T9" fmla="*/ 62 h 612"/>
                <a:gd name="T10" fmla="*/ 0 w 2375"/>
                <a:gd name="T11" fmla="*/ 449 h 612"/>
                <a:gd name="T12" fmla="*/ 9 w 2375"/>
                <a:gd name="T13" fmla="*/ 467 h 612"/>
                <a:gd name="T14" fmla="*/ 54 w 2375"/>
                <a:gd name="T15" fmla="*/ 512 h 612"/>
                <a:gd name="T16" fmla="*/ 1106 w 2375"/>
                <a:gd name="T17" fmla="*/ 611 h 612"/>
                <a:gd name="T18" fmla="*/ 1205 w 2375"/>
                <a:gd name="T19" fmla="*/ 611 h 612"/>
                <a:gd name="T20" fmla="*/ 1286 w 2375"/>
                <a:gd name="T21" fmla="*/ 611 h 612"/>
                <a:gd name="T22" fmla="*/ 2329 w 2375"/>
                <a:gd name="T23" fmla="*/ 512 h 612"/>
                <a:gd name="T24" fmla="*/ 2374 w 2375"/>
                <a:gd name="T25" fmla="*/ 467 h 612"/>
                <a:gd name="T26" fmla="*/ 2374 w 2375"/>
                <a:gd name="T27" fmla="*/ 449 h 612"/>
                <a:gd name="T28" fmla="*/ 2374 w 2375"/>
                <a:gd name="T29" fmla="*/ 62 h 612"/>
                <a:gd name="T30" fmla="*/ 2302 w 2375"/>
                <a:gd name="T31" fmla="*/ 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5" h="612">
                  <a:moveTo>
                    <a:pt x="2302" y="8"/>
                  </a:moveTo>
                  <a:lnTo>
                    <a:pt x="2302" y="8"/>
                  </a:lnTo>
                  <a:cubicBezTo>
                    <a:pt x="1978" y="62"/>
                    <a:pt x="1601" y="98"/>
                    <a:pt x="1169" y="98"/>
                  </a:cubicBezTo>
                  <a:cubicBezTo>
                    <a:pt x="755" y="89"/>
                    <a:pt x="386" y="53"/>
                    <a:pt x="72" y="8"/>
                  </a:cubicBezTo>
                  <a:cubicBezTo>
                    <a:pt x="36" y="0"/>
                    <a:pt x="0" y="26"/>
                    <a:pt x="0" y="62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58"/>
                    <a:pt x="0" y="458"/>
                    <a:pt x="9" y="467"/>
                  </a:cubicBezTo>
                  <a:cubicBezTo>
                    <a:pt x="9" y="485"/>
                    <a:pt x="26" y="503"/>
                    <a:pt x="54" y="512"/>
                  </a:cubicBezTo>
                  <a:cubicBezTo>
                    <a:pt x="350" y="557"/>
                    <a:pt x="701" y="602"/>
                    <a:pt x="1106" y="611"/>
                  </a:cubicBezTo>
                  <a:cubicBezTo>
                    <a:pt x="1133" y="611"/>
                    <a:pt x="1169" y="611"/>
                    <a:pt x="1205" y="611"/>
                  </a:cubicBezTo>
                  <a:cubicBezTo>
                    <a:pt x="1232" y="611"/>
                    <a:pt x="1259" y="611"/>
                    <a:pt x="1286" y="611"/>
                  </a:cubicBezTo>
                  <a:cubicBezTo>
                    <a:pt x="1681" y="602"/>
                    <a:pt x="2032" y="557"/>
                    <a:pt x="2329" y="512"/>
                  </a:cubicBezTo>
                  <a:cubicBezTo>
                    <a:pt x="2347" y="503"/>
                    <a:pt x="2365" y="485"/>
                    <a:pt x="2374" y="467"/>
                  </a:cubicBezTo>
                  <a:cubicBezTo>
                    <a:pt x="2374" y="458"/>
                    <a:pt x="2374" y="458"/>
                    <a:pt x="2374" y="449"/>
                  </a:cubicBezTo>
                  <a:cubicBezTo>
                    <a:pt x="2374" y="62"/>
                    <a:pt x="2374" y="62"/>
                    <a:pt x="2374" y="62"/>
                  </a:cubicBezTo>
                  <a:cubicBezTo>
                    <a:pt x="2374" y="26"/>
                    <a:pt x="2338" y="0"/>
                    <a:pt x="2302" y="8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98">
              <a:extLst>
                <a:ext uri="{FF2B5EF4-FFF2-40B4-BE49-F238E27FC236}">
                  <a16:creationId xmlns:a16="http://schemas.microsoft.com/office/drawing/2014/main" id="{C1AABB52-3ABB-4B46-B813-BD2B7AB1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674" y="4868254"/>
              <a:ext cx="2599932" cy="294243"/>
            </a:xfrm>
            <a:custGeom>
              <a:avLst/>
              <a:gdLst>
                <a:gd name="T0" fmla="*/ 2374 w 2375"/>
                <a:gd name="T1" fmla="*/ 135 h 271"/>
                <a:gd name="T2" fmla="*/ 2374 w 2375"/>
                <a:gd name="T3" fmla="*/ 135 h 271"/>
                <a:gd name="T4" fmla="*/ 1187 w 2375"/>
                <a:gd name="T5" fmla="*/ 0 h 271"/>
                <a:gd name="T6" fmla="*/ 0 w 2375"/>
                <a:gd name="T7" fmla="*/ 135 h 271"/>
                <a:gd name="T8" fmla="*/ 1187 w 2375"/>
                <a:gd name="T9" fmla="*/ 270 h 271"/>
                <a:gd name="T10" fmla="*/ 2374 w 2375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5" h="271">
                  <a:moveTo>
                    <a:pt x="2374" y="135"/>
                  </a:moveTo>
                  <a:lnTo>
                    <a:pt x="2374" y="135"/>
                  </a:lnTo>
                  <a:cubicBezTo>
                    <a:pt x="2374" y="64"/>
                    <a:pt x="1843" y="0"/>
                    <a:pt x="1187" y="0"/>
                  </a:cubicBezTo>
                  <a:cubicBezTo>
                    <a:pt x="530" y="0"/>
                    <a:pt x="0" y="64"/>
                    <a:pt x="0" y="135"/>
                  </a:cubicBezTo>
                  <a:cubicBezTo>
                    <a:pt x="0" y="207"/>
                    <a:pt x="530" y="270"/>
                    <a:pt x="1187" y="270"/>
                  </a:cubicBezTo>
                  <a:cubicBezTo>
                    <a:pt x="1843" y="270"/>
                    <a:pt x="2374" y="207"/>
                    <a:pt x="2374" y="135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399">
              <a:extLst>
                <a:ext uri="{FF2B5EF4-FFF2-40B4-BE49-F238E27FC236}">
                  <a16:creationId xmlns:a16="http://schemas.microsoft.com/office/drawing/2014/main" id="{BEA28B80-24C6-C044-AE58-885CBB32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4453423"/>
              <a:ext cx="2599932" cy="660838"/>
            </a:xfrm>
            <a:custGeom>
              <a:avLst/>
              <a:gdLst>
                <a:gd name="T0" fmla="*/ 2303 w 2376"/>
                <a:gd name="T1" fmla="*/ 0 h 603"/>
                <a:gd name="T2" fmla="*/ 2303 w 2376"/>
                <a:gd name="T3" fmla="*/ 0 h 603"/>
                <a:gd name="T4" fmla="*/ 1170 w 2376"/>
                <a:gd name="T5" fmla="*/ 90 h 603"/>
                <a:gd name="T6" fmla="*/ 72 w 2376"/>
                <a:gd name="T7" fmla="*/ 0 h 603"/>
                <a:gd name="T8" fmla="*/ 0 w 2376"/>
                <a:gd name="T9" fmla="*/ 63 h 603"/>
                <a:gd name="T10" fmla="*/ 0 w 2376"/>
                <a:gd name="T11" fmla="*/ 441 h 603"/>
                <a:gd name="T12" fmla="*/ 10 w 2376"/>
                <a:gd name="T13" fmla="*/ 458 h 603"/>
                <a:gd name="T14" fmla="*/ 55 w 2376"/>
                <a:gd name="T15" fmla="*/ 504 h 603"/>
                <a:gd name="T16" fmla="*/ 1107 w 2376"/>
                <a:gd name="T17" fmla="*/ 602 h 603"/>
                <a:gd name="T18" fmla="*/ 1206 w 2376"/>
                <a:gd name="T19" fmla="*/ 602 h 603"/>
                <a:gd name="T20" fmla="*/ 1287 w 2376"/>
                <a:gd name="T21" fmla="*/ 602 h 603"/>
                <a:gd name="T22" fmla="*/ 2330 w 2376"/>
                <a:gd name="T23" fmla="*/ 504 h 603"/>
                <a:gd name="T24" fmla="*/ 2375 w 2376"/>
                <a:gd name="T25" fmla="*/ 458 h 603"/>
                <a:gd name="T26" fmla="*/ 2375 w 2376"/>
                <a:gd name="T27" fmla="*/ 441 h 603"/>
                <a:gd name="T28" fmla="*/ 2375 w 2376"/>
                <a:gd name="T29" fmla="*/ 63 h 603"/>
                <a:gd name="T30" fmla="*/ 2303 w 2376"/>
                <a:gd name="T3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6" h="603">
                  <a:moveTo>
                    <a:pt x="2303" y="0"/>
                  </a:moveTo>
                  <a:lnTo>
                    <a:pt x="2303" y="0"/>
                  </a:lnTo>
                  <a:cubicBezTo>
                    <a:pt x="1979" y="54"/>
                    <a:pt x="1602" y="90"/>
                    <a:pt x="1170" y="90"/>
                  </a:cubicBezTo>
                  <a:cubicBezTo>
                    <a:pt x="756" y="90"/>
                    <a:pt x="387" y="54"/>
                    <a:pt x="72" y="0"/>
                  </a:cubicBezTo>
                  <a:cubicBezTo>
                    <a:pt x="36" y="0"/>
                    <a:pt x="0" y="27"/>
                    <a:pt x="0" y="63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9"/>
                    <a:pt x="0" y="458"/>
                    <a:pt x="10" y="458"/>
                  </a:cubicBezTo>
                  <a:cubicBezTo>
                    <a:pt x="10" y="485"/>
                    <a:pt x="27" y="504"/>
                    <a:pt x="55" y="504"/>
                  </a:cubicBezTo>
                  <a:cubicBezTo>
                    <a:pt x="351" y="557"/>
                    <a:pt x="702" y="602"/>
                    <a:pt x="1107" y="602"/>
                  </a:cubicBezTo>
                  <a:cubicBezTo>
                    <a:pt x="1134" y="602"/>
                    <a:pt x="1170" y="602"/>
                    <a:pt x="1206" y="602"/>
                  </a:cubicBezTo>
                  <a:cubicBezTo>
                    <a:pt x="1233" y="602"/>
                    <a:pt x="1260" y="602"/>
                    <a:pt x="1287" y="602"/>
                  </a:cubicBezTo>
                  <a:cubicBezTo>
                    <a:pt x="1682" y="593"/>
                    <a:pt x="2033" y="557"/>
                    <a:pt x="2330" y="504"/>
                  </a:cubicBezTo>
                  <a:cubicBezTo>
                    <a:pt x="2348" y="504"/>
                    <a:pt x="2366" y="485"/>
                    <a:pt x="2375" y="458"/>
                  </a:cubicBezTo>
                  <a:cubicBezTo>
                    <a:pt x="2375" y="458"/>
                    <a:pt x="2375" y="449"/>
                    <a:pt x="2375" y="441"/>
                  </a:cubicBezTo>
                  <a:cubicBezTo>
                    <a:pt x="2375" y="63"/>
                    <a:pt x="2375" y="63"/>
                    <a:pt x="2375" y="63"/>
                  </a:cubicBezTo>
                  <a:cubicBezTo>
                    <a:pt x="2375" y="27"/>
                    <a:pt x="2339" y="0"/>
                    <a:pt x="2303" y="0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5" name="Freeform 400">
              <a:extLst>
                <a:ext uri="{FF2B5EF4-FFF2-40B4-BE49-F238E27FC236}">
                  <a16:creationId xmlns:a16="http://schemas.microsoft.com/office/drawing/2014/main" id="{AEECF5BB-B397-A043-8343-EF7D3D0C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793" y="4328009"/>
              <a:ext cx="2599932" cy="284595"/>
            </a:xfrm>
            <a:custGeom>
              <a:avLst/>
              <a:gdLst>
                <a:gd name="T0" fmla="*/ 2375 w 2376"/>
                <a:gd name="T1" fmla="*/ 126 h 262"/>
                <a:gd name="T2" fmla="*/ 2375 w 2376"/>
                <a:gd name="T3" fmla="*/ 126 h 262"/>
                <a:gd name="T4" fmla="*/ 1188 w 2376"/>
                <a:gd name="T5" fmla="*/ 0 h 262"/>
                <a:gd name="T6" fmla="*/ 0 w 2376"/>
                <a:gd name="T7" fmla="*/ 126 h 262"/>
                <a:gd name="T8" fmla="*/ 1188 w 2376"/>
                <a:gd name="T9" fmla="*/ 261 h 262"/>
                <a:gd name="T10" fmla="*/ 2375 w 2376"/>
                <a:gd name="T11" fmla="*/ 12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6" h="262">
                  <a:moveTo>
                    <a:pt x="2375" y="126"/>
                  </a:moveTo>
                  <a:lnTo>
                    <a:pt x="2375" y="126"/>
                  </a:lnTo>
                  <a:cubicBezTo>
                    <a:pt x="2375" y="54"/>
                    <a:pt x="1844" y="0"/>
                    <a:pt x="1188" y="0"/>
                  </a:cubicBezTo>
                  <a:cubicBezTo>
                    <a:pt x="531" y="0"/>
                    <a:pt x="0" y="54"/>
                    <a:pt x="0" y="126"/>
                  </a:cubicBezTo>
                  <a:cubicBezTo>
                    <a:pt x="0" y="207"/>
                    <a:pt x="531" y="261"/>
                    <a:pt x="1188" y="261"/>
                  </a:cubicBezTo>
                  <a:cubicBezTo>
                    <a:pt x="1844" y="261"/>
                    <a:pt x="2375" y="207"/>
                    <a:pt x="2375" y="126"/>
                  </a:cubicBezTo>
                </a:path>
              </a:pathLst>
            </a:custGeom>
            <a:solidFill>
              <a:srgbClr val="EBCD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866C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Line 401">
              <a:extLst>
                <a:ext uri="{FF2B5EF4-FFF2-40B4-BE49-F238E27FC236}">
                  <a16:creationId xmlns:a16="http://schemas.microsoft.com/office/drawing/2014/main" id="{21BF2F9F-E1A2-674D-9F6E-547CCA301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7769" y="10917079"/>
              <a:ext cx="6738601" cy="4825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7" name="Freeform 402">
              <a:extLst>
                <a:ext uri="{FF2B5EF4-FFF2-40B4-BE49-F238E27FC236}">
                  <a16:creationId xmlns:a16="http://schemas.microsoft.com/office/drawing/2014/main" id="{7CBA43CD-FF6B-C84C-978D-A049E2D30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96" y="10748253"/>
              <a:ext cx="395537" cy="328006"/>
            </a:xfrm>
            <a:custGeom>
              <a:avLst/>
              <a:gdLst>
                <a:gd name="T0" fmla="*/ 0 w 361"/>
                <a:gd name="T1" fmla="*/ 153 h 298"/>
                <a:gd name="T2" fmla="*/ 360 w 361"/>
                <a:gd name="T3" fmla="*/ 0 h 298"/>
                <a:gd name="T4" fmla="*/ 279 w 361"/>
                <a:gd name="T5" fmla="*/ 153 h 298"/>
                <a:gd name="T6" fmla="*/ 360 w 361"/>
                <a:gd name="T7" fmla="*/ 297 h 298"/>
                <a:gd name="T8" fmla="*/ 0 w 361"/>
                <a:gd name="T9" fmla="*/ 15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8">
                  <a:moveTo>
                    <a:pt x="0" y="153"/>
                  </a:moveTo>
                  <a:lnTo>
                    <a:pt x="360" y="0"/>
                  </a:lnTo>
                  <a:lnTo>
                    <a:pt x="279" y="153"/>
                  </a:lnTo>
                  <a:lnTo>
                    <a:pt x="360" y="297"/>
                  </a:lnTo>
                  <a:lnTo>
                    <a:pt x="0" y="153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Line 403">
              <a:extLst>
                <a:ext uri="{FF2B5EF4-FFF2-40B4-BE49-F238E27FC236}">
                  <a16:creationId xmlns:a16="http://schemas.microsoft.com/office/drawing/2014/main" id="{FDD7E77F-D857-BD41-B78C-17387F636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7769" y="8437736"/>
              <a:ext cx="8764523" cy="4825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9" name="Freeform 404">
              <a:extLst>
                <a:ext uri="{FF2B5EF4-FFF2-40B4-BE49-F238E27FC236}">
                  <a16:creationId xmlns:a16="http://schemas.microsoft.com/office/drawing/2014/main" id="{3D7C9222-BADE-7B48-B721-B56C834F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96" y="8278558"/>
              <a:ext cx="395537" cy="328006"/>
            </a:xfrm>
            <a:custGeom>
              <a:avLst/>
              <a:gdLst>
                <a:gd name="T0" fmla="*/ 0 w 361"/>
                <a:gd name="T1" fmla="*/ 144 h 298"/>
                <a:gd name="T2" fmla="*/ 360 w 361"/>
                <a:gd name="T3" fmla="*/ 0 h 298"/>
                <a:gd name="T4" fmla="*/ 279 w 361"/>
                <a:gd name="T5" fmla="*/ 144 h 298"/>
                <a:gd name="T6" fmla="*/ 360 w 361"/>
                <a:gd name="T7" fmla="*/ 297 h 298"/>
                <a:gd name="T8" fmla="*/ 0 w 361"/>
                <a:gd name="T9" fmla="*/ 14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8">
                  <a:moveTo>
                    <a:pt x="0" y="144"/>
                  </a:moveTo>
                  <a:lnTo>
                    <a:pt x="360" y="0"/>
                  </a:lnTo>
                  <a:lnTo>
                    <a:pt x="279" y="144"/>
                  </a:lnTo>
                  <a:lnTo>
                    <a:pt x="360" y="297"/>
                  </a:lnTo>
                  <a:lnTo>
                    <a:pt x="0" y="144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Line 405">
              <a:extLst>
                <a:ext uri="{FF2B5EF4-FFF2-40B4-BE49-F238E27FC236}">
                  <a16:creationId xmlns:a16="http://schemas.microsoft.com/office/drawing/2014/main" id="{174C77E7-9393-914B-9ECF-9D014AE4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42591" y="5968041"/>
              <a:ext cx="10071727" cy="4825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1" name="Freeform 406">
              <a:extLst>
                <a:ext uri="{FF2B5EF4-FFF2-40B4-BE49-F238E27FC236}">
                  <a16:creationId xmlns:a16="http://schemas.microsoft.com/office/drawing/2014/main" id="{3F939E25-9355-B241-A624-B8C0BEB5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96" y="5808863"/>
              <a:ext cx="395537" cy="318359"/>
            </a:xfrm>
            <a:custGeom>
              <a:avLst/>
              <a:gdLst>
                <a:gd name="T0" fmla="*/ 0 w 361"/>
                <a:gd name="T1" fmla="*/ 144 h 289"/>
                <a:gd name="T2" fmla="*/ 360 w 361"/>
                <a:gd name="T3" fmla="*/ 0 h 289"/>
                <a:gd name="T4" fmla="*/ 279 w 361"/>
                <a:gd name="T5" fmla="*/ 144 h 289"/>
                <a:gd name="T6" fmla="*/ 360 w 361"/>
                <a:gd name="T7" fmla="*/ 288 h 289"/>
                <a:gd name="T8" fmla="*/ 0 w 361"/>
                <a:gd name="T9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89">
                  <a:moveTo>
                    <a:pt x="0" y="144"/>
                  </a:moveTo>
                  <a:lnTo>
                    <a:pt x="360" y="0"/>
                  </a:lnTo>
                  <a:lnTo>
                    <a:pt x="279" y="144"/>
                  </a:lnTo>
                  <a:lnTo>
                    <a:pt x="360" y="288"/>
                  </a:lnTo>
                  <a:lnTo>
                    <a:pt x="0" y="144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49D9EB-5D1B-CA4A-8927-66F1429F6CD6}"/>
                </a:ext>
              </a:extLst>
            </p:cNvPr>
            <p:cNvGrpSpPr/>
            <p:nvPr/>
          </p:nvGrpSpPr>
          <p:grpSpPr>
            <a:xfrm>
              <a:off x="4929271" y="5427795"/>
              <a:ext cx="848958" cy="5662934"/>
              <a:chOff x="4929271" y="5427795"/>
              <a:chExt cx="848958" cy="5662934"/>
            </a:xfrm>
            <a:solidFill>
              <a:schemeClr val="tx1">
                <a:lumMod val="75000"/>
                <a:alpha val="76000"/>
              </a:schemeClr>
            </a:solidFill>
          </p:grpSpPr>
          <p:sp>
            <p:nvSpPr>
              <p:cNvPr id="462" name="Freeform 407">
                <a:extLst>
                  <a:ext uri="{FF2B5EF4-FFF2-40B4-BE49-F238E27FC236}">
                    <a16:creationId xmlns:a16="http://schemas.microsoft.com/office/drawing/2014/main" id="{F6A4C6BB-619F-FC49-8E75-802011300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271" y="7786548"/>
                <a:ext cx="848958" cy="651188"/>
              </a:xfrm>
              <a:custGeom>
                <a:avLst/>
                <a:gdLst>
                  <a:gd name="T0" fmla="*/ 720 w 775"/>
                  <a:gd name="T1" fmla="*/ 593 h 594"/>
                  <a:gd name="T2" fmla="*/ 720 w 775"/>
                  <a:gd name="T3" fmla="*/ 593 h 594"/>
                  <a:gd name="T4" fmla="*/ 54 w 775"/>
                  <a:gd name="T5" fmla="*/ 593 h 594"/>
                  <a:gd name="T6" fmla="*/ 0 w 775"/>
                  <a:gd name="T7" fmla="*/ 539 h 594"/>
                  <a:gd name="T8" fmla="*/ 0 w 775"/>
                  <a:gd name="T9" fmla="*/ 54 h 594"/>
                  <a:gd name="T10" fmla="*/ 54 w 775"/>
                  <a:gd name="T11" fmla="*/ 0 h 594"/>
                  <a:gd name="T12" fmla="*/ 720 w 775"/>
                  <a:gd name="T13" fmla="*/ 0 h 594"/>
                  <a:gd name="T14" fmla="*/ 774 w 775"/>
                  <a:gd name="T15" fmla="*/ 54 h 594"/>
                  <a:gd name="T16" fmla="*/ 774 w 775"/>
                  <a:gd name="T17" fmla="*/ 539 h 594"/>
                  <a:gd name="T18" fmla="*/ 720 w 775"/>
                  <a:gd name="T19" fmla="*/ 593 h 594"/>
                  <a:gd name="T20" fmla="*/ 54 w 775"/>
                  <a:gd name="T21" fmla="*/ 36 h 594"/>
                  <a:gd name="T22" fmla="*/ 54 w 775"/>
                  <a:gd name="T23" fmla="*/ 36 h 594"/>
                  <a:gd name="T24" fmla="*/ 36 w 775"/>
                  <a:gd name="T25" fmla="*/ 54 h 594"/>
                  <a:gd name="T26" fmla="*/ 36 w 775"/>
                  <a:gd name="T27" fmla="*/ 539 h 594"/>
                  <a:gd name="T28" fmla="*/ 54 w 775"/>
                  <a:gd name="T29" fmla="*/ 557 h 594"/>
                  <a:gd name="T30" fmla="*/ 720 w 775"/>
                  <a:gd name="T31" fmla="*/ 557 h 594"/>
                  <a:gd name="T32" fmla="*/ 738 w 775"/>
                  <a:gd name="T33" fmla="*/ 539 h 594"/>
                  <a:gd name="T34" fmla="*/ 738 w 775"/>
                  <a:gd name="T35" fmla="*/ 54 h 594"/>
                  <a:gd name="T36" fmla="*/ 720 w 775"/>
                  <a:gd name="T37" fmla="*/ 36 h 594"/>
                  <a:gd name="T38" fmla="*/ 54 w 775"/>
                  <a:gd name="T39" fmla="*/ 3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5" h="594">
                    <a:moveTo>
                      <a:pt x="720" y="593"/>
                    </a:moveTo>
                    <a:lnTo>
                      <a:pt x="720" y="593"/>
                    </a:lnTo>
                    <a:cubicBezTo>
                      <a:pt x="54" y="593"/>
                      <a:pt x="54" y="593"/>
                      <a:pt x="54" y="593"/>
                    </a:cubicBezTo>
                    <a:cubicBezTo>
                      <a:pt x="18" y="593"/>
                      <a:pt x="0" y="566"/>
                      <a:pt x="0" y="53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7"/>
                      <a:pt x="18" y="0"/>
                      <a:pt x="54" y="0"/>
                    </a:cubicBezTo>
                    <a:cubicBezTo>
                      <a:pt x="720" y="0"/>
                      <a:pt x="720" y="0"/>
                      <a:pt x="720" y="0"/>
                    </a:cubicBezTo>
                    <a:cubicBezTo>
                      <a:pt x="747" y="0"/>
                      <a:pt x="774" y="27"/>
                      <a:pt x="774" y="54"/>
                    </a:cubicBezTo>
                    <a:cubicBezTo>
                      <a:pt x="774" y="539"/>
                      <a:pt x="774" y="539"/>
                      <a:pt x="774" y="539"/>
                    </a:cubicBezTo>
                    <a:cubicBezTo>
                      <a:pt x="774" y="566"/>
                      <a:pt x="747" y="593"/>
                      <a:pt x="720" y="593"/>
                    </a:cubicBezTo>
                    <a:close/>
                    <a:moveTo>
                      <a:pt x="54" y="36"/>
                    </a:moveTo>
                    <a:lnTo>
                      <a:pt x="54" y="36"/>
                    </a:lnTo>
                    <a:cubicBezTo>
                      <a:pt x="45" y="36"/>
                      <a:pt x="36" y="45"/>
                      <a:pt x="36" y="54"/>
                    </a:cubicBezTo>
                    <a:cubicBezTo>
                      <a:pt x="36" y="539"/>
                      <a:pt x="36" y="539"/>
                      <a:pt x="36" y="539"/>
                    </a:cubicBezTo>
                    <a:cubicBezTo>
                      <a:pt x="36" y="548"/>
                      <a:pt x="45" y="557"/>
                      <a:pt x="54" y="557"/>
                    </a:cubicBezTo>
                    <a:cubicBezTo>
                      <a:pt x="720" y="557"/>
                      <a:pt x="720" y="557"/>
                      <a:pt x="720" y="557"/>
                    </a:cubicBezTo>
                    <a:cubicBezTo>
                      <a:pt x="728" y="557"/>
                      <a:pt x="738" y="548"/>
                      <a:pt x="738" y="539"/>
                    </a:cubicBezTo>
                    <a:cubicBezTo>
                      <a:pt x="738" y="54"/>
                      <a:pt x="738" y="54"/>
                      <a:pt x="738" y="54"/>
                    </a:cubicBezTo>
                    <a:cubicBezTo>
                      <a:pt x="738" y="45"/>
                      <a:pt x="728" y="36"/>
                      <a:pt x="720" y="36"/>
                    </a:cubicBezTo>
                    <a:lnTo>
                      <a:pt x="54" y="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3" name="Freeform 408">
                <a:extLst>
                  <a:ext uri="{FF2B5EF4-FFF2-40B4-BE49-F238E27FC236}">
                    <a16:creationId xmlns:a16="http://schemas.microsoft.com/office/drawing/2014/main" id="{63321E1E-BABD-3F4A-ABE0-538EA64B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164" y="8191733"/>
                <a:ext cx="188120" cy="149531"/>
              </a:xfrm>
              <a:custGeom>
                <a:avLst/>
                <a:gdLst>
                  <a:gd name="T0" fmla="*/ 153 w 172"/>
                  <a:gd name="T1" fmla="*/ 135 h 136"/>
                  <a:gd name="T2" fmla="*/ 153 w 172"/>
                  <a:gd name="T3" fmla="*/ 135 h 136"/>
                  <a:gd name="T4" fmla="*/ 18 w 172"/>
                  <a:gd name="T5" fmla="*/ 135 h 136"/>
                  <a:gd name="T6" fmla="*/ 0 w 172"/>
                  <a:gd name="T7" fmla="*/ 117 h 136"/>
                  <a:gd name="T8" fmla="*/ 0 w 172"/>
                  <a:gd name="T9" fmla="*/ 18 h 136"/>
                  <a:gd name="T10" fmla="*/ 18 w 172"/>
                  <a:gd name="T11" fmla="*/ 0 h 136"/>
                  <a:gd name="T12" fmla="*/ 153 w 172"/>
                  <a:gd name="T13" fmla="*/ 0 h 136"/>
                  <a:gd name="T14" fmla="*/ 171 w 172"/>
                  <a:gd name="T15" fmla="*/ 18 h 136"/>
                  <a:gd name="T16" fmla="*/ 171 w 172"/>
                  <a:gd name="T17" fmla="*/ 117 h 136"/>
                  <a:gd name="T18" fmla="*/ 153 w 172"/>
                  <a:gd name="T19" fmla="*/ 135 h 136"/>
                  <a:gd name="T20" fmla="*/ 36 w 172"/>
                  <a:gd name="T21" fmla="*/ 99 h 136"/>
                  <a:gd name="T22" fmla="*/ 36 w 172"/>
                  <a:gd name="T23" fmla="*/ 99 h 136"/>
                  <a:gd name="T24" fmla="*/ 135 w 172"/>
                  <a:gd name="T25" fmla="*/ 99 h 136"/>
                  <a:gd name="T26" fmla="*/ 135 w 172"/>
                  <a:gd name="T27" fmla="*/ 37 h 136"/>
                  <a:gd name="T28" fmla="*/ 36 w 172"/>
                  <a:gd name="T29" fmla="*/ 37 h 136"/>
                  <a:gd name="T30" fmla="*/ 36 w 172"/>
                  <a:gd name="T31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136">
                    <a:moveTo>
                      <a:pt x="153" y="135"/>
                    </a:moveTo>
                    <a:lnTo>
                      <a:pt x="153" y="135"/>
                    </a:lnTo>
                    <a:cubicBezTo>
                      <a:pt x="18" y="135"/>
                      <a:pt x="18" y="135"/>
                      <a:pt x="18" y="135"/>
                    </a:cubicBezTo>
                    <a:cubicBezTo>
                      <a:pt x="9" y="135"/>
                      <a:pt x="0" y="126"/>
                      <a:pt x="0" y="1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71" y="0"/>
                      <a:pt x="171" y="10"/>
                      <a:pt x="171" y="18"/>
                    </a:cubicBezTo>
                    <a:cubicBezTo>
                      <a:pt x="171" y="117"/>
                      <a:pt x="171" y="117"/>
                      <a:pt x="171" y="117"/>
                    </a:cubicBezTo>
                    <a:cubicBezTo>
                      <a:pt x="171" y="126"/>
                      <a:pt x="171" y="135"/>
                      <a:pt x="153" y="135"/>
                    </a:cubicBezTo>
                    <a:close/>
                    <a:moveTo>
                      <a:pt x="36" y="99"/>
                    </a:moveTo>
                    <a:lnTo>
                      <a:pt x="36" y="99"/>
                    </a:lnTo>
                    <a:cubicBezTo>
                      <a:pt x="135" y="99"/>
                      <a:pt x="135" y="99"/>
                      <a:pt x="135" y="99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36" y="37"/>
                      <a:pt x="36" y="37"/>
                      <a:pt x="36" y="37"/>
                    </a:cubicBezTo>
                    <a:lnTo>
                      <a:pt x="36" y="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7" name="Freeform 409">
                <a:extLst>
                  <a:ext uri="{FF2B5EF4-FFF2-40B4-BE49-F238E27FC236}">
                    <a16:creationId xmlns:a16="http://schemas.microsoft.com/office/drawing/2014/main" id="{2E89C279-3B9D-C44C-BB45-BE90CB71D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743" y="7588778"/>
                <a:ext cx="670482" cy="197770"/>
              </a:xfrm>
              <a:custGeom>
                <a:avLst/>
                <a:gdLst>
                  <a:gd name="T0" fmla="*/ 18 w 613"/>
                  <a:gd name="T1" fmla="*/ 180 h 181"/>
                  <a:gd name="T2" fmla="*/ 18 w 613"/>
                  <a:gd name="T3" fmla="*/ 180 h 181"/>
                  <a:gd name="T4" fmla="*/ 0 w 613"/>
                  <a:gd name="T5" fmla="*/ 162 h 181"/>
                  <a:gd name="T6" fmla="*/ 18 w 613"/>
                  <a:gd name="T7" fmla="*/ 144 h 181"/>
                  <a:gd name="T8" fmla="*/ 540 w 613"/>
                  <a:gd name="T9" fmla="*/ 0 h 181"/>
                  <a:gd name="T10" fmla="*/ 576 w 613"/>
                  <a:gd name="T11" fmla="*/ 18 h 181"/>
                  <a:gd name="T12" fmla="*/ 603 w 613"/>
                  <a:gd name="T13" fmla="*/ 153 h 181"/>
                  <a:gd name="T14" fmla="*/ 594 w 613"/>
                  <a:gd name="T15" fmla="*/ 171 h 181"/>
                  <a:gd name="T16" fmla="*/ 576 w 613"/>
                  <a:gd name="T17" fmla="*/ 162 h 181"/>
                  <a:gd name="T18" fmla="*/ 540 w 613"/>
                  <a:gd name="T19" fmla="*/ 36 h 181"/>
                  <a:gd name="T20" fmla="*/ 27 w 613"/>
                  <a:gd name="T21" fmla="*/ 171 h 181"/>
                  <a:gd name="T22" fmla="*/ 18 w 613"/>
                  <a:gd name="T23" fmla="*/ 18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3" h="181">
                    <a:moveTo>
                      <a:pt x="18" y="180"/>
                    </a:moveTo>
                    <a:lnTo>
                      <a:pt x="18" y="180"/>
                    </a:lnTo>
                    <a:cubicBezTo>
                      <a:pt x="9" y="180"/>
                      <a:pt x="0" y="171"/>
                      <a:pt x="0" y="162"/>
                    </a:cubicBezTo>
                    <a:cubicBezTo>
                      <a:pt x="0" y="153"/>
                      <a:pt x="9" y="144"/>
                      <a:pt x="18" y="144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49" y="0"/>
                      <a:pt x="567" y="9"/>
                      <a:pt x="576" y="18"/>
                    </a:cubicBezTo>
                    <a:cubicBezTo>
                      <a:pt x="603" y="153"/>
                      <a:pt x="603" y="153"/>
                      <a:pt x="603" y="153"/>
                    </a:cubicBezTo>
                    <a:cubicBezTo>
                      <a:pt x="612" y="162"/>
                      <a:pt x="603" y="171"/>
                      <a:pt x="594" y="171"/>
                    </a:cubicBezTo>
                    <a:cubicBezTo>
                      <a:pt x="585" y="180"/>
                      <a:pt x="576" y="171"/>
                      <a:pt x="576" y="162"/>
                    </a:cubicBezTo>
                    <a:cubicBezTo>
                      <a:pt x="540" y="36"/>
                      <a:pt x="540" y="36"/>
                      <a:pt x="540" y="36"/>
                    </a:cubicBezTo>
                    <a:cubicBezTo>
                      <a:pt x="27" y="171"/>
                      <a:pt x="27" y="171"/>
                      <a:pt x="27" y="171"/>
                    </a:cubicBezTo>
                    <a:cubicBezTo>
                      <a:pt x="18" y="180"/>
                      <a:pt x="18" y="180"/>
                      <a:pt x="18" y="1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9" name="Freeform 410">
                <a:extLst>
                  <a:ext uri="{FF2B5EF4-FFF2-40B4-BE49-F238E27FC236}">
                    <a16:creationId xmlns:a16="http://schemas.microsoft.com/office/drawing/2014/main" id="{88640A32-0A14-924B-842E-FFAFF9262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041" y="7680429"/>
                <a:ext cx="328006" cy="110942"/>
              </a:xfrm>
              <a:custGeom>
                <a:avLst/>
                <a:gdLst>
                  <a:gd name="T0" fmla="*/ 27 w 298"/>
                  <a:gd name="T1" fmla="*/ 99 h 100"/>
                  <a:gd name="T2" fmla="*/ 27 w 298"/>
                  <a:gd name="T3" fmla="*/ 99 h 100"/>
                  <a:gd name="T4" fmla="*/ 9 w 298"/>
                  <a:gd name="T5" fmla="*/ 81 h 100"/>
                  <a:gd name="T6" fmla="*/ 18 w 298"/>
                  <a:gd name="T7" fmla="*/ 63 h 100"/>
                  <a:gd name="T8" fmla="*/ 225 w 298"/>
                  <a:gd name="T9" fmla="*/ 9 h 100"/>
                  <a:gd name="T10" fmla="*/ 234 w 298"/>
                  <a:gd name="T11" fmla="*/ 9 h 100"/>
                  <a:gd name="T12" fmla="*/ 243 w 298"/>
                  <a:gd name="T13" fmla="*/ 18 h 100"/>
                  <a:gd name="T14" fmla="*/ 261 w 298"/>
                  <a:gd name="T15" fmla="*/ 27 h 100"/>
                  <a:gd name="T16" fmla="*/ 288 w 298"/>
                  <a:gd name="T17" fmla="*/ 45 h 100"/>
                  <a:gd name="T18" fmla="*/ 297 w 298"/>
                  <a:gd name="T19" fmla="*/ 72 h 100"/>
                  <a:gd name="T20" fmla="*/ 279 w 298"/>
                  <a:gd name="T21" fmla="*/ 90 h 100"/>
                  <a:gd name="T22" fmla="*/ 261 w 298"/>
                  <a:gd name="T23" fmla="*/ 81 h 100"/>
                  <a:gd name="T24" fmla="*/ 252 w 298"/>
                  <a:gd name="T25" fmla="*/ 63 h 100"/>
                  <a:gd name="T26" fmla="*/ 216 w 298"/>
                  <a:gd name="T27" fmla="*/ 45 h 100"/>
                  <a:gd name="T28" fmla="*/ 27 w 298"/>
                  <a:gd name="T29" fmla="*/ 90 h 100"/>
                  <a:gd name="T30" fmla="*/ 27 w 298"/>
                  <a:gd name="T31" fmla="*/ 9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" h="100">
                    <a:moveTo>
                      <a:pt x="27" y="99"/>
                    </a:moveTo>
                    <a:lnTo>
                      <a:pt x="27" y="99"/>
                    </a:lnTo>
                    <a:cubicBezTo>
                      <a:pt x="18" y="99"/>
                      <a:pt x="9" y="90"/>
                      <a:pt x="9" y="81"/>
                    </a:cubicBezTo>
                    <a:cubicBezTo>
                      <a:pt x="0" y="72"/>
                      <a:pt x="9" y="63"/>
                      <a:pt x="18" y="63"/>
                    </a:cubicBezTo>
                    <a:cubicBezTo>
                      <a:pt x="225" y="9"/>
                      <a:pt x="225" y="9"/>
                      <a:pt x="225" y="9"/>
                    </a:cubicBezTo>
                    <a:cubicBezTo>
                      <a:pt x="225" y="0"/>
                      <a:pt x="234" y="0"/>
                      <a:pt x="234" y="9"/>
                    </a:cubicBezTo>
                    <a:cubicBezTo>
                      <a:pt x="243" y="9"/>
                      <a:pt x="243" y="9"/>
                      <a:pt x="243" y="18"/>
                    </a:cubicBezTo>
                    <a:cubicBezTo>
                      <a:pt x="243" y="27"/>
                      <a:pt x="252" y="27"/>
                      <a:pt x="261" y="27"/>
                    </a:cubicBezTo>
                    <a:cubicBezTo>
                      <a:pt x="270" y="27"/>
                      <a:pt x="279" y="36"/>
                      <a:pt x="288" y="45"/>
                    </a:cubicBezTo>
                    <a:cubicBezTo>
                      <a:pt x="297" y="72"/>
                      <a:pt x="297" y="72"/>
                      <a:pt x="297" y="72"/>
                    </a:cubicBezTo>
                    <a:cubicBezTo>
                      <a:pt x="297" y="81"/>
                      <a:pt x="288" y="90"/>
                      <a:pt x="279" y="90"/>
                    </a:cubicBezTo>
                    <a:cubicBezTo>
                      <a:pt x="270" y="99"/>
                      <a:pt x="261" y="90"/>
                      <a:pt x="261" y="81"/>
                    </a:cubicBezTo>
                    <a:cubicBezTo>
                      <a:pt x="252" y="63"/>
                      <a:pt x="252" y="63"/>
                      <a:pt x="252" y="63"/>
                    </a:cubicBezTo>
                    <a:cubicBezTo>
                      <a:pt x="243" y="63"/>
                      <a:pt x="225" y="54"/>
                      <a:pt x="216" y="4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9"/>
                      <a:pt x="27" y="99"/>
                      <a:pt x="27" y="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0" name="Freeform 411">
                <a:extLst>
                  <a:ext uri="{FF2B5EF4-FFF2-40B4-BE49-F238E27FC236}">
                    <a16:creationId xmlns:a16="http://schemas.microsoft.com/office/drawing/2014/main" id="{F7381A1B-6F3D-FE43-BDA3-A0222EBF5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5391" y="7796196"/>
                <a:ext cx="4822" cy="482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1" name="Freeform 412">
                <a:extLst>
                  <a:ext uri="{FF2B5EF4-FFF2-40B4-BE49-F238E27FC236}">
                    <a16:creationId xmlns:a16="http://schemas.microsoft.com/office/drawing/2014/main" id="{D8B752A7-5AE6-BE43-A773-9522A8FC8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5391" y="7796196"/>
                <a:ext cx="4822" cy="482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2" name="Freeform 413">
                <a:extLst>
                  <a:ext uri="{FF2B5EF4-FFF2-40B4-BE49-F238E27FC236}">
                    <a16:creationId xmlns:a16="http://schemas.microsoft.com/office/drawing/2014/main" id="{9660EB7A-7944-2948-99DA-DFDBD45D0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342" y="7796196"/>
                <a:ext cx="4825" cy="482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3" name="Freeform 414">
                <a:extLst>
                  <a:ext uri="{FF2B5EF4-FFF2-40B4-BE49-F238E27FC236}">
                    <a16:creationId xmlns:a16="http://schemas.microsoft.com/office/drawing/2014/main" id="{EE762634-46B7-2F43-A238-E3E3E5EA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342" y="7796196"/>
                <a:ext cx="4825" cy="482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4" name="Freeform 415">
                <a:extLst>
                  <a:ext uri="{FF2B5EF4-FFF2-40B4-BE49-F238E27FC236}">
                    <a16:creationId xmlns:a16="http://schemas.microsoft.com/office/drawing/2014/main" id="{779F7969-26E4-664A-AF3F-A2C007101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154" y="5427795"/>
                <a:ext cx="718718" cy="993667"/>
              </a:xfrm>
              <a:custGeom>
                <a:avLst/>
                <a:gdLst>
                  <a:gd name="T0" fmla="*/ 630 w 658"/>
                  <a:gd name="T1" fmla="*/ 909 h 910"/>
                  <a:gd name="T2" fmla="*/ 630 w 658"/>
                  <a:gd name="T3" fmla="*/ 909 h 910"/>
                  <a:gd name="T4" fmla="*/ 27 w 658"/>
                  <a:gd name="T5" fmla="*/ 909 h 910"/>
                  <a:gd name="T6" fmla="*/ 0 w 658"/>
                  <a:gd name="T7" fmla="*/ 882 h 910"/>
                  <a:gd name="T8" fmla="*/ 0 w 658"/>
                  <a:gd name="T9" fmla="*/ 27 h 910"/>
                  <a:gd name="T10" fmla="*/ 27 w 658"/>
                  <a:gd name="T11" fmla="*/ 0 h 910"/>
                  <a:gd name="T12" fmla="*/ 630 w 658"/>
                  <a:gd name="T13" fmla="*/ 0 h 910"/>
                  <a:gd name="T14" fmla="*/ 657 w 658"/>
                  <a:gd name="T15" fmla="*/ 27 h 910"/>
                  <a:gd name="T16" fmla="*/ 657 w 658"/>
                  <a:gd name="T17" fmla="*/ 882 h 910"/>
                  <a:gd name="T18" fmla="*/ 630 w 658"/>
                  <a:gd name="T19" fmla="*/ 909 h 910"/>
                  <a:gd name="T20" fmla="*/ 36 w 658"/>
                  <a:gd name="T21" fmla="*/ 873 h 910"/>
                  <a:gd name="T22" fmla="*/ 36 w 658"/>
                  <a:gd name="T23" fmla="*/ 873 h 910"/>
                  <a:gd name="T24" fmla="*/ 621 w 658"/>
                  <a:gd name="T25" fmla="*/ 873 h 910"/>
                  <a:gd name="T26" fmla="*/ 621 w 658"/>
                  <a:gd name="T27" fmla="*/ 36 h 910"/>
                  <a:gd name="T28" fmla="*/ 36 w 658"/>
                  <a:gd name="T29" fmla="*/ 36 h 910"/>
                  <a:gd name="T30" fmla="*/ 36 w 658"/>
                  <a:gd name="T31" fmla="*/ 873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8" h="910">
                    <a:moveTo>
                      <a:pt x="630" y="909"/>
                    </a:moveTo>
                    <a:lnTo>
                      <a:pt x="630" y="909"/>
                    </a:lnTo>
                    <a:cubicBezTo>
                      <a:pt x="27" y="909"/>
                      <a:pt x="27" y="909"/>
                      <a:pt x="27" y="909"/>
                    </a:cubicBezTo>
                    <a:cubicBezTo>
                      <a:pt x="18" y="909"/>
                      <a:pt x="0" y="891"/>
                      <a:pt x="0" y="88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18" y="0"/>
                      <a:pt x="27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648" y="0"/>
                      <a:pt x="657" y="9"/>
                      <a:pt x="657" y="27"/>
                    </a:cubicBezTo>
                    <a:cubicBezTo>
                      <a:pt x="657" y="882"/>
                      <a:pt x="657" y="882"/>
                      <a:pt x="657" y="882"/>
                    </a:cubicBezTo>
                    <a:cubicBezTo>
                      <a:pt x="657" y="891"/>
                      <a:pt x="648" y="909"/>
                      <a:pt x="630" y="909"/>
                    </a:cubicBezTo>
                    <a:close/>
                    <a:moveTo>
                      <a:pt x="36" y="873"/>
                    </a:moveTo>
                    <a:lnTo>
                      <a:pt x="36" y="873"/>
                    </a:lnTo>
                    <a:cubicBezTo>
                      <a:pt x="621" y="873"/>
                      <a:pt x="621" y="873"/>
                      <a:pt x="621" y="873"/>
                    </a:cubicBezTo>
                    <a:cubicBezTo>
                      <a:pt x="621" y="36"/>
                      <a:pt x="621" y="36"/>
                      <a:pt x="621" y="36"/>
                    </a:cubicBezTo>
                    <a:cubicBezTo>
                      <a:pt x="36" y="36"/>
                      <a:pt x="36" y="36"/>
                      <a:pt x="36" y="36"/>
                    </a:cubicBezTo>
                    <a:lnTo>
                      <a:pt x="36" y="8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5" name="Freeform 416">
                <a:extLst>
                  <a:ext uri="{FF2B5EF4-FFF2-40B4-BE49-F238E27FC236}">
                    <a16:creationId xmlns:a16="http://schemas.microsoft.com/office/drawing/2014/main" id="{170EA67F-1885-B841-81CA-FC3CAC262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6252636"/>
                <a:ext cx="38589" cy="38589"/>
              </a:xfrm>
              <a:custGeom>
                <a:avLst/>
                <a:gdLst>
                  <a:gd name="T0" fmla="*/ 18 w 37"/>
                  <a:gd name="T1" fmla="*/ 36 h 37"/>
                  <a:gd name="T2" fmla="*/ 18 w 37"/>
                  <a:gd name="T3" fmla="*/ 36 h 37"/>
                  <a:gd name="T4" fmla="*/ 18 w 37"/>
                  <a:gd name="T5" fmla="*/ 36 h 37"/>
                  <a:gd name="T6" fmla="*/ 0 w 37"/>
                  <a:gd name="T7" fmla="*/ 18 h 37"/>
                  <a:gd name="T8" fmla="*/ 18 w 37"/>
                  <a:gd name="T9" fmla="*/ 0 h 37"/>
                  <a:gd name="T10" fmla="*/ 18 w 37"/>
                  <a:gd name="T11" fmla="*/ 0 h 37"/>
                  <a:gd name="T12" fmla="*/ 36 w 37"/>
                  <a:gd name="T13" fmla="*/ 18 h 37"/>
                  <a:gd name="T14" fmla="*/ 18 w 3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27"/>
                      <a:pt x="27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6" name="Freeform 417">
                <a:extLst>
                  <a:ext uri="{FF2B5EF4-FFF2-40B4-BE49-F238E27FC236}">
                    <a16:creationId xmlns:a16="http://schemas.microsoft.com/office/drawing/2014/main" id="{0B1C5C17-37DB-F04C-966F-543BEC5EB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164" y="6252636"/>
                <a:ext cx="38589" cy="38589"/>
              </a:xfrm>
              <a:custGeom>
                <a:avLst/>
                <a:gdLst>
                  <a:gd name="T0" fmla="*/ 18 w 37"/>
                  <a:gd name="T1" fmla="*/ 36 h 37"/>
                  <a:gd name="T2" fmla="*/ 18 w 37"/>
                  <a:gd name="T3" fmla="*/ 36 h 37"/>
                  <a:gd name="T4" fmla="*/ 18 w 37"/>
                  <a:gd name="T5" fmla="*/ 36 h 37"/>
                  <a:gd name="T6" fmla="*/ 0 w 37"/>
                  <a:gd name="T7" fmla="*/ 18 h 37"/>
                  <a:gd name="T8" fmla="*/ 18 w 37"/>
                  <a:gd name="T9" fmla="*/ 0 h 37"/>
                  <a:gd name="T10" fmla="*/ 18 w 37"/>
                  <a:gd name="T11" fmla="*/ 0 h 37"/>
                  <a:gd name="T12" fmla="*/ 36 w 37"/>
                  <a:gd name="T13" fmla="*/ 18 h 37"/>
                  <a:gd name="T14" fmla="*/ 18 w 3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27"/>
                      <a:pt x="27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7" name="Freeform 418">
                <a:extLst>
                  <a:ext uri="{FF2B5EF4-FFF2-40B4-BE49-F238E27FC236}">
                    <a16:creationId xmlns:a16="http://schemas.microsoft.com/office/drawing/2014/main" id="{258AF879-89B8-9F49-B41E-865CBA22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400" y="6252636"/>
                <a:ext cx="38589" cy="38589"/>
              </a:xfrm>
              <a:custGeom>
                <a:avLst/>
                <a:gdLst>
                  <a:gd name="T0" fmla="*/ 18 w 37"/>
                  <a:gd name="T1" fmla="*/ 36 h 37"/>
                  <a:gd name="T2" fmla="*/ 18 w 37"/>
                  <a:gd name="T3" fmla="*/ 36 h 37"/>
                  <a:gd name="T4" fmla="*/ 18 w 37"/>
                  <a:gd name="T5" fmla="*/ 36 h 37"/>
                  <a:gd name="T6" fmla="*/ 0 w 37"/>
                  <a:gd name="T7" fmla="*/ 18 h 37"/>
                  <a:gd name="T8" fmla="*/ 18 w 37"/>
                  <a:gd name="T9" fmla="*/ 0 h 37"/>
                  <a:gd name="T10" fmla="*/ 18 w 37"/>
                  <a:gd name="T11" fmla="*/ 0 h 37"/>
                  <a:gd name="T12" fmla="*/ 36 w 37"/>
                  <a:gd name="T13" fmla="*/ 18 h 37"/>
                  <a:gd name="T14" fmla="*/ 18 w 3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36" y="0"/>
                      <a:pt x="36" y="9"/>
                      <a:pt x="36" y="18"/>
                    </a:cubicBezTo>
                    <a:cubicBezTo>
                      <a:pt x="36" y="27"/>
                      <a:pt x="36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8" name="Freeform 419">
                <a:extLst>
                  <a:ext uri="{FF2B5EF4-FFF2-40B4-BE49-F238E27FC236}">
                    <a16:creationId xmlns:a16="http://schemas.microsoft.com/office/drawing/2014/main" id="{54B77EF8-8A1C-3A46-BBCD-0AE11FA7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863" y="5533914"/>
                <a:ext cx="226709" cy="57883"/>
              </a:xfrm>
              <a:custGeom>
                <a:avLst/>
                <a:gdLst>
                  <a:gd name="T0" fmla="*/ 63 w 208"/>
                  <a:gd name="T1" fmla="*/ 54 h 55"/>
                  <a:gd name="T2" fmla="*/ 63 w 208"/>
                  <a:gd name="T3" fmla="*/ 54 h 55"/>
                  <a:gd name="T4" fmla="*/ 54 w 208"/>
                  <a:gd name="T5" fmla="*/ 54 h 55"/>
                  <a:gd name="T6" fmla="*/ 36 w 208"/>
                  <a:gd name="T7" fmla="*/ 36 h 55"/>
                  <a:gd name="T8" fmla="*/ 18 w 208"/>
                  <a:gd name="T9" fmla="*/ 54 h 55"/>
                  <a:gd name="T10" fmla="*/ 0 w 208"/>
                  <a:gd name="T11" fmla="*/ 54 h 55"/>
                  <a:gd name="T12" fmla="*/ 0 w 208"/>
                  <a:gd name="T13" fmla="*/ 36 h 55"/>
                  <a:gd name="T14" fmla="*/ 27 w 208"/>
                  <a:gd name="T15" fmla="*/ 9 h 55"/>
                  <a:gd name="T16" fmla="*/ 45 w 208"/>
                  <a:gd name="T17" fmla="*/ 9 h 55"/>
                  <a:gd name="T18" fmla="*/ 63 w 208"/>
                  <a:gd name="T19" fmla="*/ 27 h 55"/>
                  <a:gd name="T20" fmla="*/ 81 w 208"/>
                  <a:gd name="T21" fmla="*/ 9 h 55"/>
                  <a:gd name="T22" fmla="*/ 99 w 208"/>
                  <a:gd name="T23" fmla="*/ 9 h 55"/>
                  <a:gd name="T24" fmla="*/ 117 w 208"/>
                  <a:gd name="T25" fmla="*/ 27 h 55"/>
                  <a:gd name="T26" fmla="*/ 135 w 208"/>
                  <a:gd name="T27" fmla="*/ 9 h 55"/>
                  <a:gd name="T28" fmla="*/ 153 w 208"/>
                  <a:gd name="T29" fmla="*/ 9 h 55"/>
                  <a:gd name="T30" fmla="*/ 171 w 208"/>
                  <a:gd name="T31" fmla="*/ 27 h 55"/>
                  <a:gd name="T32" fmla="*/ 189 w 208"/>
                  <a:gd name="T33" fmla="*/ 9 h 55"/>
                  <a:gd name="T34" fmla="*/ 207 w 208"/>
                  <a:gd name="T35" fmla="*/ 9 h 55"/>
                  <a:gd name="T36" fmla="*/ 207 w 208"/>
                  <a:gd name="T37" fmla="*/ 27 h 55"/>
                  <a:gd name="T38" fmla="*/ 180 w 208"/>
                  <a:gd name="T39" fmla="*/ 54 h 55"/>
                  <a:gd name="T40" fmla="*/ 162 w 208"/>
                  <a:gd name="T41" fmla="*/ 54 h 55"/>
                  <a:gd name="T42" fmla="*/ 144 w 208"/>
                  <a:gd name="T43" fmla="*/ 36 h 55"/>
                  <a:gd name="T44" fmla="*/ 126 w 208"/>
                  <a:gd name="T45" fmla="*/ 54 h 55"/>
                  <a:gd name="T46" fmla="*/ 108 w 208"/>
                  <a:gd name="T47" fmla="*/ 54 h 55"/>
                  <a:gd name="T48" fmla="*/ 90 w 208"/>
                  <a:gd name="T49" fmla="*/ 36 h 55"/>
                  <a:gd name="T50" fmla="*/ 72 w 208"/>
                  <a:gd name="T51" fmla="*/ 54 h 55"/>
                  <a:gd name="T52" fmla="*/ 63 w 208"/>
                  <a:gd name="T53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8" h="55">
                    <a:moveTo>
                      <a:pt x="63" y="54"/>
                    </a:moveTo>
                    <a:lnTo>
                      <a:pt x="63" y="54"/>
                    </a:lnTo>
                    <a:lnTo>
                      <a:pt x="54" y="54"/>
                    </a:lnTo>
                    <a:cubicBezTo>
                      <a:pt x="36" y="36"/>
                      <a:pt x="36" y="36"/>
                      <a:pt x="36" y="36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9" y="54"/>
                      <a:pt x="0" y="54"/>
                    </a:cubicBezTo>
                    <a:cubicBezTo>
                      <a:pt x="0" y="45"/>
                      <a:pt x="0" y="36"/>
                      <a:pt x="0" y="36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6" y="0"/>
                      <a:pt x="45" y="0"/>
                      <a:pt x="45" y="9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90" y="0"/>
                      <a:pt x="90" y="0"/>
                      <a:pt x="99" y="9"/>
                    </a:cubicBezTo>
                    <a:cubicBezTo>
                      <a:pt x="117" y="27"/>
                      <a:pt x="117" y="27"/>
                      <a:pt x="117" y="27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0"/>
                      <a:pt x="144" y="0"/>
                      <a:pt x="153" y="9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9" y="0"/>
                      <a:pt x="198" y="0"/>
                      <a:pt x="207" y="9"/>
                    </a:cubicBezTo>
                    <a:cubicBezTo>
                      <a:pt x="207" y="9"/>
                      <a:pt x="207" y="18"/>
                      <a:pt x="207" y="27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71" y="54"/>
                      <a:pt x="162" y="54"/>
                      <a:pt x="162" y="54"/>
                    </a:cubicBezTo>
                    <a:cubicBezTo>
                      <a:pt x="144" y="36"/>
                      <a:pt x="144" y="36"/>
                      <a:pt x="144" y="36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17" y="54"/>
                      <a:pt x="117" y="54"/>
                      <a:pt x="108" y="54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72" y="54"/>
                      <a:pt x="72" y="54"/>
                      <a:pt x="72" y="54"/>
                    </a:cubicBezTo>
                    <a:lnTo>
                      <a:pt x="63" y="5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9" name="Freeform 420">
                <a:extLst>
                  <a:ext uri="{FF2B5EF4-FFF2-40B4-BE49-F238E27FC236}">
                    <a16:creationId xmlns:a16="http://schemas.microsoft.com/office/drawing/2014/main" id="{DC3B0843-4BC7-DF42-8473-3A2969CF5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5702743"/>
                <a:ext cx="139884" cy="38589"/>
              </a:xfrm>
              <a:custGeom>
                <a:avLst/>
                <a:gdLst>
                  <a:gd name="T0" fmla="*/ 18 w 127"/>
                  <a:gd name="T1" fmla="*/ 36 h 37"/>
                  <a:gd name="T2" fmla="*/ 18 w 127"/>
                  <a:gd name="T3" fmla="*/ 36 h 37"/>
                  <a:gd name="T4" fmla="*/ 0 w 127"/>
                  <a:gd name="T5" fmla="*/ 18 h 37"/>
                  <a:gd name="T6" fmla="*/ 18 w 127"/>
                  <a:gd name="T7" fmla="*/ 0 h 37"/>
                  <a:gd name="T8" fmla="*/ 108 w 127"/>
                  <a:gd name="T9" fmla="*/ 0 h 37"/>
                  <a:gd name="T10" fmla="*/ 126 w 127"/>
                  <a:gd name="T11" fmla="*/ 18 h 37"/>
                  <a:gd name="T12" fmla="*/ 108 w 127"/>
                  <a:gd name="T13" fmla="*/ 36 h 37"/>
                  <a:gd name="T14" fmla="*/ 18 w 12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7">
                    <a:moveTo>
                      <a:pt x="18" y="36"/>
                    </a:move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26" y="0"/>
                      <a:pt x="126" y="9"/>
                      <a:pt x="126" y="18"/>
                    </a:cubicBezTo>
                    <a:cubicBezTo>
                      <a:pt x="126" y="27"/>
                      <a:pt x="126" y="36"/>
                      <a:pt x="108" y="36"/>
                    </a:cubicBezTo>
                    <a:cubicBezTo>
                      <a:pt x="18" y="36"/>
                      <a:pt x="1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0" name="Freeform 421">
                <a:extLst>
                  <a:ext uri="{FF2B5EF4-FFF2-40B4-BE49-F238E27FC236}">
                    <a16:creationId xmlns:a16="http://schemas.microsoft.com/office/drawing/2014/main" id="{5E3EE43B-56DD-FB4E-9C55-DD01867D7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5900510"/>
                <a:ext cx="139884" cy="38589"/>
              </a:xfrm>
              <a:custGeom>
                <a:avLst/>
                <a:gdLst>
                  <a:gd name="T0" fmla="*/ 18 w 127"/>
                  <a:gd name="T1" fmla="*/ 36 h 37"/>
                  <a:gd name="T2" fmla="*/ 18 w 127"/>
                  <a:gd name="T3" fmla="*/ 36 h 37"/>
                  <a:gd name="T4" fmla="*/ 0 w 127"/>
                  <a:gd name="T5" fmla="*/ 18 h 37"/>
                  <a:gd name="T6" fmla="*/ 18 w 127"/>
                  <a:gd name="T7" fmla="*/ 0 h 37"/>
                  <a:gd name="T8" fmla="*/ 108 w 127"/>
                  <a:gd name="T9" fmla="*/ 0 h 37"/>
                  <a:gd name="T10" fmla="*/ 126 w 127"/>
                  <a:gd name="T11" fmla="*/ 18 h 37"/>
                  <a:gd name="T12" fmla="*/ 108 w 127"/>
                  <a:gd name="T13" fmla="*/ 36 h 37"/>
                  <a:gd name="T14" fmla="*/ 18 w 12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7">
                    <a:moveTo>
                      <a:pt x="18" y="36"/>
                    </a:move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7" y="0"/>
                      <a:pt x="126" y="9"/>
                      <a:pt x="126" y="18"/>
                    </a:cubicBezTo>
                    <a:cubicBezTo>
                      <a:pt x="126" y="27"/>
                      <a:pt x="117" y="36"/>
                      <a:pt x="108" y="36"/>
                    </a:cubicBezTo>
                    <a:cubicBezTo>
                      <a:pt x="18" y="36"/>
                      <a:pt x="1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1" name="Freeform 422">
                <a:extLst>
                  <a:ext uri="{FF2B5EF4-FFF2-40B4-BE49-F238E27FC236}">
                    <a16:creationId xmlns:a16="http://schemas.microsoft.com/office/drawing/2014/main" id="{8D932CE3-2474-5745-8956-0B98878E4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5996982"/>
                <a:ext cx="139884" cy="48236"/>
              </a:xfrm>
              <a:custGeom>
                <a:avLst/>
                <a:gdLst>
                  <a:gd name="T0" fmla="*/ 18 w 127"/>
                  <a:gd name="T1" fmla="*/ 45 h 46"/>
                  <a:gd name="T2" fmla="*/ 18 w 127"/>
                  <a:gd name="T3" fmla="*/ 45 h 46"/>
                  <a:gd name="T4" fmla="*/ 0 w 127"/>
                  <a:gd name="T5" fmla="*/ 27 h 46"/>
                  <a:gd name="T6" fmla="*/ 18 w 127"/>
                  <a:gd name="T7" fmla="*/ 9 h 46"/>
                  <a:gd name="T8" fmla="*/ 108 w 127"/>
                  <a:gd name="T9" fmla="*/ 0 h 46"/>
                  <a:gd name="T10" fmla="*/ 108 w 127"/>
                  <a:gd name="T11" fmla="*/ 0 h 46"/>
                  <a:gd name="T12" fmla="*/ 126 w 127"/>
                  <a:gd name="T13" fmla="*/ 18 h 46"/>
                  <a:gd name="T14" fmla="*/ 117 w 127"/>
                  <a:gd name="T15" fmla="*/ 36 h 46"/>
                  <a:gd name="T16" fmla="*/ 18 w 127"/>
                  <a:gd name="T17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6">
                    <a:moveTo>
                      <a:pt x="18" y="45"/>
                    </a:moveTo>
                    <a:lnTo>
                      <a:pt x="18" y="45"/>
                    </a:lnTo>
                    <a:cubicBezTo>
                      <a:pt x="9" y="45"/>
                      <a:pt x="0" y="36"/>
                      <a:pt x="0" y="27"/>
                    </a:cubicBezTo>
                    <a:cubicBezTo>
                      <a:pt x="0" y="9"/>
                      <a:pt x="9" y="9"/>
                      <a:pt x="18" y="9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108" y="0"/>
                    </a:lnTo>
                    <a:cubicBezTo>
                      <a:pt x="126" y="0"/>
                      <a:pt x="126" y="9"/>
                      <a:pt x="126" y="18"/>
                    </a:cubicBezTo>
                    <a:cubicBezTo>
                      <a:pt x="126" y="36"/>
                      <a:pt x="126" y="36"/>
                      <a:pt x="117" y="36"/>
                    </a:cubicBezTo>
                    <a:cubicBezTo>
                      <a:pt x="18" y="45"/>
                      <a:pt x="18" y="45"/>
                      <a:pt x="18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2" name="Freeform 423">
                <a:extLst>
                  <a:ext uri="{FF2B5EF4-FFF2-40B4-BE49-F238E27FC236}">
                    <a16:creationId xmlns:a16="http://schemas.microsoft.com/office/drawing/2014/main" id="{BF020BE7-5D11-FC4F-BC4D-824562EA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6107927"/>
                <a:ext cx="139884" cy="38589"/>
              </a:xfrm>
              <a:custGeom>
                <a:avLst/>
                <a:gdLst>
                  <a:gd name="T0" fmla="*/ 18 w 127"/>
                  <a:gd name="T1" fmla="*/ 36 h 37"/>
                  <a:gd name="T2" fmla="*/ 18 w 127"/>
                  <a:gd name="T3" fmla="*/ 36 h 37"/>
                  <a:gd name="T4" fmla="*/ 0 w 127"/>
                  <a:gd name="T5" fmla="*/ 18 h 37"/>
                  <a:gd name="T6" fmla="*/ 18 w 127"/>
                  <a:gd name="T7" fmla="*/ 0 h 37"/>
                  <a:gd name="T8" fmla="*/ 108 w 127"/>
                  <a:gd name="T9" fmla="*/ 0 h 37"/>
                  <a:gd name="T10" fmla="*/ 126 w 127"/>
                  <a:gd name="T11" fmla="*/ 18 h 37"/>
                  <a:gd name="T12" fmla="*/ 108 w 127"/>
                  <a:gd name="T13" fmla="*/ 36 h 37"/>
                  <a:gd name="T14" fmla="*/ 18 w 12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7">
                    <a:moveTo>
                      <a:pt x="18" y="36"/>
                    </a:move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7" y="0"/>
                      <a:pt x="126" y="9"/>
                      <a:pt x="126" y="18"/>
                    </a:cubicBezTo>
                    <a:cubicBezTo>
                      <a:pt x="126" y="27"/>
                      <a:pt x="117" y="36"/>
                      <a:pt x="108" y="36"/>
                    </a:cubicBezTo>
                    <a:cubicBezTo>
                      <a:pt x="18" y="36"/>
                      <a:pt x="1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3" name="Freeform 424">
                <a:extLst>
                  <a:ext uri="{FF2B5EF4-FFF2-40B4-BE49-F238E27FC236}">
                    <a16:creationId xmlns:a16="http://schemas.microsoft.com/office/drawing/2014/main" id="{9BAEA41B-284A-7649-A205-AF5F9F1CE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5900510"/>
                <a:ext cx="246003" cy="38589"/>
              </a:xfrm>
              <a:custGeom>
                <a:avLst/>
                <a:gdLst>
                  <a:gd name="T0" fmla="*/ 207 w 226"/>
                  <a:gd name="T1" fmla="*/ 36 h 37"/>
                  <a:gd name="T2" fmla="*/ 207 w 226"/>
                  <a:gd name="T3" fmla="*/ 36 h 37"/>
                  <a:gd name="T4" fmla="*/ 18 w 226"/>
                  <a:gd name="T5" fmla="*/ 36 h 37"/>
                  <a:gd name="T6" fmla="*/ 0 w 226"/>
                  <a:gd name="T7" fmla="*/ 18 h 37"/>
                  <a:gd name="T8" fmla="*/ 18 w 226"/>
                  <a:gd name="T9" fmla="*/ 0 h 37"/>
                  <a:gd name="T10" fmla="*/ 207 w 226"/>
                  <a:gd name="T11" fmla="*/ 0 h 37"/>
                  <a:gd name="T12" fmla="*/ 225 w 226"/>
                  <a:gd name="T13" fmla="*/ 18 h 37"/>
                  <a:gd name="T14" fmla="*/ 207 w 226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6" h="37">
                    <a:moveTo>
                      <a:pt x="207" y="36"/>
                    </a:moveTo>
                    <a:lnTo>
                      <a:pt x="207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6" y="0"/>
                      <a:pt x="225" y="9"/>
                      <a:pt x="225" y="18"/>
                    </a:cubicBezTo>
                    <a:cubicBezTo>
                      <a:pt x="225" y="27"/>
                      <a:pt x="216" y="36"/>
                      <a:pt x="20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4" name="Freeform 425">
                <a:extLst>
                  <a:ext uri="{FF2B5EF4-FFF2-40B4-BE49-F238E27FC236}">
                    <a16:creationId xmlns:a16="http://schemas.microsoft.com/office/drawing/2014/main" id="{86081B3B-1D9C-5446-B723-888300F5D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6006630"/>
                <a:ext cx="246003" cy="38589"/>
              </a:xfrm>
              <a:custGeom>
                <a:avLst/>
                <a:gdLst>
                  <a:gd name="T0" fmla="*/ 207 w 226"/>
                  <a:gd name="T1" fmla="*/ 36 h 37"/>
                  <a:gd name="T2" fmla="*/ 207 w 226"/>
                  <a:gd name="T3" fmla="*/ 36 h 37"/>
                  <a:gd name="T4" fmla="*/ 18 w 226"/>
                  <a:gd name="T5" fmla="*/ 36 h 37"/>
                  <a:gd name="T6" fmla="*/ 0 w 226"/>
                  <a:gd name="T7" fmla="*/ 18 h 37"/>
                  <a:gd name="T8" fmla="*/ 18 w 226"/>
                  <a:gd name="T9" fmla="*/ 0 h 37"/>
                  <a:gd name="T10" fmla="*/ 207 w 226"/>
                  <a:gd name="T11" fmla="*/ 0 h 37"/>
                  <a:gd name="T12" fmla="*/ 225 w 226"/>
                  <a:gd name="T13" fmla="*/ 18 h 37"/>
                  <a:gd name="T14" fmla="*/ 207 w 226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6" h="37">
                    <a:moveTo>
                      <a:pt x="207" y="36"/>
                    </a:moveTo>
                    <a:lnTo>
                      <a:pt x="207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6" y="0"/>
                      <a:pt x="225" y="0"/>
                      <a:pt x="225" y="18"/>
                    </a:cubicBezTo>
                    <a:cubicBezTo>
                      <a:pt x="225" y="27"/>
                      <a:pt x="216" y="36"/>
                      <a:pt x="20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5" name="Freeform 426">
                <a:extLst>
                  <a:ext uri="{FF2B5EF4-FFF2-40B4-BE49-F238E27FC236}">
                    <a16:creationId xmlns:a16="http://schemas.microsoft.com/office/drawing/2014/main" id="{A99BA420-BB6B-CD4F-8843-31FFA85D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6107927"/>
                <a:ext cx="246003" cy="38589"/>
              </a:xfrm>
              <a:custGeom>
                <a:avLst/>
                <a:gdLst>
                  <a:gd name="T0" fmla="*/ 207 w 226"/>
                  <a:gd name="T1" fmla="*/ 36 h 37"/>
                  <a:gd name="T2" fmla="*/ 207 w 226"/>
                  <a:gd name="T3" fmla="*/ 36 h 37"/>
                  <a:gd name="T4" fmla="*/ 18 w 226"/>
                  <a:gd name="T5" fmla="*/ 36 h 37"/>
                  <a:gd name="T6" fmla="*/ 0 w 226"/>
                  <a:gd name="T7" fmla="*/ 18 h 37"/>
                  <a:gd name="T8" fmla="*/ 18 w 226"/>
                  <a:gd name="T9" fmla="*/ 0 h 37"/>
                  <a:gd name="T10" fmla="*/ 207 w 226"/>
                  <a:gd name="T11" fmla="*/ 0 h 37"/>
                  <a:gd name="T12" fmla="*/ 225 w 226"/>
                  <a:gd name="T13" fmla="*/ 18 h 37"/>
                  <a:gd name="T14" fmla="*/ 207 w 226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6" h="37">
                    <a:moveTo>
                      <a:pt x="207" y="36"/>
                    </a:moveTo>
                    <a:lnTo>
                      <a:pt x="207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6" y="0"/>
                      <a:pt x="225" y="9"/>
                      <a:pt x="225" y="18"/>
                    </a:cubicBezTo>
                    <a:cubicBezTo>
                      <a:pt x="225" y="27"/>
                      <a:pt x="216" y="36"/>
                      <a:pt x="20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6" name="Freeform 427">
                <a:extLst>
                  <a:ext uri="{FF2B5EF4-FFF2-40B4-BE49-F238E27FC236}">
                    <a16:creationId xmlns:a16="http://schemas.microsoft.com/office/drawing/2014/main" id="{66ECD328-D245-3E4E-B734-9DE1C84F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863" y="6214047"/>
                <a:ext cx="130236" cy="120589"/>
              </a:xfrm>
              <a:custGeom>
                <a:avLst/>
                <a:gdLst>
                  <a:gd name="T0" fmla="*/ 99 w 118"/>
                  <a:gd name="T1" fmla="*/ 108 h 109"/>
                  <a:gd name="T2" fmla="*/ 99 w 118"/>
                  <a:gd name="T3" fmla="*/ 108 h 109"/>
                  <a:gd name="T4" fmla="*/ 9 w 118"/>
                  <a:gd name="T5" fmla="*/ 108 h 109"/>
                  <a:gd name="T6" fmla="*/ 0 w 118"/>
                  <a:gd name="T7" fmla="*/ 99 h 109"/>
                  <a:gd name="T8" fmla="*/ 0 w 118"/>
                  <a:gd name="T9" fmla="*/ 9 h 109"/>
                  <a:gd name="T10" fmla="*/ 9 w 118"/>
                  <a:gd name="T11" fmla="*/ 0 h 109"/>
                  <a:gd name="T12" fmla="*/ 99 w 118"/>
                  <a:gd name="T13" fmla="*/ 0 h 109"/>
                  <a:gd name="T14" fmla="*/ 117 w 118"/>
                  <a:gd name="T15" fmla="*/ 9 h 109"/>
                  <a:gd name="T16" fmla="*/ 117 w 118"/>
                  <a:gd name="T17" fmla="*/ 99 h 109"/>
                  <a:gd name="T18" fmla="*/ 99 w 118"/>
                  <a:gd name="T19" fmla="*/ 108 h 109"/>
                  <a:gd name="T20" fmla="*/ 18 w 118"/>
                  <a:gd name="T21" fmla="*/ 90 h 109"/>
                  <a:gd name="T22" fmla="*/ 18 w 118"/>
                  <a:gd name="T23" fmla="*/ 90 h 109"/>
                  <a:gd name="T24" fmla="*/ 90 w 118"/>
                  <a:gd name="T25" fmla="*/ 90 h 109"/>
                  <a:gd name="T26" fmla="*/ 90 w 118"/>
                  <a:gd name="T27" fmla="*/ 18 h 109"/>
                  <a:gd name="T28" fmla="*/ 18 w 118"/>
                  <a:gd name="T29" fmla="*/ 18 h 109"/>
                  <a:gd name="T30" fmla="*/ 18 w 118"/>
                  <a:gd name="T31" fmla="*/ 9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109">
                    <a:moveTo>
                      <a:pt x="99" y="108"/>
                    </a:moveTo>
                    <a:lnTo>
                      <a:pt x="99" y="108"/>
                    </a:lnTo>
                    <a:cubicBezTo>
                      <a:pt x="9" y="108"/>
                      <a:pt x="9" y="108"/>
                      <a:pt x="9" y="108"/>
                    </a:cubicBezTo>
                    <a:cubicBezTo>
                      <a:pt x="0" y="108"/>
                      <a:pt x="0" y="108"/>
                      <a:pt x="0" y="9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8" y="0"/>
                      <a:pt x="117" y="0"/>
                      <a:pt x="117" y="9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7" y="108"/>
                      <a:pt x="108" y="108"/>
                      <a:pt x="99" y="108"/>
                    </a:cubicBezTo>
                    <a:close/>
                    <a:moveTo>
                      <a:pt x="18" y="90"/>
                    </a:moveTo>
                    <a:lnTo>
                      <a:pt x="18" y="90"/>
                    </a:lnTo>
                    <a:cubicBezTo>
                      <a:pt x="90" y="90"/>
                      <a:pt x="90" y="90"/>
                      <a:pt x="90" y="90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7" name="Freeform 428">
                <a:extLst>
                  <a:ext uri="{FF2B5EF4-FFF2-40B4-BE49-F238E27FC236}">
                    <a16:creationId xmlns:a16="http://schemas.microsoft.com/office/drawing/2014/main" id="{26F2613D-42C1-1941-ADF4-D6E83BB53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5495325"/>
                <a:ext cx="149531" cy="149534"/>
              </a:xfrm>
              <a:custGeom>
                <a:avLst/>
                <a:gdLst>
                  <a:gd name="T0" fmla="*/ 63 w 136"/>
                  <a:gd name="T1" fmla="*/ 135 h 136"/>
                  <a:gd name="T2" fmla="*/ 63 w 136"/>
                  <a:gd name="T3" fmla="*/ 135 h 136"/>
                  <a:gd name="T4" fmla="*/ 0 w 136"/>
                  <a:gd name="T5" fmla="*/ 63 h 136"/>
                  <a:gd name="T6" fmla="*/ 63 w 136"/>
                  <a:gd name="T7" fmla="*/ 0 h 136"/>
                  <a:gd name="T8" fmla="*/ 135 w 136"/>
                  <a:gd name="T9" fmla="*/ 63 h 136"/>
                  <a:gd name="T10" fmla="*/ 63 w 136"/>
                  <a:gd name="T11" fmla="*/ 135 h 136"/>
                  <a:gd name="T12" fmla="*/ 63 w 136"/>
                  <a:gd name="T13" fmla="*/ 36 h 136"/>
                  <a:gd name="T14" fmla="*/ 63 w 136"/>
                  <a:gd name="T15" fmla="*/ 36 h 136"/>
                  <a:gd name="T16" fmla="*/ 36 w 136"/>
                  <a:gd name="T17" fmla="*/ 63 h 136"/>
                  <a:gd name="T18" fmla="*/ 63 w 136"/>
                  <a:gd name="T19" fmla="*/ 99 h 136"/>
                  <a:gd name="T20" fmla="*/ 99 w 136"/>
                  <a:gd name="T21" fmla="*/ 63 h 136"/>
                  <a:gd name="T22" fmla="*/ 63 w 136"/>
                  <a:gd name="T23" fmla="*/ 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6">
                    <a:moveTo>
                      <a:pt x="63" y="135"/>
                    </a:moveTo>
                    <a:lnTo>
                      <a:pt x="63" y="135"/>
                    </a:lnTo>
                    <a:cubicBezTo>
                      <a:pt x="27" y="135"/>
                      <a:pt x="0" y="99"/>
                      <a:pt x="0" y="63"/>
                    </a:cubicBezTo>
                    <a:cubicBezTo>
                      <a:pt x="0" y="27"/>
                      <a:pt x="27" y="0"/>
                      <a:pt x="63" y="0"/>
                    </a:cubicBezTo>
                    <a:cubicBezTo>
                      <a:pt x="99" y="0"/>
                      <a:pt x="135" y="27"/>
                      <a:pt x="135" y="63"/>
                    </a:cubicBezTo>
                    <a:cubicBezTo>
                      <a:pt x="135" y="99"/>
                      <a:pt x="99" y="135"/>
                      <a:pt x="63" y="135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54" y="36"/>
                      <a:pt x="36" y="54"/>
                      <a:pt x="36" y="63"/>
                    </a:cubicBezTo>
                    <a:cubicBezTo>
                      <a:pt x="36" y="81"/>
                      <a:pt x="54" y="99"/>
                      <a:pt x="63" y="99"/>
                    </a:cubicBezTo>
                    <a:cubicBezTo>
                      <a:pt x="81" y="99"/>
                      <a:pt x="99" y="81"/>
                      <a:pt x="99" y="63"/>
                    </a:cubicBezTo>
                    <a:cubicBezTo>
                      <a:pt x="99" y="54"/>
                      <a:pt x="81" y="36"/>
                      <a:pt x="6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8" name="Freeform 429">
                <a:extLst>
                  <a:ext uri="{FF2B5EF4-FFF2-40B4-BE49-F238E27FC236}">
                    <a16:creationId xmlns:a16="http://schemas.microsoft.com/office/drawing/2014/main" id="{02D91898-E323-A843-9392-5C3460662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743" y="10087415"/>
                <a:ext cx="641540" cy="1003314"/>
              </a:xfrm>
              <a:custGeom>
                <a:avLst/>
                <a:gdLst>
                  <a:gd name="T0" fmla="*/ 18 w 586"/>
                  <a:gd name="T1" fmla="*/ 909 h 919"/>
                  <a:gd name="T2" fmla="*/ 0 w 586"/>
                  <a:gd name="T3" fmla="*/ 891 h 919"/>
                  <a:gd name="T4" fmla="*/ 0 w 586"/>
                  <a:gd name="T5" fmla="*/ 27 h 919"/>
                  <a:gd name="T6" fmla="*/ 558 w 586"/>
                  <a:gd name="T7" fmla="*/ 0 h 919"/>
                  <a:gd name="T8" fmla="*/ 585 w 586"/>
                  <a:gd name="T9" fmla="*/ 855 h 919"/>
                  <a:gd name="T10" fmla="*/ 576 w 586"/>
                  <a:gd name="T11" fmla="*/ 909 h 919"/>
                  <a:gd name="T12" fmla="*/ 522 w 586"/>
                  <a:gd name="T13" fmla="*/ 873 h 919"/>
                  <a:gd name="T14" fmla="*/ 477 w 586"/>
                  <a:gd name="T15" fmla="*/ 909 h 919"/>
                  <a:gd name="T16" fmla="*/ 468 w 586"/>
                  <a:gd name="T17" fmla="*/ 909 h 919"/>
                  <a:gd name="T18" fmla="*/ 405 w 586"/>
                  <a:gd name="T19" fmla="*/ 909 h 919"/>
                  <a:gd name="T20" fmla="*/ 387 w 586"/>
                  <a:gd name="T21" fmla="*/ 909 h 919"/>
                  <a:gd name="T22" fmla="*/ 342 w 586"/>
                  <a:gd name="T23" fmla="*/ 873 h 919"/>
                  <a:gd name="T24" fmla="*/ 297 w 586"/>
                  <a:gd name="T25" fmla="*/ 909 h 919"/>
                  <a:gd name="T26" fmla="*/ 279 w 586"/>
                  <a:gd name="T27" fmla="*/ 909 h 919"/>
                  <a:gd name="T28" fmla="*/ 216 w 586"/>
                  <a:gd name="T29" fmla="*/ 909 h 919"/>
                  <a:gd name="T30" fmla="*/ 207 w 586"/>
                  <a:gd name="T31" fmla="*/ 909 h 919"/>
                  <a:gd name="T32" fmla="*/ 153 w 586"/>
                  <a:gd name="T33" fmla="*/ 873 h 919"/>
                  <a:gd name="T34" fmla="*/ 108 w 586"/>
                  <a:gd name="T35" fmla="*/ 909 h 919"/>
                  <a:gd name="T36" fmla="*/ 99 w 586"/>
                  <a:gd name="T37" fmla="*/ 909 h 919"/>
                  <a:gd name="T38" fmla="*/ 36 w 586"/>
                  <a:gd name="T39" fmla="*/ 909 h 919"/>
                  <a:gd name="T40" fmla="*/ 432 w 586"/>
                  <a:gd name="T41" fmla="*/ 828 h 919"/>
                  <a:gd name="T42" fmla="*/ 432 w 586"/>
                  <a:gd name="T43" fmla="*/ 828 h 919"/>
                  <a:gd name="T44" fmla="*/ 477 w 586"/>
                  <a:gd name="T45" fmla="*/ 864 h 919"/>
                  <a:gd name="T46" fmla="*/ 522 w 586"/>
                  <a:gd name="T47" fmla="*/ 828 h 919"/>
                  <a:gd name="T48" fmla="*/ 540 w 586"/>
                  <a:gd name="T49" fmla="*/ 828 h 919"/>
                  <a:gd name="T50" fmla="*/ 549 w 586"/>
                  <a:gd name="T51" fmla="*/ 36 h 919"/>
                  <a:gd name="T52" fmla="*/ 36 w 586"/>
                  <a:gd name="T53" fmla="*/ 846 h 919"/>
                  <a:gd name="T54" fmla="*/ 63 w 586"/>
                  <a:gd name="T55" fmla="*/ 828 h 919"/>
                  <a:gd name="T56" fmla="*/ 81 w 586"/>
                  <a:gd name="T57" fmla="*/ 828 h 919"/>
                  <a:gd name="T58" fmla="*/ 144 w 586"/>
                  <a:gd name="T59" fmla="*/ 828 h 919"/>
                  <a:gd name="T60" fmla="*/ 153 w 586"/>
                  <a:gd name="T61" fmla="*/ 828 h 919"/>
                  <a:gd name="T62" fmla="*/ 207 w 586"/>
                  <a:gd name="T63" fmla="*/ 864 h 919"/>
                  <a:gd name="T64" fmla="*/ 252 w 586"/>
                  <a:gd name="T65" fmla="*/ 828 h 919"/>
                  <a:gd name="T66" fmla="*/ 297 w 586"/>
                  <a:gd name="T67" fmla="*/ 864 h 919"/>
                  <a:gd name="T68" fmla="*/ 342 w 586"/>
                  <a:gd name="T69" fmla="*/ 828 h 919"/>
                  <a:gd name="T70" fmla="*/ 351 w 586"/>
                  <a:gd name="T71" fmla="*/ 828 h 919"/>
                  <a:gd name="T72" fmla="*/ 423 w 586"/>
                  <a:gd name="T73" fmla="*/ 828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86" h="919">
                    <a:moveTo>
                      <a:pt x="18" y="909"/>
                    </a:moveTo>
                    <a:lnTo>
                      <a:pt x="18" y="909"/>
                    </a:lnTo>
                    <a:cubicBezTo>
                      <a:pt x="18" y="909"/>
                      <a:pt x="18" y="909"/>
                      <a:pt x="9" y="909"/>
                    </a:cubicBezTo>
                    <a:cubicBezTo>
                      <a:pt x="9" y="909"/>
                      <a:pt x="0" y="900"/>
                      <a:pt x="0" y="891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576" y="0"/>
                      <a:pt x="585" y="9"/>
                      <a:pt x="585" y="27"/>
                    </a:cubicBezTo>
                    <a:cubicBezTo>
                      <a:pt x="585" y="855"/>
                      <a:pt x="585" y="855"/>
                      <a:pt x="585" y="855"/>
                    </a:cubicBezTo>
                    <a:cubicBezTo>
                      <a:pt x="585" y="891"/>
                      <a:pt x="585" y="891"/>
                      <a:pt x="585" y="891"/>
                    </a:cubicBezTo>
                    <a:cubicBezTo>
                      <a:pt x="585" y="900"/>
                      <a:pt x="585" y="909"/>
                      <a:pt x="576" y="909"/>
                    </a:cubicBezTo>
                    <a:cubicBezTo>
                      <a:pt x="567" y="918"/>
                      <a:pt x="567" y="909"/>
                      <a:pt x="558" y="909"/>
                    </a:cubicBezTo>
                    <a:cubicBezTo>
                      <a:pt x="522" y="873"/>
                      <a:pt x="522" y="873"/>
                      <a:pt x="522" y="873"/>
                    </a:cubicBezTo>
                    <a:cubicBezTo>
                      <a:pt x="495" y="909"/>
                      <a:pt x="495" y="909"/>
                      <a:pt x="495" y="909"/>
                    </a:cubicBezTo>
                    <a:cubicBezTo>
                      <a:pt x="486" y="909"/>
                      <a:pt x="486" y="909"/>
                      <a:pt x="477" y="909"/>
                    </a:cubicBezTo>
                    <a:lnTo>
                      <a:pt x="477" y="909"/>
                    </a:lnTo>
                    <a:lnTo>
                      <a:pt x="468" y="909"/>
                    </a:lnTo>
                    <a:cubicBezTo>
                      <a:pt x="432" y="873"/>
                      <a:pt x="432" y="873"/>
                      <a:pt x="432" y="873"/>
                    </a:cubicBezTo>
                    <a:cubicBezTo>
                      <a:pt x="405" y="909"/>
                      <a:pt x="405" y="909"/>
                      <a:pt x="405" y="909"/>
                    </a:cubicBezTo>
                    <a:cubicBezTo>
                      <a:pt x="396" y="909"/>
                      <a:pt x="396" y="909"/>
                      <a:pt x="387" y="909"/>
                    </a:cubicBezTo>
                    <a:lnTo>
                      <a:pt x="387" y="909"/>
                    </a:lnTo>
                    <a:cubicBezTo>
                      <a:pt x="378" y="909"/>
                      <a:pt x="378" y="909"/>
                      <a:pt x="378" y="909"/>
                    </a:cubicBezTo>
                    <a:cubicBezTo>
                      <a:pt x="342" y="873"/>
                      <a:pt x="342" y="873"/>
                      <a:pt x="342" y="873"/>
                    </a:cubicBezTo>
                    <a:cubicBezTo>
                      <a:pt x="306" y="909"/>
                      <a:pt x="306" y="909"/>
                      <a:pt x="306" y="909"/>
                    </a:cubicBezTo>
                    <a:lnTo>
                      <a:pt x="297" y="909"/>
                    </a:lnTo>
                    <a:lnTo>
                      <a:pt x="297" y="909"/>
                    </a:lnTo>
                    <a:cubicBezTo>
                      <a:pt x="288" y="909"/>
                      <a:pt x="288" y="909"/>
                      <a:pt x="279" y="909"/>
                    </a:cubicBezTo>
                    <a:cubicBezTo>
                      <a:pt x="252" y="873"/>
                      <a:pt x="252" y="873"/>
                      <a:pt x="252" y="873"/>
                    </a:cubicBezTo>
                    <a:cubicBezTo>
                      <a:pt x="216" y="909"/>
                      <a:pt x="216" y="909"/>
                      <a:pt x="216" y="909"/>
                    </a:cubicBezTo>
                    <a:lnTo>
                      <a:pt x="207" y="909"/>
                    </a:lnTo>
                    <a:lnTo>
                      <a:pt x="207" y="909"/>
                    </a:lnTo>
                    <a:cubicBezTo>
                      <a:pt x="198" y="909"/>
                      <a:pt x="189" y="909"/>
                      <a:pt x="189" y="909"/>
                    </a:cubicBezTo>
                    <a:cubicBezTo>
                      <a:pt x="153" y="873"/>
                      <a:pt x="153" y="873"/>
                      <a:pt x="153" y="873"/>
                    </a:cubicBezTo>
                    <a:cubicBezTo>
                      <a:pt x="126" y="909"/>
                      <a:pt x="126" y="909"/>
                      <a:pt x="126" y="909"/>
                    </a:cubicBezTo>
                    <a:cubicBezTo>
                      <a:pt x="117" y="909"/>
                      <a:pt x="117" y="909"/>
                      <a:pt x="108" y="909"/>
                    </a:cubicBezTo>
                    <a:lnTo>
                      <a:pt x="108" y="909"/>
                    </a:lnTo>
                    <a:lnTo>
                      <a:pt x="99" y="909"/>
                    </a:lnTo>
                    <a:cubicBezTo>
                      <a:pt x="63" y="873"/>
                      <a:pt x="63" y="873"/>
                      <a:pt x="63" y="873"/>
                    </a:cubicBezTo>
                    <a:cubicBezTo>
                      <a:pt x="36" y="909"/>
                      <a:pt x="36" y="909"/>
                      <a:pt x="36" y="909"/>
                    </a:cubicBezTo>
                    <a:cubicBezTo>
                      <a:pt x="27" y="909"/>
                      <a:pt x="27" y="909"/>
                      <a:pt x="18" y="909"/>
                    </a:cubicBezTo>
                    <a:close/>
                    <a:moveTo>
                      <a:pt x="432" y="828"/>
                    </a:moveTo>
                    <a:lnTo>
                      <a:pt x="432" y="828"/>
                    </a:lnTo>
                    <a:lnTo>
                      <a:pt x="432" y="828"/>
                    </a:lnTo>
                    <a:cubicBezTo>
                      <a:pt x="441" y="828"/>
                      <a:pt x="441" y="828"/>
                      <a:pt x="450" y="828"/>
                    </a:cubicBezTo>
                    <a:cubicBezTo>
                      <a:pt x="477" y="864"/>
                      <a:pt x="477" y="864"/>
                      <a:pt x="477" y="864"/>
                    </a:cubicBezTo>
                    <a:cubicBezTo>
                      <a:pt x="513" y="828"/>
                      <a:pt x="513" y="828"/>
                      <a:pt x="513" y="828"/>
                    </a:cubicBezTo>
                    <a:lnTo>
                      <a:pt x="522" y="828"/>
                    </a:lnTo>
                    <a:lnTo>
                      <a:pt x="522" y="828"/>
                    </a:lnTo>
                    <a:cubicBezTo>
                      <a:pt x="531" y="828"/>
                      <a:pt x="531" y="828"/>
                      <a:pt x="540" y="828"/>
                    </a:cubicBezTo>
                    <a:cubicBezTo>
                      <a:pt x="549" y="846"/>
                      <a:pt x="549" y="846"/>
                      <a:pt x="549" y="846"/>
                    </a:cubicBezTo>
                    <a:cubicBezTo>
                      <a:pt x="549" y="36"/>
                      <a:pt x="549" y="36"/>
                      <a:pt x="549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846"/>
                      <a:pt x="36" y="846"/>
                      <a:pt x="36" y="846"/>
                    </a:cubicBezTo>
                    <a:cubicBezTo>
                      <a:pt x="54" y="828"/>
                      <a:pt x="54" y="828"/>
                      <a:pt x="54" y="828"/>
                    </a:cubicBezTo>
                    <a:lnTo>
                      <a:pt x="63" y="828"/>
                    </a:lnTo>
                    <a:lnTo>
                      <a:pt x="63" y="828"/>
                    </a:lnTo>
                    <a:cubicBezTo>
                      <a:pt x="72" y="828"/>
                      <a:pt x="72" y="828"/>
                      <a:pt x="81" y="828"/>
                    </a:cubicBezTo>
                    <a:cubicBezTo>
                      <a:pt x="108" y="864"/>
                      <a:pt x="108" y="864"/>
                      <a:pt x="108" y="864"/>
                    </a:cubicBezTo>
                    <a:cubicBezTo>
                      <a:pt x="144" y="828"/>
                      <a:pt x="144" y="828"/>
                      <a:pt x="144" y="828"/>
                    </a:cubicBezTo>
                    <a:lnTo>
                      <a:pt x="153" y="828"/>
                    </a:lnTo>
                    <a:lnTo>
                      <a:pt x="153" y="828"/>
                    </a:lnTo>
                    <a:cubicBezTo>
                      <a:pt x="162" y="828"/>
                      <a:pt x="162" y="828"/>
                      <a:pt x="171" y="828"/>
                    </a:cubicBezTo>
                    <a:cubicBezTo>
                      <a:pt x="207" y="864"/>
                      <a:pt x="207" y="864"/>
                      <a:pt x="207" y="864"/>
                    </a:cubicBezTo>
                    <a:cubicBezTo>
                      <a:pt x="234" y="828"/>
                      <a:pt x="234" y="828"/>
                      <a:pt x="234" y="828"/>
                    </a:cubicBezTo>
                    <a:cubicBezTo>
                      <a:pt x="243" y="828"/>
                      <a:pt x="243" y="828"/>
                      <a:pt x="252" y="828"/>
                    </a:cubicBezTo>
                    <a:lnTo>
                      <a:pt x="261" y="828"/>
                    </a:lnTo>
                    <a:cubicBezTo>
                      <a:pt x="297" y="864"/>
                      <a:pt x="297" y="864"/>
                      <a:pt x="297" y="864"/>
                    </a:cubicBezTo>
                    <a:cubicBezTo>
                      <a:pt x="324" y="828"/>
                      <a:pt x="324" y="828"/>
                      <a:pt x="324" y="828"/>
                    </a:cubicBezTo>
                    <a:cubicBezTo>
                      <a:pt x="333" y="828"/>
                      <a:pt x="333" y="828"/>
                      <a:pt x="342" y="828"/>
                    </a:cubicBezTo>
                    <a:lnTo>
                      <a:pt x="342" y="828"/>
                    </a:lnTo>
                    <a:lnTo>
                      <a:pt x="351" y="828"/>
                    </a:lnTo>
                    <a:cubicBezTo>
                      <a:pt x="387" y="864"/>
                      <a:pt x="387" y="864"/>
                      <a:pt x="387" y="864"/>
                    </a:cubicBezTo>
                    <a:cubicBezTo>
                      <a:pt x="423" y="828"/>
                      <a:pt x="423" y="828"/>
                      <a:pt x="423" y="828"/>
                    </a:cubicBezTo>
                    <a:lnTo>
                      <a:pt x="432" y="82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9" name="Freeform 430">
                <a:extLst>
                  <a:ext uri="{FF2B5EF4-FFF2-40B4-BE49-F238E27FC236}">
                    <a16:creationId xmlns:a16="http://schemas.microsoft.com/office/drawing/2014/main" id="{67721A96-B148-0442-A077-313ACB0A3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10159771"/>
                <a:ext cx="139884" cy="149531"/>
              </a:xfrm>
              <a:custGeom>
                <a:avLst/>
                <a:gdLst>
                  <a:gd name="T0" fmla="*/ 63 w 127"/>
                  <a:gd name="T1" fmla="*/ 135 h 136"/>
                  <a:gd name="T2" fmla="*/ 63 w 127"/>
                  <a:gd name="T3" fmla="*/ 135 h 136"/>
                  <a:gd name="T4" fmla="*/ 0 w 127"/>
                  <a:gd name="T5" fmla="*/ 72 h 136"/>
                  <a:gd name="T6" fmla="*/ 63 w 127"/>
                  <a:gd name="T7" fmla="*/ 0 h 136"/>
                  <a:gd name="T8" fmla="*/ 126 w 127"/>
                  <a:gd name="T9" fmla="*/ 72 h 136"/>
                  <a:gd name="T10" fmla="*/ 63 w 127"/>
                  <a:gd name="T11" fmla="*/ 135 h 136"/>
                  <a:gd name="T12" fmla="*/ 63 w 127"/>
                  <a:gd name="T13" fmla="*/ 36 h 136"/>
                  <a:gd name="T14" fmla="*/ 63 w 127"/>
                  <a:gd name="T15" fmla="*/ 36 h 136"/>
                  <a:gd name="T16" fmla="*/ 36 w 127"/>
                  <a:gd name="T17" fmla="*/ 72 h 136"/>
                  <a:gd name="T18" fmla="*/ 63 w 127"/>
                  <a:gd name="T19" fmla="*/ 99 h 136"/>
                  <a:gd name="T20" fmla="*/ 90 w 127"/>
                  <a:gd name="T21" fmla="*/ 72 h 136"/>
                  <a:gd name="T22" fmla="*/ 63 w 127"/>
                  <a:gd name="T23" fmla="*/ 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36">
                    <a:moveTo>
                      <a:pt x="63" y="135"/>
                    </a:moveTo>
                    <a:lnTo>
                      <a:pt x="63" y="135"/>
                    </a:lnTo>
                    <a:cubicBezTo>
                      <a:pt x="27" y="135"/>
                      <a:pt x="0" y="108"/>
                      <a:pt x="0" y="72"/>
                    </a:cubicBezTo>
                    <a:cubicBezTo>
                      <a:pt x="0" y="36"/>
                      <a:pt x="27" y="0"/>
                      <a:pt x="63" y="0"/>
                    </a:cubicBezTo>
                    <a:cubicBezTo>
                      <a:pt x="99" y="0"/>
                      <a:pt x="126" y="36"/>
                      <a:pt x="126" y="72"/>
                    </a:cubicBezTo>
                    <a:cubicBezTo>
                      <a:pt x="126" y="108"/>
                      <a:pt x="99" y="135"/>
                      <a:pt x="63" y="135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45" y="36"/>
                      <a:pt x="36" y="54"/>
                      <a:pt x="36" y="72"/>
                    </a:cubicBezTo>
                    <a:cubicBezTo>
                      <a:pt x="36" y="81"/>
                      <a:pt x="45" y="99"/>
                      <a:pt x="63" y="99"/>
                    </a:cubicBezTo>
                    <a:cubicBezTo>
                      <a:pt x="81" y="99"/>
                      <a:pt x="90" y="81"/>
                      <a:pt x="90" y="72"/>
                    </a:cubicBezTo>
                    <a:cubicBezTo>
                      <a:pt x="90" y="54"/>
                      <a:pt x="81" y="36"/>
                      <a:pt x="6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0" name="Freeform 431">
                <a:extLst>
                  <a:ext uri="{FF2B5EF4-FFF2-40B4-BE49-F238E27FC236}">
                    <a16:creationId xmlns:a16="http://schemas.microsoft.com/office/drawing/2014/main" id="{B9294861-6D5F-5C4B-BA2C-84D5FCAD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630" y="10217655"/>
                <a:ext cx="236359" cy="38589"/>
              </a:xfrm>
              <a:custGeom>
                <a:avLst/>
                <a:gdLst>
                  <a:gd name="T0" fmla="*/ 198 w 217"/>
                  <a:gd name="T1" fmla="*/ 36 h 37"/>
                  <a:gd name="T2" fmla="*/ 198 w 217"/>
                  <a:gd name="T3" fmla="*/ 36 h 37"/>
                  <a:gd name="T4" fmla="*/ 18 w 217"/>
                  <a:gd name="T5" fmla="*/ 36 h 37"/>
                  <a:gd name="T6" fmla="*/ 0 w 217"/>
                  <a:gd name="T7" fmla="*/ 18 h 37"/>
                  <a:gd name="T8" fmla="*/ 18 w 217"/>
                  <a:gd name="T9" fmla="*/ 0 h 37"/>
                  <a:gd name="T10" fmla="*/ 198 w 217"/>
                  <a:gd name="T11" fmla="*/ 0 h 37"/>
                  <a:gd name="T12" fmla="*/ 216 w 217"/>
                  <a:gd name="T13" fmla="*/ 18 h 37"/>
                  <a:gd name="T14" fmla="*/ 198 w 21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7" h="37">
                    <a:moveTo>
                      <a:pt x="198" y="36"/>
                    </a:moveTo>
                    <a:lnTo>
                      <a:pt x="198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7" y="0"/>
                      <a:pt x="216" y="9"/>
                      <a:pt x="216" y="18"/>
                    </a:cubicBezTo>
                    <a:cubicBezTo>
                      <a:pt x="216" y="27"/>
                      <a:pt x="207" y="36"/>
                      <a:pt x="19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1" name="Freeform 432">
                <a:extLst>
                  <a:ext uri="{FF2B5EF4-FFF2-40B4-BE49-F238E27FC236}">
                    <a16:creationId xmlns:a16="http://schemas.microsoft.com/office/drawing/2014/main" id="{F08BE9DD-B787-6D4B-B8E4-B8D768197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10463658"/>
                <a:ext cx="246003" cy="38589"/>
              </a:xfrm>
              <a:custGeom>
                <a:avLst/>
                <a:gdLst>
                  <a:gd name="T0" fmla="*/ 18 w 226"/>
                  <a:gd name="T1" fmla="*/ 36 h 37"/>
                  <a:gd name="T2" fmla="*/ 18 w 226"/>
                  <a:gd name="T3" fmla="*/ 36 h 37"/>
                  <a:gd name="T4" fmla="*/ 0 w 226"/>
                  <a:gd name="T5" fmla="*/ 18 h 37"/>
                  <a:gd name="T6" fmla="*/ 18 w 226"/>
                  <a:gd name="T7" fmla="*/ 0 h 37"/>
                  <a:gd name="T8" fmla="*/ 207 w 226"/>
                  <a:gd name="T9" fmla="*/ 0 h 37"/>
                  <a:gd name="T10" fmla="*/ 207 w 226"/>
                  <a:gd name="T11" fmla="*/ 0 h 37"/>
                  <a:gd name="T12" fmla="*/ 225 w 226"/>
                  <a:gd name="T13" fmla="*/ 18 h 37"/>
                  <a:gd name="T14" fmla="*/ 207 w 226"/>
                  <a:gd name="T15" fmla="*/ 36 h 37"/>
                  <a:gd name="T16" fmla="*/ 18 w 22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37">
                    <a:moveTo>
                      <a:pt x="18" y="36"/>
                    </a:moveTo>
                    <a:lnTo>
                      <a:pt x="18" y="36"/>
                    </a:ln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07" y="0"/>
                      <a:pt x="207" y="0"/>
                      <a:pt x="207" y="0"/>
                    </a:cubicBezTo>
                    <a:lnTo>
                      <a:pt x="207" y="0"/>
                    </a:lnTo>
                    <a:cubicBezTo>
                      <a:pt x="216" y="0"/>
                      <a:pt x="225" y="9"/>
                      <a:pt x="225" y="18"/>
                    </a:cubicBezTo>
                    <a:cubicBezTo>
                      <a:pt x="225" y="27"/>
                      <a:pt x="216" y="36"/>
                      <a:pt x="207" y="36"/>
                    </a:cubicBezTo>
                    <a:cubicBezTo>
                      <a:pt x="18" y="36"/>
                      <a:pt x="1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2" name="Freeform 433">
                <a:extLst>
                  <a:ext uri="{FF2B5EF4-FFF2-40B4-BE49-F238E27FC236}">
                    <a16:creationId xmlns:a16="http://schemas.microsoft.com/office/drawing/2014/main" id="{4404A67E-C4B9-8046-A923-4091DC7EB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10463658"/>
                <a:ext cx="139884" cy="38589"/>
              </a:xfrm>
              <a:custGeom>
                <a:avLst/>
                <a:gdLst>
                  <a:gd name="T0" fmla="*/ 108 w 127"/>
                  <a:gd name="T1" fmla="*/ 36 h 37"/>
                  <a:gd name="T2" fmla="*/ 108 w 127"/>
                  <a:gd name="T3" fmla="*/ 36 h 37"/>
                  <a:gd name="T4" fmla="*/ 108 w 127"/>
                  <a:gd name="T5" fmla="*/ 36 h 37"/>
                  <a:gd name="T6" fmla="*/ 18 w 127"/>
                  <a:gd name="T7" fmla="*/ 36 h 37"/>
                  <a:gd name="T8" fmla="*/ 0 w 127"/>
                  <a:gd name="T9" fmla="*/ 18 h 37"/>
                  <a:gd name="T10" fmla="*/ 18 w 127"/>
                  <a:gd name="T11" fmla="*/ 0 h 37"/>
                  <a:gd name="T12" fmla="*/ 108 w 127"/>
                  <a:gd name="T13" fmla="*/ 0 h 37"/>
                  <a:gd name="T14" fmla="*/ 126 w 127"/>
                  <a:gd name="T15" fmla="*/ 18 h 37"/>
                  <a:gd name="T16" fmla="*/ 108 w 127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37">
                    <a:moveTo>
                      <a:pt x="108" y="36"/>
                    </a:moveTo>
                    <a:lnTo>
                      <a:pt x="108" y="36"/>
                    </a:lnTo>
                    <a:lnTo>
                      <a:pt x="108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7" y="0"/>
                      <a:pt x="126" y="9"/>
                      <a:pt x="126" y="18"/>
                    </a:cubicBezTo>
                    <a:cubicBezTo>
                      <a:pt x="126" y="27"/>
                      <a:pt x="117" y="36"/>
                      <a:pt x="10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3" name="Freeform 434">
                <a:extLst>
                  <a:ext uri="{FF2B5EF4-FFF2-40B4-BE49-F238E27FC236}">
                    <a16:creationId xmlns:a16="http://schemas.microsoft.com/office/drawing/2014/main" id="{82C38FCA-2B3D-4B4F-81E1-64B8EB1A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10560131"/>
                <a:ext cx="139884" cy="48236"/>
              </a:xfrm>
              <a:custGeom>
                <a:avLst/>
                <a:gdLst>
                  <a:gd name="T0" fmla="*/ 108 w 127"/>
                  <a:gd name="T1" fmla="*/ 45 h 46"/>
                  <a:gd name="T2" fmla="*/ 108 w 127"/>
                  <a:gd name="T3" fmla="*/ 45 h 46"/>
                  <a:gd name="T4" fmla="*/ 108 w 127"/>
                  <a:gd name="T5" fmla="*/ 45 h 46"/>
                  <a:gd name="T6" fmla="*/ 18 w 127"/>
                  <a:gd name="T7" fmla="*/ 36 h 46"/>
                  <a:gd name="T8" fmla="*/ 0 w 127"/>
                  <a:gd name="T9" fmla="*/ 18 h 46"/>
                  <a:gd name="T10" fmla="*/ 18 w 127"/>
                  <a:gd name="T11" fmla="*/ 0 h 46"/>
                  <a:gd name="T12" fmla="*/ 18 w 127"/>
                  <a:gd name="T13" fmla="*/ 0 h 46"/>
                  <a:gd name="T14" fmla="*/ 108 w 127"/>
                  <a:gd name="T15" fmla="*/ 9 h 46"/>
                  <a:gd name="T16" fmla="*/ 126 w 127"/>
                  <a:gd name="T17" fmla="*/ 27 h 46"/>
                  <a:gd name="T18" fmla="*/ 108 w 127"/>
                  <a:gd name="T1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46">
                    <a:moveTo>
                      <a:pt x="108" y="45"/>
                    </a:moveTo>
                    <a:lnTo>
                      <a:pt x="108" y="45"/>
                    </a:lnTo>
                    <a:lnTo>
                      <a:pt x="108" y="45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36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108" y="9"/>
                      <a:pt x="108" y="9"/>
                      <a:pt x="108" y="9"/>
                    </a:cubicBezTo>
                    <a:cubicBezTo>
                      <a:pt x="117" y="9"/>
                      <a:pt x="126" y="9"/>
                      <a:pt x="126" y="27"/>
                    </a:cubicBezTo>
                    <a:cubicBezTo>
                      <a:pt x="126" y="36"/>
                      <a:pt x="117" y="45"/>
                      <a:pt x="108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4" name="Freeform 435">
                <a:extLst>
                  <a:ext uri="{FF2B5EF4-FFF2-40B4-BE49-F238E27FC236}">
                    <a16:creationId xmlns:a16="http://schemas.microsoft.com/office/drawing/2014/main" id="{2CA8AA35-A961-2F4C-BFF2-68F536E2A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928" y="10671075"/>
                <a:ext cx="139884" cy="38589"/>
              </a:xfrm>
              <a:custGeom>
                <a:avLst/>
                <a:gdLst>
                  <a:gd name="T0" fmla="*/ 108 w 127"/>
                  <a:gd name="T1" fmla="*/ 36 h 37"/>
                  <a:gd name="T2" fmla="*/ 108 w 127"/>
                  <a:gd name="T3" fmla="*/ 36 h 37"/>
                  <a:gd name="T4" fmla="*/ 108 w 127"/>
                  <a:gd name="T5" fmla="*/ 36 h 37"/>
                  <a:gd name="T6" fmla="*/ 18 w 127"/>
                  <a:gd name="T7" fmla="*/ 36 h 37"/>
                  <a:gd name="T8" fmla="*/ 0 w 127"/>
                  <a:gd name="T9" fmla="*/ 18 h 37"/>
                  <a:gd name="T10" fmla="*/ 18 w 127"/>
                  <a:gd name="T11" fmla="*/ 0 h 37"/>
                  <a:gd name="T12" fmla="*/ 18 w 127"/>
                  <a:gd name="T13" fmla="*/ 0 h 37"/>
                  <a:gd name="T14" fmla="*/ 108 w 127"/>
                  <a:gd name="T15" fmla="*/ 0 h 37"/>
                  <a:gd name="T16" fmla="*/ 126 w 127"/>
                  <a:gd name="T17" fmla="*/ 18 h 37"/>
                  <a:gd name="T18" fmla="*/ 108 w 127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7">
                    <a:moveTo>
                      <a:pt x="108" y="36"/>
                    </a:moveTo>
                    <a:lnTo>
                      <a:pt x="108" y="36"/>
                    </a:lnTo>
                    <a:lnTo>
                      <a:pt x="108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108" y="0"/>
                      <a:pt x="108" y="0"/>
                      <a:pt x="108" y="0"/>
                    </a:cubicBezTo>
                    <a:cubicBezTo>
                      <a:pt x="117" y="0"/>
                      <a:pt x="126" y="9"/>
                      <a:pt x="126" y="18"/>
                    </a:cubicBezTo>
                    <a:cubicBezTo>
                      <a:pt x="126" y="27"/>
                      <a:pt x="117" y="36"/>
                      <a:pt x="10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5" name="Freeform 436">
                <a:extLst>
                  <a:ext uri="{FF2B5EF4-FFF2-40B4-BE49-F238E27FC236}">
                    <a16:creationId xmlns:a16="http://schemas.microsoft.com/office/drawing/2014/main" id="{6BD3C857-9FE5-8F4D-891F-26DB8119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10569778"/>
                <a:ext cx="149531" cy="38589"/>
              </a:xfrm>
              <a:custGeom>
                <a:avLst/>
                <a:gdLst>
                  <a:gd name="T0" fmla="*/ 117 w 136"/>
                  <a:gd name="T1" fmla="*/ 36 h 37"/>
                  <a:gd name="T2" fmla="*/ 117 w 136"/>
                  <a:gd name="T3" fmla="*/ 36 h 37"/>
                  <a:gd name="T4" fmla="*/ 117 w 136"/>
                  <a:gd name="T5" fmla="*/ 36 h 37"/>
                  <a:gd name="T6" fmla="*/ 18 w 136"/>
                  <a:gd name="T7" fmla="*/ 36 h 37"/>
                  <a:gd name="T8" fmla="*/ 0 w 136"/>
                  <a:gd name="T9" fmla="*/ 18 h 37"/>
                  <a:gd name="T10" fmla="*/ 18 w 136"/>
                  <a:gd name="T11" fmla="*/ 0 h 37"/>
                  <a:gd name="T12" fmla="*/ 18 w 136"/>
                  <a:gd name="T13" fmla="*/ 0 h 37"/>
                  <a:gd name="T14" fmla="*/ 117 w 136"/>
                  <a:gd name="T15" fmla="*/ 0 h 37"/>
                  <a:gd name="T16" fmla="*/ 135 w 136"/>
                  <a:gd name="T17" fmla="*/ 18 h 37"/>
                  <a:gd name="T18" fmla="*/ 117 w 136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37">
                    <a:moveTo>
                      <a:pt x="117" y="36"/>
                    </a:moveTo>
                    <a:lnTo>
                      <a:pt x="117" y="36"/>
                    </a:lnTo>
                    <a:lnTo>
                      <a:pt x="117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0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35" y="0"/>
                      <a:pt x="135" y="18"/>
                    </a:cubicBezTo>
                    <a:cubicBezTo>
                      <a:pt x="135" y="27"/>
                      <a:pt x="126" y="36"/>
                      <a:pt x="11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6" name="Freeform 437">
                <a:extLst>
                  <a:ext uri="{FF2B5EF4-FFF2-40B4-BE49-F238E27FC236}">
                    <a16:creationId xmlns:a16="http://schemas.microsoft.com/office/drawing/2014/main" id="{56440F74-38B1-5A4D-852D-4796337B8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10671075"/>
                <a:ext cx="246003" cy="38589"/>
              </a:xfrm>
              <a:custGeom>
                <a:avLst/>
                <a:gdLst>
                  <a:gd name="T0" fmla="*/ 207 w 226"/>
                  <a:gd name="T1" fmla="*/ 36 h 37"/>
                  <a:gd name="T2" fmla="*/ 207 w 226"/>
                  <a:gd name="T3" fmla="*/ 36 h 37"/>
                  <a:gd name="T4" fmla="*/ 18 w 226"/>
                  <a:gd name="T5" fmla="*/ 36 h 37"/>
                  <a:gd name="T6" fmla="*/ 0 w 226"/>
                  <a:gd name="T7" fmla="*/ 18 h 37"/>
                  <a:gd name="T8" fmla="*/ 18 w 226"/>
                  <a:gd name="T9" fmla="*/ 0 h 37"/>
                  <a:gd name="T10" fmla="*/ 207 w 226"/>
                  <a:gd name="T11" fmla="*/ 0 h 37"/>
                  <a:gd name="T12" fmla="*/ 225 w 226"/>
                  <a:gd name="T13" fmla="*/ 18 h 37"/>
                  <a:gd name="T14" fmla="*/ 207 w 226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6" h="37">
                    <a:moveTo>
                      <a:pt x="207" y="36"/>
                    </a:moveTo>
                    <a:lnTo>
                      <a:pt x="207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6" y="0"/>
                      <a:pt x="225" y="9"/>
                      <a:pt x="225" y="18"/>
                    </a:cubicBezTo>
                    <a:cubicBezTo>
                      <a:pt x="225" y="27"/>
                      <a:pt x="216" y="36"/>
                      <a:pt x="20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7" name="Freeform 438">
                <a:extLst>
                  <a:ext uri="{FF2B5EF4-FFF2-40B4-BE49-F238E27FC236}">
                    <a16:creationId xmlns:a16="http://schemas.microsoft.com/office/drawing/2014/main" id="{E53FBE27-98CA-CB47-8B9F-0353DB639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869" y="10786842"/>
                <a:ext cx="82000" cy="130236"/>
              </a:xfrm>
              <a:custGeom>
                <a:avLst/>
                <a:gdLst>
                  <a:gd name="T0" fmla="*/ 36 w 73"/>
                  <a:gd name="T1" fmla="*/ 117 h 118"/>
                  <a:gd name="T2" fmla="*/ 36 w 73"/>
                  <a:gd name="T3" fmla="*/ 117 h 118"/>
                  <a:gd name="T4" fmla="*/ 9 w 73"/>
                  <a:gd name="T5" fmla="*/ 108 h 118"/>
                  <a:gd name="T6" fmla="*/ 9 w 73"/>
                  <a:gd name="T7" fmla="*/ 99 h 118"/>
                  <a:gd name="T8" fmla="*/ 18 w 73"/>
                  <a:gd name="T9" fmla="*/ 99 h 118"/>
                  <a:gd name="T10" fmla="*/ 54 w 73"/>
                  <a:gd name="T11" fmla="*/ 99 h 118"/>
                  <a:gd name="T12" fmla="*/ 63 w 73"/>
                  <a:gd name="T13" fmla="*/ 81 h 118"/>
                  <a:gd name="T14" fmla="*/ 36 w 73"/>
                  <a:gd name="T15" fmla="*/ 63 h 118"/>
                  <a:gd name="T16" fmla="*/ 18 w 73"/>
                  <a:gd name="T17" fmla="*/ 54 h 118"/>
                  <a:gd name="T18" fmla="*/ 9 w 73"/>
                  <a:gd name="T19" fmla="*/ 36 h 118"/>
                  <a:gd name="T20" fmla="*/ 18 w 73"/>
                  <a:gd name="T21" fmla="*/ 9 h 118"/>
                  <a:gd name="T22" fmla="*/ 72 w 73"/>
                  <a:gd name="T23" fmla="*/ 9 h 118"/>
                  <a:gd name="T24" fmla="*/ 72 w 73"/>
                  <a:gd name="T25" fmla="*/ 18 h 118"/>
                  <a:gd name="T26" fmla="*/ 63 w 73"/>
                  <a:gd name="T27" fmla="*/ 18 h 118"/>
                  <a:gd name="T28" fmla="*/ 27 w 73"/>
                  <a:gd name="T29" fmla="*/ 18 h 118"/>
                  <a:gd name="T30" fmla="*/ 18 w 73"/>
                  <a:gd name="T31" fmla="*/ 36 h 118"/>
                  <a:gd name="T32" fmla="*/ 45 w 73"/>
                  <a:gd name="T33" fmla="*/ 54 h 118"/>
                  <a:gd name="T34" fmla="*/ 63 w 73"/>
                  <a:gd name="T35" fmla="*/ 63 h 118"/>
                  <a:gd name="T36" fmla="*/ 72 w 73"/>
                  <a:gd name="T37" fmla="*/ 81 h 118"/>
                  <a:gd name="T38" fmla="*/ 63 w 73"/>
                  <a:gd name="T39" fmla="*/ 108 h 118"/>
                  <a:gd name="T40" fmla="*/ 36 w 73"/>
                  <a:gd name="T41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" h="118">
                    <a:moveTo>
                      <a:pt x="36" y="117"/>
                    </a:moveTo>
                    <a:lnTo>
                      <a:pt x="36" y="117"/>
                    </a:lnTo>
                    <a:cubicBezTo>
                      <a:pt x="27" y="117"/>
                      <a:pt x="18" y="117"/>
                      <a:pt x="9" y="108"/>
                    </a:cubicBezTo>
                    <a:cubicBezTo>
                      <a:pt x="9" y="108"/>
                      <a:pt x="0" y="108"/>
                      <a:pt x="9" y="99"/>
                    </a:cubicBezTo>
                    <a:cubicBezTo>
                      <a:pt x="9" y="99"/>
                      <a:pt x="9" y="99"/>
                      <a:pt x="18" y="99"/>
                    </a:cubicBezTo>
                    <a:cubicBezTo>
                      <a:pt x="27" y="108"/>
                      <a:pt x="45" y="108"/>
                      <a:pt x="54" y="99"/>
                    </a:cubicBezTo>
                    <a:cubicBezTo>
                      <a:pt x="54" y="99"/>
                      <a:pt x="63" y="90"/>
                      <a:pt x="63" y="81"/>
                    </a:cubicBezTo>
                    <a:cubicBezTo>
                      <a:pt x="63" y="81"/>
                      <a:pt x="45" y="72"/>
                      <a:pt x="36" y="63"/>
                    </a:cubicBezTo>
                    <a:cubicBezTo>
                      <a:pt x="27" y="63"/>
                      <a:pt x="18" y="54"/>
                      <a:pt x="18" y="54"/>
                    </a:cubicBezTo>
                    <a:cubicBezTo>
                      <a:pt x="9" y="45"/>
                      <a:pt x="9" y="45"/>
                      <a:pt x="9" y="36"/>
                    </a:cubicBezTo>
                    <a:cubicBezTo>
                      <a:pt x="9" y="27"/>
                      <a:pt x="9" y="18"/>
                      <a:pt x="18" y="9"/>
                    </a:cubicBezTo>
                    <a:cubicBezTo>
                      <a:pt x="27" y="0"/>
                      <a:pt x="54" y="0"/>
                      <a:pt x="72" y="9"/>
                    </a:cubicBezTo>
                    <a:lnTo>
                      <a:pt x="72" y="18"/>
                    </a:lnTo>
                    <a:lnTo>
                      <a:pt x="63" y="18"/>
                    </a:lnTo>
                    <a:cubicBezTo>
                      <a:pt x="45" y="18"/>
                      <a:pt x="36" y="18"/>
                      <a:pt x="27" y="18"/>
                    </a:cubicBezTo>
                    <a:cubicBezTo>
                      <a:pt x="18" y="27"/>
                      <a:pt x="18" y="27"/>
                      <a:pt x="18" y="36"/>
                    </a:cubicBezTo>
                    <a:cubicBezTo>
                      <a:pt x="18" y="45"/>
                      <a:pt x="27" y="45"/>
                      <a:pt x="45" y="54"/>
                    </a:cubicBezTo>
                    <a:cubicBezTo>
                      <a:pt x="45" y="54"/>
                      <a:pt x="54" y="63"/>
                      <a:pt x="63" y="63"/>
                    </a:cubicBezTo>
                    <a:cubicBezTo>
                      <a:pt x="72" y="72"/>
                      <a:pt x="72" y="81"/>
                      <a:pt x="72" y="81"/>
                    </a:cubicBezTo>
                    <a:cubicBezTo>
                      <a:pt x="72" y="99"/>
                      <a:pt x="63" y="99"/>
                      <a:pt x="63" y="108"/>
                    </a:cubicBezTo>
                    <a:cubicBezTo>
                      <a:pt x="54" y="117"/>
                      <a:pt x="45" y="117"/>
                      <a:pt x="36" y="1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8" name="Freeform 439">
                <a:extLst>
                  <a:ext uri="{FF2B5EF4-FFF2-40B4-BE49-F238E27FC236}">
                    <a16:creationId xmlns:a16="http://schemas.microsoft.com/office/drawing/2014/main" id="{CA8679C4-6A65-E647-B1E1-90E619E85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458" y="10757901"/>
                <a:ext cx="9647" cy="28942"/>
              </a:xfrm>
              <a:custGeom>
                <a:avLst/>
                <a:gdLst>
                  <a:gd name="T0" fmla="*/ 0 w 10"/>
                  <a:gd name="T1" fmla="*/ 27 h 28"/>
                  <a:gd name="T2" fmla="*/ 0 w 10"/>
                  <a:gd name="T3" fmla="*/ 27 h 28"/>
                  <a:gd name="T4" fmla="*/ 0 w 10"/>
                  <a:gd name="T5" fmla="*/ 18 h 28"/>
                  <a:gd name="T6" fmla="*/ 0 w 10"/>
                  <a:gd name="T7" fmla="*/ 9 h 28"/>
                  <a:gd name="T8" fmla="*/ 0 w 10"/>
                  <a:gd name="T9" fmla="*/ 0 h 28"/>
                  <a:gd name="T10" fmla="*/ 9 w 10"/>
                  <a:gd name="T11" fmla="*/ 9 h 28"/>
                  <a:gd name="T12" fmla="*/ 9 w 10"/>
                  <a:gd name="T13" fmla="*/ 18 h 28"/>
                  <a:gd name="T14" fmla="*/ 0 w 1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8">
                    <a:moveTo>
                      <a:pt x="0" y="27"/>
                    </a:moveTo>
                    <a:lnTo>
                      <a:pt x="0" y="27"/>
                    </a:lnTo>
                    <a:cubicBezTo>
                      <a:pt x="0" y="27"/>
                      <a:pt x="0" y="27"/>
                      <a:pt x="0" y="1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9" y="0"/>
                      <a:pt x="9" y="9"/>
                      <a:pt x="9" y="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7"/>
                      <a:pt x="9" y="27"/>
                      <a:pt x="0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9" name="Freeform 440">
                <a:extLst>
                  <a:ext uri="{FF2B5EF4-FFF2-40B4-BE49-F238E27FC236}">
                    <a16:creationId xmlns:a16="http://schemas.microsoft.com/office/drawing/2014/main" id="{D721F15D-36EC-3A47-AFFB-E7D3D8C3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458" y="10917079"/>
                <a:ext cx="9647" cy="28942"/>
              </a:xfrm>
              <a:custGeom>
                <a:avLst/>
                <a:gdLst>
                  <a:gd name="T0" fmla="*/ 0 w 10"/>
                  <a:gd name="T1" fmla="*/ 27 h 28"/>
                  <a:gd name="T2" fmla="*/ 0 w 10"/>
                  <a:gd name="T3" fmla="*/ 27 h 28"/>
                  <a:gd name="T4" fmla="*/ 0 w 10"/>
                  <a:gd name="T5" fmla="*/ 18 h 28"/>
                  <a:gd name="T6" fmla="*/ 0 w 10"/>
                  <a:gd name="T7" fmla="*/ 9 h 28"/>
                  <a:gd name="T8" fmla="*/ 0 w 10"/>
                  <a:gd name="T9" fmla="*/ 0 h 28"/>
                  <a:gd name="T10" fmla="*/ 9 w 10"/>
                  <a:gd name="T11" fmla="*/ 9 h 28"/>
                  <a:gd name="T12" fmla="*/ 9 w 10"/>
                  <a:gd name="T13" fmla="*/ 18 h 28"/>
                  <a:gd name="T14" fmla="*/ 0 w 1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8">
                    <a:moveTo>
                      <a:pt x="0" y="27"/>
                    </a:moveTo>
                    <a:lnTo>
                      <a:pt x="0" y="27"/>
                    </a:lnTo>
                    <a:cubicBezTo>
                      <a:pt x="0" y="27"/>
                      <a:pt x="0" y="27"/>
                      <a:pt x="0" y="1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9" y="0"/>
                      <a:pt x="9" y="9"/>
                      <a:pt x="9" y="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7"/>
                      <a:pt x="9" y="27"/>
                      <a:pt x="0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0" name="Freeform 441">
                <a:extLst>
                  <a:ext uri="{FF2B5EF4-FFF2-40B4-BE49-F238E27FC236}">
                    <a16:creationId xmlns:a16="http://schemas.microsoft.com/office/drawing/2014/main" id="{FA8FABCE-CC7F-A140-AD55-6C910B411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216" y="10868842"/>
                <a:ext cx="139884" cy="38589"/>
              </a:xfrm>
              <a:custGeom>
                <a:avLst/>
                <a:gdLst>
                  <a:gd name="T0" fmla="*/ 108 w 127"/>
                  <a:gd name="T1" fmla="*/ 36 h 37"/>
                  <a:gd name="T2" fmla="*/ 108 w 127"/>
                  <a:gd name="T3" fmla="*/ 36 h 37"/>
                  <a:gd name="T4" fmla="*/ 18 w 127"/>
                  <a:gd name="T5" fmla="*/ 36 h 37"/>
                  <a:gd name="T6" fmla="*/ 0 w 127"/>
                  <a:gd name="T7" fmla="*/ 18 h 37"/>
                  <a:gd name="T8" fmla="*/ 18 w 127"/>
                  <a:gd name="T9" fmla="*/ 0 h 37"/>
                  <a:gd name="T10" fmla="*/ 108 w 127"/>
                  <a:gd name="T11" fmla="*/ 0 h 37"/>
                  <a:gd name="T12" fmla="*/ 126 w 127"/>
                  <a:gd name="T13" fmla="*/ 18 h 37"/>
                  <a:gd name="T14" fmla="*/ 108 w 127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7">
                    <a:moveTo>
                      <a:pt x="108" y="36"/>
                    </a:moveTo>
                    <a:lnTo>
                      <a:pt x="108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7" y="0"/>
                      <a:pt x="126" y="9"/>
                      <a:pt x="126" y="18"/>
                    </a:cubicBezTo>
                    <a:cubicBezTo>
                      <a:pt x="126" y="27"/>
                      <a:pt x="117" y="36"/>
                      <a:pt x="108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51" name="Freeform 442">
              <a:extLst>
                <a:ext uri="{FF2B5EF4-FFF2-40B4-BE49-F238E27FC236}">
                  <a16:creationId xmlns:a16="http://schemas.microsoft.com/office/drawing/2014/main" id="{84C54658-D8E7-6441-90B8-CBE2CBA62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65" y="10039179"/>
              <a:ext cx="1673799" cy="1673799"/>
            </a:xfrm>
            <a:custGeom>
              <a:avLst/>
              <a:gdLst>
                <a:gd name="T0" fmla="*/ 1528 w 1529"/>
                <a:gd name="T1" fmla="*/ 765 h 1530"/>
                <a:gd name="T2" fmla="*/ 1528 w 1529"/>
                <a:gd name="T3" fmla="*/ 765 h 1530"/>
                <a:gd name="T4" fmla="*/ 763 w 1529"/>
                <a:gd name="T5" fmla="*/ 1529 h 1530"/>
                <a:gd name="T6" fmla="*/ 0 w 1529"/>
                <a:gd name="T7" fmla="*/ 765 h 1530"/>
                <a:gd name="T8" fmla="*/ 763 w 1529"/>
                <a:gd name="T9" fmla="*/ 0 h 1530"/>
                <a:gd name="T10" fmla="*/ 1528 w 1529"/>
                <a:gd name="T11" fmla="*/ 765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9" h="1530">
                  <a:moveTo>
                    <a:pt x="1528" y="765"/>
                  </a:moveTo>
                  <a:lnTo>
                    <a:pt x="1528" y="765"/>
                  </a:lnTo>
                  <a:cubicBezTo>
                    <a:pt x="1528" y="1188"/>
                    <a:pt x="1186" y="1529"/>
                    <a:pt x="763" y="1529"/>
                  </a:cubicBezTo>
                  <a:cubicBezTo>
                    <a:pt x="341" y="1529"/>
                    <a:pt x="0" y="1188"/>
                    <a:pt x="0" y="765"/>
                  </a:cubicBezTo>
                  <a:cubicBezTo>
                    <a:pt x="0" y="342"/>
                    <a:pt x="341" y="0"/>
                    <a:pt x="763" y="0"/>
                  </a:cubicBezTo>
                  <a:cubicBezTo>
                    <a:pt x="1186" y="0"/>
                    <a:pt x="1528" y="342"/>
                    <a:pt x="1528" y="765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43">
              <a:extLst>
                <a:ext uri="{FF2B5EF4-FFF2-40B4-BE49-F238E27FC236}">
                  <a16:creationId xmlns:a16="http://schemas.microsoft.com/office/drawing/2014/main" id="{D64715CF-1792-3E4D-930F-65606DB55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4156" y="7641840"/>
              <a:ext cx="1683443" cy="1683443"/>
            </a:xfrm>
            <a:custGeom>
              <a:avLst/>
              <a:gdLst>
                <a:gd name="T0" fmla="*/ 1538 w 1539"/>
                <a:gd name="T1" fmla="*/ 773 h 1539"/>
                <a:gd name="T2" fmla="*/ 1538 w 1539"/>
                <a:gd name="T3" fmla="*/ 773 h 1539"/>
                <a:gd name="T4" fmla="*/ 764 w 1539"/>
                <a:gd name="T5" fmla="*/ 1538 h 1539"/>
                <a:gd name="T6" fmla="*/ 0 w 1539"/>
                <a:gd name="T7" fmla="*/ 773 h 1539"/>
                <a:gd name="T8" fmla="*/ 764 w 1539"/>
                <a:gd name="T9" fmla="*/ 0 h 1539"/>
                <a:gd name="T10" fmla="*/ 1538 w 1539"/>
                <a:gd name="T11" fmla="*/ 77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1539">
                  <a:moveTo>
                    <a:pt x="1538" y="773"/>
                  </a:moveTo>
                  <a:lnTo>
                    <a:pt x="1538" y="773"/>
                  </a:lnTo>
                  <a:cubicBezTo>
                    <a:pt x="1538" y="1196"/>
                    <a:pt x="1187" y="1538"/>
                    <a:pt x="764" y="1538"/>
                  </a:cubicBezTo>
                  <a:cubicBezTo>
                    <a:pt x="342" y="1538"/>
                    <a:pt x="0" y="1196"/>
                    <a:pt x="0" y="773"/>
                  </a:cubicBezTo>
                  <a:cubicBezTo>
                    <a:pt x="0" y="350"/>
                    <a:pt x="342" y="0"/>
                    <a:pt x="764" y="0"/>
                  </a:cubicBezTo>
                  <a:cubicBezTo>
                    <a:pt x="1187" y="0"/>
                    <a:pt x="1538" y="350"/>
                    <a:pt x="1538" y="773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44">
              <a:extLst>
                <a:ext uri="{FF2B5EF4-FFF2-40B4-BE49-F238E27FC236}">
                  <a16:creationId xmlns:a16="http://schemas.microsoft.com/office/drawing/2014/main" id="{CD8D081F-AF7B-344B-BCC4-F2C5C7585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3360" y="5249322"/>
              <a:ext cx="1683443" cy="1683443"/>
            </a:xfrm>
            <a:custGeom>
              <a:avLst/>
              <a:gdLst>
                <a:gd name="T0" fmla="*/ 1538 w 1539"/>
                <a:gd name="T1" fmla="*/ 765 h 1538"/>
                <a:gd name="T2" fmla="*/ 1538 w 1539"/>
                <a:gd name="T3" fmla="*/ 765 h 1538"/>
                <a:gd name="T4" fmla="*/ 765 w 1539"/>
                <a:gd name="T5" fmla="*/ 1537 h 1538"/>
                <a:gd name="T6" fmla="*/ 0 w 1539"/>
                <a:gd name="T7" fmla="*/ 765 h 1538"/>
                <a:gd name="T8" fmla="*/ 765 w 1539"/>
                <a:gd name="T9" fmla="*/ 0 h 1538"/>
                <a:gd name="T10" fmla="*/ 1538 w 1539"/>
                <a:gd name="T11" fmla="*/ 765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1538">
                  <a:moveTo>
                    <a:pt x="1538" y="765"/>
                  </a:moveTo>
                  <a:lnTo>
                    <a:pt x="1538" y="765"/>
                  </a:lnTo>
                  <a:cubicBezTo>
                    <a:pt x="1538" y="1196"/>
                    <a:pt x="1187" y="1537"/>
                    <a:pt x="765" y="1537"/>
                  </a:cubicBezTo>
                  <a:cubicBezTo>
                    <a:pt x="342" y="1537"/>
                    <a:pt x="0" y="1196"/>
                    <a:pt x="0" y="765"/>
                  </a:cubicBezTo>
                  <a:cubicBezTo>
                    <a:pt x="0" y="342"/>
                    <a:pt x="342" y="0"/>
                    <a:pt x="765" y="0"/>
                  </a:cubicBezTo>
                  <a:cubicBezTo>
                    <a:pt x="1187" y="0"/>
                    <a:pt x="1538" y="342"/>
                    <a:pt x="1538" y="765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CuadroTexto 567">
              <a:extLst>
                <a:ext uri="{FF2B5EF4-FFF2-40B4-BE49-F238E27FC236}">
                  <a16:creationId xmlns:a16="http://schemas.microsoft.com/office/drawing/2014/main" id="{30D7A79F-6D44-D844-9E98-9F747A997C8F}"/>
                </a:ext>
              </a:extLst>
            </p:cNvPr>
            <p:cNvSpPr txBox="1"/>
            <p:nvPr/>
          </p:nvSpPr>
          <p:spPr>
            <a:xfrm>
              <a:off x="12665414" y="10190673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1</a:t>
              </a:r>
            </a:p>
          </p:txBody>
        </p:sp>
        <p:sp>
          <p:nvSpPr>
            <p:cNvPr id="569" name="CuadroTexto 568">
              <a:extLst>
                <a:ext uri="{FF2B5EF4-FFF2-40B4-BE49-F238E27FC236}">
                  <a16:creationId xmlns:a16="http://schemas.microsoft.com/office/drawing/2014/main" id="{49980BAA-78AE-DA4B-B3B6-761D86CB71B5}"/>
                </a:ext>
              </a:extLst>
            </p:cNvPr>
            <p:cNvSpPr txBox="1"/>
            <p:nvPr/>
          </p:nvSpPr>
          <p:spPr>
            <a:xfrm>
              <a:off x="14578850" y="7788241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2</a:t>
              </a:r>
            </a:p>
          </p:txBody>
        </p:sp>
        <p:sp>
          <p:nvSpPr>
            <p:cNvPr id="570" name="CuadroTexto 569">
              <a:extLst>
                <a:ext uri="{FF2B5EF4-FFF2-40B4-BE49-F238E27FC236}">
                  <a16:creationId xmlns:a16="http://schemas.microsoft.com/office/drawing/2014/main" id="{3BA1D6B0-C9EA-614D-BBB0-D0EB8EE67789}"/>
                </a:ext>
              </a:extLst>
            </p:cNvPr>
            <p:cNvSpPr txBox="1"/>
            <p:nvPr/>
          </p:nvSpPr>
          <p:spPr>
            <a:xfrm>
              <a:off x="15954245" y="5414414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3</a:t>
              </a:r>
            </a:p>
          </p:txBody>
        </p:sp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70242E7F-F7FC-B746-9F4D-8CA7E68A79EC}"/>
                </a:ext>
              </a:extLst>
            </p:cNvPr>
            <p:cNvSpPr txBox="1"/>
            <p:nvPr/>
          </p:nvSpPr>
          <p:spPr>
            <a:xfrm>
              <a:off x="2085000" y="5039594"/>
              <a:ext cx="2577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A30A0BC7-C2B0-3E48-B92E-F5618E666CA5}"/>
                </a:ext>
              </a:extLst>
            </p:cNvPr>
            <p:cNvSpPr/>
            <p:nvPr/>
          </p:nvSpPr>
          <p:spPr>
            <a:xfrm>
              <a:off x="60376" y="5617657"/>
              <a:ext cx="46023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7E1DD2-184E-B54D-9DB8-4B0423DE5FB1}"/>
                </a:ext>
              </a:extLst>
            </p:cNvPr>
            <p:cNvGrpSpPr/>
            <p:nvPr/>
          </p:nvGrpSpPr>
          <p:grpSpPr>
            <a:xfrm>
              <a:off x="59538" y="7283197"/>
              <a:ext cx="4602306" cy="1532170"/>
              <a:chOff x="-826530" y="8018114"/>
              <a:chExt cx="4602306" cy="1532170"/>
            </a:xfrm>
          </p:grpSpPr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34626E7E-8365-414A-8FF3-3639C70152E4}"/>
                  </a:ext>
                </a:extLst>
              </p:cNvPr>
              <p:cNvSpPr txBox="1"/>
              <p:nvPr/>
            </p:nvSpPr>
            <p:spPr>
              <a:xfrm>
                <a:off x="1198094" y="8018114"/>
                <a:ext cx="2577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D8F5A445-BC98-8044-8FA2-5307B72357CB}"/>
                  </a:ext>
                </a:extLst>
              </p:cNvPr>
              <p:cNvSpPr/>
              <p:nvPr/>
            </p:nvSpPr>
            <p:spPr>
              <a:xfrm>
                <a:off x="-826530" y="8596177"/>
                <a:ext cx="46023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C4F7C0-EC70-904D-B2AB-1899BCA58E47}"/>
                </a:ext>
              </a:extLst>
            </p:cNvPr>
            <p:cNvGrpSpPr/>
            <p:nvPr/>
          </p:nvGrpSpPr>
          <p:grpSpPr>
            <a:xfrm>
              <a:off x="60376" y="9714413"/>
              <a:ext cx="4602306" cy="1532170"/>
              <a:chOff x="60376" y="10958058"/>
              <a:chExt cx="4602306" cy="1532170"/>
            </a:xfrm>
          </p:grpSpPr>
          <p:sp>
            <p:nvSpPr>
              <p:cNvPr id="121" name="CuadroTexto 395">
                <a:extLst>
                  <a:ext uri="{FF2B5EF4-FFF2-40B4-BE49-F238E27FC236}">
                    <a16:creationId xmlns:a16="http://schemas.microsoft.com/office/drawing/2014/main" id="{B2BEFF69-72DE-3644-966C-42744BA8049D}"/>
                  </a:ext>
                </a:extLst>
              </p:cNvPr>
              <p:cNvSpPr txBox="1"/>
              <p:nvPr/>
            </p:nvSpPr>
            <p:spPr>
              <a:xfrm>
                <a:off x="2085000" y="10958058"/>
                <a:ext cx="2577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B245F72F-59AF-3448-9FB1-89F3B0A3ACB1}"/>
                  </a:ext>
                </a:extLst>
              </p:cNvPr>
              <p:cNvSpPr/>
              <p:nvPr/>
            </p:nvSpPr>
            <p:spPr>
              <a:xfrm>
                <a:off x="60376" y="11536121"/>
                <a:ext cx="46023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2">
            <a:extLst>
              <a:ext uri="{FF2B5EF4-FFF2-40B4-BE49-F238E27FC236}">
                <a16:creationId xmlns:a16="http://schemas.microsoft.com/office/drawing/2014/main" id="{0D2D26A7-E2A2-6C44-AAA9-4F3B49D2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95" y="3821660"/>
            <a:ext cx="8245282" cy="9894340"/>
          </a:xfrm>
          <a:custGeom>
            <a:avLst/>
            <a:gdLst>
              <a:gd name="T0" fmla="*/ 10483 w 10912"/>
              <a:gd name="T1" fmla="*/ 12029 h 13095"/>
              <a:gd name="T2" fmla="*/ 10483 w 10912"/>
              <a:gd name="T3" fmla="*/ 12029 h 13095"/>
              <a:gd name="T4" fmla="*/ 10506 w 10912"/>
              <a:gd name="T5" fmla="*/ 11915 h 13095"/>
              <a:gd name="T6" fmla="*/ 10506 w 10912"/>
              <a:gd name="T7" fmla="*/ 11455 h 13095"/>
              <a:gd name="T8" fmla="*/ 10008 w 10912"/>
              <a:gd name="T9" fmla="*/ 10957 h 13095"/>
              <a:gd name="T10" fmla="*/ 10069 w 10912"/>
              <a:gd name="T11" fmla="*/ 10957 h 13095"/>
              <a:gd name="T12" fmla="*/ 9931 w 10912"/>
              <a:gd name="T13" fmla="*/ 8507 h 13095"/>
              <a:gd name="T14" fmla="*/ 9847 w 10912"/>
              <a:gd name="T15" fmla="*/ 7404 h 13095"/>
              <a:gd name="T16" fmla="*/ 6140 w 10912"/>
              <a:gd name="T17" fmla="*/ 3362 h 13095"/>
              <a:gd name="T18" fmla="*/ 6891 w 10912"/>
              <a:gd name="T19" fmla="*/ 0 h 13095"/>
              <a:gd name="T20" fmla="*/ 6608 w 10912"/>
              <a:gd name="T21" fmla="*/ 199 h 13095"/>
              <a:gd name="T22" fmla="*/ 6493 w 10912"/>
              <a:gd name="T23" fmla="*/ 138 h 13095"/>
              <a:gd name="T24" fmla="*/ 6385 w 10912"/>
              <a:gd name="T25" fmla="*/ 76 h 13095"/>
              <a:gd name="T26" fmla="*/ 6079 w 10912"/>
              <a:gd name="T27" fmla="*/ 291 h 13095"/>
              <a:gd name="T28" fmla="*/ 5972 w 10912"/>
              <a:gd name="T29" fmla="*/ 252 h 13095"/>
              <a:gd name="T30" fmla="*/ 5918 w 10912"/>
              <a:gd name="T31" fmla="*/ 84 h 13095"/>
              <a:gd name="T32" fmla="*/ 5811 w 10912"/>
              <a:gd name="T33" fmla="*/ 46 h 13095"/>
              <a:gd name="T34" fmla="*/ 5429 w 10912"/>
              <a:gd name="T35" fmla="*/ 299 h 13095"/>
              <a:gd name="T36" fmla="*/ 5330 w 10912"/>
              <a:gd name="T37" fmla="*/ 268 h 13095"/>
              <a:gd name="T38" fmla="*/ 5261 w 10912"/>
              <a:gd name="T39" fmla="*/ 99 h 13095"/>
              <a:gd name="T40" fmla="*/ 5138 w 10912"/>
              <a:gd name="T41" fmla="*/ 84 h 13095"/>
              <a:gd name="T42" fmla="*/ 5000 w 10912"/>
              <a:gd name="T43" fmla="*/ 245 h 13095"/>
              <a:gd name="T44" fmla="*/ 4817 w 10912"/>
              <a:gd name="T45" fmla="*/ 245 h 13095"/>
              <a:gd name="T46" fmla="*/ 4679 w 10912"/>
              <a:gd name="T47" fmla="*/ 92 h 13095"/>
              <a:gd name="T48" fmla="*/ 4503 w 10912"/>
              <a:gd name="T49" fmla="*/ 92 h 13095"/>
              <a:gd name="T50" fmla="*/ 4319 w 10912"/>
              <a:gd name="T51" fmla="*/ 268 h 13095"/>
              <a:gd name="T52" fmla="*/ 4158 w 10912"/>
              <a:gd name="T53" fmla="*/ 275 h 13095"/>
              <a:gd name="T54" fmla="*/ 3813 w 10912"/>
              <a:gd name="T55" fmla="*/ 0 h 13095"/>
              <a:gd name="T56" fmla="*/ 4579 w 10912"/>
              <a:gd name="T57" fmla="*/ 3392 h 13095"/>
              <a:gd name="T58" fmla="*/ 1064 w 10912"/>
              <a:gd name="T59" fmla="*/ 7404 h 13095"/>
              <a:gd name="T60" fmla="*/ 980 w 10912"/>
              <a:gd name="T61" fmla="*/ 8507 h 13095"/>
              <a:gd name="T62" fmla="*/ 842 w 10912"/>
              <a:gd name="T63" fmla="*/ 10957 h 13095"/>
              <a:gd name="T64" fmla="*/ 903 w 10912"/>
              <a:gd name="T65" fmla="*/ 10957 h 13095"/>
              <a:gd name="T66" fmla="*/ 405 w 10912"/>
              <a:gd name="T67" fmla="*/ 11455 h 13095"/>
              <a:gd name="T68" fmla="*/ 405 w 10912"/>
              <a:gd name="T69" fmla="*/ 11915 h 13095"/>
              <a:gd name="T70" fmla="*/ 428 w 10912"/>
              <a:gd name="T71" fmla="*/ 12029 h 13095"/>
              <a:gd name="T72" fmla="*/ 0 w 10912"/>
              <a:gd name="T73" fmla="*/ 12527 h 13095"/>
              <a:gd name="T74" fmla="*/ 0 w 10912"/>
              <a:gd name="T75" fmla="*/ 12527 h 13095"/>
              <a:gd name="T76" fmla="*/ 566 w 10912"/>
              <a:gd name="T77" fmla="*/ 13094 h 13095"/>
              <a:gd name="T78" fmla="*/ 10345 w 10912"/>
              <a:gd name="T79" fmla="*/ 13094 h 13095"/>
              <a:gd name="T80" fmla="*/ 10911 w 10912"/>
              <a:gd name="T81" fmla="*/ 12527 h 13095"/>
              <a:gd name="T82" fmla="*/ 10911 w 10912"/>
              <a:gd name="T83" fmla="*/ 12527 h 13095"/>
              <a:gd name="T84" fmla="*/ 10483 w 10912"/>
              <a:gd name="T85" fmla="*/ 12029 h 1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12" h="13095">
                <a:moveTo>
                  <a:pt x="10483" y="12029"/>
                </a:moveTo>
                <a:lnTo>
                  <a:pt x="10483" y="12029"/>
                </a:lnTo>
                <a:cubicBezTo>
                  <a:pt x="10498" y="11999"/>
                  <a:pt x="10506" y="11953"/>
                  <a:pt x="10506" y="11915"/>
                </a:cubicBezTo>
                <a:cubicBezTo>
                  <a:pt x="10506" y="11455"/>
                  <a:pt x="10506" y="11455"/>
                  <a:pt x="10506" y="11455"/>
                </a:cubicBezTo>
                <a:cubicBezTo>
                  <a:pt x="10506" y="11179"/>
                  <a:pt x="10283" y="10957"/>
                  <a:pt x="10008" y="10957"/>
                </a:cubicBezTo>
                <a:cubicBezTo>
                  <a:pt x="10069" y="10957"/>
                  <a:pt x="10069" y="10957"/>
                  <a:pt x="10069" y="10957"/>
                </a:cubicBezTo>
                <a:cubicBezTo>
                  <a:pt x="9931" y="8507"/>
                  <a:pt x="9931" y="8507"/>
                  <a:pt x="9931" y="8507"/>
                </a:cubicBezTo>
                <a:cubicBezTo>
                  <a:pt x="9893" y="8139"/>
                  <a:pt x="9870" y="7772"/>
                  <a:pt x="9847" y="7404"/>
                </a:cubicBezTo>
                <a:cubicBezTo>
                  <a:pt x="9709" y="5344"/>
                  <a:pt x="8147" y="3676"/>
                  <a:pt x="6140" y="3362"/>
                </a:cubicBezTo>
                <a:cubicBezTo>
                  <a:pt x="6891" y="0"/>
                  <a:pt x="6891" y="0"/>
                  <a:pt x="6891" y="0"/>
                </a:cubicBezTo>
                <a:cubicBezTo>
                  <a:pt x="6608" y="199"/>
                  <a:pt x="6608" y="199"/>
                  <a:pt x="6608" y="199"/>
                </a:cubicBezTo>
                <a:cubicBezTo>
                  <a:pt x="6562" y="237"/>
                  <a:pt x="6493" y="199"/>
                  <a:pt x="6493" y="138"/>
                </a:cubicBezTo>
                <a:cubicBezTo>
                  <a:pt x="6500" y="84"/>
                  <a:pt x="6431" y="46"/>
                  <a:pt x="6385" y="76"/>
                </a:cubicBezTo>
                <a:cubicBezTo>
                  <a:pt x="6079" y="291"/>
                  <a:pt x="6079" y="291"/>
                  <a:pt x="6079" y="291"/>
                </a:cubicBezTo>
                <a:cubicBezTo>
                  <a:pt x="6041" y="321"/>
                  <a:pt x="5987" y="299"/>
                  <a:pt x="5972" y="252"/>
                </a:cubicBezTo>
                <a:cubicBezTo>
                  <a:pt x="5918" y="84"/>
                  <a:pt x="5918" y="84"/>
                  <a:pt x="5918" y="84"/>
                </a:cubicBezTo>
                <a:cubicBezTo>
                  <a:pt x="5903" y="46"/>
                  <a:pt x="5849" y="23"/>
                  <a:pt x="5811" y="46"/>
                </a:cubicBezTo>
                <a:cubicBezTo>
                  <a:pt x="5429" y="299"/>
                  <a:pt x="5429" y="299"/>
                  <a:pt x="5429" y="299"/>
                </a:cubicBezTo>
                <a:cubicBezTo>
                  <a:pt x="5399" y="321"/>
                  <a:pt x="5345" y="306"/>
                  <a:pt x="5330" y="268"/>
                </a:cubicBezTo>
                <a:cubicBezTo>
                  <a:pt x="5261" y="99"/>
                  <a:pt x="5261" y="99"/>
                  <a:pt x="5261" y="99"/>
                </a:cubicBezTo>
                <a:cubicBezTo>
                  <a:pt x="5238" y="53"/>
                  <a:pt x="5177" y="46"/>
                  <a:pt x="5138" y="84"/>
                </a:cubicBezTo>
                <a:cubicBezTo>
                  <a:pt x="5000" y="245"/>
                  <a:pt x="5000" y="245"/>
                  <a:pt x="5000" y="245"/>
                </a:cubicBezTo>
                <a:cubicBezTo>
                  <a:pt x="4955" y="299"/>
                  <a:pt x="4863" y="299"/>
                  <a:pt x="4817" y="245"/>
                </a:cubicBezTo>
                <a:cubicBezTo>
                  <a:pt x="4679" y="92"/>
                  <a:pt x="4679" y="92"/>
                  <a:pt x="4679" y="92"/>
                </a:cubicBezTo>
                <a:cubicBezTo>
                  <a:pt x="4633" y="38"/>
                  <a:pt x="4548" y="38"/>
                  <a:pt x="4503" y="92"/>
                </a:cubicBezTo>
                <a:cubicBezTo>
                  <a:pt x="4319" y="268"/>
                  <a:pt x="4319" y="268"/>
                  <a:pt x="4319" y="268"/>
                </a:cubicBezTo>
                <a:cubicBezTo>
                  <a:pt x="4281" y="314"/>
                  <a:pt x="4204" y="314"/>
                  <a:pt x="4158" y="275"/>
                </a:cubicBezTo>
                <a:cubicBezTo>
                  <a:pt x="3813" y="0"/>
                  <a:pt x="3813" y="0"/>
                  <a:pt x="3813" y="0"/>
                </a:cubicBezTo>
                <a:cubicBezTo>
                  <a:pt x="4579" y="3392"/>
                  <a:pt x="4579" y="3392"/>
                  <a:pt x="4579" y="3392"/>
                </a:cubicBezTo>
                <a:cubicBezTo>
                  <a:pt x="2665" y="3783"/>
                  <a:pt x="1202" y="5413"/>
                  <a:pt x="1064" y="7404"/>
                </a:cubicBezTo>
                <a:cubicBezTo>
                  <a:pt x="1041" y="7772"/>
                  <a:pt x="1018" y="8139"/>
                  <a:pt x="980" y="8507"/>
                </a:cubicBezTo>
                <a:cubicBezTo>
                  <a:pt x="842" y="10957"/>
                  <a:pt x="842" y="10957"/>
                  <a:pt x="842" y="10957"/>
                </a:cubicBezTo>
                <a:cubicBezTo>
                  <a:pt x="903" y="10957"/>
                  <a:pt x="903" y="10957"/>
                  <a:pt x="903" y="10957"/>
                </a:cubicBezTo>
                <a:cubicBezTo>
                  <a:pt x="627" y="10957"/>
                  <a:pt x="405" y="11179"/>
                  <a:pt x="405" y="11455"/>
                </a:cubicBezTo>
                <a:cubicBezTo>
                  <a:pt x="405" y="11915"/>
                  <a:pt x="405" y="11915"/>
                  <a:pt x="405" y="11915"/>
                </a:cubicBezTo>
                <a:cubicBezTo>
                  <a:pt x="405" y="11953"/>
                  <a:pt x="413" y="11999"/>
                  <a:pt x="428" y="12029"/>
                </a:cubicBezTo>
                <a:cubicBezTo>
                  <a:pt x="183" y="12068"/>
                  <a:pt x="0" y="12275"/>
                  <a:pt x="0" y="12527"/>
                </a:cubicBezTo>
                <a:lnTo>
                  <a:pt x="0" y="12527"/>
                </a:lnTo>
                <a:cubicBezTo>
                  <a:pt x="0" y="12841"/>
                  <a:pt x="252" y="13094"/>
                  <a:pt x="566" y="13094"/>
                </a:cubicBezTo>
                <a:cubicBezTo>
                  <a:pt x="10345" y="13094"/>
                  <a:pt x="10345" y="13094"/>
                  <a:pt x="10345" y="13094"/>
                </a:cubicBezTo>
                <a:cubicBezTo>
                  <a:pt x="10659" y="13094"/>
                  <a:pt x="10911" y="12841"/>
                  <a:pt x="10911" y="12527"/>
                </a:cubicBezTo>
                <a:lnTo>
                  <a:pt x="10911" y="12527"/>
                </a:lnTo>
                <a:cubicBezTo>
                  <a:pt x="10911" y="12275"/>
                  <a:pt x="10728" y="12068"/>
                  <a:pt x="10483" y="120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500DBA94-E3E9-3842-B0DA-CAF23739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983" y="7712767"/>
            <a:ext cx="1672377" cy="2871691"/>
          </a:xfrm>
          <a:custGeom>
            <a:avLst/>
            <a:gdLst>
              <a:gd name="T0" fmla="*/ 2213 w 2214"/>
              <a:gd name="T1" fmla="*/ 2519 h 3799"/>
              <a:gd name="T2" fmla="*/ 2213 w 2214"/>
              <a:gd name="T3" fmla="*/ 2519 h 3799"/>
              <a:gd name="T4" fmla="*/ 1945 w 2214"/>
              <a:gd name="T5" fmla="*/ 3139 h 3799"/>
              <a:gd name="T6" fmla="*/ 1248 w 2214"/>
              <a:gd name="T7" fmla="*/ 3445 h 3799"/>
              <a:gd name="T8" fmla="*/ 1248 w 2214"/>
              <a:gd name="T9" fmla="*/ 3798 h 3799"/>
              <a:gd name="T10" fmla="*/ 996 w 2214"/>
              <a:gd name="T11" fmla="*/ 3798 h 3799"/>
              <a:gd name="T12" fmla="*/ 996 w 2214"/>
              <a:gd name="T13" fmla="*/ 3445 h 3799"/>
              <a:gd name="T14" fmla="*/ 269 w 2214"/>
              <a:gd name="T15" fmla="*/ 3170 h 3799"/>
              <a:gd name="T16" fmla="*/ 0 w 2214"/>
              <a:gd name="T17" fmla="*/ 2504 h 3799"/>
              <a:gd name="T18" fmla="*/ 766 w 2214"/>
              <a:gd name="T19" fmla="*/ 2504 h 3799"/>
              <a:gd name="T20" fmla="*/ 996 w 2214"/>
              <a:gd name="T21" fmla="*/ 2848 h 3799"/>
              <a:gd name="T22" fmla="*/ 996 w 2214"/>
              <a:gd name="T23" fmla="*/ 2174 h 3799"/>
              <a:gd name="T24" fmla="*/ 628 w 2214"/>
              <a:gd name="T25" fmla="*/ 2059 h 3799"/>
              <a:gd name="T26" fmla="*/ 406 w 2214"/>
              <a:gd name="T27" fmla="*/ 1968 h 3799"/>
              <a:gd name="T28" fmla="*/ 276 w 2214"/>
              <a:gd name="T29" fmla="*/ 1884 h 3799"/>
              <a:gd name="T30" fmla="*/ 161 w 2214"/>
              <a:gd name="T31" fmla="*/ 1776 h 3799"/>
              <a:gd name="T32" fmla="*/ 77 w 2214"/>
              <a:gd name="T33" fmla="*/ 1646 h 3799"/>
              <a:gd name="T34" fmla="*/ 0 w 2214"/>
              <a:gd name="T35" fmla="*/ 1278 h 3799"/>
              <a:gd name="T36" fmla="*/ 284 w 2214"/>
              <a:gd name="T37" fmla="*/ 635 h 3799"/>
              <a:gd name="T38" fmla="*/ 996 w 2214"/>
              <a:gd name="T39" fmla="*/ 352 h 3799"/>
              <a:gd name="T40" fmla="*/ 996 w 2214"/>
              <a:gd name="T41" fmla="*/ 0 h 3799"/>
              <a:gd name="T42" fmla="*/ 1248 w 2214"/>
              <a:gd name="T43" fmla="*/ 0 h 3799"/>
              <a:gd name="T44" fmla="*/ 1248 w 2214"/>
              <a:gd name="T45" fmla="*/ 352 h 3799"/>
              <a:gd name="T46" fmla="*/ 1945 w 2214"/>
              <a:gd name="T47" fmla="*/ 597 h 3799"/>
              <a:gd name="T48" fmla="*/ 2213 w 2214"/>
              <a:gd name="T49" fmla="*/ 1271 h 3799"/>
              <a:gd name="T50" fmla="*/ 1470 w 2214"/>
              <a:gd name="T51" fmla="*/ 1271 h 3799"/>
              <a:gd name="T52" fmla="*/ 1248 w 2214"/>
              <a:gd name="T53" fmla="*/ 949 h 3799"/>
              <a:gd name="T54" fmla="*/ 1248 w 2214"/>
              <a:gd name="T55" fmla="*/ 1631 h 3799"/>
              <a:gd name="T56" fmla="*/ 1799 w 2214"/>
              <a:gd name="T57" fmla="*/ 1814 h 3799"/>
              <a:gd name="T58" fmla="*/ 2213 w 2214"/>
              <a:gd name="T59" fmla="*/ 2519 h 3799"/>
              <a:gd name="T60" fmla="*/ 996 w 2214"/>
              <a:gd name="T61" fmla="*/ 942 h 3799"/>
              <a:gd name="T62" fmla="*/ 996 w 2214"/>
              <a:gd name="T63" fmla="*/ 942 h 3799"/>
              <a:gd name="T64" fmla="*/ 759 w 2214"/>
              <a:gd name="T65" fmla="*/ 1210 h 3799"/>
              <a:gd name="T66" fmla="*/ 996 w 2214"/>
              <a:gd name="T67" fmla="*/ 1547 h 3799"/>
              <a:gd name="T68" fmla="*/ 996 w 2214"/>
              <a:gd name="T69" fmla="*/ 942 h 3799"/>
              <a:gd name="T70" fmla="*/ 1248 w 2214"/>
              <a:gd name="T71" fmla="*/ 2848 h 3799"/>
              <a:gd name="T72" fmla="*/ 1248 w 2214"/>
              <a:gd name="T73" fmla="*/ 2848 h 3799"/>
              <a:gd name="T74" fmla="*/ 1454 w 2214"/>
              <a:gd name="T75" fmla="*/ 2580 h 3799"/>
              <a:gd name="T76" fmla="*/ 1248 w 2214"/>
              <a:gd name="T77" fmla="*/ 2266 h 3799"/>
              <a:gd name="T78" fmla="*/ 1248 w 2214"/>
              <a:gd name="T79" fmla="*/ 2848 h 3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4" h="3799">
                <a:moveTo>
                  <a:pt x="2213" y="2519"/>
                </a:moveTo>
                <a:lnTo>
                  <a:pt x="2213" y="2519"/>
                </a:lnTo>
                <a:cubicBezTo>
                  <a:pt x="2213" y="2756"/>
                  <a:pt x="2121" y="2963"/>
                  <a:pt x="1945" y="3139"/>
                </a:cubicBezTo>
                <a:cubicBezTo>
                  <a:pt x="1761" y="3315"/>
                  <a:pt x="1531" y="3415"/>
                  <a:pt x="1248" y="3445"/>
                </a:cubicBezTo>
                <a:cubicBezTo>
                  <a:pt x="1248" y="3798"/>
                  <a:pt x="1248" y="3798"/>
                  <a:pt x="1248" y="3798"/>
                </a:cubicBezTo>
                <a:cubicBezTo>
                  <a:pt x="996" y="3798"/>
                  <a:pt x="996" y="3798"/>
                  <a:pt x="996" y="3798"/>
                </a:cubicBezTo>
                <a:cubicBezTo>
                  <a:pt x="996" y="3445"/>
                  <a:pt x="996" y="3445"/>
                  <a:pt x="996" y="3445"/>
                </a:cubicBezTo>
                <a:cubicBezTo>
                  <a:pt x="690" y="3423"/>
                  <a:pt x="445" y="3331"/>
                  <a:pt x="269" y="3170"/>
                </a:cubicBezTo>
                <a:cubicBezTo>
                  <a:pt x="92" y="3009"/>
                  <a:pt x="0" y="2787"/>
                  <a:pt x="0" y="2504"/>
                </a:cubicBezTo>
                <a:cubicBezTo>
                  <a:pt x="766" y="2504"/>
                  <a:pt x="766" y="2504"/>
                  <a:pt x="766" y="2504"/>
                </a:cubicBezTo>
                <a:cubicBezTo>
                  <a:pt x="781" y="2695"/>
                  <a:pt x="858" y="2810"/>
                  <a:pt x="996" y="2848"/>
                </a:cubicBezTo>
                <a:cubicBezTo>
                  <a:pt x="996" y="2174"/>
                  <a:pt x="996" y="2174"/>
                  <a:pt x="996" y="2174"/>
                </a:cubicBezTo>
                <a:cubicBezTo>
                  <a:pt x="873" y="2136"/>
                  <a:pt x="751" y="2106"/>
                  <a:pt x="628" y="2059"/>
                </a:cubicBezTo>
                <a:cubicBezTo>
                  <a:pt x="506" y="2014"/>
                  <a:pt x="437" y="1983"/>
                  <a:pt x="406" y="1968"/>
                </a:cubicBezTo>
                <a:cubicBezTo>
                  <a:pt x="376" y="1945"/>
                  <a:pt x="330" y="1914"/>
                  <a:pt x="276" y="1884"/>
                </a:cubicBezTo>
                <a:cubicBezTo>
                  <a:pt x="230" y="1845"/>
                  <a:pt x="192" y="1814"/>
                  <a:pt x="161" y="1776"/>
                </a:cubicBezTo>
                <a:cubicBezTo>
                  <a:pt x="138" y="1738"/>
                  <a:pt x="108" y="1692"/>
                  <a:pt x="77" y="1646"/>
                </a:cubicBezTo>
                <a:cubicBezTo>
                  <a:pt x="24" y="1562"/>
                  <a:pt x="0" y="1439"/>
                  <a:pt x="0" y="1278"/>
                </a:cubicBezTo>
                <a:cubicBezTo>
                  <a:pt x="0" y="1018"/>
                  <a:pt x="92" y="804"/>
                  <a:pt x="284" y="635"/>
                </a:cubicBezTo>
                <a:cubicBezTo>
                  <a:pt x="475" y="474"/>
                  <a:pt x="713" y="375"/>
                  <a:pt x="996" y="352"/>
                </a:cubicBezTo>
                <a:cubicBezTo>
                  <a:pt x="996" y="0"/>
                  <a:pt x="996" y="0"/>
                  <a:pt x="996" y="0"/>
                </a:cubicBezTo>
                <a:cubicBezTo>
                  <a:pt x="1248" y="0"/>
                  <a:pt x="1248" y="0"/>
                  <a:pt x="1248" y="0"/>
                </a:cubicBezTo>
                <a:cubicBezTo>
                  <a:pt x="1248" y="352"/>
                  <a:pt x="1248" y="352"/>
                  <a:pt x="1248" y="352"/>
                </a:cubicBezTo>
                <a:cubicBezTo>
                  <a:pt x="1539" y="367"/>
                  <a:pt x="1776" y="451"/>
                  <a:pt x="1945" y="597"/>
                </a:cubicBezTo>
                <a:cubicBezTo>
                  <a:pt x="2113" y="742"/>
                  <a:pt x="2205" y="972"/>
                  <a:pt x="2213" y="1271"/>
                </a:cubicBezTo>
                <a:cubicBezTo>
                  <a:pt x="1470" y="1271"/>
                  <a:pt x="1470" y="1271"/>
                  <a:pt x="1470" y="1271"/>
                </a:cubicBezTo>
                <a:cubicBezTo>
                  <a:pt x="1454" y="1110"/>
                  <a:pt x="1378" y="1003"/>
                  <a:pt x="1248" y="949"/>
                </a:cubicBezTo>
                <a:cubicBezTo>
                  <a:pt x="1248" y="1631"/>
                  <a:pt x="1248" y="1631"/>
                  <a:pt x="1248" y="1631"/>
                </a:cubicBezTo>
                <a:cubicBezTo>
                  <a:pt x="1524" y="1715"/>
                  <a:pt x="1707" y="1776"/>
                  <a:pt x="1799" y="1814"/>
                </a:cubicBezTo>
                <a:cubicBezTo>
                  <a:pt x="2075" y="1960"/>
                  <a:pt x="2213" y="2197"/>
                  <a:pt x="2213" y="2519"/>
                </a:cubicBezTo>
                <a:close/>
                <a:moveTo>
                  <a:pt x="996" y="942"/>
                </a:moveTo>
                <a:lnTo>
                  <a:pt x="996" y="942"/>
                </a:lnTo>
                <a:cubicBezTo>
                  <a:pt x="835" y="972"/>
                  <a:pt x="759" y="1064"/>
                  <a:pt x="759" y="1210"/>
                </a:cubicBezTo>
                <a:cubicBezTo>
                  <a:pt x="759" y="1363"/>
                  <a:pt x="835" y="1470"/>
                  <a:pt x="996" y="1547"/>
                </a:cubicBezTo>
                <a:lnTo>
                  <a:pt x="996" y="942"/>
                </a:lnTo>
                <a:close/>
                <a:moveTo>
                  <a:pt x="1248" y="2848"/>
                </a:moveTo>
                <a:lnTo>
                  <a:pt x="1248" y="2848"/>
                </a:lnTo>
                <a:cubicBezTo>
                  <a:pt x="1386" y="2810"/>
                  <a:pt x="1454" y="2718"/>
                  <a:pt x="1454" y="2580"/>
                </a:cubicBezTo>
                <a:cubicBezTo>
                  <a:pt x="1454" y="2442"/>
                  <a:pt x="1386" y="2335"/>
                  <a:pt x="1248" y="2266"/>
                </a:cubicBezTo>
                <a:lnTo>
                  <a:pt x="1248" y="28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8D07546C-F92F-A443-9CCC-91A08E75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417" y="5550670"/>
            <a:ext cx="3188175" cy="1156006"/>
          </a:xfrm>
          <a:custGeom>
            <a:avLst/>
            <a:gdLst>
              <a:gd name="T0" fmla="*/ 4066 w 4220"/>
              <a:gd name="T1" fmla="*/ 1531 h 1532"/>
              <a:gd name="T2" fmla="*/ 4066 w 4220"/>
              <a:gd name="T3" fmla="*/ 1531 h 1532"/>
              <a:gd name="T4" fmla="*/ 153 w 4220"/>
              <a:gd name="T5" fmla="*/ 1531 h 1532"/>
              <a:gd name="T6" fmla="*/ 0 w 4220"/>
              <a:gd name="T7" fmla="*/ 1378 h 1532"/>
              <a:gd name="T8" fmla="*/ 0 w 4220"/>
              <a:gd name="T9" fmla="*/ 153 h 1532"/>
              <a:gd name="T10" fmla="*/ 153 w 4220"/>
              <a:gd name="T11" fmla="*/ 0 h 1532"/>
              <a:gd name="T12" fmla="*/ 4066 w 4220"/>
              <a:gd name="T13" fmla="*/ 0 h 1532"/>
              <a:gd name="T14" fmla="*/ 4219 w 4220"/>
              <a:gd name="T15" fmla="*/ 153 h 1532"/>
              <a:gd name="T16" fmla="*/ 4219 w 4220"/>
              <a:gd name="T17" fmla="*/ 1378 h 1532"/>
              <a:gd name="T18" fmla="*/ 4066 w 4220"/>
              <a:gd name="T19" fmla="*/ 1531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0" h="1532">
                <a:moveTo>
                  <a:pt x="4066" y="1531"/>
                </a:moveTo>
                <a:lnTo>
                  <a:pt x="4066" y="1531"/>
                </a:lnTo>
                <a:cubicBezTo>
                  <a:pt x="153" y="1531"/>
                  <a:pt x="153" y="1531"/>
                  <a:pt x="153" y="1531"/>
                </a:cubicBezTo>
                <a:cubicBezTo>
                  <a:pt x="69" y="1531"/>
                  <a:pt x="0" y="1462"/>
                  <a:pt x="0" y="1378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9" y="0"/>
                  <a:pt x="153" y="0"/>
                </a:cubicBezTo>
                <a:cubicBezTo>
                  <a:pt x="4066" y="0"/>
                  <a:pt x="4066" y="0"/>
                  <a:pt x="4066" y="0"/>
                </a:cubicBezTo>
                <a:cubicBezTo>
                  <a:pt x="4150" y="0"/>
                  <a:pt x="4219" y="68"/>
                  <a:pt x="4219" y="153"/>
                </a:cubicBezTo>
                <a:cubicBezTo>
                  <a:pt x="4219" y="1378"/>
                  <a:pt x="4219" y="1378"/>
                  <a:pt x="4219" y="1378"/>
                </a:cubicBezTo>
                <a:cubicBezTo>
                  <a:pt x="4219" y="1462"/>
                  <a:pt x="4150" y="1531"/>
                  <a:pt x="4066" y="15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5">
            <a:extLst>
              <a:ext uri="{FF2B5EF4-FFF2-40B4-BE49-F238E27FC236}">
                <a16:creationId xmlns:a16="http://schemas.microsoft.com/office/drawing/2014/main" id="{AF6F3A7B-300F-904C-9D0A-55C450DA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953" y="5334128"/>
            <a:ext cx="1585760" cy="1585760"/>
          </a:xfrm>
          <a:custGeom>
            <a:avLst/>
            <a:gdLst>
              <a:gd name="T0" fmla="*/ 1707 w 2099"/>
              <a:gd name="T1" fmla="*/ 0 h 2099"/>
              <a:gd name="T2" fmla="*/ 1707 w 2099"/>
              <a:gd name="T3" fmla="*/ 0 h 2099"/>
              <a:gd name="T4" fmla="*/ 391 w 2099"/>
              <a:gd name="T5" fmla="*/ 0 h 2099"/>
              <a:gd name="T6" fmla="*/ 0 w 2099"/>
              <a:gd name="T7" fmla="*/ 391 h 2099"/>
              <a:gd name="T8" fmla="*/ 0 w 2099"/>
              <a:gd name="T9" fmla="*/ 1708 h 2099"/>
              <a:gd name="T10" fmla="*/ 391 w 2099"/>
              <a:gd name="T11" fmla="*/ 2098 h 2099"/>
              <a:gd name="T12" fmla="*/ 1707 w 2099"/>
              <a:gd name="T13" fmla="*/ 2098 h 2099"/>
              <a:gd name="T14" fmla="*/ 2098 w 2099"/>
              <a:gd name="T15" fmla="*/ 1708 h 2099"/>
              <a:gd name="T16" fmla="*/ 2098 w 2099"/>
              <a:gd name="T17" fmla="*/ 391 h 2099"/>
              <a:gd name="T18" fmla="*/ 1707 w 2099"/>
              <a:gd name="T19" fmla="*/ 0 h 2099"/>
              <a:gd name="T20" fmla="*/ 1868 w 2099"/>
              <a:gd name="T21" fmla="*/ 1746 h 2099"/>
              <a:gd name="T22" fmla="*/ 1868 w 2099"/>
              <a:gd name="T23" fmla="*/ 1746 h 2099"/>
              <a:gd name="T24" fmla="*/ 1745 w 2099"/>
              <a:gd name="T25" fmla="*/ 1869 h 2099"/>
              <a:gd name="T26" fmla="*/ 360 w 2099"/>
              <a:gd name="T27" fmla="*/ 1869 h 2099"/>
              <a:gd name="T28" fmla="*/ 238 w 2099"/>
              <a:gd name="T29" fmla="*/ 1746 h 2099"/>
              <a:gd name="T30" fmla="*/ 238 w 2099"/>
              <a:gd name="T31" fmla="*/ 352 h 2099"/>
              <a:gd name="T32" fmla="*/ 360 w 2099"/>
              <a:gd name="T33" fmla="*/ 230 h 2099"/>
              <a:gd name="T34" fmla="*/ 1745 w 2099"/>
              <a:gd name="T35" fmla="*/ 230 h 2099"/>
              <a:gd name="T36" fmla="*/ 1868 w 2099"/>
              <a:gd name="T37" fmla="*/ 352 h 2099"/>
              <a:gd name="T38" fmla="*/ 1868 w 2099"/>
              <a:gd name="T39" fmla="*/ 1746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99" h="2099">
                <a:moveTo>
                  <a:pt x="1707" y="0"/>
                </a:moveTo>
                <a:lnTo>
                  <a:pt x="1707" y="0"/>
                </a:lnTo>
                <a:cubicBezTo>
                  <a:pt x="391" y="0"/>
                  <a:pt x="391" y="0"/>
                  <a:pt x="391" y="0"/>
                </a:cubicBezTo>
                <a:cubicBezTo>
                  <a:pt x="177" y="0"/>
                  <a:pt x="0" y="176"/>
                  <a:pt x="0" y="391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0" y="1922"/>
                  <a:pt x="177" y="2098"/>
                  <a:pt x="391" y="2098"/>
                </a:cubicBezTo>
                <a:cubicBezTo>
                  <a:pt x="1707" y="2098"/>
                  <a:pt x="1707" y="2098"/>
                  <a:pt x="1707" y="2098"/>
                </a:cubicBezTo>
                <a:cubicBezTo>
                  <a:pt x="1922" y="2098"/>
                  <a:pt x="2098" y="1922"/>
                  <a:pt x="2098" y="1708"/>
                </a:cubicBezTo>
                <a:cubicBezTo>
                  <a:pt x="2098" y="391"/>
                  <a:pt x="2098" y="391"/>
                  <a:pt x="2098" y="391"/>
                </a:cubicBezTo>
                <a:cubicBezTo>
                  <a:pt x="2098" y="176"/>
                  <a:pt x="1922" y="0"/>
                  <a:pt x="1707" y="0"/>
                </a:cubicBezTo>
                <a:close/>
                <a:moveTo>
                  <a:pt x="1868" y="1746"/>
                </a:moveTo>
                <a:lnTo>
                  <a:pt x="1868" y="1746"/>
                </a:lnTo>
                <a:cubicBezTo>
                  <a:pt x="1868" y="1815"/>
                  <a:pt x="1814" y="1869"/>
                  <a:pt x="1745" y="1869"/>
                </a:cubicBezTo>
                <a:cubicBezTo>
                  <a:pt x="360" y="1869"/>
                  <a:pt x="360" y="1869"/>
                  <a:pt x="360" y="1869"/>
                </a:cubicBezTo>
                <a:cubicBezTo>
                  <a:pt x="291" y="1869"/>
                  <a:pt x="238" y="1815"/>
                  <a:pt x="238" y="1746"/>
                </a:cubicBezTo>
                <a:cubicBezTo>
                  <a:pt x="238" y="352"/>
                  <a:pt x="238" y="352"/>
                  <a:pt x="238" y="352"/>
                </a:cubicBezTo>
                <a:cubicBezTo>
                  <a:pt x="238" y="284"/>
                  <a:pt x="291" y="230"/>
                  <a:pt x="360" y="230"/>
                </a:cubicBezTo>
                <a:cubicBezTo>
                  <a:pt x="1745" y="230"/>
                  <a:pt x="1745" y="230"/>
                  <a:pt x="1745" y="230"/>
                </a:cubicBezTo>
                <a:cubicBezTo>
                  <a:pt x="1814" y="230"/>
                  <a:pt x="1868" y="284"/>
                  <a:pt x="1868" y="352"/>
                </a:cubicBezTo>
                <a:lnTo>
                  <a:pt x="1868" y="174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6">
            <a:extLst>
              <a:ext uri="{FF2B5EF4-FFF2-40B4-BE49-F238E27FC236}">
                <a16:creationId xmlns:a16="http://schemas.microsoft.com/office/drawing/2014/main" id="{13728619-4DF6-E346-BB19-7DD21776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542" y="6077035"/>
            <a:ext cx="762898" cy="106606"/>
          </a:xfrm>
          <a:custGeom>
            <a:avLst/>
            <a:gdLst>
              <a:gd name="T0" fmla="*/ 995 w 1011"/>
              <a:gd name="T1" fmla="*/ 138 h 139"/>
              <a:gd name="T2" fmla="*/ 995 w 1011"/>
              <a:gd name="T3" fmla="*/ 138 h 139"/>
              <a:gd name="T4" fmla="*/ 0 w 1011"/>
              <a:gd name="T5" fmla="*/ 138 h 139"/>
              <a:gd name="T6" fmla="*/ 0 w 1011"/>
              <a:gd name="T7" fmla="*/ 0 h 139"/>
              <a:gd name="T8" fmla="*/ 995 w 1011"/>
              <a:gd name="T9" fmla="*/ 0 h 139"/>
              <a:gd name="T10" fmla="*/ 1010 w 1011"/>
              <a:gd name="T11" fmla="*/ 23 h 139"/>
              <a:gd name="T12" fmla="*/ 1010 w 1011"/>
              <a:gd name="T13" fmla="*/ 115 h 139"/>
              <a:gd name="T14" fmla="*/ 995 w 1011"/>
              <a:gd name="T15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1" h="139">
                <a:moveTo>
                  <a:pt x="995" y="138"/>
                </a:moveTo>
                <a:lnTo>
                  <a:pt x="995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0"/>
                  <a:pt x="0" y="0"/>
                  <a:pt x="0" y="0"/>
                </a:cubicBezTo>
                <a:cubicBezTo>
                  <a:pt x="995" y="0"/>
                  <a:pt x="995" y="0"/>
                  <a:pt x="995" y="0"/>
                </a:cubicBezTo>
                <a:cubicBezTo>
                  <a:pt x="1002" y="0"/>
                  <a:pt x="1010" y="16"/>
                  <a:pt x="1010" y="23"/>
                </a:cubicBezTo>
                <a:cubicBezTo>
                  <a:pt x="1010" y="115"/>
                  <a:pt x="1010" y="115"/>
                  <a:pt x="1010" y="115"/>
                </a:cubicBezTo>
                <a:cubicBezTo>
                  <a:pt x="1010" y="131"/>
                  <a:pt x="1002" y="138"/>
                  <a:pt x="995" y="1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7">
            <a:extLst>
              <a:ext uri="{FF2B5EF4-FFF2-40B4-BE49-F238E27FC236}">
                <a16:creationId xmlns:a16="http://schemas.microsoft.com/office/drawing/2014/main" id="{7A76DF48-174C-E54E-91CA-059C0370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222" y="6030395"/>
            <a:ext cx="193223" cy="196555"/>
          </a:xfrm>
          <a:custGeom>
            <a:avLst/>
            <a:gdLst>
              <a:gd name="T0" fmla="*/ 253 w 254"/>
              <a:gd name="T1" fmla="*/ 130 h 261"/>
              <a:gd name="T2" fmla="*/ 253 w 254"/>
              <a:gd name="T3" fmla="*/ 130 h 261"/>
              <a:gd name="T4" fmla="*/ 131 w 254"/>
              <a:gd name="T5" fmla="*/ 260 h 261"/>
              <a:gd name="T6" fmla="*/ 0 w 254"/>
              <a:gd name="T7" fmla="*/ 130 h 261"/>
              <a:gd name="T8" fmla="*/ 131 w 254"/>
              <a:gd name="T9" fmla="*/ 0 h 261"/>
              <a:gd name="T10" fmla="*/ 253 w 254"/>
              <a:gd name="T11" fmla="*/ 13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61">
                <a:moveTo>
                  <a:pt x="253" y="130"/>
                </a:moveTo>
                <a:lnTo>
                  <a:pt x="253" y="130"/>
                </a:lnTo>
                <a:cubicBezTo>
                  <a:pt x="253" y="199"/>
                  <a:pt x="199" y="260"/>
                  <a:pt x="131" y="260"/>
                </a:cubicBezTo>
                <a:cubicBezTo>
                  <a:pt x="62" y="260"/>
                  <a:pt x="0" y="199"/>
                  <a:pt x="0" y="130"/>
                </a:cubicBezTo>
                <a:cubicBezTo>
                  <a:pt x="0" y="61"/>
                  <a:pt x="62" y="0"/>
                  <a:pt x="131" y="0"/>
                </a:cubicBezTo>
                <a:cubicBezTo>
                  <a:pt x="199" y="0"/>
                  <a:pt x="253" y="61"/>
                  <a:pt x="253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8">
            <a:extLst>
              <a:ext uri="{FF2B5EF4-FFF2-40B4-BE49-F238E27FC236}">
                <a16:creationId xmlns:a16="http://schemas.microsoft.com/office/drawing/2014/main" id="{1005CFCC-D772-3E48-8EAB-ED0F93ED5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909" y="6030395"/>
            <a:ext cx="193223" cy="196555"/>
          </a:xfrm>
          <a:custGeom>
            <a:avLst/>
            <a:gdLst>
              <a:gd name="T0" fmla="*/ 253 w 254"/>
              <a:gd name="T1" fmla="*/ 130 h 261"/>
              <a:gd name="T2" fmla="*/ 253 w 254"/>
              <a:gd name="T3" fmla="*/ 130 h 261"/>
              <a:gd name="T4" fmla="*/ 123 w 254"/>
              <a:gd name="T5" fmla="*/ 260 h 261"/>
              <a:gd name="T6" fmla="*/ 0 w 254"/>
              <a:gd name="T7" fmla="*/ 130 h 261"/>
              <a:gd name="T8" fmla="*/ 123 w 254"/>
              <a:gd name="T9" fmla="*/ 0 h 261"/>
              <a:gd name="T10" fmla="*/ 253 w 254"/>
              <a:gd name="T11" fmla="*/ 13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61">
                <a:moveTo>
                  <a:pt x="253" y="130"/>
                </a:moveTo>
                <a:lnTo>
                  <a:pt x="253" y="130"/>
                </a:lnTo>
                <a:cubicBezTo>
                  <a:pt x="253" y="199"/>
                  <a:pt x="192" y="260"/>
                  <a:pt x="123" y="260"/>
                </a:cubicBezTo>
                <a:cubicBezTo>
                  <a:pt x="54" y="260"/>
                  <a:pt x="0" y="199"/>
                  <a:pt x="0" y="130"/>
                </a:cubicBezTo>
                <a:cubicBezTo>
                  <a:pt x="0" y="61"/>
                  <a:pt x="54" y="0"/>
                  <a:pt x="123" y="0"/>
                </a:cubicBezTo>
                <a:cubicBezTo>
                  <a:pt x="192" y="0"/>
                  <a:pt x="253" y="61"/>
                  <a:pt x="253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9">
            <a:extLst>
              <a:ext uri="{FF2B5EF4-FFF2-40B4-BE49-F238E27FC236}">
                <a16:creationId xmlns:a16="http://schemas.microsoft.com/office/drawing/2014/main" id="{BE8328A2-9ADD-954E-9645-95A8F4CF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314" y="5504030"/>
            <a:ext cx="289833" cy="1249286"/>
          </a:xfrm>
          <a:custGeom>
            <a:avLst/>
            <a:gdLst>
              <a:gd name="T0" fmla="*/ 368 w 384"/>
              <a:gd name="T1" fmla="*/ 1654 h 1655"/>
              <a:gd name="T2" fmla="*/ 368 w 384"/>
              <a:gd name="T3" fmla="*/ 1654 h 1655"/>
              <a:gd name="T4" fmla="*/ 15 w 384"/>
              <a:gd name="T5" fmla="*/ 1654 h 1655"/>
              <a:gd name="T6" fmla="*/ 0 w 384"/>
              <a:gd name="T7" fmla="*/ 1639 h 1655"/>
              <a:gd name="T8" fmla="*/ 0 w 384"/>
              <a:gd name="T9" fmla="*/ 16 h 1655"/>
              <a:gd name="T10" fmla="*/ 15 w 384"/>
              <a:gd name="T11" fmla="*/ 0 h 1655"/>
              <a:gd name="T12" fmla="*/ 368 w 384"/>
              <a:gd name="T13" fmla="*/ 0 h 1655"/>
              <a:gd name="T14" fmla="*/ 383 w 384"/>
              <a:gd name="T15" fmla="*/ 16 h 1655"/>
              <a:gd name="T16" fmla="*/ 383 w 384"/>
              <a:gd name="T17" fmla="*/ 1639 h 1655"/>
              <a:gd name="T18" fmla="*/ 368 w 384"/>
              <a:gd name="T19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1655">
                <a:moveTo>
                  <a:pt x="368" y="1654"/>
                </a:moveTo>
                <a:lnTo>
                  <a:pt x="368" y="1654"/>
                </a:lnTo>
                <a:cubicBezTo>
                  <a:pt x="15" y="1654"/>
                  <a:pt x="15" y="1654"/>
                  <a:pt x="15" y="1654"/>
                </a:cubicBezTo>
                <a:cubicBezTo>
                  <a:pt x="8" y="1654"/>
                  <a:pt x="0" y="1647"/>
                  <a:pt x="0" y="163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75" y="0"/>
                  <a:pt x="383" y="8"/>
                  <a:pt x="383" y="16"/>
                </a:cubicBezTo>
                <a:cubicBezTo>
                  <a:pt x="383" y="1639"/>
                  <a:pt x="383" y="1639"/>
                  <a:pt x="383" y="1639"/>
                </a:cubicBezTo>
                <a:cubicBezTo>
                  <a:pt x="383" y="1647"/>
                  <a:pt x="375" y="1654"/>
                  <a:pt x="368" y="16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Line 170">
            <a:extLst>
              <a:ext uri="{FF2B5EF4-FFF2-40B4-BE49-F238E27FC236}">
                <a16:creationId xmlns:a16="http://schemas.microsoft.com/office/drawing/2014/main" id="{CFE5BE04-4870-274D-842C-231351351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415" y="6150327"/>
            <a:ext cx="4937176" cy="33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71">
            <a:extLst>
              <a:ext uri="{FF2B5EF4-FFF2-40B4-BE49-F238E27FC236}">
                <a16:creationId xmlns:a16="http://schemas.microsoft.com/office/drawing/2014/main" id="{6AAF75C3-7B1A-D042-86F1-1C0AEFD3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099" y="5930452"/>
            <a:ext cx="539691" cy="439748"/>
          </a:xfrm>
          <a:custGeom>
            <a:avLst/>
            <a:gdLst>
              <a:gd name="T0" fmla="*/ 0 w 714"/>
              <a:gd name="T1" fmla="*/ 291 h 583"/>
              <a:gd name="T2" fmla="*/ 713 w 714"/>
              <a:gd name="T3" fmla="*/ 0 h 583"/>
              <a:gd name="T4" fmla="*/ 536 w 714"/>
              <a:gd name="T5" fmla="*/ 291 h 583"/>
              <a:gd name="T6" fmla="*/ 713 w 714"/>
              <a:gd name="T7" fmla="*/ 582 h 583"/>
              <a:gd name="T8" fmla="*/ 0 w 714"/>
              <a:gd name="T9" fmla="*/ 291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583">
                <a:moveTo>
                  <a:pt x="0" y="291"/>
                </a:moveTo>
                <a:lnTo>
                  <a:pt x="713" y="0"/>
                </a:lnTo>
                <a:lnTo>
                  <a:pt x="536" y="291"/>
                </a:lnTo>
                <a:lnTo>
                  <a:pt x="713" y="582"/>
                </a:lnTo>
                <a:lnTo>
                  <a:pt x="0" y="291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72">
            <a:extLst>
              <a:ext uri="{FF2B5EF4-FFF2-40B4-BE49-F238E27FC236}">
                <a16:creationId xmlns:a16="http://schemas.microsoft.com/office/drawing/2014/main" id="{550712A8-1DE2-0543-953C-3D3DBC05D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59" y="6150327"/>
            <a:ext cx="4930513" cy="33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73">
            <a:extLst>
              <a:ext uri="{FF2B5EF4-FFF2-40B4-BE49-F238E27FC236}">
                <a16:creationId xmlns:a16="http://schemas.microsoft.com/office/drawing/2014/main" id="{ACA4513F-A738-BE48-A8AA-D9C56339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860" y="5930452"/>
            <a:ext cx="539691" cy="439748"/>
          </a:xfrm>
          <a:custGeom>
            <a:avLst/>
            <a:gdLst>
              <a:gd name="T0" fmla="*/ 712 w 713"/>
              <a:gd name="T1" fmla="*/ 291 h 583"/>
              <a:gd name="T2" fmla="*/ 0 w 713"/>
              <a:gd name="T3" fmla="*/ 582 h 583"/>
              <a:gd name="T4" fmla="*/ 169 w 713"/>
              <a:gd name="T5" fmla="*/ 291 h 583"/>
              <a:gd name="T6" fmla="*/ 0 w 713"/>
              <a:gd name="T7" fmla="*/ 0 h 583"/>
              <a:gd name="T8" fmla="*/ 712 w 713"/>
              <a:gd name="T9" fmla="*/ 291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3" h="583">
                <a:moveTo>
                  <a:pt x="712" y="291"/>
                </a:moveTo>
                <a:lnTo>
                  <a:pt x="0" y="582"/>
                </a:lnTo>
                <a:lnTo>
                  <a:pt x="169" y="291"/>
                </a:lnTo>
                <a:lnTo>
                  <a:pt x="0" y="0"/>
                </a:lnTo>
                <a:lnTo>
                  <a:pt x="712" y="291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Line 174">
            <a:extLst>
              <a:ext uri="{FF2B5EF4-FFF2-40B4-BE49-F238E27FC236}">
                <a16:creationId xmlns:a16="http://schemas.microsoft.com/office/drawing/2014/main" id="{4799967C-3970-2246-95A4-AE196FCC8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55462" y="4714482"/>
            <a:ext cx="3330" cy="14525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75">
            <a:extLst>
              <a:ext uri="{FF2B5EF4-FFF2-40B4-BE49-F238E27FC236}">
                <a16:creationId xmlns:a16="http://schemas.microsoft.com/office/drawing/2014/main" id="{8CA1FF0F-812C-B34C-99B9-02C49D67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485" y="6117012"/>
            <a:ext cx="86617" cy="86617"/>
          </a:xfrm>
          <a:custGeom>
            <a:avLst/>
            <a:gdLst>
              <a:gd name="T0" fmla="*/ 115 w 116"/>
              <a:gd name="T1" fmla="*/ 61 h 116"/>
              <a:gd name="T2" fmla="*/ 115 w 116"/>
              <a:gd name="T3" fmla="*/ 61 h 116"/>
              <a:gd name="T4" fmla="*/ 53 w 116"/>
              <a:gd name="T5" fmla="*/ 115 h 116"/>
              <a:gd name="T6" fmla="*/ 0 w 116"/>
              <a:gd name="T7" fmla="*/ 61 h 116"/>
              <a:gd name="T8" fmla="*/ 53 w 116"/>
              <a:gd name="T9" fmla="*/ 0 h 116"/>
              <a:gd name="T10" fmla="*/ 115 w 116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115" y="61"/>
                </a:moveTo>
                <a:lnTo>
                  <a:pt x="115" y="61"/>
                </a:lnTo>
                <a:cubicBezTo>
                  <a:pt x="115" y="92"/>
                  <a:pt x="92" y="115"/>
                  <a:pt x="53" y="115"/>
                </a:cubicBezTo>
                <a:cubicBezTo>
                  <a:pt x="23" y="115"/>
                  <a:pt x="0" y="92"/>
                  <a:pt x="0" y="61"/>
                </a:cubicBezTo>
                <a:cubicBezTo>
                  <a:pt x="0" y="31"/>
                  <a:pt x="23" y="0"/>
                  <a:pt x="53" y="0"/>
                </a:cubicBezTo>
                <a:cubicBezTo>
                  <a:pt x="92" y="0"/>
                  <a:pt x="115" y="31"/>
                  <a:pt x="115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Line 176">
            <a:extLst>
              <a:ext uri="{FF2B5EF4-FFF2-40B4-BE49-F238E27FC236}">
                <a16:creationId xmlns:a16="http://schemas.microsoft.com/office/drawing/2014/main" id="{7843F62B-89A7-E94D-B9F3-D643D78FA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4449" y="5334128"/>
            <a:ext cx="3332" cy="83285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77">
            <a:extLst>
              <a:ext uri="{FF2B5EF4-FFF2-40B4-BE49-F238E27FC236}">
                <a16:creationId xmlns:a16="http://schemas.microsoft.com/office/drawing/2014/main" id="{98759DAF-015A-5C46-84F2-FE4F5006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09" y="6117012"/>
            <a:ext cx="86617" cy="86617"/>
          </a:xfrm>
          <a:custGeom>
            <a:avLst/>
            <a:gdLst>
              <a:gd name="T0" fmla="*/ 114 w 115"/>
              <a:gd name="T1" fmla="*/ 61 h 116"/>
              <a:gd name="T2" fmla="*/ 114 w 115"/>
              <a:gd name="T3" fmla="*/ 61 h 116"/>
              <a:gd name="T4" fmla="*/ 61 w 115"/>
              <a:gd name="T5" fmla="*/ 115 h 116"/>
              <a:gd name="T6" fmla="*/ 0 w 115"/>
              <a:gd name="T7" fmla="*/ 61 h 116"/>
              <a:gd name="T8" fmla="*/ 61 w 115"/>
              <a:gd name="T9" fmla="*/ 0 h 116"/>
              <a:gd name="T10" fmla="*/ 114 w 115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114" y="61"/>
                </a:moveTo>
                <a:lnTo>
                  <a:pt x="114" y="61"/>
                </a:lnTo>
                <a:cubicBezTo>
                  <a:pt x="114" y="92"/>
                  <a:pt x="92" y="115"/>
                  <a:pt x="61" y="115"/>
                </a:cubicBezTo>
                <a:cubicBezTo>
                  <a:pt x="30" y="115"/>
                  <a:pt x="0" y="92"/>
                  <a:pt x="0" y="61"/>
                </a:cubicBezTo>
                <a:cubicBezTo>
                  <a:pt x="0" y="31"/>
                  <a:pt x="30" y="0"/>
                  <a:pt x="61" y="0"/>
                </a:cubicBezTo>
                <a:cubicBezTo>
                  <a:pt x="92" y="0"/>
                  <a:pt x="114" y="31"/>
                  <a:pt x="114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Line 178">
            <a:extLst>
              <a:ext uri="{FF2B5EF4-FFF2-40B4-BE49-F238E27FC236}">
                <a16:creationId xmlns:a16="http://schemas.microsoft.com/office/drawing/2014/main" id="{FDE3BA04-6D39-BC49-9AC0-D7712155A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90106" y="4714482"/>
            <a:ext cx="3332" cy="14525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179">
            <a:extLst>
              <a:ext uri="{FF2B5EF4-FFF2-40B4-BE49-F238E27FC236}">
                <a16:creationId xmlns:a16="http://schemas.microsoft.com/office/drawing/2014/main" id="{0635F126-48FC-914E-A0D4-F63624F0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466" y="6117012"/>
            <a:ext cx="93280" cy="86617"/>
          </a:xfrm>
          <a:custGeom>
            <a:avLst/>
            <a:gdLst>
              <a:gd name="T0" fmla="*/ 123 w 124"/>
              <a:gd name="T1" fmla="*/ 61 h 116"/>
              <a:gd name="T2" fmla="*/ 123 w 124"/>
              <a:gd name="T3" fmla="*/ 61 h 116"/>
              <a:gd name="T4" fmla="*/ 62 w 124"/>
              <a:gd name="T5" fmla="*/ 115 h 116"/>
              <a:gd name="T6" fmla="*/ 0 w 124"/>
              <a:gd name="T7" fmla="*/ 61 h 116"/>
              <a:gd name="T8" fmla="*/ 62 w 124"/>
              <a:gd name="T9" fmla="*/ 0 h 116"/>
              <a:gd name="T10" fmla="*/ 123 w 124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16">
                <a:moveTo>
                  <a:pt x="123" y="61"/>
                </a:moveTo>
                <a:lnTo>
                  <a:pt x="123" y="61"/>
                </a:lnTo>
                <a:cubicBezTo>
                  <a:pt x="123" y="92"/>
                  <a:pt x="92" y="115"/>
                  <a:pt x="62" y="115"/>
                </a:cubicBezTo>
                <a:cubicBezTo>
                  <a:pt x="31" y="115"/>
                  <a:pt x="0" y="92"/>
                  <a:pt x="0" y="61"/>
                </a:cubicBezTo>
                <a:cubicBezTo>
                  <a:pt x="0" y="31"/>
                  <a:pt x="31" y="0"/>
                  <a:pt x="62" y="0"/>
                </a:cubicBezTo>
                <a:cubicBezTo>
                  <a:pt x="92" y="0"/>
                  <a:pt x="123" y="31"/>
                  <a:pt x="123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Line 180">
            <a:extLst>
              <a:ext uri="{FF2B5EF4-FFF2-40B4-BE49-F238E27FC236}">
                <a16:creationId xmlns:a16="http://schemas.microsoft.com/office/drawing/2014/main" id="{B294E6AE-27CF-6344-B0CD-D97BFCDD0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0909" y="4714482"/>
            <a:ext cx="3332" cy="14525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Freeform 181">
            <a:extLst>
              <a:ext uri="{FF2B5EF4-FFF2-40B4-BE49-F238E27FC236}">
                <a16:creationId xmlns:a16="http://schemas.microsoft.com/office/drawing/2014/main" id="{AD711E89-0924-4C48-8E20-455F78DC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269" y="6117012"/>
            <a:ext cx="86617" cy="86617"/>
          </a:xfrm>
          <a:custGeom>
            <a:avLst/>
            <a:gdLst>
              <a:gd name="T0" fmla="*/ 115 w 116"/>
              <a:gd name="T1" fmla="*/ 61 h 116"/>
              <a:gd name="T2" fmla="*/ 115 w 116"/>
              <a:gd name="T3" fmla="*/ 61 h 116"/>
              <a:gd name="T4" fmla="*/ 61 w 116"/>
              <a:gd name="T5" fmla="*/ 115 h 116"/>
              <a:gd name="T6" fmla="*/ 0 w 116"/>
              <a:gd name="T7" fmla="*/ 61 h 116"/>
              <a:gd name="T8" fmla="*/ 61 w 116"/>
              <a:gd name="T9" fmla="*/ 0 h 116"/>
              <a:gd name="T10" fmla="*/ 115 w 116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115" y="61"/>
                </a:moveTo>
                <a:lnTo>
                  <a:pt x="115" y="61"/>
                </a:lnTo>
                <a:cubicBezTo>
                  <a:pt x="115" y="92"/>
                  <a:pt x="92" y="115"/>
                  <a:pt x="61" y="115"/>
                </a:cubicBezTo>
                <a:cubicBezTo>
                  <a:pt x="31" y="115"/>
                  <a:pt x="0" y="92"/>
                  <a:pt x="0" y="61"/>
                </a:cubicBezTo>
                <a:cubicBezTo>
                  <a:pt x="0" y="31"/>
                  <a:pt x="31" y="0"/>
                  <a:pt x="61" y="0"/>
                </a:cubicBezTo>
                <a:cubicBezTo>
                  <a:pt x="92" y="0"/>
                  <a:pt x="115" y="31"/>
                  <a:pt x="115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Line 182">
            <a:extLst>
              <a:ext uri="{FF2B5EF4-FFF2-40B4-BE49-F238E27FC236}">
                <a16:creationId xmlns:a16="http://schemas.microsoft.com/office/drawing/2014/main" id="{7DC890C9-B3B4-1C45-9FF4-2174458E7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6566" y="5334128"/>
            <a:ext cx="3332" cy="83285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83">
            <a:extLst>
              <a:ext uri="{FF2B5EF4-FFF2-40B4-BE49-F238E27FC236}">
                <a16:creationId xmlns:a16="http://schemas.microsoft.com/office/drawing/2014/main" id="{F1FE1243-E0F2-EB40-9832-F300BD9F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589" y="6117012"/>
            <a:ext cx="86617" cy="86617"/>
          </a:xfrm>
          <a:custGeom>
            <a:avLst/>
            <a:gdLst>
              <a:gd name="T0" fmla="*/ 115 w 116"/>
              <a:gd name="T1" fmla="*/ 61 h 116"/>
              <a:gd name="T2" fmla="*/ 115 w 116"/>
              <a:gd name="T3" fmla="*/ 61 h 116"/>
              <a:gd name="T4" fmla="*/ 54 w 116"/>
              <a:gd name="T5" fmla="*/ 115 h 116"/>
              <a:gd name="T6" fmla="*/ 0 w 116"/>
              <a:gd name="T7" fmla="*/ 61 h 116"/>
              <a:gd name="T8" fmla="*/ 54 w 116"/>
              <a:gd name="T9" fmla="*/ 0 h 116"/>
              <a:gd name="T10" fmla="*/ 115 w 116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115" y="61"/>
                </a:moveTo>
                <a:lnTo>
                  <a:pt x="115" y="61"/>
                </a:lnTo>
                <a:cubicBezTo>
                  <a:pt x="115" y="92"/>
                  <a:pt x="85" y="115"/>
                  <a:pt x="54" y="115"/>
                </a:cubicBezTo>
                <a:cubicBezTo>
                  <a:pt x="23" y="115"/>
                  <a:pt x="0" y="92"/>
                  <a:pt x="0" y="61"/>
                </a:cubicBezTo>
                <a:cubicBezTo>
                  <a:pt x="0" y="31"/>
                  <a:pt x="23" y="0"/>
                  <a:pt x="54" y="0"/>
                </a:cubicBezTo>
                <a:cubicBezTo>
                  <a:pt x="85" y="0"/>
                  <a:pt x="115" y="31"/>
                  <a:pt x="115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Line 184">
            <a:extLst>
              <a:ext uri="{FF2B5EF4-FFF2-40B4-BE49-F238E27FC236}">
                <a16:creationId xmlns:a16="http://schemas.microsoft.com/office/drawing/2014/main" id="{8402D92A-07F0-BA44-AE93-255056567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2222" y="4714482"/>
            <a:ext cx="3332" cy="14525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Freeform 185">
            <a:extLst>
              <a:ext uri="{FF2B5EF4-FFF2-40B4-BE49-F238E27FC236}">
                <a16:creationId xmlns:a16="http://schemas.microsoft.com/office/drawing/2014/main" id="{E144C93E-8B31-9E48-8669-08C61895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245" y="6117012"/>
            <a:ext cx="86617" cy="86617"/>
          </a:xfrm>
          <a:custGeom>
            <a:avLst/>
            <a:gdLst>
              <a:gd name="T0" fmla="*/ 115 w 116"/>
              <a:gd name="T1" fmla="*/ 61 h 116"/>
              <a:gd name="T2" fmla="*/ 115 w 116"/>
              <a:gd name="T3" fmla="*/ 61 h 116"/>
              <a:gd name="T4" fmla="*/ 54 w 116"/>
              <a:gd name="T5" fmla="*/ 115 h 116"/>
              <a:gd name="T6" fmla="*/ 0 w 116"/>
              <a:gd name="T7" fmla="*/ 61 h 116"/>
              <a:gd name="T8" fmla="*/ 54 w 116"/>
              <a:gd name="T9" fmla="*/ 0 h 116"/>
              <a:gd name="T10" fmla="*/ 115 w 116"/>
              <a:gd name="T11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115" y="61"/>
                </a:moveTo>
                <a:lnTo>
                  <a:pt x="115" y="61"/>
                </a:lnTo>
                <a:cubicBezTo>
                  <a:pt x="115" y="92"/>
                  <a:pt x="92" y="115"/>
                  <a:pt x="54" y="115"/>
                </a:cubicBezTo>
                <a:cubicBezTo>
                  <a:pt x="23" y="115"/>
                  <a:pt x="0" y="92"/>
                  <a:pt x="0" y="61"/>
                </a:cubicBezTo>
                <a:cubicBezTo>
                  <a:pt x="0" y="31"/>
                  <a:pt x="23" y="0"/>
                  <a:pt x="54" y="0"/>
                </a:cubicBezTo>
                <a:cubicBezTo>
                  <a:pt x="92" y="0"/>
                  <a:pt x="115" y="31"/>
                  <a:pt x="115" y="61"/>
                </a:cubicBez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BB491-FF06-8047-80C3-1DB3BBA7B52C}"/>
              </a:ext>
            </a:extLst>
          </p:cNvPr>
          <p:cNvGrpSpPr/>
          <p:nvPr/>
        </p:nvGrpSpPr>
        <p:grpSpPr>
          <a:xfrm>
            <a:off x="5341076" y="3138716"/>
            <a:ext cx="13685504" cy="1309252"/>
            <a:chOff x="5341076" y="3138716"/>
            <a:chExt cx="13685504" cy="1309252"/>
          </a:xfrm>
          <a:solidFill>
            <a:schemeClr val="tx1">
              <a:lumMod val="75000"/>
            </a:schemeClr>
          </a:solidFill>
        </p:grpSpPr>
        <p:sp>
          <p:nvSpPr>
            <p:cNvPr id="651" name="Freeform 558">
              <a:extLst>
                <a:ext uri="{FF2B5EF4-FFF2-40B4-BE49-F238E27FC236}">
                  <a16:creationId xmlns:a16="http://schemas.microsoft.com/office/drawing/2014/main" id="{2A426778-DA2C-5B4E-9261-D712F415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6928" y="3338602"/>
              <a:ext cx="546354" cy="416430"/>
            </a:xfrm>
            <a:custGeom>
              <a:avLst/>
              <a:gdLst>
                <a:gd name="T0" fmla="*/ 658 w 721"/>
                <a:gd name="T1" fmla="*/ 551 h 552"/>
                <a:gd name="T2" fmla="*/ 658 w 721"/>
                <a:gd name="T3" fmla="*/ 551 h 552"/>
                <a:gd name="T4" fmla="*/ 61 w 721"/>
                <a:gd name="T5" fmla="*/ 551 h 552"/>
                <a:gd name="T6" fmla="*/ 0 w 721"/>
                <a:gd name="T7" fmla="*/ 490 h 552"/>
                <a:gd name="T8" fmla="*/ 0 w 721"/>
                <a:gd name="T9" fmla="*/ 61 h 552"/>
                <a:gd name="T10" fmla="*/ 61 w 721"/>
                <a:gd name="T11" fmla="*/ 0 h 552"/>
                <a:gd name="T12" fmla="*/ 658 w 721"/>
                <a:gd name="T13" fmla="*/ 0 h 552"/>
                <a:gd name="T14" fmla="*/ 720 w 721"/>
                <a:gd name="T15" fmla="*/ 61 h 552"/>
                <a:gd name="T16" fmla="*/ 720 w 721"/>
                <a:gd name="T17" fmla="*/ 490 h 552"/>
                <a:gd name="T18" fmla="*/ 658 w 721"/>
                <a:gd name="T19" fmla="*/ 551 h 552"/>
                <a:gd name="T20" fmla="*/ 61 w 721"/>
                <a:gd name="T21" fmla="*/ 46 h 552"/>
                <a:gd name="T22" fmla="*/ 61 w 721"/>
                <a:gd name="T23" fmla="*/ 46 h 552"/>
                <a:gd name="T24" fmla="*/ 38 w 721"/>
                <a:gd name="T25" fmla="*/ 61 h 552"/>
                <a:gd name="T26" fmla="*/ 38 w 721"/>
                <a:gd name="T27" fmla="*/ 490 h 552"/>
                <a:gd name="T28" fmla="*/ 61 w 721"/>
                <a:gd name="T29" fmla="*/ 513 h 552"/>
                <a:gd name="T30" fmla="*/ 658 w 721"/>
                <a:gd name="T31" fmla="*/ 513 h 552"/>
                <a:gd name="T32" fmla="*/ 681 w 721"/>
                <a:gd name="T33" fmla="*/ 490 h 552"/>
                <a:gd name="T34" fmla="*/ 681 w 721"/>
                <a:gd name="T35" fmla="*/ 61 h 552"/>
                <a:gd name="T36" fmla="*/ 658 w 721"/>
                <a:gd name="T37" fmla="*/ 46 h 552"/>
                <a:gd name="T38" fmla="*/ 61 w 721"/>
                <a:gd name="T39" fmla="*/ 4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1" h="552">
                  <a:moveTo>
                    <a:pt x="658" y="551"/>
                  </a:moveTo>
                  <a:lnTo>
                    <a:pt x="658" y="551"/>
                  </a:lnTo>
                  <a:cubicBezTo>
                    <a:pt x="61" y="551"/>
                    <a:pt x="61" y="551"/>
                    <a:pt x="61" y="551"/>
                  </a:cubicBezTo>
                  <a:cubicBezTo>
                    <a:pt x="23" y="551"/>
                    <a:pt x="0" y="528"/>
                    <a:pt x="0" y="49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31"/>
                    <a:pt x="23" y="0"/>
                    <a:pt x="61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97" y="0"/>
                    <a:pt x="720" y="31"/>
                    <a:pt x="720" y="61"/>
                  </a:cubicBezTo>
                  <a:cubicBezTo>
                    <a:pt x="720" y="490"/>
                    <a:pt x="720" y="490"/>
                    <a:pt x="720" y="490"/>
                  </a:cubicBezTo>
                  <a:cubicBezTo>
                    <a:pt x="720" y="528"/>
                    <a:pt x="697" y="551"/>
                    <a:pt x="658" y="551"/>
                  </a:cubicBezTo>
                  <a:close/>
                  <a:moveTo>
                    <a:pt x="61" y="46"/>
                  </a:moveTo>
                  <a:lnTo>
                    <a:pt x="61" y="46"/>
                  </a:lnTo>
                  <a:cubicBezTo>
                    <a:pt x="46" y="46"/>
                    <a:pt x="38" y="54"/>
                    <a:pt x="38" y="61"/>
                  </a:cubicBezTo>
                  <a:cubicBezTo>
                    <a:pt x="38" y="490"/>
                    <a:pt x="38" y="490"/>
                    <a:pt x="38" y="490"/>
                  </a:cubicBezTo>
                  <a:cubicBezTo>
                    <a:pt x="38" y="506"/>
                    <a:pt x="46" y="513"/>
                    <a:pt x="61" y="513"/>
                  </a:cubicBezTo>
                  <a:cubicBezTo>
                    <a:pt x="658" y="513"/>
                    <a:pt x="658" y="513"/>
                    <a:pt x="658" y="513"/>
                  </a:cubicBezTo>
                  <a:cubicBezTo>
                    <a:pt x="674" y="513"/>
                    <a:pt x="681" y="506"/>
                    <a:pt x="681" y="490"/>
                  </a:cubicBezTo>
                  <a:cubicBezTo>
                    <a:pt x="681" y="61"/>
                    <a:pt x="681" y="61"/>
                    <a:pt x="681" y="61"/>
                  </a:cubicBezTo>
                  <a:cubicBezTo>
                    <a:pt x="681" y="54"/>
                    <a:pt x="674" y="46"/>
                    <a:pt x="658" y="46"/>
                  </a:cubicBezTo>
                  <a:lnTo>
                    <a:pt x="61" y="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2" name="Freeform 559">
              <a:extLst>
                <a:ext uri="{FF2B5EF4-FFF2-40B4-BE49-F238E27FC236}">
                  <a16:creationId xmlns:a16="http://schemas.microsoft.com/office/drawing/2014/main" id="{1F1EF514-78C4-F046-8DD4-72EB2344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3632" y="3275306"/>
              <a:ext cx="672948" cy="549685"/>
            </a:xfrm>
            <a:custGeom>
              <a:avLst/>
              <a:gdLst>
                <a:gd name="T0" fmla="*/ 827 w 890"/>
                <a:gd name="T1" fmla="*/ 727 h 728"/>
                <a:gd name="T2" fmla="*/ 827 w 890"/>
                <a:gd name="T3" fmla="*/ 727 h 728"/>
                <a:gd name="T4" fmla="*/ 62 w 890"/>
                <a:gd name="T5" fmla="*/ 727 h 728"/>
                <a:gd name="T6" fmla="*/ 0 w 890"/>
                <a:gd name="T7" fmla="*/ 659 h 728"/>
                <a:gd name="T8" fmla="*/ 0 w 890"/>
                <a:gd name="T9" fmla="*/ 61 h 728"/>
                <a:gd name="T10" fmla="*/ 62 w 890"/>
                <a:gd name="T11" fmla="*/ 0 h 728"/>
                <a:gd name="T12" fmla="*/ 827 w 890"/>
                <a:gd name="T13" fmla="*/ 0 h 728"/>
                <a:gd name="T14" fmla="*/ 889 w 890"/>
                <a:gd name="T15" fmla="*/ 61 h 728"/>
                <a:gd name="T16" fmla="*/ 889 w 890"/>
                <a:gd name="T17" fmla="*/ 659 h 728"/>
                <a:gd name="T18" fmla="*/ 827 w 890"/>
                <a:gd name="T19" fmla="*/ 727 h 728"/>
                <a:gd name="T20" fmla="*/ 62 w 890"/>
                <a:gd name="T21" fmla="*/ 38 h 728"/>
                <a:gd name="T22" fmla="*/ 62 w 890"/>
                <a:gd name="T23" fmla="*/ 38 h 728"/>
                <a:gd name="T24" fmla="*/ 39 w 890"/>
                <a:gd name="T25" fmla="*/ 61 h 728"/>
                <a:gd name="T26" fmla="*/ 39 w 890"/>
                <a:gd name="T27" fmla="*/ 659 h 728"/>
                <a:gd name="T28" fmla="*/ 62 w 890"/>
                <a:gd name="T29" fmla="*/ 682 h 728"/>
                <a:gd name="T30" fmla="*/ 827 w 890"/>
                <a:gd name="T31" fmla="*/ 682 h 728"/>
                <a:gd name="T32" fmla="*/ 850 w 890"/>
                <a:gd name="T33" fmla="*/ 659 h 728"/>
                <a:gd name="T34" fmla="*/ 850 w 890"/>
                <a:gd name="T35" fmla="*/ 61 h 728"/>
                <a:gd name="T36" fmla="*/ 827 w 890"/>
                <a:gd name="T37" fmla="*/ 38 h 728"/>
                <a:gd name="T38" fmla="*/ 62 w 890"/>
                <a:gd name="T39" fmla="*/ 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0" h="728">
                  <a:moveTo>
                    <a:pt x="827" y="727"/>
                  </a:moveTo>
                  <a:lnTo>
                    <a:pt x="827" y="727"/>
                  </a:lnTo>
                  <a:cubicBezTo>
                    <a:pt x="62" y="727"/>
                    <a:pt x="62" y="727"/>
                    <a:pt x="62" y="727"/>
                  </a:cubicBezTo>
                  <a:cubicBezTo>
                    <a:pt x="23" y="727"/>
                    <a:pt x="0" y="697"/>
                    <a:pt x="0" y="6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2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66" y="0"/>
                    <a:pt x="889" y="23"/>
                    <a:pt x="889" y="61"/>
                  </a:cubicBezTo>
                  <a:cubicBezTo>
                    <a:pt x="889" y="659"/>
                    <a:pt x="889" y="659"/>
                    <a:pt x="889" y="659"/>
                  </a:cubicBezTo>
                  <a:cubicBezTo>
                    <a:pt x="889" y="697"/>
                    <a:pt x="866" y="727"/>
                    <a:pt x="827" y="727"/>
                  </a:cubicBezTo>
                  <a:close/>
                  <a:moveTo>
                    <a:pt x="62" y="38"/>
                  </a:moveTo>
                  <a:lnTo>
                    <a:pt x="62" y="38"/>
                  </a:lnTo>
                  <a:cubicBezTo>
                    <a:pt x="46" y="38"/>
                    <a:pt x="39" y="46"/>
                    <a:pt x="39" y="61"/>
                  </a:cubicBezTo>
                  <a:cubicBezTo>
                    <a:pt x="39" y="659"/>
                    <a:pt x="39" y="659"/>
                    <a:pt x="39" y="659"/>
                  </a:cubicBezTo>
                  <a:cubicBezTo>
                    <a:pt x="39" y="674"/>
                    <a:pt x="46" y="682"/>
                    <a:pt x="62" y="682"/>
                  </a:cubicBezTo>
                  <a:cubicBezTo>
                    <a:pt x="827" y="682"/>
                    <a:pt x="827" y="682"/>
                    <a:pt x="827" y="682"/>
                  </a:cubicBezTo>
                  <a:cubicBezTo>
                    <a:pt x="843" y="682"/>
                    <a:pt x="850" y="674"/>
                    <a:pt x="850" y="659"/>
                  </a:cubicBezTo>
                  <a:cubicBezTo>
                    <a:pt x="850" y="61"/>
                    <a:pt x="850" y="61"/>
                    <a:pt x="850" y="61"/>
                  </a:cubicBezTo>
                  <a:cubicBezTo>
                    <a:pt x="850" y="46"/>
                    <a:pt x="843" y="38"/>
                    <a:pt x="827" y="38"/>
                  </a:cubicBez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3" name="Freeform 560">
              <a:extLst>
                <a:ext uri="{FF2B5EF4-FFF2-40B4-BE49-F238E27FC236}">
                  <a16:creationId xmlns:a16="http://schemas.microsoft.com/office/drawing/2014/main" id="{434199A7-18C5-F54C-8426-56B72B2B6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07" y="3501843"/>
              <a:ext cx="93280" cy="99943"/>
            </a:xfrm>
            <a:custGeom>
              <a:avLst/>
              <a:gdLst>
                <a:gd name="T0" fmla="*/ 61 w 123"/>
                <a:gd name="T1" fmla="*/ 130 h 131"/>
                <a:gd name="T2" fmla="*/ 61 w 123"/>
                <a:gd name="T3" fmla="*/ 130 h 131"/>
                <a:gd name="T4" fmla="*/ 0 w 123"/>
                <a:gd name="T5" fmla="*/ 61 h 131"/>
                <a:gd name="T6" fmla="*/ 61 w 123"/>
                <a:gd name="T7" fmla="*/ 0 h 131"/>
                <a:gd name="T8" fmla="*/ 122 w 123"/>
                <a:gd name="T9" fmla="*/ 61 h 131"/>
                <a:gd name="T10" fmla="*/ 61 w 123"/>
                <a:gd name="T11" fmla="*/ 130 h 131"/>
                <a:gd name="T12" fmla="*/ 61 w 123"/>
                <a:gd name="T13" fmla="*/ 46 h 131"/>
                <a:gd name="T14" fmla="*/ 61 w 123"/>
                <a:gd name="T15" fmla="*/ 46 h 131"/>
                <a:gd name="T16" fmla="*/ 38 w 123"/>
                <a:gd name="T17" fmla="*/ 61 h 131"/>
                <a:gd name="T18" fmla="*/ 61 w 123"/>
                <a:gd name="T19" fmla="*/ 84 h 131"/>
                <a:gd name="T20" fmla="*/ 84 w 123"/>
                <a:gd name="T21" fmla="*/ 61 h 131"/>
                <a:gd name="T22" fmla="*/ 61 w 123"/>
                <a:gd name="T23" fmla="*/ 4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31">
                  <a:moveTo>
                    <a:pt x="61" y="130"/>
                  </a:moveTo>
                  <a:lnTo>
                    <a:pt x="61" y="130"/>
                  </a:lnTo>
                  <a:cubicBezTo>
                    <a:pt x="23" y="130"/>
                    <a:pt x="0" y="99"/>
                    <a:pt x="0" y="61"/>
                  </a:cubicBezTo>
                  <a:cubicBezTo>
                    <a:pt x="0" y="30"/>
                    <a:pt x="23" y="0"/>
                    <a:pt x="61" y="0"/>
                  </a:cubicBezTo>
                  <a:cubicBezTo>
                    <a:pt x="99" y="0"/>
                    <a:pt x="122" y="30"/>
                    <a:pt x="122" y="61"/>
                  </a:cubicBezTo>
                  <a:cubicBezTo>
                    <a:pt x="122" y="99"/>
                    <a:pt x="99" y="130"/>
                    <a:pt x="61" y="130"/>
                  </a:cubicBezTo>
                  <a:close/>
                  <a:moveTo>
                    <a:pt x="61" y="46"/>
                  </a:moveTo>
                  <a:lnTo>
                    <a:pt x="61" y="46"/>
                  </a:lnTo>
                  <a:cubicBezTo>
                    <a:pt x="45" y="46"/>
                    <a:pt x="38" y="53"/>
                    <a:pt x="38" y="61"/>
                  </a:cubicBezTo>
                  <a:cubicBezTo>
                    <a:pt x="38" y="76"/>
                    <a:pt x="45" y="84"/>
                    <a:pt x="61" y="84"/>
                  </a:cubicBezTo>
                  <a:cubicBezTo>
                    <a:pt x="76" y="84"/>
                    <a:pt x="84" y="76"/>
                    <a:pt x="84" y="61"/>
                  </a:cubicBezTo>
                  <a:cubicBezTo>
                    <a:pt x="84" y="53"/>
                    <a:pt x="76" y="46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4" name="Freeform 561">
              <a:extLst>
                <a:ext uri="{FF2B5EF4-FFF2-40B4-BE49-F238E27FC236}">
                  <a16:creationId xmlns:a16="http://schemas.microsoft.com/office/drawing/2014/main" id="{66AD2619-EC50-354E-BB54-FBEE73D0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3564" y="3401900"/>
              <a:ext cx="289833" cy="289833"/>
            </a:xfrm>
            <a:custGeom>
              <a:avLst/>
              <a:gdLst>
                <a:gd name="T0" fmla="*/ 192 w 384"/>
                <a:gd name="T1" fmla="*/ 383 h 384"/>
                <a:gd name="T2" fmla="*/ 192 w 384"/>
                <a:gd name="T3" fmla="*/ 383 h 384"/>
                <a:gd name="T4" fmla="*/ 0 w 384"/>
                <a:gd name="T5" fmla="*/ 192 h 384"/>
                <a:gd name="T6" fmla="*/ 192 w 384"/>
                <a:gd name="T7" fmla="*/ 0 h 384"/>
                <a:gd name="T8" fmla="*/ 383 w 384"/>
                <a:gd name="T9" fmla="*/ 192 h 384"/>
                <a:gd name="T10" fmla="*/ 192 w 384"/>
                <a:gd name="T11" fmla="*/ 383 h 384"/>
                <a:gd name="T12" fmla="*/ 192 w 384"/>
                <a:gd name="T13" fmla="*/ 46 h 384"/>
                <a:gd name="T14" fmla="*/ 192 w 384"/>
                <a:gd name="T15" fmla="*/ 46 h 384"/>
                <a:gd name="T16" fmla="*/ 39 w 384"/>
                <a:gd name="T17" fmla="*/ 192 h 384"/>
                <a:gd name="T18" fmla="*/ 192 w 384"/>
                <a:gd name="T19" fmla="*/ 345 h 384"/>
                <a:gd name="T20" fmla="*/ 337 w 384"/>
                <a:gd name="T21" fmla="*/ 192 h 384"/>
                <a:gd name="T22" fmla="*/ 192 w 384"/>
                <a:gd name="T23" fmla="*/ 4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84">
                  <a:moveTo>
                    <a:pt x="192" y="383"/>
                  </a:moveTo>
                  <a:lnTo>
                    <a:pt x="192" y="383"/>
                  </a:lnTo>
                  <a:cubicBezTo>
                    <a:pt x="84" y="383"/>
                    <a:pt x="0" y="299"/>
                    <a:pt x="0" y="192"/>
                  </a:cubicBezTo>
                  <a:cubicBezTo>
                    <a:pt x="0" y="92"/>
                    <a:pt x="84" y="0"/>
                    <a:pt x="192" y="0"/>
                  </a:cubicBezTo>
                  <a:cubicBezTo>
                    <a:pt x="299" y="0"/>
                    <a:pt x="383" y="92"/>
                    <a:pt x="383" y="192"/>
                  </a:cubicBezTo>
                  <a:cubicBezTo>
                    <a:pt x="383" y="299"/>
                    <a:pt x="299" y="383"/>
                    <a:pt x="192" y="383"/>
                  </a:cubicBezTo>
                  <a:close/>
                  <a:moveTo>
                    <a:pt x="192" y="46"/>
                  </a:moveTo>
                  <a:lnTo>
                    <a:pt x="192" y="46"/>
                  </a:lnTo>
                  <a:cubicBezTo>
                    <a:pt x="107" y="46"/>
                    <a:pt x="39" y="115"/>
                    <a:pt x="39" y="192"/>
                  </a:cubicBezTo>
                  <a:cubicBezTo>
                    <a:pt x="39" y="276"/>
                    <a:pt x="107" y="345"/>
                    <a:pt x="192" y="345"/>
                  </a:cubicBezTo>
                  <a:cubicBezTo>
                    <a:pt x="276" y="345"/>
                    <a:pt x="337" y="276"/>
                    <a:pt x="337" y="192"/>
                  </a:cubicBezTo>
                  <a:cubicBezTo>
                    <a:pt x="337" y="115"/>
                    <a:pt x="276" y="46"/>
                    <a:pt x="192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5" name="Freeform 562">
              <a:extLst>
                <a:ext uri="{FF2B5EF4-FFF2-40B4-BE49-F238E27FC236}">
                  <a16:creationId xmlns:a16="http://schemas.microsoft.com/office/drawing/2014/main" id="{400A9491-83B7-6046-BEAE-A768C6DF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88" y="3448540"/>
              <a:ext cx="36647" cy="46640"/>
            </a:xfrm>
            <a:custGeom>
              <a:avLst/>
              <a:gdLst>
                <a:gd name="T0" fmla="*/ 23 w 47"/>
                <a:gd name="T1" fmla="*/ 61 h 62"/>
                <a:gd name="T2" fmla="*/ 23 w 47"/>
                <a:gd name="T3" fmla="*/ 61 h 62"/>
                <a:gd name="T4" fmla="*/ 0 w 47"/>
                <a:gd name="T5" fmla="*/ 38 h 62"/>
                <a:gd name="T6" fmla="*/ 0 w 47"/>
                <a:gd name="T7" fmla="*/ 15 h 62"/>
                <a:gd name="T8" fmla="*/ 23 w 47"/>
                <a:gd name="T9" fmla="*/ 0 h 62"/>
                <a:gd name="T10" fmla="*/ 46 w 47"/>
                <a:gd name="T11" fmla="*/ 15 h 62"/>
                <a:gd name="T12" fmla="*/ 46 w 47"/>
                <a:gd name="T13" fmla="*/ 38 h 62"/>
                <a:gd name="T14" fmla="*/ 23 w 47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2">
                  <a:moveTo>
                    <a:pt x="23" y="61"/>
                  </a:moveTo>
                  <a:lnTo>
                    <a:pt x="23" y="61"/>
                  </a:lnTo>
                  <a:cubicBezTo>
                    <a:pt x="7" y="61"/>
                    <a:pt x="0" y="53"/>
                    <a:pt x="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23" y="0"/>
                  </a:cubicBezTo>
                  <a:cubicBezTo>
                    <a:pt x="30" y="0"/>
                    <a:pt x="46" y="7"/>
                    <a:pt x="46" y="1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53"/>
                    <a:pt x="30" y="61"/>
                    <a:pt x="23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6" name="Freeform 563">
              <a:extLst>
                <a:ext uri="{FF2B5EF4-FFF2-40B4-BE49-F238E27FC236}">
                  <a16:creationId xmlns:a16="http://schemas.microsoft.com/office/drawing/2014/main" id="{F261A92A-BE85-6841-B720-1C3E6916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3461" y="3471859"/>
              <a:ext cx="46640" cy="39977"/>
            </a:xfrm>
            <a:custGeom>
              <a:avLst/>
              <a:gdLst>
                <a:gd name="T0" fmla="*/ 23 w 62"/>
                <a:gd name="T1" fmla="*/ 54 h 55"/>
                <a:gd name="T2" fmla="*/ 23 w 62"/>
                <a:gd name="T3" fmla="*/ 54 h 55"/>
                <a:gd name="T4" fmla="*/ 7 w 62"/>
                <a:gd name="T5" fmla="*/ 46 h 55"/>
                <a:gd name="T6" fmla="*/ 7 w 62"/>
                <a:gd name="T7" fmla="*/ 23 h 55"/>
                <a:gd name="T8" fmla="*/ 23 w 62"/>
                <a:gd name="T9" fmla="*/ 8 h 55"/>
                <a:gd name="T10" fmla="*/ 46 w 62"/>
                <a:gd name="T11" fmla="*/ 8 h 55"/>
                <a:gd name="T12" fmla="*/ 46 w 62"/>
                <a:gd name="T13" fmla="*/ 39 h 55"/>
                <a:gd name="T14" fmla="*/ 38 w 62"/>
                <a:gd name="T15" fmla="*/ 46 h 55"/>
                <a:gd name="T16" fmla="*/ 23 w 62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5">
                  <a:moveTo>
                    <a:pt x="23" y="54"/>
                  </a:moveTo>
                  <a:lnTo>
                    <a:pt x="23" y="54"/>
                  </a:lnTo>
                  <a:cubicBezTo>
                    <a:pt x="15" y="54"/>
                    <a:pt x="7" y="54"/>
                    <a:pt x="7" y="46"/>
                  </a:cubicBezTo>
                  <a:cubicBezTo>
                    <a:pt x="0" y="39"/>
                    <a:pt x="0" y="31"/>
                    <a:pt x="7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0" y="0"/>
                    <a:pt x="38" y="0"/>
                    <a:pt x="46" y="8"/>
                  </a:cubicBezTo>
                  <a:cubicBezTo>
                    <a:pt x="61" y="16"/>
                    <a:pt x="61" y="23"/>
                    <a:pt x="46" y="39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0" y="54"/>
                    <a:pt x="23" y="54"/>
                    <a:pt x="23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7" name="Freeform 564">
              <a:extLst>
                <a:ext uri="{FF2B5EF4-FFF2-40B4-BE49-F238E27FC236}">
                  <a16:creationId xmlns:a16="http://schemas.microsoft.com/office/drawing/2014/main" id="{B90FF564-2028-9641-838B-85B61075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6780" y="3538487"/>
              <a:ext cx="46640" cy="29984"/>
            </a:xfrm>
            <a:custGeom>
              <a:avLst/>
              <a:gdLst>
                <a:gd name="T0" fmla="*/ 39 w 63"/>
                <a:gd name="T1" fmla="*/ 38 h 39"/>
                <a:gd name="T2" fmla="*/ 39 w 63"/>
                <a:gd name="T3" fmla="*/ 38 h 39"/>
                <a:gd name="T4" fmla="*/ 16 w 63"/>
                <a:gd name="T5" fmla="*/ 38 h 39"/>
                <a:gd name="T6" fmla="*/ 0 w 63"/>
                <a:gd name="T7" fmla="*/ 15 h 39"/>
                <a:gd name="T8" fmla="*/ 16 w 63"/>
                <a:gd name="T9" fmla="*/ 0 h 39"/>
                <a:gd name="T10" fmla="*/ 39 w 63"/>
                <a:gd name="T11" fmla="*/ 0 h 39"/>
                <a:gd name="T12" fmla="*/ 62 w 63"/>
                <a:gd name="T13" fmla="*/ 15 h 39"/>
                <a:gd name="T14" fmla="*/ 39 w 6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9">
                  <a:moveTo>
                    <a:pt x="39" y="38"/>
                  </a:moveTo>
                  <a:lnTo>
                    <a:pt x="39" y="38"/>
                  </a:ln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0"/>
                    <a:pt x="62" y="7"/>
                    <a:pt x="62" y="15"/>
                  </a:cubicBezTo>
                  <a:cubicBezTo>
                    <a:pt x="62" y="30"/>
                    <a:pt x="54" y="38"/>
                    <a:pt x="39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8" name="Freeform 565">
              <a:extLst>
                <a:ext uri="{FF2B5EF4-FFF2-40B4-BE49-F238E27FC236}">
                  <a16:creationId xmlns:a16="http://schemas.microsoft.com/office/drawing/2014/main" id="{CDBD6C53-3405-B043-81E9-4B388BBE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3461" y="3581797"/>
              <a:ext cx="46640" cy="46640"/>
            </a:xfrm>
            <a:custGeom>
              <a:avLst/>
              <a:gdLst>
                <a:gd name="T0" fmla="*/ 38 w 62"/>
                <a:gd name="T1" fmla="*/ 61 h 62"/>
                <a:gd name="T2" fmla="*/ 38 w 62"/>
                <a:gd name="T3" fmla="*/ 61 h 62"/>
                <a:gd name="T4" fmla="*/ 23 w 62"/>
                <a:gd name="T5" fmla="*/ 53 h 62"/>
                <a:gd name="T6" fmla="*/ 7 w 62"/>
                <a:gd name="T7" fmla="*/ 38 h 62"/>
                <a:gd name="T8" fmla="*/ 7 w 62"/>
                <a:gd name="T9" fmla="*/ 7 h 62"/>
                <a:gd name="T10" fmla="*/ 38 w 62"/>
                <a:gd name="T11" fmla="*/ 7 h 62"/>
                <a:gd name="T12" fmla="*/ 53 w 62"/>
                <a:gd name="T13" fmla="*/ 23 h 62"/>
                <a:gd name="T14" fmla="*/ 53 w 62"/>
                <a:gd name="T15" fmla="*/ 53 h 62"/>
                <a:gd name="T16" fmla="*/ 38 w 62"/>
                <a:gd name="T17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8" y="61"/>
                  </a:moveTo>
                  <a:lnTo>
                    <a:pt x="38" y="61"/>
                  </a:lnTo>
                  <a:cubicBezTo>
                    <a:pt x="30" y="61"/>
                    <a:pt x="23" y="53"/>
                    <a:pt x="23" y="53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1"/>
                    <a:pt x="0" y="15"/>
                    <a:pt x="7" y="7"/>
                  </a:cubicBezTo>
                  <a:cubicBezTo>
                    <a:pt x="15" y="0"/>
                    <a:pt x="30" y="0"/>
                    <a:pt x="38" y="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61" y="31"/>
                    <a:pt x="61" y="46"/>
                    <a:pt x="53" y="53"/>
                  </a:cubicBezTo>
                  <a:cubicBezTo>
                    <a:pt x="46" y="53"/>
                    <a:pt x="46" y="61"/>
                    <a:pt x="38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9" name="Freeform 566">
              <a:extLst>
                <a:ext uri="{FF2B5EF4-FFF2-40B4-BE49-F238E27FC236}">
                  <a16:creationId xmlns:a16="http://schemas.microsoft.com/office/drawing/2014/main" id="{C82D88AD-8943-E84E-AF31-219255BA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88" y="3605116"/>
              <a:ext cx="36647" cy="46640"/>
            </a:xfrm>
            <a:custGeom>
              <a:avLst/>
              <a:gdLst>
                <a:gd name="T0" fmla="*/ 23 w 47"/>
                <a:gd name="T1" fmla="*/ 61 h 62"/>
                <a:gd name="T2" fmla="*/ 23 w 47"/>
                <a:gd name="T3" fmla="*/ 61 h 62"/>
                <a:gd name="T4" fmla="*/ 0 w 47"/>
                <a:gd name="T5" fmla="*/ 45 h 62"/>
                <a:gd name="T6" fmla="*/ 0 w 47"/>
                <a:gd name="T7" fmla="*/ 22 h 62"/>
                <a:gd name="T8" fmla="*/ 23 w 47"/>
                <a:gd name="T9" fmla="*/ 0 h 62"/>
                <a:gd name="T10" fmla="*/ 46 w 47"/>
                <a:gd name="T11" fmla="*/ 22 h 62"/>
                <a:gd name="T12" fmla="*/ 46 w 47"/>
                <a:gd name="T13" fmla="*/ 45 h 62"/>
                <a:gd name="T14" fmla="*/ 23 w 47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2">
                  <a:moveTo>
                    <a:pt x="23" y="61"/>
                  </a:moveTo>
                  <a:lnTo>
                    <a:pt x="23" y="61"/>
                  </a:lnTo>
                  <a:cubicBezTo>
                    <a:pt x="15" y="61"/>
                    <a:pt x="0" y="53"/>
                    <a:pt x="0" y="4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15" y="0"/>
                    <a:pt x="23" y="0"/>
                  </a:cubicBezTo>
                  <a:cubicBezTo>
                    <a:pt x="38" y="0"/>
                    <a:pt x="46" y="7"/>
                    <a:pt x="46" y="2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53"/>
                    <a:pt x="38" y="61"/>
                    <a:pt x="23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0" name="Freeform 567">
              <a:extLst>
                <a:ext uri="{FF2B5EF4-FFF2-40B4-BE49-F238E27FC236}">
                  <a16:creationId xmlns:a16="http://schemas.microsoft.com/office/drawing/2014/main" id="{A647C03C-8401-7543-9E44-5173EC7C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6860" y="3581797"/>
              <a:ext cx="46640" cy="46640"/>
            </a:xfrm>
            <a:custGeom>
              <a:avLst/>
              <a:gdLst>
                <a:gd name="T0" fmla="*/ 23 w 63"/>
                <a:gd name="T1" fmla="*/ 61 h 62"/>
                <a:gd name="T2" fmla="*/ 23 w 63"/>
                <a:gd name="T3" fmla="*/ 61 h 62"/>
                <a:gd name="T4" fmla="*/ 8 w 63"/>
                <a:gd name="T5" fmla="*/ 53 h 62"/>
                <a:gd name="T6" fmla="*/ 8 w 63"/>
                <a:gd name="T7" fmla="*/ 23 h 62"/>
                <a:gd name="T8" fmla="*/ 23 w 63"/>
                <a:gd name="T9" fmla="*/ 7 h 62"/>
                <a:gd name="T10" fmla="*/ 54 w 63"/>
                <a:gd name="T11" fmla="*/ 7 h 62"/>
                <a:gd name="T12" fmla="*/ 54 w 63"/>
                <a:gd name="T13" fmla="*/ 38 h 62"/>
                <a:gd name="T14" fmla="*/ 39 w 63"/>
                <a:gd name="T15" fmla="*/ 53 h 62"/>
                <a:gd name="T16" fmla="*/ 23 w 63"/>
                <a:gd name="T17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23" y="61"/>
                  </a:moveTo>
                  <a:lnTo>
                    <a:pt x="23" y="61"/>
                  </a:lnTo>
                  <a:cubicBezTo>
                    <a:pt x="23" y="61"/>
                    <a:pt x="16" y="61"/>
                    <a:pt x="8" y="53"/>
                  </a:cubicBezTo>
                  <a:cubicBezTo>
                    <a:pt x="0" y="46"/>
                    <a:pt x="0" y="31"/>
                    <a:pt x="8" y="2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1" y="0"/>
                    <a:pt x="47" y="0"/>
                    <a:pt x="54" y="7"/>
                  </a:cubicBezTo>
                  <a:cubicBezTo>
                    <a:pt x="62" y="23"/>
                    <a:pt x="62" y="31"/>
                    <a:pt x="54" y="3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61"/>
                    <a:pt x="31" y="61"/>
                    <a:pt x="23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1" name="Freeform 568">
              <a:extLst>
                <a:ext uri="{FF2B5EF4-FFF2-40B4-BE49-F238E27FC236}">
                  <a16:creationId xmlns:a16="http://schemas.microsoft.com/office/drawing/2014/main" id="{315ADB11-FB09-7046-8C5A-FC6C14169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6871" y="3538487"/>
              <a:ext cx="46640" cy="29984"/>
            </a:xfrm>
            <a:custGeom>
              <a:avLst/>
              <a:gdLst>
                <a:gd name="T0" fmla="*/ 46 w 62"/>
                <a:gd name="T1" fmla="*/ 38 h 39"/>
                <a:gd name="T2" fmla="*/ 46 w 62"/>
                <a:gd name="T3" fmla="*/ 38 h 39"/>
                <a:gd name="T4" fmla="*/ 23 w 62"/>
                <a:gd name="T5" fmla="*/ 38 h 39"/>
                <a:gd name="T6" fmla="*/ 0 w 62"/>
                <a:gd name="T7" fmla="*/ 22 h 39"/>
                <a:gd name="T8" fmla="*/ 23 w 62"/>
                <a:gd name="T9" fmla="*/ 0 h 39"/>
                <a:gd name="T10" fmla="*/ 46 w 62"/>
                <a:gd name="T11" fmla="*/ 0 h 39"/>
                <a:gd name="T12" fmla="*/ 61 w 62"/>
                <a:gd name="T13" fmla="*/ 22 h 39"/>
                <a:gd name="T14" fmla="*/ 46 w 62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9">
                  <a:moveTo>
                    <a:pt x="46" y="38"/>
                  </a:moveTo>
                  <a:lnTo>
                    <a:pt x="4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22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0"/>
                    <a:pt x="61" y="7"/>
                    <a:pt x="61" y="22"/>
                  </a:cubicBezTo>
                  <a:cubicBezTo>
                    <a:pt x="61" y="30"/>
                    <a:pt x="53" y="38"/>
                    <a:pt x="46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2" name="Freeform 569">
              <a:extLst>
                <a:ext uri="{FF2B5EF4-FFF2-40B4-BE49-F238E27FC236}">
                  <a16:creationId xmlns:a16="http://schemas.microsoft.com/office/drawing/2014/main" id="{6DB7BC37-F8E4-6143-A043-48D9F0F4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6860" y="3471859"/>
              <a:ext cx="46640" cy="39977"/>
            </a:xfrm>
            <a:custGeom>
              <a:avLst/>
              <a:gdLst>
                <a:gd name="T0" fmla="*/ 39 w 63"/>
                <a:gd name="T1" fmla="*/ 54 h 55"/>
                <a:gd name="T2" fmla="*/ 39 w 63"/>
                <a:gd name="T3" fmla="*/ 54 h 55"/>
                <a:gd name="T4" fmla="*/ 23 w 63"/>
                <a:gd name="T5" fmla="*/ 54 h 55"/>
                <a:gd name="T6" fmla="*/ 8 w 63"/>
                <a:gd name="T7" fmla="*/ 39 h 55"/>
                <a:gd name="T8" fmla="*/ 8 w 63"/>
                <a:gd name="T9" fmla="*/ 8 h 55"/>
                <a:gd name="T10" fmla="*/ 39 w 63"/>
                <a:gd name="T11" fmla="*/ 8 h 55"/>
                <a:gd name="T12" fmla="*/ 54 w 63"/>
                <a:gd name="T13" fmla="*/ 23 h 55"/>
                <a:gd name="T14" fmla="*/ 54 w 63"/>
                <a:gd name="T15" fmla="*/ 54 h 55"/>
                <a:gd name="T16" fmla="*/ 39 w 63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55">
                  <a:moveTo>
                    <a:pt x="39" y="54"/>
                  </a:moveTo>
                  <a:lnTo>
                    <a:pt x="39" y="54"/>
                  </a:lnTo>
                  <a:cubicBezTo>
                    <a:pt x="31" y="54"/>
                    <a:pt x="31" y="54"/>
                    <a:pt x="23" y="54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1"/>
                    <a:pt x="0" y="16"/>
                    <a:pt x="8" y="8"/>
                  </a:cubicBezTo>
                  <a:cubicBezTo>
                    <a:pt x="16" y="0"/>
                    <a:pt x="31" y="0"/>
                    <a:pt x="39" y="8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2" y="31"/>
                    <a:pt x="62" y="46"/>
                    <a:pt x="54" y="54"/>
                  </a:cubicBezTo>
                  <a:cubicBezTo>
                    <a:pt x="47" y="54"/>
                    <a:pt x="47" y="54"/>
                    <a:pt x="3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3" name="Freeform 570">
              <a:extLst>
                <a:ext uri="{FF2B5EF4-FFF2-40B4-BE49-F238E27FC236}">
                  <a16:creationId xmlns:a16="http://schemas.microsoft.com/office/drawing/2014/main" id="{A61E0660-050B-3C47-9596-386CF7EB9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0055" y="3531825"/>
              <a:ext cx="139920" cy="36647"/>
            </a:xfrm>
            <a:custGeom>
              <a:avLst/>
              <a:gdLst>
                <a:gd name="T0" fmla="*/ 161 w 185"/>
                <a:gd name="T1" fmla="*/ 46 h 47"/>
                <a:gd name="T2" fmla="*/ 161 w 185"/>
                <a:gd name="T3" fmla="*/ 46 h 47"/>
                <a:gd name="T4" fmla="*/ 23 w 185"/>
                <a:gd name="T5" fmla="*/ 46 h 47"/>
                <a:gd name="T6" fmla="*/ 0 w 185"/>
                <a:gd name="T7" fmla="*/ 23 h 47"/>
                <a:gd name="T8" fmla="*/ 23 w 185"/>
                <a:gd name="T9" fmla="*/ 0 h 47"/>
                <a:gd name="T10" fmla="*/ 161 w 185"/>
                <a:gd name="T11" fmla="*/ 0 h 47"/>
                <a:gd name="T12" fmla="*/ 184 w 185"/>
                <a:gd name="T13" fmla="*/ 23 h 47"/>
                <a:gd name="T14" fmla="*/ 161 w 185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47">
                  <a:moveTo>
                    <a:pt x="161" y="46"/>
                  </a:moveTo>
                  <a:lnTo>
                    <a:pt x="161" y="46"/>
                  </a:lnTo>
                  <a:cubicBezTo>
                    <a:pt x="23" y="46"/>
                    <a:pt x="23" y="46"/>
                    <a:pt x="23" y="46"/>
                  </a:cubicBezTo>
                  <a:cubicBezTo>
                    <a:pt x="8" y="46"/>
                    <a:pt x="0" y="38"/>
                    <a:pt x="0" y="23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76" y="0"/>
                    <a:pt x="184" y="15"/>
                    <a:pt x="184" y="23"/>
                  </a:cubicBezTo>
                  <a:cubicBezTo>
                    <a:pt x="184" y="38"/>
                    <a:pt x="176" y="46"/>
                    <a:pt x="161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4" name="Freeform 571">
              <a:extLst>
                <a:ext uri="{FF2B5EF4-FFF2-40B4-BE49-F238E27FC236}">
                  <a16:creationId xmlns:a16="http://schemas.microsoft.com/office/drawing/2014/main" id="{4F4FD6FE-7E58-6D49-A821-7ADD836D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0266" y="3791676"/>
              <a:ext cx="233200" cy="99943"/>
            </a:xfrm>
            <a:custGeom>
              <a:avLst/>
              <a:gdLst>
                <a:gd name="T0" fmla="*/ 184 w 307"/>
                <a:gd name="T1" fmla="*/ 130 h 131"/>
                <a:gd name="T2" fmla="*/ 184 w 307"/>
                <a:gd name="T3" fmla="*/ 130 h 131"/>
                <a:gd name="T4" fmla="*/ 123 w 307"/>
                <a:gd name="T5" fmla="*/ 130 h 131"/>
                <a:gd name="T6" fmla="*/ 92 w 307"/>
                <a:gd name="T7" fmla="*/ 114 h 131"/>
                <a:gd name="T8" fmla="*/ 8 w 307"/>
                <a:gd name="T9" fmla="*/ 38 h 131"/>
                <a:gd name="T10" fmla="*/ 8 w 307"/>
                <a:gd name="T11" fmla="*/ 15 h 131"/>
                <a:gd name="T12" fmla="*/ 23 w 307"/>
                <a:gd name="T13" fmla="*/ 0 h 131"/>
                <a:gd name="T14" fmla="*/ 283 w 307"/>
                <a:gd name="T15" fmla="*/ 0 h 131"/>
                <a:gd name="T16" fmla="*/ 299 w 307"/>
                <a:gd name="T17" fmla="*/ 15 h 131"/>
                <a:gd name="T18" fmla="*/ 299 w 307"/>
                <a:gd name="T19" fmla="*/ 38 h 131"/>
                <a:gd name="T20" fmla="*/ 222 w 307"/>
                <a:gd name="T21" fmla="*/ 114 h 131"/>
                <a:gd name="T22" fmla="*/ 184 w 307"/>
                <a:gd name="T23" fmla="*/ 130 h 131"/>
                <a:gd name="T24" fmla="*/ 77 w 307"/>
                <a:gd name="T25" fmla="*/ 45 h 131"/>
                <a:gd name="T26" fmla="*/ 77 w 307"/>
                <a:gd name="T27" fmla="*/ 45 h 131"/>
                <a:gd name="T28" fmla="*/ 115 w 307"/>
                <a:gd name="T29" fmla="*/ 84 h 131"/>
                <a:gd name="T30" fmla="*/ 123 w 307"/>
                <a:gd name="T31" fmla="*/ 84 h 131"/>
                <a:gd name="T32" fmla="*/ 184 w 307"/>
                <a:gd name="T33" fmla="*/ 84 h 131"/>
                <a:gd name="T34" fmla="*/ 191 w 307"/>
                <a:gd name="T35" fmla="*/ 84 h 131"/>
                <a:gd name="T36" fmla="*/ 230 w 307"/>
                <a:gd name="T37" fmla="*/ 45 h 131"/>
                <a:gd name="T38" fmla="*/ 77 w 307"/>
                <a:gd name="T3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7" h="131">
                  <a:moveTo>
                    <a:pt x="184" y="130"/>
                  </a:moveTo>
                  <a:lnTo>
                    <a:pt x="184" y="130"/>
                  </a:lnTo>
                  <a:cubicBezTo>
                    <a:pt x="123" y="130"/>
                    <a:pt x="123" y="130"/>
                    <a:pt x="123" y="130"/>
                  </a:cubicBezTo>
                  <a:cubicBezTo>
                    <a:pt x="115" y="130"/>
                    <a:pt x="100" y="122"/>
                    <a:pt x="92" y="11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0"/>
                    <a:pt x="0" y="22"/>
                    <a:pt x="8" y="15"/>
                  </a:cubicBezTo>
                  <a:cubicBezTo>
                    <a:pt x="8" y="7"/>
                    <a:pt x="15" y="0"/>
                    <a:pt x="23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91" y="0"/>
                    <a:pt x="299" y="7"/>
                    <a:pt x="299" y="15"/>
                  </a:cubicBezTo>
                  <a:cubicBezTo>
                    <a:pt x="306" y="22"/>
                    <a:pt x="306" y="30"/>
                    <a:pt x="299" y="38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07" y="122"/>
                    <a:pt x="199" y="130"/>
                    <a:pt x="184" y="130"/>
                  </a:cubicBezTo>
                  <a:close/>
                  <a:moveTo>
                    <a:pt x="77" y="45"/>
                  </a:moveTo>
                  <a:lnTo>
                    <a:pt x="77" y="45"/>
                  </a:lnTo>
                  <a:cubicBezTo>
                    <a:pt x="115" y="84"/>
                    <a:pt x="115" y="84"/>
                    <a:pt x="115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84" y="84"/>
                    <a:pt x="184" y="84"/>
                    <a:pt x="184" y="84"/>
                  </a:cubicBezTo>
                  <a:lnTo>
                    <a:pt x="191" y="84"/>
                  </a:lnTo>
                  <a:cubicBezTo>
                    <a:pt x="230" y="45"/>
                    <a:pt x="230" y="45"/>
                    <a:pt x="230" y="45"/>
                  </a:cubicBezTo>
                  <a:lnTo>
                    <a:pt x="77" y="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5" name="Freeform 572">
              <a:extLst>
                <a:ext uri="{FF2B5EF4-FFF2-40B4-BE49-F238E27FC236}">
                  <a16:creationId xmlns:a16="http://schemas.microsoft.com/office/drawing/2014/main" id="{19599FE5-8E5F-1A4E-8337-10A151E1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6746" y="3791676"/>
              <a:ext cx="233200" cy="99943"/>
            </a:xfrm>
            <a:custGeom>
              <a:avLst/>
              <a:gdLst>
                <a:gd name="T0" fmla="*/ 184 w 307"/>
                <a:gd name="T1" fmla="*/ 130 h 131"/>
                <a:gd name="T2" fmla="*/ 184 w 307"/>
                <a:gd name="T3" fmla="*/ 130 h 131"/>
                <a:gd name="T4" fmla="*/ 122 w 307"/>
                <a:gd name="T5" fmla="*/ 130 h 131"/>
                <a:gd name="T6" fmla="*/ 84 w 307"/>
                <a:gd name="T7" fmla="*/ 114 h 131"/>
                <a:gd name="T8" fmla="*/ 8 w 307"/>
                <a:gd name="T9" fmla="*/ 38 h 131"/>
                <a:gd name="T10" fmla="*/ 8 w 307"/>
                <a:gd name="T11" fmla="*/ 15 h 131"/>
                <a:gd name="T12" fmla="*/ 23 w 307"/>
                <a:gd name="T13" fmla="*/ 0 h 131"/>
                <a:gd name="T14" fmla="*/ 283 w 307"/>
                <a:gd name="T15" fmla="*/ 0 h 131"/>
                <a:gd name="T16" fmla="*/ 299 w 307"/>
                <a:gd name="T17" fmla="*/ 15 h 131"/>
                <a:gd name="T18" fmla="*/ 299 w 307"/>
                <a:gd name="T19" fmla="*/ 38 h 131"/>
                <a:gd name="T20" fmla="*/ 222 w 307"/>
                <a:gd name="T21" fmla="*/ 114 h 131"/>
                <a:gd name="T22" fmla="*/ 184 w 307"/>
                <a:gd name="T23" fmla="*/ 130 h 131"/>
                <a:gd name="T24" fmla="*/ 76 w 307"/>
                <a:gd name="T25" fmla="*/ 45 h 131"/>
                <a:gd name="T26" fmla="*/ 76 w 307"/>
                <a:gd name="T27" fmla="*/ 45 h 131"/>
                <a:gd name="T28" fmla="*/ 115 w 307"/>
                <a:gd name="T29" fmla="*/ 84 h 131"/>
                <a:gd name="T30" fmla="*/ 122 w 307"/>
                <a:gd name="T31" fmla="*/ 84 h 131"/>
                <a:gd name="T32" fmla="*/ 184 w 307"/>
                <a:gd name="T33" fmla="*/ 84 h 131"/>
                <a:gd name="T34" fmla="*/ 191 w 307"/>
                <a:gd name="T35" fmla="*/ 84 h 131"/>
                <a:gd name="T36" fmla="*/ 230 w 307"/>
                <a:gd name="T37" fmla="*/ 45 h 131"/>
                <a:gd name="T38" fmla="*/ 76 w 307"/>
                <a:gd name="T3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7" h="131">
                  <a:moveTo>
                    <a:pt x="184" y="130"/>
                  </a:moveTo>
                  <a:lnTo>
                    <a:pt x="184" y="130"/>
                  </a:lnTo>
                  <a:cubicBezTo>
                    <a:pt x="122" y="130"/>
                    <a:pt x="122" y="130"/>
                    <a:pt x="122" y="130"/>
                  </a:cubicBezTo>
                  <a:cubicBezTo>
                    <a:pt x="107" y="130"/>
                    <a:pt x="99" y="122"/>
                    <a:pt x="84" y="11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0"/>
                    <a:pt x="0" y="22"/>
                    <a:pt x="8" y="15"/>
                  </a:cubicBezTo>
                  <a:cubicBezTo>
                    <a:pt x="8" y="7"/>
                    <a:pt x="15" y="0"/>
                    <a:pt x="23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91" y="0"/>
                    <a:pt x="299" y="7"/>
                    <a:pt x="299" y="15"/>
                  </a:cubicBezTo>
                  <a:cubicBezTo>
                    <a:pt x="306" y="22"/>
                    <a:pt x="299" y="30"/>
                    <a:pt x="299" y="38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07" y="122"/>
                    <a:pt x="199" y="130"/>
                    <a:pt x="184" y="130"/>
                  </a:cubicBezTo>
                  <a:close/>
                  <a:moveTo>
                    <a:pt x="76" y="45"/>
                  </a:moveTo>
                  <a:lnTo>
                    <a:pt x="76" y="45"/>
                  </a:lnTo>
                  <a:cubicBezTo>
                    <a:pt x="115" y="84"/>
                    <a:pt x="115" y="84"/>
                    <a:pt x="115" y="84"/>
                  </a:cubicBezTo>
                  <a:lnTo>
                    <a:pt x="122" y="84"/>
                  </a:lnTo>
                  <a:cubicBezTo>
                    <a:pt x="184" y="84"/>
                    <a:pt x="184" y="84"/>
                    <a:pt x="184" y="84"/>
                  </a:cubicBezTo>
                  <a:lnTo>
                    <a:pt x="191" y="84"/>
                  </a:lnTo>
                  <a:cubicBezTo>
                    <a:pt x="230" y="45"/>
                    <a:pt x="230" y="45"/>
                    <a:pt x="230" y="45"/>
                  </a:cubicBezTo>
                  <a:lnTo>
                    <a:pt x="76" y="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6" name="Freeform 573">
              <a:extLst>
                <a:ext uri="{FF2B5EF4-FFF2-40B4-BE49-F238E27FC236}">
                  <a16:creationId xmlns:a16="http://schemas.microsoft.com/office/drawing/2014/main" id="{722E6DDA-04A8-E546-8F41-C0DCFF01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2301" y="3368586"/>
              <a:ext cx="589664" cy="479726"/>
            </a:xfrm>
            <a:custGeom>
              <a:avLst/>
              <a:gdLst>
                <a:gd name="T0" fmla="*/ 598 w 782"/>
                <a:gd name="T1" fmla="*/ 636 h 637"/>
                <a:gd name="T2" fmla="*/ 536 w 782"/>
                <a:gd name="T3" fmla="*/ 582 h 637"/>
                <a:gd name="T4" fmla="*/ 521 w 782"/>
                <a:gd name="T5" fmla="*/ 513 h 637"/>
                <a:gd name="T6" fmla="*/ 414 w 782"/>
                <a:gd name="T7" fmla="*/ 521 h 637"/>
                <a:gd name="T8" fmla="*/ 314 w 782"/>
                <a:gd name="T9" fmla="*/ 575 h 637"/>
                <a:gd name="T10" fmla="*/ 192 w 782"/>
                <a:gd name="T11" fmla="*/ 582 h 637"/>
                <a:gd name="T12" fmla="*/ 138 w 782"/>
                <a:gd name="T13" fmla="*/ 429 h 637"/>
                <a:gd name="T14" fmla="*/ 38 w 782"/>
                <a:gd name="T15" fmla="*/ 376 h 637"/>
                <a:gd name="T16" fmla="*/ 0 w 782"/>
                <a:gd name="T17" fmla="*/ 330 h 637"/>
                <a:gd name="T18" fmla="*/ 38 w 782"/>
                <a:gd name="T19" fmla="*/ 215 h 637"/>
                <a:gd name="T20" fmla="*/ 138 w 782"/>
                <a:gd name="T21" fmla="*/ 115 h 637"/>
                <a:gd name="T22" fmla="*/ 92 w 782"/>
                <a:gd name="T23" fmla="*/ 16 h 637"/>
                <a:gd name="T24" fmla="*/ 238 w 782"/>
                <a:gd name="T25" fmla="*/ 31 h 637"/>
                <a:gd name="T26" fmla="*/ 414 w 782"/>
                <a:gd name="T27" fmla="*/ 39 h 637"/>
                <a:gd name="T28" fmla="*/ 781 w 782"/>
                <a:gd name="T29" fmla="*/ 291 h 637"/>
                <a:gd name="T30" fmla="*/ 720 w 782"/>
                <a:gd name="T31" fmla="*/ 429 h 637"/>
                <a:gd name="T32" fmla="*/ 667 w 782"/>
                <a:gd name="T33" fmla="*/ 544 h 637"/>
                <a:gd name="T34" fmla="*/ 598 w 782"/>
                <a:gd name="T35" fmla="*/ 636 h 637"/>
                <a:gd name="T36" fmla="*/ 582 w 782"/>
                <a:gd name="T37" fmla="*/ 575 h 637"/>
                <a:gd name="T38" fmla="*/ 628 w 782"/>
                <a:gd name="T39" fmla="*/ 567 h 637"/>
                <a:gd name="T40" fmla="*/ 636 w 782"/>
                <a:gd name="T41" fmla="*/ 490 h 637"/>
                <a:gd name="T42" fmla="*/ 705 w 782"/>
                <a:gd name="T43" fmla="*/ 383 h 637"/>
                <a:gd name="T44" fmla="*/ 644 w 782"/>
                <a:gd name="T45" fmla="*/ 146 h 637"/>
                <a:gd name="T46" fmla="*/ 368 w 782"/>
                <a:gd name="T47" fmla="*/ 85 h 637"/>
                <a:gd name="T48" fmla="*/ 222 w 782"/>
                <a:gd name="T49" fmla="*/ 69 h 637"/>
                <a:gd name="T50" fmla="*/ 184 w 782"/>
                <a:gd name="T51" fmla="*/ 100 h 637"/>
                <a:gd name="T52" fmla="*/ 176 w 782"/>
                <a:gd name="T53" fmla="*/ 131 h 637"/>
                <a:gd name="T54" fmla="*/ 46 w 782"/>
                <a:gd name="T55" fmla="*/ 253 h 637"/>
                <a:gd name="T56" fmla="*/ 38 w 782"/>
                <a:gd name="T57" fmla="*/ 330 h 637"/>
                <a:gd name="T58" fmla="*/ 54 w 782"/>
                <a:gd name="T59" fmla="*/ 337 h 637"/>
                <a:gd name="T60" fmla="*/ 146 w 782"/>
                <a:gd name="T61" fmla="*/ 391 h 637"/>
                <a:gd name="T62" fmla="*/ 238 w 782"/>
                <a:gd name="T63" fmla="*/ 575 h 637"/>
                <a:gd name="T64" fmla="*/ 276 w 782"/>
                <a:gd name="T65" fmla="*/ 575 h 637"/>
                <a:gd name="T66" fmla="*/ 284 w 782"/>
                <a:gd name="T67" fmla="*/ 468 h 637"/>
                <a:gd name="T68" fmla="*/ 414 w 782"/>
                <a:gd name="T69" fmla="*/ 475 h 637"/>
                <a:gd name="T70" fmla="*/ 544 w 782"/>
                <a:gd name="T71" fmla="*/ 468 h 637"/>
                <a:gd name="T72" fmla="*/ 575 w 782"/>
                <a:gd name="T73" fmla="*/ 5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2" h="637">
                  <a:moveTo>
                    <a:pt x="598" y="636"/>
                  </a:moveTo>
                  <a:lnTo>
                    <a:pt x="598" y="636"/>
                  </a:lnTo>
                  <a:cubicBezTo>
                    <a:pt x="575" y="636"/>
                    <a:pt x="544" y="613"/>
                    <a:pt x="536" y="590"/>
                  </a:cubicBezTo>
                  <a:lnTo>
                    <a:pt x="536" y="582"/>
                  </a:lnTo>
                  <a:cubicBezTo>
                    <a:pt x="529" y="529"/>
                    <a:pt x="529" y="529"/>
                    <a:pt x="529" y="529"/>
                  </a:cubicBezTo>
                  <a:cubicBezTo>
                    <a:pt x="529" y="521"/>
                    <a:pt x="529" y="513"/>
                    <a:pt x="521" y="513"/>
                  </a:cubicBezTo>
                  <a:cubicBezTo>
                    <a:pt x="521" y="506"/>
                    <a:pt x="521" y="506"/>
                    <a:pt x="521" y="506"/>
                  </a:cubicBezTo>
                  <a:cubicBezTo>
                    <a:pt x="483" y="513"/>
                    <a:pt x="452" y="521"/>
                    <a:pt x="414" y="521"/>
                  </a:cubicBezTo>
                  <a:cubicBezTo>
                    <a:pt x="383" y="521"/>
                    <a:pt x="345" y="513"/>
                    <a:pt x="314" y="506"/>
                  </a:cubicBezTo>
                  <a:cubicBezTo>
                    <a:pt x="314" y="575"/>
                    <a:pt x="314" y="575"/>
                    <a:pt x="314" y="575"/>
                  </a:cubicBezTo>
                  <a:cubicBezTo>
                    <a:pt x="314" y="605"/>
                    <a:pt x="291" y="636"/>
                    <a:pt x="253" y="636"/>
                  </a:cubicBezTo>
                  <a:cubicBezTo>
                    <a:pt x="222" y="636"/>
                    <a:pt x="199" y="613"/>
                    <a:pt x="192" y="582"/>
                  </a:cubicBezTo>
                  <a:cubicBezTo>
                    <a:pt x="161" y="445"/>
                    <a:pt x="161" y="445"/>
                    <a:pt x="161" y="445"/>
                  </a:cubicBezTo>
                  <a:cubicBezTo>
                    <a:pt x="161" y="437"/>
                    <a:pt x="146" y="437"/>
                    <a:pt x="138" y="429"/>
                  </a:cubicBezTo>
                  <a:cubicBezTo>
                    <a:pt x="115" y="422"/>
                    <a:pt x="100" y="422"/>
                    <a:pt x="85" y="406"/>
                  </a:cubicBezTo>
                  <a:cubicBezTo>
                    <a:pt x="69" y="391"/>
                    <a:pt x="54" y="383"/>
                    <a:pt x="38" y="376"/>
                  </a:cubicBezTo>
                  <a:cubicBezTo>
                    <a:pt x="31" y="376"/>
                    <a:pt x="31" y="368"/>
                    <a:pt x="23" y="368"/>
                  </a:cubicBezTo>
                  <a:cubicBezTo>
                    <a:pt x="8" y="360"/>
                    <a:pt x="0" y="345"/>
                    <a:pt x="0" y="33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38"/>
                    <a:pt x="16" y="215"/>
                    <a:pt x="38" y="215"/>
                  </a:cubicBezTo>
                  <a:cubicBezTo>
                    <a:pt x="54" y="215"/>
                    <a:pt x="62" y="200"/>
                    <a:pt x="77" y="177"/>
                  </a:cubicBezTo>
                  <a:cubicBezTo>
                    <a:pt x="92" y="161"/>
                    <a:pt x="108" y="138"/>
                    <a:pt x="138" y="11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5" y="46"/>
                    <a:pt x="85" y="31"/>
                    <a:pt x="92" y="16"/>
                  </a:cubicBezTo>
                  <a:cubicBezTo>
                    <a:pt x="100" y="8"/>
                    <a:pt x="115" y="0"/>
                    <a:pt x="123" y="8"/>
                  </a:cubicBezTo>
                  <a:cubicBezTo>
                    <a:pt x="161" y="8"/>
                    <a:pt x="222" y="31"/>
                    <a:pt x="238" y="31"/>
                  </a:cubicBezTo>
                  <a:cubicBezTo>
                    <a:pt x="261" y="39"/>
                    <a:pt x="330" y="39"/>
                    <a:pt x="368" y="39"/>
                  </a:cubicBezTo>
                  <a:cubicBezTo>
                    <a:pt x="383" y="39"/>
                    <a:pt x="398" y="39"/>
                    <a:pt x="414" y="39"/>
                  </a:cubicBezTo>
                  <a:cubicBezTo>
                    <a:pt x="513" y="39"/>
                    <a:pt x="598" y="62"/>
                    <a:pt x="667" y="108"/>
                  </a:cubicBezTo>
                  <a:cubicBezTo>
                    <a:pt x="743" y="154"/>
                    <a:pt x="781" y="223"/>
                    <a:pt x="781" y="291"/>
                  </a:cubicBezTo>
                  <a:cubicBezTo>
                    <a:pt x="781" y="330"/>
                    <a:pt x="766" y="368"/>
                    <a:pt x="735" y="406"/>
                  </a:cubicBezTo>
                  <a:cubicBezTo>
                    <a:pt x="735" y="414"/>
                    <a:pt x="728" y="422"/>
                    <a:pt x="720" y="429"/>
                  </a:cubicBezTo>
                  <a:cubicBezTo>
                    <a:pt x="705" y="452"/>
                    <a:pt x="690" y="468"/>
                    <a:pt x="674" y="506"/>
                  </a:cubicBezTo>
                  <a:cubicBezTo>
                    <a:pt x="674" y="513"/>
                    <a:pt x="674" y="529"/>
                    <a:pt x="667" y="544"/>
                  </a:cubicBezTo>
                  <a:cubicBezTo>
                    <a:pt x="667" y="544"/>
                    <a:pt x="667" y="560"/>
                    <a:pt x="667" y="575"/>
                  </a:cubicBezTo>
                  <a:cubicBezTo>
                    <a:pt x="667" y="605"/>
                    <a:pt x="636" y="636"/>
                    <a:pt x="598" y="636"/>
                  </a:cubicBezTo>
                  <a:close/>
                  <a:moveTo>
                    <a:pt x="582" y="575"/>
                  </a:moveTo>
                  <a:lnTo>
                    <a:pt x="582" y="575"/>
                  </a:lnTo>
                  <a:cubicBezTo>
                    <a:pt x="582" y="590"/>
                    <a:pt x="590" y="590"/>
                    <a:pt x="598" y="590"/>
                  </a:cubicBezTo>
                  <a:cubicBezTo>
                    <a:pt x="613" y="590"/>
                    <a:pt x="620" y="582"/>
                    <a:pt x="628" y="567"/>
                  </a:cubicBezTo>
                  <a:cubicBezTo>
                    <a:pt x="628" y="552"/>
                    <a:pt x="628" y="544"/>
                    <a:pt x="628" y="537"/>
                  </a:cubicBezTo>
                  <a:cubicBezTo>
                    <a:pt x="628" y="521"/>
                    <a:pt x="636" y="506"/>
                    <a:pt x="636" y="490"/>
                  </a:cubicBezTo>
                  <a:cubicBezTo>
                    <a:pt x="651" y="452"/>
                    <a:pt x="667" y="429"/>
                    <a:pt x="690" y="399"/>
                  </a:cubicBezTo>
                  <a:cubicBezTo>
                    <a:pt x="697" y="391"/>
                    <a:pt x="697" y="391"/>
                    <a:pt x="705" y="383"/>
                  </a:cubicBezTo>
                  <a:cubicBezTo>
                    <a:pt x="728" y="353"/>
                    <a:pt x="735" y="322"/>
                    <a:pt x="735" y="291"/>
                  </a:cubicBezTo>
                  <a:cubicBezTo>
                    <a:pt x="735" y="238"/>
                    <a:pt x="705" y="184"/>
                    <a:pt x="644" y="146"/>
                  </a:cubicBezTo>
                  <a:cubicBezTo>
                    <a:pt x="582" y="100"/>
                    <a:pt x="498" y="77"/>
                    <a:pt x="414" y="77"/>
                  </a:cubicBezTo>
                  <a:cubicBezTo>
                    <a:pt x="398" y="77"/>
                    <a:pt x="383" y="85"/>
                    <a:pt x="368" y="85"/>
                  </a:cubicBezTo>
                  <a:lnTo>
                    <a:pt x="368" y="85"/>
                  </a:lnTo>
                  <a:cubicBezTo>
                    <a:pt x="360" y="85"/>
                    <a:pt x="261" y="85"/>
                    <a:pt x="222" y="69"/>
                  </a:cubicBezTo>
                  <a:cubicBezTo>
                    <a:pt x="215" y="69"/>
                    <a:pt x="169" y="54"/>
                    <a:pt x="138" y="46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08"/>
                    <a:pt x="184" y="115"/>
                    <a:pt x="184" y="115"/>
                  </a:cubicBezTo>
                  <a:cubicBezTo>
                    <a:pt x="184" y="123"/>
                    <a:pt x="184" y="131"/>
                    <a:pt x="176" y="131"/>
                  </a:cubicBezTo>
                  <a:cubicBezTo>
                    <a:pt x="146" y="154"/>
                    <a:pt x="130" y="184"/>
                    <a:pt x="115" y="200"/>
                  </a:cubicBezTo>
                  <a:cubicBezTo>
                    <a:pt x="92" y="230"/>
                    <a:pt x="77" y="253"/>
                    <a:pt x="46" y="253"/>
                  </a:cubicBezTo>
                  <a:lnTo>
                    <a:pt x="46" y="253"/>
                  </a:lnTo>
                  <a:cubicBezTo>
                    <a:pt x="38" y="330"/>
                    <a:pt x="38" y="330"/>
                    <a:pt x="38" y="330"/>
                  </a:cubicBezTo>
                  <a:lnTo>
                    <a:pt x="46" y="330"/>
                  </a:lnTo>
                  <a:lnTo>
                    <a:pt x="54" y="337"/>
                  </a:lnTo>
                  <a:cubicBezTo>
                    <a:pt x="77" y="345"/>
                    <a:pt x="100" y="353"/>
                    <a:pt x="123" y="376"/>
                  </a:cubicBezTo>
                  <a:cubicBezTo>
                    <a:pt x="123" y="383"/>
                    <a:pt x="138" y="391"/>
                    <a:pt x="146" y="391"/>
                  </a:cubicBezTo>
                  <a:cubicBezTo>
                    <a:pt x="169" y="399"/>
                    <a:pt x="199" y="406"/>
                    <a:pt x="199" y="429"/>
                  </a:cubicBezTo>
                  <a:cubicBezTo>
                    <a:pt x="238" y="575"/>
                    <a:pt x="238" y="575"/>
                    <a:pt x="238" y="575"/>
                  </a:cubicBezTo>
                  <a:cubicBezTo>
                    <a:pt x="238" y="582"/>
                    <a:pt x="245" y="590"/>
                    <a:pt x="253" y="590"/>
                  </a:cubicBezTo>
                  <a:cubicBezTo>
                    <a:pt x="268" y="590"/>
                    <a:pt x="276" y="582"/>
                    <a:pt x="276" y="575"/>
                  </a:cubicBezTo>
                  <a:cubicBezTo>
                    <a:pt x="276" y="483"/>
                    <a:pt x="276" y="483"/>
                    <a:pt x="276" y="483"/>
                  </a:cubicBezTo>
                  <a:cubicBezTo>
                    <a:pt x="276" y="475"/>
                    <a:pt x="276" y="468"/>
                    <a:pt x="284" y="468"/>
                  </a:cubicBezTo>
                  <a:cubicBezTo>
                    <a:pt x="291" y="460"/>
                    <a:pt x="291" y="460"/>
                    <a:pt x="299" y="460"/>
                  </a:cubicBezTo>
                  <a:cubicBezTo>
                    <a:pt x="337" y="475"/>
                    <a:pt x="375" y="475"/>
                    <a:pt x="414" y="475"/>
                  </a:cubicBezTo>
                  <a:cubicBezTo>
                    <a:pt x="452" y="475"/>
                    <a:pt x="490" y="475"/>
                    <a:pt x="521" y="468"/>
                  </a:cubicBezTo>
                  <a:cubicBezTo>
                    <a:pt x="529" y="460"/>
                    <a:pt x="536" y="468"/>
                    <a:pt x="544" y="468"/>
                  </a:cubicBezTo>
                  <a:cubicBezTo>
                    <a:pt x="552" y="483"/>
                    <a:pt x="552" y="483"/>
                    <a:pt x="552" y="483"/>
                  </a:cubicBezTo>
                  <a:cubicBezTo>
                    <a:pt x="567" y="498"/>
                    <a:pt x="575" y="506"/>
                    <a:pt x="575" y="521"/>
                  </a:cubicBezTo>
                  <a:lnTo>
                    <a:pt x="582" y="57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7" name="Freeform 574">
              <a:extLst>
                <a:ext uri="{FF2B5EF4-FFF2-40B4-BE49-F238E27FC236}">
                  <a16:creationId xmlns:a16="http://schemas.microsoft.com/office/drawing/2014/main" id="{4318B360-E69F-9843-8D39-C33FF3116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8655" y="3448540"/>
              <a:ext cx="133257" cy="93280"/>
            </a:xfrm>
            <a:custGeom>
              <a:avLst/>
              <a:gdLst>
                <a:gd name="T0" fmla="*/ 15 w 177"/>
                <a:gd name="T1" fmla="*/ 122 h 123"/>
                <a:gd name="T2" fmla="*/ 15 w 177"/>
                <a:gd name="T3" fmla="*/ 122 h 123"/>
                <a:gd name="T4" fmla="*/ 0 w 177"/>
                <a:gd name="T5" fmla="*/ 115 h 123"/>
                <a:gd name="T6" fmla="*/ 8 w 177"/>
                <a:gd name="T7" fmla="*/ 92 h 123"/>
                <a:gd name="T8" fmla="*/ 61 w 177"/>
                <a:gd name="T9" fmla="*/ 76 h 123"/>
                <a:gd name="T10" fmla="*/ 46 w 177"/>
                <a:gd name="T11" fmla="*/ 69 h 123"/>
                <a:gd name="T12" fmla="*/ 38 w 177"/>
                <a:gd name="T13" fmla="*/ 23 h 123"/>
                <a:gd name="T14" fmla="*/ 77 w 177"/>
                <a:gd name="T15" fmla="*/ 0 h 123"/>
                <a:gd name="T16" fmla="*/ 115 w 177"/>
                <a:gd name="T17" fmla="*/ 23 h 123"/>
                <a:gd name="T18" fmla="*/ 115 w 177"/>
                <a:gd name="T19" fmla="*/ 53 h 123"/>
                <a:gd name="T20" fmla="*/ 153 w 177"/>
                <a:gd name="T21" fmla="*/ 53 h 123"/>
                <a:gd name="T22" fmla="*/ 176 w 177"/>
                <a:gd name="T23" fmla="*/ 61 h 123"/>
                <a:gd name="T24" fmla="*/ 161 w 177"/>
                <a:gd name="T25" fmla="*/ 76 h 123"/>
                <a:gd name="T26" fmla="*/ 115 w 177"/>
                <a:gd name="T27" fmla="*/ 84 h 123"/>
                <a:gd name="T28" fmla="*/ 92 w 177"/>
                <a:gd name="T29" fmla="*/ 84 h 123"/>
                <a:gd name="T30" fmla="*/ 54 w 177"/>
                <a:gd name="T31" fmla="*/ 107 h 123"/>
                <a:gd name="T32" fmla="*/ 15 w 177"/>
                <a:gd name="T33" fmla="*/ 122 h 123"/>
                <a:gd name="T34" fmla="*/ 77 w 177"/>
                <a:gd name="T35" fmla="*/ 30 h 123"/>
                <a:gd name="T36" fmla="*/ 77 w 177"/>
                <a:gd name="T37" fmla="*/ 30 h 123"/>
                <a:gd name="T38" fmla="*/ 77 w 177"/>
                <a:gd name="T39" fmla="*/ 30 h 123"/>
                <a:gd name="T40" fmla="*/ 69 w 177"/>
                <a:gd name="T41" fmla="*/ 38 h 123"/>
                <a:gd name="T42" fmla="*/ 69 w 177"/>
                <a:gd name="T43" fmla="*/ 46 h 123"/>
                <a:gd name="T44" fmla="*/ 84 w 177"/>
                <a:gd name="T45" fmla="*/ 53 h 123"/>
                <a:gd name="T46" fmla="*/ 84 w 177"/>
                <a:gd name="T47" fmla="*/ 46 h 123"/>
                <a:gd name="T48" fmla="*/ 92 w 177"/>
                <a:gd name="T49" fmla="*/ 30 h 123"/>
                <a:gd name="T50" fmla="*/ 77 w 177"/>
                <a:gd name="T51" fmla="*/ 30 h 123"/>
                <a:gd name="T52" fmla="*/ 92 w 177"/>
                <a:gd name="T53" fmla="*/ 30 h 123"/>
                <a:gd name="T54" fmla="*/ 92 w 177"/>
                <a:gd name="T55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7" h="123">
                  <a:moveTo>
                    <a:pt x="15" y="122"/>
                  </a:moveTo>
                  <a:lnTo>
                    <a:pt x="15" y="122"/>
                  </a:lnTo>
                  <a:cubicBezTo>
                    <a:pt x="8" y="122"/>
                    <a:pt x="0" y="115"/>
                    <a:pt x="0" y="115"/>
                  </a:cubicBezTo>
                  <a:cubicBezTo>
                    <a:pt x="0" y="107"/>
                    <a:pt x="0" y="99"/>
                    <a:pt x="8" y="92"/>
                  </a:cubicBezTo>
                  <a:cubicBezTo>
                    <a:pt x="23" y="92"/>
                    <a:pt x="38" y="84"/>
                    <a:pt x="61" y="76"/>
                  </a:cubicBezTo>
                  <a:cubicBezTo>
                    <a:pt x="54" y="76"/>
                    <a:pt x="46" y="69"/>
                    <a:pt x="46" y="69"/>
                  </a:cubicBezTo>
                  <a:cubicBezTo>
                    <a:pt x="38" y="61"/>
                    <a:pt x="31" y="46"/>
                    <a:pt x="38" y="23"/>
                  </a:cubicBezTo>
                  <a:cubicBezTo>
                    <a:pt x="46" y="7"/>
                    <a:pt x="61" y="0"/>
                    <a:pt x="77" y="0"/>
                  </a:cubicBezTo>
                  <a:cubicBezTo>
                    <a:pt x="92" y="0"/>
                    <a:pt x="107" y="7"/>
                    <a:pt x="115" y="23"/>
                  </a:cubicBezTo>
                  <a:cubicBezTo>
                    <a:pt x="115" y="38"/>
                    <a:pt x="115" y="46"/>
                    <a:pt x="115" y="53"/>
                  </a:cubicBezTo>
                  <a:cubicBezTo>
                    <a:pt x="130" y="53"/>
                    <a:pt x="146" y="53"/>
                    <a:pt x="153" y="53"/>
                  </a:cubicBezTo>
                  <a:cubicBezTo>
                    <a:pt x="161" y="53"/>
                    <a:pt x="169" y="53"/>
                    <a:pt x="176" y="61"/>
                  </a:cubicBezTo>
                  <a:cubicBezTo>
                    <a:pt x="176" y="69"/>
                    <a:pt x="169" y="76"/>
                    <a:pt x="161" y="76"/>
                  </a:cubicBezTo>
                  <a:cubicBezTo>
                    <a:pt x="161" y="76"/>
                    <a:pt x="138" y="84"/>
                    <a:pt x="115" y="84"/>
                  </a:cubicBezTo>
                  <a:cubicBezTo>
                    <a:pt x="107" y="84"/>
                    <a:pt x="100" y="84"/>
                    <a:pt x="92" y="84"/>
                  </a:cubicBezTo>
                  <a:cubicBezTo>
                    <a:pt x="84" y="92"/>
                    <a:pt x="69" y="99"/>
                    <a:pt x="54" y="107"/>
                  </a:cubicBezTo>
                  <a:cubicBezTo>
                    <a:pt x="38" y="115"/>
                    <a:pt x="15" y="122"/>
                    <a:pt x="15" y="122"/>
                  </a:cubicBezTo>
                  <a:close/>
                  <a:moveTo>
                    <a:pt x="77" y="30"/>
                  </a:moveTo>
                  <a:lnTo>
                    <a:pt x="77" y="30"/>
                  </a:lnTo>
                  <a:lnTo>
                    <a:pt x="77" y="30"/>
                  </a:lnTo>
                  <a:cubicBezTo>
                    <a:pt x="69" y="30"/>
                    <a:pt x="69" y="30"/>
                    <a:pt x="69" y="38"/>
                  </a:cubicBezTo>
                  <a:cubicBezTo>
                    <a:pt x="61" y="38"/>
                    <a:pt x="61" y="46"/>
                    <a:pt x="69" y="46"/>
                  </a:cubicBezTo>
                  <a:cubicBezTo>
                    <a:pt x="69" y="53"/>
                    <a:pt x="77" y="53"/>
                    <a:pt x="84" y="53"/>
                  </a:cubicBezTo>
                  <a:cubicBezTo>
                    <a:pt x="84" y="53"/>
                    <a:pt x="84" y="53"/>
                    <a:pt x="84" y="46"/>
                  </a:cubicBezTo>
                  <a:cubicBezTo>
                    <a:pt x="92" y="46"/>
                    <a:pt x="92" y="38"/>
                    <a:pt x="92" y="30"/>
                  </a:cubicBezTo>
                  <a:cubicBezTo>
                    <a:pt x="92" y="30"/>
                    <a:pt x="84" y="30"/>
                    <a:pt x="77" y="30"/>
                  </a:cubicBezTo>
                  <a:close/>
                  <a:moveTo>
                    <a:pt x="92" y="30"/>
                  </a:move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8" name="Freeform 575">
              <a:extLst>
                <a:ext uri="{FF2B5EF4-FFF2-40B4-BE49-F238E27FC236}">
                  <a16:creationId xmlns:a16="http://schemas.microsoft.com/office/drawing/2014/main" id="{5C8510D2-00AF-0B4E-B036-5F9C07F4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5565" y="3525162"/>
              <a:ext cx="36645" cy="36647"/>
            </a:xfrm>
            <a:custGeom>
              <a:avLst/>
              <a:gdLst>
                <a:gd name="T0" fmla="*/ 0 w 47"/>
                <a:gd name="T1" fmla="*/ 23 h 47"/>
                <a:gd name="T2" fmla="*/ 0 w 47"/>
                <a:gd name="T3" fmla="*/ 23 h 47"/>
                <a:gd name="T4" fmla="*/ 23 w 47"/>
                <a:gd name="T5" fmla="*/ 0 h 47"/>
                <a:gd name="T6" fmla="*/ 46 w 47"/>
                <a:gd name="T7" fmla="*/ 23 h 47"/>
                <a:gd name="T8" fmla="*/ 23 w 47"/>
                <a:gd name="T9" fmla="*/ 46 h 47"/>
                <a:gd name="T10" fmla="*/ 0 w 47"/>
                <a:gd name="T11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7">
                  <a:moveTo>
                    <a:pt x="0" y="23"/>
                  </a:moveTo>
                  <a:lnTo>
                    <a:pt x="0" y="23"/>
                  </a:lnTo>
                  <a:cubicBezTo>
                    <a:pt x="0" y="8"/>
                    <a:pt x="8" y="0"/>
                    <a:pt x="23" y="0"/>
                  </a:cubicBezTo>
                  <a:cubicBezTo>
                    <a:pt x="31" y="0"/>
                    <a:pt x="46" y="8"/>
                    <a:pt x="46" y="23"/>
                  </a:cubicBezTo>
                  <a:cubicBezTo>
                    <a:pt x="46" y="31"/>
                    <a:pt x="31" y="46"/>
                    <a:pt x="23" y="46"/>
                  </a:cubicBezTo>
                  <a:cubicBezTo>
                    <a:pt x="8" y="46"/>
                    <a:pt x="0" y="31"/>
                    <a:pt x="0" y="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Freeform 576">
              <a:extLst>
                <a:ext uri="{FF2B5EF4-FFF2-40B4-BE49-F238E27FC236}">
                  <a16:creationId xmlns:a16="http://schemas.microsoft.com/office/drawing/2014/main" id="{421D1684-655F-F445-BD64-96693309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815" y="3461866"/>
              <a:ext cx="146583" cy="46640"/>
            </a:xfrm>
            <a:custGeom>
              <a:avLst/>
              <a:gdLst>
                <a:gd name="T0" fmla="*/ 168 w 192"/>
                <a:gd name="T1" fmla="*/ 61 h 62"/>
                <a:gd name="T2" fmla="*/ 168 w 192"/>
                <a:gd name="T3" fmla="*/ 61 h 62"/>
                <a:gd name="T4" fmla="*/ 160 w 192"/>
                <a:gd name="T5" fmla="*/ 61 h 62"/>
                <a:gd name="T6" fmla="*/ 84 w 192"/>
                <a:gd name="T7" fmla="*/ 38 h 62"/>
                <a:gd name="T8" fmla="*/ 22 w 192"/>
                <a:gd name="T9" fmla="*/ 46 h 62"/>
                <a:gd name="T10" fmla="*/ 0 w 192"/>
                <a:gd name="T11" fmla="*/ 23 h 62"/>
                <a:gd name="T12" fmla="*/ 15 w 192"/>
                <a:gd name="T13" fmla="*/ 0 h 62"/>
                <a:gd name="T14" fmla="*/ 92 w 192"/>
                <a:gd name="T15" fmla="*/ 0 h 62"/>
                <a:gd name="T16" fmla="*/ 176 w 192"/>
                <a:gd name="T17" fmla="*/ 15 h 62"/>
                <a:gd name="T18" fmla="*/ 191 w 192"/>
                <a:gd name="T19" fmla="*/ 46 h 62"/>
                <a:gd name="T20" fmla="*/ 168 w 192"/>
                <a:gd name="T2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62">
                  <a:moveTo>
                    <a:pt x="168" y="61"/>
                  </a:moveTo>
                  <a:lnTo>
                    <a:pt x="168" y="61"/>
                  </a:lnTo>
                  <a:cubicBezTo>
                    <a:pt x="168" y="61"/>
                    <a:pt x="168" y="61"/>
                    <a:pt x="160" y="61"/>
                  </a:cubicBezTo>
                  <a:cubicBezTo>
                    <a:pt x="137" y="46"/>
                    <a:pt x="114" y="46"/>
                    <a:pt x="84" y="38"/>
                  </a:cubicBezTo>
                  <a:cubicBezTo>
                    <a:pt x="76" y="38"/>
                    <a:pt x="38" y="38"/>
                    <a:pt x="22" y="46"/>
                  </a:cubicBezTo>
                  <a:cubicBezTo>
                    <a:pt x="15" y="46"/>
                    <a:pt x="0" y="38"/>
                    <a:pt x="0" y="23"/>
                  </a:cubicBezTo>
                  <a:cubicBezTo>
                    <a:pt x="0" y="15"/>
                    <a:pt x="7" y="8"/>
                    <a:pt x="15" y="0"/>
                  </a:cubicBezTo>
                  <a:cubicBezTo>
                    <a:pt x="38" y="0"/>
                    <a:pt x="76" y="0"/>
                    <a:pt x="92" y="0"/>
                  </a:cubicBezTo>
                  <a:cubicBezTo>
                    <a:pt x="122" y="8"/>
                    <a:pt x="145" y="8"/>
                    <a:pt x="176" y="15"/>
                  </a:cubicBezTo>
                  <a:cubicBezTo>
                    <a:pt x="183" y="23"/>
                    <a:pt x="191" y="31"/>
                    <a:pt x="191" y="46"/>
                  </a:cubicBezTo>
                  <a:cubicBezTo>
                    <a:pt x="183" y="54"/>
                    <a:pt x="176" y="61"/>
                    <a:pt x="168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0" name="Freeform 577">
              <a:extLst>
                <a:ext uri="{FF2B5EF4-FFF2-40B4-BE49-F238E27FC236}">
                  <a16:creationId xmlns:a16="http://schemas.microsoft.com/office/drawing/2014/main" id="{6DF6B9DE-4A29-B04B-923D-2F54481A7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485" y="3155374"/>
              <a:ext cx="213211" cy="213211"/>
            </a:xfrm>
            <a:custGeom>
              <a:avLst/>
              <a:gdLst>
                <a:gd name="T0" fmla="*/ 107 w 284"/>
                <a:gd name="T1" fmla="*/ 276 h 284"/>
                <a:gd name="T2" fmla="*/ 107 w 284"/>
                <a:gd name="T3" fmla="*/ 276 h 284"/>
                <a:gd name="T4" fmla="*/ 23 w 284"/>
                <a:gd name="T5" fmla="*/ 207 h 284"/>
                <a:gd name="T6" fmla="*/ 8 w 284"/>
                <a:gd name="T7" fmla="*/ 107 h 284"/>
                <a:gd name="T8" fmla="*/ 69 w 284"/>
                <a:gd name="T9" fmla="*/ 23 h 284"/>
                <a:gd name="T10" fmla="*/ 176 w 284"/>
                <a:gd name="T11" fmla="*/ 8 h 284"/>
                <a:gd name="T12" fmla="*/ 260 w 284"/>
                <a:gd name="T13" fmla="*/ 69 h 284"/>
                <a:gd name="T14" fmla="*/ 275 w 284"/>
                <a:gd name="T15" fmla="*/ 176 h 284"/>
                <a:gd name="T16" fmla="*/ 207 w 284"/>
                <a:gd name="T17" fmla="*/ 261 h 284"/>
                <a:gd name="T18" fmla="*/ 107 w 284"/>
                <a:gd name="T19" fmla="*/ 276 h 284"/>
                <a:gd name="T20" fmla="*/ 168 w 284"/>
                <a:gd name="T21" fmla="*/ 23 h 284"/>
                <a:gd name="T22" fmla="*/ 168 w 284"/>
                <a:gd name="T23" fmla="*/ 23 h 284"/>
                <a:gd name="T24" fmla="*/ 23 w 284"/>
                <a:gd name="T25" fmla="*/ 107 h 284"/>
                <a:gd name="T26" fmla="*/ 107 w 284"/>
                <a:gd name="T27" fmla="*/ 261 h 284"/>
                <a:gd name="T28" fmla="*/ 260 w 284"/>
                <a:gd name="T29" fmla="*/ 169 h 284"/>
                <a:gd name="T30" fmla="*/ 168 w 284"/>
                <a:gd name="T31" fmla="*/ 2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284">
                  <a:moveTo>
                    <a:pt x="107" y="276"/>
                  </a:moveTo>
                  <a:lnTo>
                    <a:pt x="107" y="276"/>
                  </a:lnTo>
                  <a:cubicBezTo>
                    <a:pt x="69" y="268"/>
                    <a:pt x="38" y="245"/>
                    <a:pt x="23" y="207"/>
                  </a:cubicBezTo>
                  <a:cubicBezTo>
                    <a:pt x="8" y="176"/>
                    <a:pt x="0" y="138"/>
                    <a:pt x="8" y="107"/>
                  </a:cubicBezTo>
                  <a:cubicBezTo>
                    <a:pt x="15" y="69"/>
                    <a:pt x="38" y="38"/>
                    <a:pt x="69" y="23"/>
                  </a:cubicBezTo>
                  <a:cubicBezTo>
                    <a:pt x="107" y="8"/>
                    <a:pt x="138" y="0"/>
                    <a:pt x="176" y="8"/>
                  </a:cubicBezTo>
                  <a:cubicBezTo>
                    <a:pt x="214" y="16"/>
                    <a:pt x="245" y="38"/>
                    <a:pt x="260" y="69"/>
                  </a:cubicBezTo>
                  <a:cubicBezTo>
                    <a:pt x="275" y="107"/>
                    <a:pt x="283" y="138"/>
                    <a:pt x="275" y="176"/>
                  </a:cubicBezTo>
                  <a:cubicBezTo>
                    <a:pt x="268" y="214"/>
                    <a:pt x="245" y="245"/>
                    <a:pt x="207" y="261"/>
                  </a:cubicBezTo>
                  <a:cubicBezTo>
                    <a:pt x="176" y="276"/>
                    <a:pt x="138" y="283"/>
                    <a:pt x="107" y="276"/>
                  </a:cubicBezTo>
                  <a:close/>
                  <a:moveTo>
                    <a:pt x="168" y="23"/>
                  </a:moveTo>
                  <a:lnTo>
                    <a:pt x="168" y="23"/>
                  </a:lnTo>
                  <a:cubicBezTo>
                    <a:pt x="107" y="8"/>
                    <a:pt x="38" y="46"/>
                    <a:pt x="23" y="107"/>
                  </a:cubicBezTo>
                  <a:cubicBezTo>
                    <a:pt x="8" y="176"/>
                    <a:pt x="46" y="238"/>
                    <a:pt x="107" y="261"/>
                  </a:cubicBezTo>
                  <a:cubicBezTo>
                    <a:pt x="176" y="276"/>
                    <a:pt x="237" y="238"/>
                    <a:pt x="260" y="169"/>
                  </a:cubicBezTo>
                  <a:cubicBezTo>
                    <a:pt x="275" y="107"/>
                    <a:pt x="237" y="38"/>
                    <a:pt x="168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1" name="Freeform 578">
              <a:extLst>
                <a:ext uri="{FF2B5EF4-FFF2-40B4-BE49-F238E27FC236}">
                  <a16:creationId xmlns:a16="http://schemas.microsoft.com/office/drawing/2014/main" id="{E95A1D5F-3853-BA48-B98C-38039FD6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141" y="3172030"/>
              <a:ext cx="179897" cy="179897"/>
            </a:xfrm>
            <a:custGeom>
              <a:avLst/>
              <a:gdLst>
                <a:gd name="T0" fmla="*/ 92 w 238"/>
                <a:gd name="T1" fmla="*/ 222 h 239"/>
                <a:gd name="T2" fmla="*/ 92 w 238"/>
                <a:gd name="T3" fmla="*/ 222 h 239"/>
                <a:gd name="T4" fmla="*/ 15 w 238"/>
                <a:gd name="T5" fmla="*/ 92 h 239"/>
                <a:gd name="T6" fmla="*/ 145 w 238"/>
                <a:gd name="T7" fmla="*/ 15 h 239"/>
                <a:gd name="T8" fmla="*/ 222 w 238"/>
                <a:gd name="T9" fmla="*/ 146 h 239"/>
                <a:gd name="T10" fmla="*/ 92 w 238"/>
                <a:gd name="T11" fmla="*/ 222 h 239"/>
                <a:gd name="T12" fmla="*/ 138 w 238"/>
                <a:gd name="T13" fmla="*/ 31 h 239"/>
                <a:gd name="T14" fmla="*/ 138 w 238"/>
                <a:gd name="T15" fmla="*/ 31 h 239"/>
                <a:gd name="T16" fmla="*/ 30 w 238"/>
                <a:gd name="T17" fmla="*/ 100 h 239"/>
                <a:gd name="T18" fmla="*/ 99 w 238"/>
                <a:gd name="T19" fmla="*/ 207 h 239"/>
                <a:gd name="T20" fmla="*/ 207 w 238"/>
                <a:gd name="T21" fmla="*/ 138 h 239"/>
                <a:gd name="T22" fmla="*/ 138 w 238"/>
                <a:gd name="T23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239">
                  <a:moveTo>
                    <a:pt x="92" y="222"/>
                  </a:moveTo>
                  <a:lnTo>
                    <a:pt x="92" y="222"/>
                  </a:lnTo>
                  <a:cubicBezTo>
                    <a:pt x="38" y="207"/>
                    <a:pt x="0" y="146"/>
                    <a:pt x="15" y="92"/>
                  </a:cubicBezTo>
                  <a:cubicBezTo>
                    <a:pt x="30" y="38"/>
                    <a:pt x="92" y="0"/>
                    <a:pt x="145" y="15"/>
                  </a:cubicBezTo>
                  <a:cubicBezTo>
                    <a:pt x="199" y="31"/>
                    <a:pt x="237" y="92"/>
                    <a:pt x="222" y="146"/>
                  </a:cubicBezTo>
                  <a:cubicBezTo>
                    <a:pt x="207" y="199"/>
                    <a:pt x="145" y="238"/>
                    <a:pt x="92" y="222"/>
                  </a:cubicBezTo>
                  <a:close/>
                  <a:moveTo>
                    <a:pt x="138" y="31"/>
                  </a:moveTo>
                  <a:lnTo>
                    <a:pt x="138" y="31"/>
                  </a:lnTo>
                  <a:cubicBezTo>
                    <a:pt x="92" y="23"/>
                    <a:pt x="46" y="46"/>
                    <a:pt x="30" y="100"/>
                  </a:cubicBezTo>
                  <a:cubicBezTo>
                    <a:pt x="23" y="146"/>
                    <a:pt x="46" y="191"/>
                    <a:pt x="99" y="207"/>
                  </a:cubicBezTo>
                  <a:cubicBezTo>
                    <a:pt x="145" y="215"/>
                    <a:pt x="191" y="191"/>
                    <a:pt x="207" y="138"/>
                  </a:cubicBezTo>
                  <a:cubicBezTo>
                    <a:pt x="214" y="92"/>
                    <a:pt x="191" y="46"/>
                    <a:pt x="138" y="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2" name="Freeform 579">
              <a:extLst>
                <a:ext uri="{FF2B5EF4-FFF2-40B4-BE49-F238E27FC236}">
                  <a16:creationId xmlns:a16="http://schemas.microsoft.com/office/drawing/2014/main" id="{34F324A4-BB40-D448-94D8-A79169219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5439" y="3228666"/>
              <a:ext cx="53303" cy="63296"/>
            </a:xfrm>
            <a:custGeom>
              <a:avLst/>
              <a:gdLst>
                <a:gd name="T0" fmla="*/ 23 w 70"/>
                <a:gd name="T1" fmla="*/ 84 h 85"/>
                <a:gd name="T2" fmla="*/ 23 w 70"/>
                <a:gd name="T3" fmla="*/ 84 h 85"/>
                <a:gd name="T4" fmla="*/ 0 w 70"/>
                <a:gd name="T5" fmla="*/ 69 h 85"/>
                <a:gd name="T6" fmla="*/ 0 w 70"/>
                <a:gd name="T7" fmla="*/ 69 h 85"/>
                <a:gd name="T8" fmla="*/ 8 w 70"/>
                <a:gd name="T9" fmla="*/ 69 h 85"/>
                <a:gd name="T10" fmla="*/ 38 w 70"/>
                <a:gd name="T11" fmla="*/ 76 h 85"/>
                <a:gd name="T12" fmla="*/ 46 w 70"/>
                <a:gd name="T13" fmla="*/ 61 h 85"/>
                <a:gd name="T14" fmla="*/ 31 w 70"/>
                <a:gd name="T15" fmla="*/ 46 h 85"/>
                <a:gd name="T16" fmla="*/ 15 w 70"/>
                <a:gd name="T17" fmla="*/ 30 h 85"/>
                <a:gd name="T18" fmla="*/ 15 w 70"/>
                <a:gd name="T19" fmla="*/ 15 h 85"/>
                <a:gd name="T20" fmla="*/ 31 w 70"/>
                <a:gd name="T21" fmla="*/ 0 h 85"/>
                <a:gd name="T22" fmla="*/ 69 w 70"/>
                <a:gd name="T23" fmla="*/ 7 h 85"/>
                <a:gd name="T24" fmla="*/ 69 w 70"/>
                <a:gd name="T25" fmla="*/ 15 h 85"/>
                <a:gd name="T26" fmla="*/ 61 w 70"/>
                <a:gd name="T27" fmla="*/ 15 h 85"/>
                <a:gd name="T28" fmla="*/ 31 w 70"/>
                <a:gd name="T29" fmla="*/ 7 h 85"/>
                <a:gd name="T30" fmla="*/ 23 w 70"/>
                <a:gd name="T31" fmla="*/ 15 h 85"/>
                <a:gd name="T32" fmla="*/ 38 w 70"/>
                <a:gd name="T33" fmla="*/ 38 h 85"/>
                <a:gd name="T34" fmla="*/ 54 w 70"/>
                <a:gd name="T35" fmla="*/ 53 h 85"/>
                <a:gd name="T36" fmla="*/ 54 w 70"/>
                <a:gd name="T37" fmla="*/ 69 h 85"/>
                <a:gd name="T38" fmla="*/ 38 w 70"/>
                <a:gd name="T39" fmla="*/ 84 h 85"/>
                <a:gd name="T40" fmla="*/ 23 w 70"/>
                <a:gd name="T4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85">
                  <a:moveTo>
                    <a:pt x="23" y="84"/>
                  </a:moveTo>
                  <a:lnTo>
                    <a:pt x="23" y="84"/>
                  </a:lnTo>
                  <a:cubicBezTo>
                    <a:pt x="15" y="84"/>
                    <a:pt x="8" y="76"/>
                    <a:pt x="0" y="69"/>
                  </a:cubicBezTo>
                  <a:lnTo>
                    <a:pt x="0" y="69"/>
                  </a:lnTo>
                  <a:cubicBezTo>
                    <a:pt x="0" y="61"/>
                    <a:pt x="8" y="61"/>
                    <a:pt x="8" y="69"/>
                  </a:cubicBezTo>
                  <a:cubicBezTo>
                    <a:pt x="15" y="76"/>
                    <a:pt x="31" y="76"/>
                    <a:pt x="38" y="76"/>
                  </a:cubicBezTo>
                  <a:cubicBezTo>
                    <a:pt x="38" y="69"/>
                    <a:pt x="46" y="69"/>
                    <a:pt x="46" y="61"/>
                  </a:cubicBezTo>
                  <a:cubicBezTo>
                    <a:pt x="46" y="61"/>
                    <a:pt x="38" y="53"/>
                    <a:pt x="31" y="46"/>
                  </a:cubicBezTo>
                  <a:cubicBezTo>
                    <a:pt x="31" y="38"/>
                    <a:pt x="23" y="38"/>
                    <a:pt x="15" y="30"/>
                  </a:cubicBezTo>
                  <a:cubicBezTo>
                    <a:pt x="15" y="23"/>
                    <a:pt x="15" y="23"/>
                    <a:pt x="15" y="15"/>
                  </a:cubicBezTo>
                  <a:cubicBezTo>
                    <a:pt x="15" y="7"/>
                    <a:pt x="23" y="0"/>
                    <a:pt x="31" y="0"/>
                  </a:cubicBezTo>
                  <a:cubicBezTo>
                    <a:pt x="38" y="0"/>
                    <a:pt x="54" y="0"/>
                    <a:pt x="69" y="7"/>
                  </a:cubicBezTo>
                  <a:lnTo>
                    <a:pt x="69" y="15"/>
                  </a:lnTo>
                  <a:lnTo>
                    <a:pt x="61" y="15"/>
                  </a:lnTo>
                  <a:cubicBezTo>
                    <a:pt x="54" y="7"/>
                    <a:pt x="38" y="7"/>
                    <a:pt x="31" y="7"/>
                  </a:cubicBezTo>
                  <a:lnTo>
                    <a:pt x="23" y="15"/>
                  </a:lnTo>
                  <a:cubicBezTo>
                    <a:pt x="23" y="23"/>
                    <a:pt x="31" y="30"/>
                    <a:pt x="38" y="38"/>
                  </a:cubicBezTo>
                  <a:cubicBezTo>
                    <a:pt x="46" y="38"/>
                    <a:pt x="46" y="46"/>
                    <a:pt x="54" y="53"/>
                  </a:cubicBezTo>
                  <a:cubicBezTo>
                    <a:pt x="54" y="53"/>
                    <a:pt x="54" y="61"/>
                    <a:pt x="54" y="69"/>
                  </a:cubicBezTo>
                  <a:cubicBezTo>
                    <a:pt x="54" y="76"/>
                    <a:pt x="46" y="76"/>
                    <a:pt x="38" y="84"/>
                  </a:cubicBezTo>
                  <a:cubicBezTo>
                    <a:pt x="38" y="84"/>
                    <a:pt x="31" y="84"/>
                    <a:pt x="23" y="8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3" name="Freeform 580">
              <a:extLst>
                <a:ext uri="{FF2B5EF4-FFF2-40B4-BE49-F238E27FC236}">
                  <a16:creationId xmlns:a16="http://schemas.microsoft.com/office/drawing/2014/main" id="{1C6D1694-4878-CD46-9A80-1555DF93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753" y="3212007"/>
              <a:ext cx="6663" cy="16658"/>
            </a:xfrm>
            <a:custGeom>
              <a:avLst/>
              <a:gdLst>
                <a:gd name="T0" fmla="*/ 0 w 9"/>
                <a:gd name="T1" fmla="*/ 15 h 24"/>
                <a:gd name="T2" fmla="*/ 0 w 9"/>
                <a:gd name="T3" fmla="*/ 15 h 24"/>
                <a:gd name="T4" fmla="*/ 0 w 9"/>
                <a:gd name="T5" fmla="*/ 15 h 24"/>
                <a:gd name="T6" fmla="*/ 0 w 9"/>
                <a:gd name="T7" fmla="*/ 7 h 24"/>
                <a:gd name="T8" fmla="*/ 8 w 9"/>
                <a:gd name="T9" fmla="*/ 0 h 24"/>
                <a:gd name="T10" fmla="*/ 8 w 9"/>
                <a:gd name="T11" fmla="*/ 7 h 24"/>
                <a:gd name="T12" fmla="*/ 8 w 9"/>
                <a:gd name="T13" fmla="*/ 15 h 24"/>
                <a:gd name="T14" fmla="*/ 0 w 9"/>
                <a:gd name="T15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8" y="0"/>
                  </a:cubicBezTo>
                  <a:lnTo>
                    <a:pt x="8" y="7"/>
                  </a:ln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0" y="23"/>
                    <a:pt x="0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Freeform 581">
              <a:extLst>
                <a:ext uri="{FF2B5EF4-FFF2-40B4-BE49-F238E27FC236}">
                  <a16:creationId xmlns:a16="http://schemas.microsoft.com/office/drawing/2014/main" id="{873B428B-9EBC-544B-AA4D-25A42B8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5432" y="3295294"/>
              <a:ext cx="6663" cy="16656"/>
            </a:xfrm>
            <a:custGeom>
              <a:avLst/>
              <a:gdLst>
                <a:gd name="T0" fmla="*/ 0 w 9"/>
                <a:gd name="T1" fmla="*/ 23 h 24"/>
                <a:gd name="T2" fmla="*/ 0 w 9"/>
                <a:gd name="T3" fmla="*/ 23 h 24"/>
                <a:gd name="T4" fmla="*/ 0 w 9"/>
                <a:gd name="T5" fmla="*/ 15 h 24"/>
                <a:gd name="T6" fmla="*/ 0 w 9"/>
                <a:gd name="T7" fmla="*/ 7 h 24"/>
                <a:gd name="T8" fmla="*/ 8 w 9"/>
                <a:gd name="T9" fmla="*/ 0 h 24"/>
                <a:gd name="T10" fmla="*/ 8 w 9"/>
                <a:gd name="T11" fmla="*/ 7 h 24"/>
                <a:gd name="T12" fmla="*/ 8 w 9"/>
                <a:gd name="T13" fmla="*/ 15 h 24"/>
                <a:gd name="T14" fmla="*/ 0 w 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0" y="23"/>
                  </a:moveTo>
                  <a:lnTo>
                    <a:pt x="0" y="23"/>
                  </a:ln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8" y="0"/>
                    <a:pt x="8" y="0"/>
                  </a:cubicBezTo>
                  <a:lnTo>
                    <a:pt x="8" y="7"/>
                  </a:ln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23"/>
                    <a:pt x="0" y="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5" name="Freeform 582">
              <a:extLst>
                <a:ext uri="{FF2B5EF4-FFF2-40B4-BE49-F238E27FC236}">
                  <a16:creationId xmlns:a16="http://schemas.microsoft.com/office/drawing/2014/main" id="{6672887D-7874-8C48-ADCD-1BA4E450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1301" y="3991562"/>
              <a:ext cx="596325" cy="109938"/>
            </a:xfrm>
            <a:custGeom>
              <a:avLst/>
              <a:gdLst>
                <a:gd name="T0" fmla="*/ 712 w 790"/>
                <a:gd name="T1" fmla="*/ 146 h 147"/>
                <a:gd name="T2" fmla="*/ 712 w 790"/>
                <a:gd name="T3" fmla="*/ 146 h 147"/>
                <a:gd name="T4" fmla="*/ 613 w 790"/>
                <a:gd name="T5" fmla="*/ 146 h 147"/>
                <a:gd name="T6" fmla="*/ 590 w 790"/>
                <a:gd name="T7" fmla="*/ 123 h 147"/>
                <a:gd name="T8" fmla="*/ 613 w 790"/>
                <a:gd name="T9" fmla="*/ 100 h 147"/>
                <a:gd name="T10" fmla="*/ 712 w 790"/>
                <a:gd name="T11" fmla="*/ 100 h 147"/>
                <a:gd name="T12" fmla="*/ 743 w 790"/>
                <a:gd name="T13" fmla="*/ 70 h 147"/>
                <a:gd name="T14" fmla="*/ 712 w 790"/>
                <a:gd name="T15" fmla="*/ 39 h 147"/>
                <a:gd name="T16" fmla="*/ 77 w 790"/>
                <a:gd name="T17" fmla="*/ 39 h 147"/>
                <a:gd name="T18" fmla="*/ 46 w 790"/>
                <a:gd name="T19" fmla="*/ 70 h 147"/>
                <a:gd name="T20" fmla="*/ 77 w 790"/>
                <a:gd name="T21" fmla="*/ 100 h 147"/>
                <a:gd name="T22" fmla="*/ 176 w 790"/>
                <a:gd name="T23" fmla="*/ 100 h 147"/>
                <a:gd name="T24" fmla="*/ 199 w 790"/>
                <a:gd name="T25" fmla="*/ 123 h 147"/>
                <a:gd name="T26" fmla="*/ 176 w 790"/>
                <a:gd name="T27" fmla="*/ 146 h 147"/>
                <a:gd name="T28" fmla="*/ 77 w 790"/>
                <a:gd name="T29" fmla="*/ 146 h 147"/>
                <a:gd name="T30" fmla="*/ 0 w 790"/>
                <a:gd name="T31" fmla="*/ 70 h 147"/>
                <a:gd name="T32" fmla="*/ 77 w 790"/>
                <a:gd name="T33" fmla="*/ 0 h 147"/>
                <a:gd name="T34" fmla="*/ 712 w 790"/>
                <a:gd name="T35" fmla="*/ 0 h 147"/>
                <a:gd name="T36" fmla="*/ 789 w 790"/>
                <a:gd name="T37" fmla="*/ 70 h 147"/>
                <a:gd name="T38" fmla="*/ 712 w 790"/>
                <a:gd name="T3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0" h="147">
                  <a:moveTo>
                    <a:pt x="712" y="146"/>
                  </a:moveTo>
                  <a:lnTo>
                    <a:pt x="712" y="146"/>
                  </a:lnTo>
                  <a:cubicBezTo>
                    <a:pt x="613" y="146"/>
                    <a:pt x="613" y="146"/>
                    <a:pt x="613" y="146"/>
                  </a:cubicBezTo>
                  <a:cubicBezTo>
                    <a:pt x="597" y="146"/>
                    <a:pt x="590" y="138"/>
                    <a:pt x="590" y="123"/>
                  </a:cubicBezTo>
                  <a:cubicBezTo>
                    <a:pt x="590" y="115"/>
                    <a:pt x="597" y="100"/>
                    <a:pt x="613" y="100"/>
                  </a:cubicBezTo>
                  <a:cubicBezTo>
                    <a:pt x="712" y="100"/>
                    <a:pt x="712" y="100"/>
                    <a:pt x="712" y="100"/>
                  </a:cubicBezTo>
                  <a:cubicBezTo>
                    <a:pt x="735" y="100"/>
                    <a:pt x="743" y="92"/>
                    <a:pt x="743" y="70"/>
                  </a:cubicBezTo>
                  <a:cubicBezTo>
                    <a:pt x="743" y="54"/>
                    <a:pt x="735" y="39"/>
                    <a:pt x="712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1" y="39"/>
                    <a:pt x="46" y="54"/>
                    <a:pt x="46" y="70"/>
                  </a:cubicBezTo>
                  <a:cubicBezTo>
                    <a:pt x="46" y="92"/>
                    <a:pt x="61" y="100"/>
                    <a:pt x="77" y="100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84" y="100"/>
                    <a:pt x="199" y="115"/>
                    <a:pt x="199" y="123"/>
                  </a:cubicBezTo>
                  <a:cubicBezTo>
                    <a:pt x="199" y="138"/>
                    <a:pt x="184" y="146"/>
                    <a:pt x="1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38" y="146"/>
                    <a:pt x="0" y="115"/>
                    <a:pt x="0" y="70"/>
                  </a:cubicBezTo>
                  <a:cubicBezTo>
                    <a:pt x="0" y="31"/>
                    <a:pt x="38" y="0"/>
                    <a:pt x="77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58" y="0"/>
                    <a:pt x="789" y="31"/>
                    <a:pt x="789" y="70"/>
                  </a:cubicBezTo>
                  <a:cubicBezTo>
                    <a:pt x="789" y="115"/>
                    <a:pt x="758" y="146"/>
                    <a:pt x="712" y="1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" name="Freeform 583">
              <a:extLst>
                <a:ext uri="{FF2B5EF4-FFF2-40B4-BE49-F238E27FC236}">
                  <a16:creationId xmlns:a16="http://schemas.microsoft.com/office/drawing/2014/main" id="{95A81030-C6A2-E048-B824-1082DE71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233" y="4034871"/>
              <a:ext cx="353131" cy="413097"/>
            </a:xfrm>
            <a:custGeom>
              <a:avLst/>
              <a:gdLst>
                <a:gd name="T0" fmla="*/ 436 w 468"/>
                <a:gd name="T1" fmla="*/ 544 h 545"/>
                <a:gd name="T2" fmla="*/ 436 w 468"/>
                <a:gd name="T3" fmla="*/ 544 h 545"/>
                <a:gd name="T4" fmla="*/ 31 w 468"/>
                <a:gd name="T5" fmla="*/ 544 h 545"/>
                <a:gd name="T6" fmla="*/ 0 w 468"/>
                <a:gd name="T7" fmla="*/ 513 h 545"/>
                <a:gd name="T8" fmla="*/ 0 w 468"/>
                <a:gd name="T9" fmla="*/ 23 h 545"/>
                <a:gd name="T10" fmla="*/ 23 w 468"/>
                <a:gd name="T11" fmla="*/ 0 h 545"/>
                <a:gd name="T12" fmla="*/ 38 w 468"/>
                <a:gd name="T13" fmla="*/ 23 h 545"/>
                <a:gd name="T14" fmla="*/ 38 w 468"/>
                <a:gd name="T15" fmla="*/ 506 h 545"/>
                <a:gd name="T16" fmla="*/ 429 w 468"/>
                <a:gd name="T17" fmla="*/ 506 h 545"/>
                <a:gd name="T18" fmla="*/ 429 w 468"/>
                <a:gd name="T19" fmla="*/ 23 h 545"/>
                <a:gd name="T20" fmla="*/ 444 w 468"/>
                <a:gd name="T21" fmla="*/ 0 h 545"/>
                <a:gd name="T22" fmla="*/ 467 w 468"/>
                <a:gd name="T23" fmla="*/ 23 h 545"/>
                <a:gd name="T24" fmla="*/ 467 w 468"/>
                <a:gd name="T25" fmla="*/ 513 h 545"/>
                <a:gd name="T26" fmla="*/ 436 w 468"/>
                <a:gd name="T27" fmla="*/ 54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" h="545">
                  <a:moveTo>
                    <a:pt x="436" y="544"/>
                  </a:moveTo>
                  <a:lnTo>
                    <a:pt x="436" y="544"/>
                  </a:lnTo>
                  <a:cubicBezTo>
                    <a:pt x="31" y="544"/>
                    <a:pt x="31" y="544"/>
                    <a:pt x="31" y="544"/>
                  </a:cubicBezTo>
                  <a:cubicBezTo>
                    <a:pt x="15" y="544"/>
                    <a:pt x="0" y="528"/>
                    <a:pt x="0" y="5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7" y="0"/>
                    <a:pt x="23" y="0"/>
                  </a:cubicBezTo>
                  <a:cubicBezTo>
                    <a:pt x="31" y="0"/>
                    <a:pt x="38" y="16"/>
                    <a:pt x="38" y="23"/>
                  </a:cubicBezTo>
                  <a:cubicBezTo>
                    <a:pt x="38" y="506"/>
                    <a:pt x="38" y="506"/>
                    <a:pt x="38" y="506"/>
                  </a:cubicBezTo>
                  <a:cubicBezTo>
                    <a:pt x="429" y="506"/>
                    <a:pt x="429" y="506"/>
                    <a:pt x="429" y="506"/>
                  </a:cubicBezTo>
                  <a:cubicBezTo>
                    <a:pt x="429" y="23"/>
                    <a:pt x="429" y="23"/>
                    <a:pt x="429" y="23"/>
                  </a:cubicBezTo>
                  <a:cubicBezTo>
                    <a:pt x="429" y="16"/>
                    <a:pt x="436" y="0"/>
                    <a:pt x="444" y="0"/>
                  </a:cubicBezTo>
                  <a:cubicBezTo>
                    <a:pt x="459" y="0"/>
                    <a:pt x="467" y="16"/>
                    <a:pt x="467" y="23"/>
                  </a:cubicBezTo>
                  <a:cubicBezTo>
                    <a:pt x="467" y="513"/>
                    <a:pt x="467" y="513"/>
                    <a:pt x="467" y="513"/>
                  </a:cubicBezTo>
                  <a:cubicBezTo>
                    <a:pt x="467" y="528"/>
                    <a:pt x="452" y="544"/>
                    <a:pt x="436" y="5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7" name="Freeform 584">
              <a:extLst>
                <a:ext uri="{FF2B5EF4-FFF2-40B4-BE49-F238E27FC236}">
                  <a16:creationId xmlns:a16="http://schemas.microsoft.com/office/drawing/2014/main" id="{D87D341A-952F-0C49-A8A4-C0868391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839" y="4034871"/>
              <a:ext cx="146583" cy="146583"/>
            </a:xfrm>
            <a:custGeom>
              <a:avLst/>
              <a:gdLst>
                <a:gd name="T0" fmla="*/ 99 w 192"/>
                <a:gd name="T1" fmla="*/ 46 h 192"/>
                <a:gd name="T2" fmla="*/ 99 w 192"/>
                <a:gd name="T3" fmla="*/ 46 h 192"/>
                <a:gd name="T4" fmla="*/ 145 w 192"/>
                <a:gd name="T5" fmla="*/ 100 h 192"/>
                <a:gd name="T6" fmla="*/ 99 w 192"/>
                <a:gd name="T7" fmla="*/ 153 h 192"/>
                <a:gd name="T8" fmla="*/ 46 w 192"/>
                <a:gd name="T9" fmla="*/ 100 h 192"/>
                <a:gd name="T10" fmla="*/ 99 w 192"/>
                <a:gd name="T11" fmla="*/ 46 h 192"/>
                <a:gd name="T12" fmla="*/ 99 w 192"/>
                <a:gd name="T13" fmla="*/ 0 h 192"/>
                <a:gd name="T14" fmla="*/ 99 w 192"/>
                <a:gd name="T15" fmla="*/ 0 h 192"/>
                <a:gd name="T16" fmla="*/ 0 w 192"/>
                <a:gd name="T17" fmla="*/ 100 h 192"/>
                <a:gd name="T18" fmla="*/ 99 w 192"/>
                <a:gd name="T19" fmla="*/ 191 h 192"/>
                <a:gd name="T20" fmla="*/ 191 w 192"/>
                <a:gd name="T21" fmla="*/ 100 h 192"/>
                <a:gd name="T22" fmla="*/ 99 w 192"/>
                <a:gd name="T23" fmla="*/ 0 h 192"/>
                <a:gd name="T24" fmla="*/ 99 w 192"/>
                <a:gd name="T25" fmla="*/ 4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2">
                  <a:moveTo>
                    <a:pt x="99" y="46"/>
                  </a:moveTo>
                  <a:lnTo>
                    <a:pt x="99" y="46"/>
                  </a:lnTo>
                  <a:cubicBezTo>
                    <a:pt x="122" y="46"/>
                    <a:pt x="145" y="69"/>
                    <a:pt x="145" y="100"/>
                  </a:cubicBezTo>
                  <a:cubicBezTo>
                    <a:pt x="145" y="130"/>
                    <a:pt x="122" y="153"/>
                    <a:pt x="99" y="153"/>
                  </a:cubicBezTo>
                  <a:cubicBezTo>
                    <a:pt x="69" y="153"/>
                    <a:pt x="46" y="130"/>
                    <a:pt x="46" y="100"/>
                  </a:cubicBezTo>
                  <a:cubicBezTo>
                    <a:pt x="46" y="69"/>
                    <a:pt x="69" y="46"/>
                    <a:pt x="99" y="46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6" y="0"/>
                    <a:pt x="0" y="46"/>
                    <a:pt x="0" y="100"/>
                  </a:cubicBezTo>
                  <a:cubicBezTo>
                    <a:pt x="0" y="153"/>
                    <a:pt x="46" y="191"/>
                    <a:pt x="99" y="191"/>
                  </a:cubicBezTo>
                  <a:cubicBezTo>
                    <a:pt x="145" y="191"/>
                    <a:pt x="191" y="153"/>
                    <a:pt x="191" y="100"/>
                  </a:cubicBezTo>
                  <a:cubicBezTo>
                    <a:pt x="191" y="46"/>
                    <a:pt x="145" y="0"/>
                    <a:pt x="99" y="0"/>
                  </a:cubicBezTo>
                  <a:lnTo>
                    <a:pt x="99" y="4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8" name="Freeform 585">
              <a:extLst>
                <a:ext uri="{FF2B5EF4-FFF2-40B4-BE49-F238E27FC236}">
                  <a16:creationId xmlns:a16="http://schemas.microsoft.com/office/drawing/2014/main" id="{278D72E4-4810-7D44-8D08-FB6D47FD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1199" y="4034871"/>
              <a:ext cx="239863" cy="349799"/>
            </a:xfrm>
            <a:custGeom>
              <a:avLst/>
              <a:gdLst>
                <a:gd name="T0" fmla="*/ 253 w 316"/>
                <a:gd name="T1" fmla="*/ 460 h 461"/>
                <a:gd name="T2" fmla="*/ 253 w 316"/>
                <a:gd name="T3" fmla="*/ 460 h 461"/>
                <a:gd name="T4" fmla="*/ 62 w 316"/>
                <a:gd name="T5" fmla="*/ 460 h 461"/>
                <a:gd name="T6" fmla="*/ 46 w 316"/>
                <a:gd name="T7" fmla="*/ 437 h 461"/>
                <a:gd name="T8" fmla="*/ 23 w 316"/>
                <a:gd name="T9" fmla="*/ 421 h 461"/>
                <a:gd name="T10" fmla="*/ 0 w 316"/>
                <a:gd name="T11" fmla="*/ 398 h 461"/>
                <a:gd name="T12" fmla="*/ 0 w 316"/>
                <a:gd name="T13" fmla="*/ 23 h 461"/>
                <a:gd name="T14" fmla="*/ 23 w 316"/>
                <a:gd name="T15" fmla="*/ 0 h 461"/>
                <a:gd name="T16" fmla="*/ 46 w 316"/>
                <a:gd name="T17" fmla="*/ 23 h 461"/>
                <a:gd name="T18" fmla="*/ 46 w 316"/>
                <a:gd name="T19" fmla="*/ 383 h 461"/>
                <a:gd name="T20" fmla="*/ 85 w 316"/>
                <a:gd name="T21" fmla="*/ 421 h 461"/>
                <a:gd name="T22" fmla="*/ 230 w 316"/>
                <a:gd name="T23" fmla="*/ 421 h 461"/>
                <a:gd name="T24" fmla="*/ 268 w 316"/>
                <a:gd name="T25" fmla="*/ 383 h 461"/>
                <a:gd name="T26" fmla="*/ 268 w 316"/>
                <a:gd name="T27" fmla="*/ 23 h 461"/>
                <a:gd name="T28" fmla="*/ 291 w 316"/>
                <a:gd name="T29" fmla="*/ 0 h 461"/>
                <a:gd name="T30" fmla="*/ 315 w 316"/>
                <a:gd name="T31" fmla="*/ 23 h 461"/>
                <a:gd name="T32" fmla="*/ 315 w 316"/>
                <a:gd name="T33" fmla="*/ 398 h 461"/>
                <a:gd name="T34" fmla="*/ 291 w 316"/>
                <a:gd name="T35" fmla="*/ 421 h 461"/>
                <a:gd name="T36" fmla="*/ 268 w 316"/>
                <a:gd name="T37" fmla="*/ 437 h 461"/>
                <a:gd name="T38" fmla="*/ 253 w 316"/>
                <a:gd name="T39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461">
                  <a:moveTo>
                    <a:pt x="253" y="460"/>
                  </a:moveTo>
                  <a:lnTo>
                    <a:pt x="253" y="460"/>
                  </a:lnTo>
                  <a:cubicBezTo>
                    <a:pt x="62" y="460"/>
                    <a:pt x="62" y="460"/>
                    <a:pt x="62" y="460"/>
                  </a:cubicBezTo>
                  <a:cubicBezTo>
                    <a:pt x="54" y="460"/>
                    <a:pt x="46" y="452"/>
                    <a:pt x="46" y="437"/>
                  </a:cubicBezTo>
                  <a:cubicBezTo>
                    <a:pt x="46" y="429"/>
                    <a:pt x="31" y="421"/>
                    <a:pt x="23" y="421"/>
                  </a:cubicBezTo>
                  <a:cubicBezTo>
                    <a:pt x="16" y="421"/>
                    <a:pt x="0" y="414"/>
                    <a:pt x="0" y="39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16" y="0"/>
                    <a:pt x="23" y="0"/>
                  </a:cubicBezTo>
                  <a:cubicBezTo>
                    <a:pt x="31" y="0"/>
                    <a:pt x="46" y="16"/>
                    <a:pt x="46" y="23"/>
                  </a:cubicBezTo>
                  <a:cubicBezTo>
                    <a:pt x="46" y="383"/>
                    <a:pt x="46" y="383"/>
                    <a:pt x="46" y="383"/>
                  </a:cubicBezTo>
                  <a:cubicBezTo>
                    <a:pt x="62" y="391"/>
                    <a:pt x="77" y="398"/>
                    <a:pt x="85" y="421"/>
                  </a:cubicBezTo>
                  <a:cubicBezTo>
                    <a:pt x="230" y="421"/>
                    <a:pt x="230" y="421"/>
                    <a:pt x="230" y="421"/>
                  </a:cubicBezTo>
                  <a:cubicBezTo>
                    <a:pt x="238" y="398"/>
                    <a:pt x="253" y="391"/>
                    <a:pt x="268" y="383"/>
                  </a:cubicBezTo>
                  <a:cubicBezTo>
                    <a:pt x="268" y="23"/>
                    <a:pt x="268" y="23"/>
                    <a:pt x="268" y="23"/>
                  </a:cubicBezTo>
                  <a:cubicBezTo>
                    <a:pt x="268" y="16"/>
                    <a:pt x="284" y="0"/>
                    <a:pt x="291" y="0"/>
                  </a:cubicBezTo>
                  <a:cubicBezTo>
                    <a:pt x="307" y="0"/>
                    <a:pt x="315" y="16"/>
                    <a:pt x="315" y="23"/>
                  </a:cubicBezTo>
                  <a:cubicBezTo>
                    <a:pt x="315" y="398"/>
                    <a:pt x="315" y="398"/>
                    <a:pt x="315" y="398"/>
                  </a:cubicBezTo>
                  <a:cubicBezTo>
                    <a:pt x="315" y="414"/>
                    <a:pt x="307" y="421"/>
                    <a:pt x="291" y="421"/>
                  </a:cubicBezTo>
                  <a:cubicBezTo>
                    <a:pt x="284" y="421"/>
                    <a:pt x="268" y="429"/>
                    <a:pt x="268" y="437"/>
                  </a:cubicBezTo>
                  <a:cubicBezTo>
                    <a:pt x="268" y="452"/>
                    <a:pt x="261" y="460"/>
                    <a:pt x="253" y="4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9" name="Freeform 586">
              <a:extLst>
                <a:ext uri="{FF2B5EF4-FFF2-40B4-BE49-F238E27FC236}">
                  <a16:creationId xmlns:a16="http://schemas.microsoft.com/office/drawing/2014/main" id="{D083021C-704B-7049-99B8-23A97B31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10" y="3785013"/>
              <a:ext cx="36645" cy="116601"/>
            </a:xfrm>
            <a:custGeom>
              <a:avLst/>
              <a:gdLst>
                <a:gd name="T0" fmla="*/ 23 w 47"/>
                <a:gd name="T1" fmla="*/ 153 h 154"/>
                <a:gd name="T2" fmla="*/ 23 w 47"/>
                <a:gd name="T3" fmla="*/ 153 h 154"/>
                <a:gd name="T4" fmla="*/ 23 w 47"/>
                <a:gd name="T5" fmla="*/ 153 h 154"/>
                <a:gd name="T6" fmla="*/ 0 w 47"/>
                <a:gd name="T7" fmla="*/ 130 h 154"/>
                <a:gd name="T8" fmla="*/ 0 w 47"/>
                <a:gd name="T9" fmla="*/ 23 h 154"/>
                <a:gd name="T10" fmla="*/ 23 w 47"/>
                <a:gd name="T11" fmla="*/ 0 h 154"/>
                <a:gd name="T12" fmla="*/ 23 w 47"/>
                <a:gd name="T13" fmla="*/ 0 h 154"/>
                <a:gd name="T14" fmla="*/ 46 w 47"/>
                <a:gd name="T15" fmla="*/ 23 h 154"/>
                <a:gd name="T16" fmla="*/ 46 w 47"/>
                <a:gd name="T17" fmla="*/ 130 h 154"/>
                <a:gd name="T18" fmla="*/ 23 w 47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4">
                  <a:moveTo>
                    <a:pt x="23" y="153"/>
                  </a:moveTo>
                  <a:lnTo>
                    <a:pt x="23" y="153"/>
                  </a:lnTo>
                  <a:lnTo>
                    <a:pt x="23" y="153"/>
                  </a:lnTo>
                  <a:cubicBezTo>
                    <a:pt x="15" y="153"/>
                    <a:pt x="0" y="145"/>
                    <a:pt x="0" y="1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23" y="0"/>
                  </a:cubicBezTo>
                  <a:lnTo>
                    <a:pt x="23" y="0"/>
                  </a:lnTo>
                  <a:cubicBezTo>
                    <a:pt x="38" y="0"/>
                    <a:pt x="46" y="8"/>
                    <a:pt x="46" y="23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38" y="153"/>
                    <a:pt x="23" y="1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0" name="Freeform 587">
              <a:extLst>
                <a:ext uri="{FF2B5EF4-FFF2-40B4-BE49-F238E27FC236}">
                  <a16:creationId xmlns:a16="http://schemas.microsoft.com/office/drawing/2014/main" id="{9B2277DA-52AC-B34D-B611-92FA1F98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093" y="3665082"/>
              <a:ext cx="676279" cy="173234"/>
            </a:xfrm>
            <a:custGeom>
              <a:avLst/>
              <a:gdLst>
                <a:gd name="T0" fmla="*/ 720 w 897"/>
                <a:gd name="T1" fmla="*/ 222 h 231"/>
                <a:gd name="T2" fmla="*/ 720 w 897"/>
                <a:gd name="T3" fmla="*/ 222 h 231"/>
                <a:gd name="T4" fmla="*/ 704 w 897"/>
                <a:gd name="T5" fmla="*/ 222 h 231"/>
                <a:gd name="T6" fmla="*/ 444 w 897"/>
                <a:gd name="T7" fmla="*/ 191 h 231"/>
                <a:gd name="T8" fmla="*/ 444 w 897"/>
                <a:gd name="T9" fmla="*/ 191 h 231"/>
                <a:gd name="T10" fmla="*/ 183 w 897"/>
                <a:gd name="T11" fmla="*/ 222 h 231"/>
                <a:gd name="T12" fmla="*/ 138 w 897"/>
                <a:gd name="T13" fmla="*/ 214 h 231"/>
                <a:gd name="T14" fmla="*/ 122 w 897"/>
                <a:gd name="T15" fmla="*/ 191 h 231"/>
                <a:gd name="T16" fmla="*/ 115 w 897"/>
                <a:gd name="T17" fmla="*/ 191 h 231"/>
                <a:gd name="T18" fmla="*/ 23 w 897"/>
                <a:gd name="T19" fmla="*/ 191 h 231"/>
                <a:gd name="T20" fmla="*/ 0 w 897"/>
                <a:gd name="T21" fmla="*/ 176 h 231"/>
                <a:gd name="T22" fmla="*/ 7 w 897"/>
                <a:gd name="T23" fmla="*/ 153 h 231"/>
                <a:gd name="T24" fmla="*/ 145 w 897"/>
                <a:gd name="T25" fmla="*/ 77 h 231"/>
                <a:gd name="T26" fmla="*/ 444 w 897"/>
                <a:gd name="T27" fmla="*/ 0 h 231"/>
                <a:gd name="T28" fmla="*/ 750 w 897"/>
                <a:gd name="T29" fmla="*/ 77 h 231"/>
                <a:gd name="T30" fmla="*/ 880 w 897"/>
                <a:gd name="T31" fmla="*/ 153 h 231"/>
                <a:gd name="T32" fmla="*/ 888 w 897"/>
                <a:gd name="T33" fmla="*/ 176 h 231"/>
                <a:gd name="T34" fmla="*/ 873 w 897"/>
                <a:gd name="T35" fmla="*/ 191 h 231"/>
                <a:gd name="T36" fmla="*/ 773 w 897"/>
                <a:gd name="T37" fmla="*/ 191 h 231"/>
                <a:gd name="T38" fmla="*/ 773 w 897"/>
                <a:gd name="T39" fmla="*/ 191 h 231"/>
                <a:gd name="T40" fmla="*/ 750 w 897"/>
                <a:gd name="T41" fmla="*/ 214 h 231"/>
                <a:gd name="T42" fmla="*/ 720 w 897"/>
                <a:gd name="T43" fmla="*/ 222 h 231"/>
                <a:gd name="T44" fmla="*/ 444 w 897"/>
                <a:gd name="T45" fmla="*/ 146 h 231"/>
                <a:gd name="T46" fmla="*/ 444 w 897"/>
                <a:gd name="T47" fmla="*/ 146 h 231"/>
                <a:gd name="T48" fmla="*/ 712 w 897"/>
                <a:gd name="T49" fmla="*/ 184 h 231"/>
                <a:gd name="T50" fmla="*/ 720 w 897"/>
                <a:gd name="T51" fmla="*/ 184 h 231"/>
                <a:gd name="T52" fmla="*/ 743 w 897"/>
                <a:gd name="T53" fmla="*/ 161 h 231"/>
                <a:gd name="T54" fmla="*/ 773 w 897"/>
                <a:gd name="T55" fmla="*/ 146 h 231"/>
                <a:gd name="T56" fmla="*/ 796 w 897"/>
                <a:gd name="T57" fmla="*/ 146 h 231"/>
                <a:gd name="T58" fmla="*/ 727 w 897"/>
                <a:gd name="T59" fmla="*/ 115 h 231"/>
                <a:gd name="T60" fmla="*/ 444 w 897"/>
                <a:gd name="T61" fmla="*/ 46 h 231"/>
                <a:gd name="T62" fmla="*/ 92 w 897"/>
                <a:gd name="T63" fmla="*/ 146 h 231"/>
                <a:gd name="T64" fmla="*/ 115 w 897"/>
                <a:gd name="T65" fmla="*/ 146 h 231"/>
                <a:gd name="T66" fmla="*/ 153 w 897"/>
                <a:gd name="T67" fmla="*/ 161 h 231"/>
                <a:gd name="T68" fmla="*/ 168 w 897"/>
                <a:gd name="T69" fmla="*/ 184 h 231"/>
                <a:gd name="T70" fmla="*/ 176 w 897"/>
                <a:gd name="T71" fmla="*/ 184 h 231"/>
                <a:gd name="T72" fmla="*/ 444 w 897"/>
                <a:gd name="T73" fmla="*/ 14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7" h="231">
                  <a:moveTo>
                    <a:pt x="720" y="222"/>
                  </a:moveTo>
                  <a:lnTo>
                    <a:pt x="720" y="222"/>
                  </a:lnTo>
                  <a:cubicBezTo>
                    <a:pt x="712" y="222"/>
                    <a:pt x="712" y="222"/>
                    <a:pt x="704" y="222"/>
                  </a:cubicBezTo>
                  <a:cubicBezTo>
                    <a:pt x="666" y="214"/>
                    <a:pt x="528" y="191"/>
                    <a:pt x="444" y="191"/>
                  </a:cubicBezTo>
                  <a:lnTo>
                    <a:pt x="444" y="191"/>
                  </a:lnTo>
                  <a:cubicBezTo>
                    <a:pt x="360" y="191"/>
                    <a:pt x="222" y="214"/>
                    <a:pt x="183" y="222"/>
                  </a:cubicBezTo>
                  <a:cubicBezTo>
                    <a:pt x="168" y="230"/>
                    <a:pt x="153" y="222"/>
                    <a:pt x="138" y="214"/>
                  </a:cubicBezTo>
                  <a:cubicBezTo>
                    <a:pt x="122" y="191"/>
                    <a:pt x="122" y="191"/>
                    <a:pt x="122" y="191"/>
                  </a:cubicBezTo>
                  <a:lnTo>
                    <a:pt x="115" y="191"/>
                  </a:lnTo>
                  <a:cubicBezTo>
                    <a:pt x="23" y="191"/>
                    <a:pt x="23" y="191"/>
                    <a:pt x="23" y="191"/>
                  </a:cubicBezTo>
                  <a:cubicBezTo>
                    <a:pt x="7" y="191"/>
                    <a:pt x="0" y="184"/>
                    <a:pt x="0" y="176"/>
                  </a:cubicBezTo>
                  <a:cubicBezTo>
                    <a:pt x="0" y="169"/>
                    <a:pt x="0" y="153"/>
                    <a:pt x="7" y="153"/>
                  </a:cubicBezTo>
                  <a:cubicBezTo>
                    <a:pt x="7" y="153"/>
                    <a:pt x="61" y="115"/>
                    <a:pt x="145" y="77"/>
                  </a:cubicBezTo>
                  <a:cubicBezTo>
                    <a:pt x="222" y="46"/>
                    <a:pt x="329" y="0"/>
                    <a:pt x="444" y="0"/>
                  </a:cubicBezTo>
                  <a:cubicBezTo>
                    <a:pt x="559" y="0"/>
                    <a:pt x="674" y="46"/>
                    <a:pt x="750" y="77"/>
                  </a:cubicBezTo>
                  <a:cubicBezTo>
                    <a:pt x="827" y="115"/>
                    <a:pt x="880" y="153"/>
                    <a:pt x="880" y="153"/>
                  </a:cubicBezTo>
                  <a:cubicBezTo>
                    <a:pt x="888" y="153"/>
                    <a:pt x="896" y="169"/>
                    <a:pt x="888" y="176"/>
                  </a:cubicBezTo>
                  <a:cubicBezTo>
                    <a:pt x="888" y="184"/>
                    <a:pt x="880" y="191"/>
                    <a:pt x="873" y="191"/>
                  </a:cubicBezTo>
                  <a:cubicBezTo>
                    <a:pt x="773" y="191"/>
                    <a:pt x="773" y="191"/>
                    <a:pt x="773" y="191"/>
                  </a:cubicBezTo>
                  <a:lnTo>
                    <a:pt x="773" y="191"/>
                  </a:lnTo>
                  <a:cubicBezTo>
                    <a:pt x="750" y="214"/>
                    <a:pt x="750" y="214"/>
                    <a:pt x="750" y="214"/>
                  </a:cubicBezTo>
                  <a:cubicBezTo>
                    <a:pt x="743" y="222"/>
                    <a:pt x="727" y="222"/>
                    <a:pt x="720" y="222"/>
                  </a:cubicBezTo>
                  <a:close/>
                  <a:moveTo>
                    <a:pt x="444" y="146"/>
                  </a:moveTo>
                  <a:lnTo>
                    <a:pt x="444" y="146"/>
                  </a:lnTo>
                  <a:cubicBezTo>
                    <a:pt x="528" y="146"/>
                    <a:pt x="666" y="176"/>
                    <a:pt x="712" y="184"/>
                  </a:cubicBezTo>
                  <a:cubicBezTo>
                    <a:pt x="720" y="184"/>
                    <a:pt x="720" y="184"/>
                    <a:pt x="720" y="184"/>
                  </a:cubicBezTo>
                  <a:cubicBezTo>
                    <a:pt x="743" y="161"/>
                    <a:pt x="743" y="161"/>
                    <a:pt x="743" y="161"/>
                  </a:cubicBezTo>
                  <a:cubicBezTo>
                    <a:pt x="750" y="153"/>
                    <a:pt x="758" y="146"/>
                    <a:pt x="773" y="146"/>
                  </a:cubicBezTo>
                  <a:cubicBezTo>
                    <a:pt x="796" y="146"/>
                    <a:pt x="796" y="146"/>
                    <a:pt x="796" y="146"/>
                  </a:cubicBezTo>
                  <a:cubicBezTo>
                    <a:pt x="781" y="138"/>
                    <a:pt x="758" y="122"/>
                    <a:pt x="727" y="115"/>
                  </a:cubicBezTo>
                  <a:cubicBezTo>
                    <a:pt x="658" y="84"/>
                    <a:pt x="551" y="46"/>
                    <a:pt x="444" y="46"/>
                  </a:cubicBezTo>
                  <a:cubicBezTo>
                    <a:pt x="314" y="46"/>
                    <a:pt x="176" y="107"/>
                    <a:pt x="92" y="146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30" y="146"/>
                    <a:pt x="138" y="153"/>
                    <a:pt x="153" y="161"/>
                  </a:cubicBezTo>
                  <a:cubicBezTo>
                    <a:pt x="168" y="184"/>
                    <a:pt x="168" y="184"/>
                    <a:pt x="168" y="184"/>
                  </a:cubicBezTo>
                  <a:lnTo>
                    <a:pt x="176" y="184"/>
                  </a:lnTo>
                  <a:cubicBezTo>
                    <a:pt x="229" y="176"/>
                    <a:pt x="352" y="146"/>
                    <a:pt x="444" y="1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1" name="Freeform 588">
              <a:extLst>
                <a:ext uri="{FF2B5EF4-FFF2-40B4-BE49-F238E27FC236}">
                  <a16:creationId xmlns:a16="http://schemas.microsoft.com/office/drawing/2014/main" id="{F99EE697-829F-A046-977D-A9D8F1F1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9910" y="3645093"/>
              <a:ext cx="36645" cy="53303"/>
            </a:xfrm>
            <a:custGeom>
              <a:avLst/>
              <a:gdLst>
                <a:gd name="T0" fmla="*/ 23 w 47"/>
                <a:gd name="T1" fmla="*/ 69 h 70"/>
                <a:gd name="T2" fmla="*/ 23 w 47"/>
                <a:gd name="T3" fmla="*/ 69 h 70"/>
                <a:gd name="T4" fmla="*/ 23 w 47"/>
                <a:gd name="T5" fmla="*/ 69 h 70"/>
                <a:gd name="T6" fmla="*/ 0 w 47"/>
                <a:gd name="T7" fmla="*/ 46 h 70"/>
                <a:gd name="T8" fmla="*/ 0 w 47"/>
                <a:gd name="T9" fmla="*/ 15 h 70"/>
                <a:gd name="T10" fmla="*/ 23 w 47"/>
                <a:gd name="T11" fmla="*/ 0 h 70"/>
                <a:gd name="T12" fmla="*/ 23 w 47"/>
                <a:gd name="T13" fmla="*/ 0 h 70"/>
                <a:gd name="T14" fmla="*/ 46 w 47"/>
                <a:gd name="T15" fmla="*/ 15 h 70"/>
                <a:gd name="T16" fmla="*/ 46 w 47"/>
                <a:gd name="T17" fmla="*/ 46 h 70"/>
                <a:gd name="T18" fmla="*/ 23 w 47"/>
                <a:gd name="T1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0">
                  <a:moveTo>
                    <a:pt x="23" y="69"/>
                  </a:moveTo>
                  <a:lnTo>
                    <a:pt x="23" y="69"/>
                  </a:lnTo>
                  <a:lnTo>
                    <a:pt x="23" y="69"/>
                  </a:lnTo>
                  <a:cubicBezTo>
                    <a:pt x="15" y="69"/>
                    <a:pt x="0" y="54"/>
                    <a:pt x="0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15" y="0"/>
                    <a:pt x="23" y="0"/>
                  </a:cubicBezTo>
                  <a:lnTo>
                    <a:pt x="23" y="0"/>
                  </a:lnTo>
                  <a:cubicBezTo>
                    <a:pt x="38" y="0"/>
                    <a:pt x="46" y="8"/>
                    <a:pt x="46" y="1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61"/>
                    <a:pt x="38" y="69"/>
                    <a:pt x="23" y="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2" name="Freeform 589">
              <a:extLst>
                <a:ext uri="{FF2B5EF4-FFF2-40B4-BE49-F238E27FC236}">
                  <a16:creationId xmlns:a16="http://schemas.microsoft.com/office/drawing/2014/main" id="{3EB78664-5100-224D-98BE-29B6173E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646" y="3978236"/>
              <a:ext cx="279840" cy="336475"/>
            </a:xfrm>
            <a:custGeom>
              <a:avLst/>
              <a:gdLst>
                <a:gd name="T0" fmla="*/ 184 w 369"/>
                <a:gd name="T1" fmla="*/ 444 h 445"/>
                <a:gd name="T2" fmla="*/ 184 w 369"/>
                <a:gd name="T3" fmla="*/ 444 h 445"/>
                <a:gd name="T4" fmla="*/ 0 w 369"/>
                <a:gd name="T5" fmla="*/ 260 h 445"/>
                <a:gd name="T6" fmla="*/ 84 w 369"/>
                <a:gd name="T7" fmla="*/ 30 h 445"/>
                <a:gd name="T8" fmla="*/ 100 w 369"/>
                <a:gd name="T9" fmla="*/ 15 h 445"/>
                <a:gd name="T10" fmla="*/ 123 w 369"/>
                <a:gd name="T11" fmla="*/ 7 h 445"/>
                <a:gd name="T12" fmla="*/ 130 w 369"/>
                <a:gd name="T13" fmla="*/ 38 h 445"/>
                <a:gd name="T14" fmla="*/ 115 w 369"/>
                <a:gd name="T15" fmla="*/ 53 h 445"/>
                <a:gd name="T16" fmla="*/ 38 w 369"/>
                <a:gd name="T17" fmla="*/ 260 h 445"/>
                <a:gd name="T18" fmla="*/ 184 w 369"/>
                <a:gd name="T19" fmla="*/ 405 h 445"/>
                <a:gd name="T20" fmla="*/ 329 w 369"/>
                <a:gd name="T21" fmla="*/ 260 h 445"/>
                <a:gd name="T22" fmla="*/ 253 w 369"/>
                <a:gd name="T23" fmla="*/ 53 h 445"/>
                <a:gd name="T24" fmla="*/ 245 w 369"/>
                <a:gd name="T25" fmla="*/ 38 h 445"/>
                <a:gd name="T26" fmla="*/ 245 w 369"/>
                <a:gd name="T27" fmla="*/ 7 h 445"/>
                <a:gd name="T28" fmla="*/ 276 w 369"/>
                <a:gd name="T29" fmla="*/ 15 h 445"/>
                <a:gd name="T30" fmla="*/ 283 w 369"/>
                <a:gd name="T31" fmla="*/ 30 h 445"/>
                <a:gd name="T32" fmla="*/ 368 w 369"/>
                <a:gd name="T33" fmla="*/ 260 h 445"/>
                <a:gd name="T34" fmla="*/ 184 w 369"/>
                <a:gd name="T35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" h="445">
                  <a:moveTo>
                    <a:pt x="184" y="444"/>
                  </a:moveTo>
                  <a:lnTo>
                    <a:pt x="184" y="444"/>
                  </a:lnTo>
                  <a:cubicBezTo>
                    <a:pt x="84" y="444"/>
                    <a:pt x="0" y="359"/>
                    <a:pt x="0" y="260"/>
                  </a:cubicBezTo>
                  <a:cubicBezTo>
                    <a:pt x="0" y="199"/>
                    <a:pt x="31" y="92"/>
                    <a:pt x="84" y="30"/>
                  </a:cubicBezTo>
                  <a:cubicBezTo>
                    <a:pt x="84" y="22"/>
                    <a:pt x="92" y="15"/>
                    <a:pt x="100" y="15"/>
                  </a:cubicBezTo>
                  <a:cubicBezTo>
                    <a:pt x="107" y="0"/>
                    <a:pt x="115" y="0"/>
                    <a:pt x="123" y="7"/>
                  </a:cubicBezTo>
                  <a:cubicBezTo>
                    <a:pt x="138" y="15"/>
                    <a:pt x="138" y="30"/>
                    <a:pt x="130" y="38"/>
                  </a:cubicBezTo>
                  <a:cubicBezTo>
                    <a:pt x="123" y="45"/>
                    <a:pt x="123" y="45"/>
                    <a:pt x="115" y="53"/>
                  </a:cubicBezTo>
                  <a:cubicBezTo>
                    <a:pt x="69" y="107"/>
                    <a:pt x="38" y="206"/>
                    <a:pt x="38" y="260"/>
                  </a:cubicBezTo>
                  <a:cubicBezTo>
                    <a:pt x="38" y="337"/>
                    <a:pt x="107" y="405"/>
                    <a:pt x="184" y="405"/>
                  </a:cubicBezTo>
                  <a:cubicBezTo>
                    <a:pt x="260" y="405"/>
                    <a:pt x="329" y="337"/>
                    <a:pt x="329" y="260"/>
                  </a:cubicBezTo>
                  <a:cubicBezTo>
                    <a:pt x="329" y="206"/>
                    <a:pt x="299" y="107"/>
                    <a:pt x="253" y="53"/>
                  </a:cubicBezTo>
                  <a:cubicBezTo>
                    <a:pt x="245" y="45"/>
                    <a:pt x="245" y="45"/>
                    <a:pt x="245" y="38"/>
                  </a:cubicBezTo>
                  <a:cubicBezTo>
                    <a:pt x="238" y="30"/>
                    <a:pt x="238" y="15"/>
                    <a:pt x="245" y="7"/>
                  </a:cubicBezTo>
                  <a:cubicBezTo>
                    <a:pt x="253" y="0"/>
                    <a:pt x="268" y="7"/>
                    <a:pt x="276" y="15"/>
                  </a:cubicBezTo>
                  <a:cubicBezTo>
                    <a:pt x="276" y="15"/>
                    <a:pt x="283" y="22"/>
                    <a:pt x="283" y="30"/>
                  </a:cubicBezTo>
                  <a:cubicBezTo>
                    <a:pt x="337" y="92"/>
                    <a:pt x="368" y="199"/>
                    <a:pt x="368" y="260"/>
                  </a:cubicBezTo>
                  <a:cubicBezTo>
                    <a:pt x="368" y="359"/>
                    <a:pt x="283" y="444"/>
                    <a:pt x="184" y="4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3" name="Freeform 590">
              <a:extLst>
                <a:ext uri="{FF2B5EF4-FFF2-40B4-BE49-F238E27FC236}">
                  <a16:creationId xmlns:a16="http://schemas.microsoft.com/office/drawing/2014/main" id="{F24FAC33-6181-B843-998A-070C6022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9949" y="3864967"/>
              <a:ext cx="173234" cy="99943"/>
            </a:xfrm>
            <a:custGeom>
              <a:avLst/>
              <a:gdLst>
                <a:gd name="T0" fmla="*/ 184 w 231"/>
                <a:gd name="T1" fmla="*/ 123 h 131"/>
                <a:gd name="T2" fmla="*/ 184 w 231"/>
                <a:gd name="T3" fmla="*/ 123 h 131"/>
                <a:gd name="T4" fmla="*/ 176 w 231"/>
                <a:gd name="T5" fmla="*/ 123 h 131"/>
                <a:gd name="T6" fmla="*/ 161 w 231"/>
                <a:gd name="T7" fmla="*/ 100 h 131"/>
                <a:gd name="T8" fmla="*/ 191 w 231"/>
                <a:gd name="T9" fmla="*/ 46 h 131"/>
                <a:gd name="T10" fmla="*/ 191 w 231"/>
                <a:gd name="T11" fmla="*/ 46 h 131"/>
                <a:gd name="T12" fmla="*/ 184 w 231"/>
                <a:gd name="T13" fmla="*/ 46 h 131"/>
                <a:gd name="T14" fmla="*/ 46 w 231"/>
                <a:gd name="T15" fmla="*/ 46 h 131"/>
                <a:gd name="T16" fmla="*/ 46 w 231"/>
                <a:gd name="T17" fmla="*/ 46 h 131"/>
                <a:gd name="T18" fmla="*/ 46 w 231"/>
                <a:gd name="T19" fmla="*/ 46 h 131"/>
                <a:gd name="T20" fmla="*/ 69 w 231"/>
                <a:gd name="T21" fmla="*/ 92 h 131"/>
                <a:gd name="T22" fmla="*/ 61 w 231"/>
                <a:gd name="T23" fmla="*/ 123 h 131"/>
                <a:gd name="T24" fmla="*/ 31 w 231"/>
                <a:gd name="T25" fmla="*/ 115 h 131"/>
                <a:gd name="T26" fmla="*/ 8 w 231"/>
                <a:gd name="T27" fmla="*/ 61 h 131"/>
                <a:gd name="T28" fmla="*/ 8 w 231"/>
                <a:gd name="T29" fmla="*/ 23 h 131"/>
                <a:gd name="T30" fmla="*/ 46 w 231"/>
                <a:gd name="T31" fmla="*/ 0 h 131"/>
                <a:gd name="T32" fmla="*/ 184 w 231"/>
                <a:gd name="T33" fmla="*/ 0 h 131"/>
                <a:gd name="T34" fmla="*/ 222 w 231"/>
                <a:gd name="T35" fmla="*/ 23 h 131"/>
                <a:gd name="T36" fmla="*/ 222 w 231"/>
                <a:gd name="T37" fmla="*/ 61 h 131"/>
                <a:gd name="T38" fmla="*/ 199 w 231"/>
                <a:gd name="T39" fmla="*/ 115 h 131"/>
                <a:gd name="T40" fmla="*/ 184 w 231"/>
                <a:gd name="T41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31">
                  <a:moveTo>
                    <a:pt x="184" y="123"/>
                  </a:moveTo>
                  <a:lnTo>
                    <a:pt x="184" y="123"/>
                  </a:lnTo>
                  <a:cubicBezTo>
                    <a:pt x="176" y="123"/>
                    <a:pt x="176" y="123"/>
                    <a:pt x="176" y="123"/>
                  </a:cubicBezTo>
                  <a:cubicBezTo>
                    <a:pt x="161" y="123"/>
                    <a:pt x="161" y="107"/>
                    <a:pt x="161" y="100"/>
                  </a:cubicBezTo>
                  <a:cubicBezTo>
                    <a:pt x="191" y="46"/>
                    <a:pt x="191" y="46"/>
                    <a:pt x="191" y="46"/>
                  </a:cubicBezTo>
                  <a:lnTo>
                    <a:pt x="191" y="46"/>
                  </a:lnTo>
                  <a:lnTo>
                    <a:pt x="184" y="46"/>
                  </a:lnTo>
                  <a:cubicBezTo>
                    <a:pt x="46" y="46"/>
                    <a:pt x="46" y="46"/>
                    <a:pt x="46" y="46"/>
                  </a:cubicBezTo>
                  <a:lnTo>
                    <a:pt x="46" y="46"/>
                  </a:lnTo>
                  <a:lnTo>
                    <a:pt x="46" y="46"/>
                  </a:lnTo>
                  <a:cubicBezTo>
                    <a:pt x="69" y="92"/>
                    <a:pt x="69" y="92"/>
                    <a:pt x="69" y="92"/>
                  </a:cubicBezTo>
                  <a:cubicBezTo>
                    <a:pt x="69" y="107"/>
                    <a:pt x="69" y="115"/>
                    <a:pt x="61" y="123"/>
                  </a:cubicBezTo>
                  <a:cubicBezTo>
                    <a:pt x="46" y="130"/>
                    <a:pt x="38" y="123"/>
                    <a:pt x="31" y="11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46"/>
                    <a:pt x="0" y="38"/>
                    <a:pt x="8" y="23"/>
                  </a:cubicBezTo>
                  <a:cubicBezTo>
                    <a:pt x="15" y="8"/>
                    <a:pt x="31" y="0"/>
                    <a:pt x="46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9" y="0"/>
                    <a:pt x="214" y="8"/>
                    <a:pt x="222" y="23"/>
                  </a:cubicBezTo>
                  <a:cubicBezTo>
                    <a:pt x="230" y="38"/>
                    <a:pt x="230" y="46"/>
                    <a:pt x="222" y="61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23"/>
                    <a:pt x="191" y="123"/>
                    <a:pt x="184" y="1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4" name="Freeform 591">
              <a:extLst>
                <a:ext uri="{FF2B5EF4-FFF2-40B4-BE49-F238E27FC236}">
                  <a16:creationId xmlns:a16="http://schemas.microsoft.com/office/drawing/2014/main" id="{968B7A86-3C8F-EB42-89A5-A04C7D1E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63" y="3964910"/>
              <a:ext cx="106606" cy="16658"/>
            </a:xfrm>
            <a:custGeom>
              <a:avLst/>
              <a:gdLst>
                <a:gd name="T0" fmla="*/ 123 w 139"/>
                <a:gd name="T1" fmla="*/ 23 h 24"/>
                <a:gd name="T2" fmla="*/ 123 w 139"/>
                <a:gd name="T3" fmla="*/ 23 h 24"/>
                <a:gd name="T4" fmla="*/ 15 w 139"/>
                <a:gd name="T5" fmla="*/ 23 h 24"/>
                <a:gd name="T6" fmla="*/ 0 w 139"/>
                <a:gd name="T7" fmla="*/ 8 h 24"/>
                <a:gd name="T8" fmla="*/ 15 w 139"/>
                <a:gd name="T9" fmla="*/ 0 h 24"/>
                <a:gd name="T10" fmla="*/ 123 w 139"/>
                <a:gd name="T11" fmla="*/ 0 h 24"/>
                <a:gd name="T12" fmla="*/ 138 w 139"/>
                <a:gd name="T13" fmla="*/ 8 h 24"/>
                <a:gd name="T14" fmla="*/ 123 w 13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4">
                  <a:moveTo>
                    <a:pt x="123" y="23"/>
                  </a:moveTo>
                  <a:lnTo>
                    <a:pt x="123" y="23"/>
                  </a:lnTo>
                  <a:cubicBezTo>
                    <a:pt x="15" y="23"/>
                    <a:pt x="15" y="23"/>
                    <a:pt x="15" y="23"/>
                  </a:cubicBezTo>
                  <a:cubicBezTo>
                    <a:pt x="8" y="23"/>
                    <a:pt x="0" y="16"/>
                    <a:pt x="0" y="8"/>
                  </a:cubicBezTo>
                  <a:cubicBezTo>
                    <a:pt x="0" y="0"/>
                    <a:pt x="8" y="0"/>
                    <a:pt x="15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8" y="0"/>
                    <a:pt x="138" y="8"/>
                  </a:cubicBezTo>
                  <a:cubicBezTo>
                    <a:pt x="138" y="16"/>
                    <a:pt x="130" y="23"/>
                    <a:pt x="123" y="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5" name="Freeform 592">
              <a:extLst>
                <a:ext uri="{FF2B5EF4-FFF2-40B4-BE49-F238E27FC236}">
                  <a16:creationId xmlns:a16="http://schemas.microsoft.com/office/drawing/2014/main" id="{149A8B07-11E8-EB4D-8436-513940110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9926" y="4061523"/>
              <a:ext cx="93280" cy="146583"/>
            </a:xfrm>
            <a:custGeom>
              <a:avLst/>
              <a:gdLst>
                <a:gd name="T0" fmla="*/ 53 w 123"/>
                <a:gd name="T1" fmla="*/ 192 h 193"/>
                <a:gd name="T2" fmla="*/ 53 w 123"/>
                <a:gd name="T3" fmla="*/ 192 h 193"/>
                <a:gd name="T4" fmla="*/ 7 w 123"/>
                <a:gd name="T5" fmla="*/ 184 h 193"/>
                <a:gd name="T6" fmla="*/ 7 w 123"/>
                <a:gd name="T7" fmla="*/ 169 h 193"/>
                <a:gd name="T8" fmla="*/ 23 w 123"/>
                <a:gd name="T9" fmla="*/ 161 h 193"/>
                <a:gd name="T10" fmla="*/ 84 w 123"/>
                <a:gd name="T11" fmla="*/ 161 h 193"/>
                <a:gd name="T12" fmla="*/ 92 w 123"/>
                <a:gd name="T13" fmla="*/ 138 h 193"/>
                <a:gd name="T14" fmla="*/ 53 w 123"/>
                <a:gd name="T15" fmla="*/ 108 h 193"/>
                <a:gd name="T16" fmla="*/ 0 w 123"/>
                <a:gd name="T17" fmla="*/ 54 h 193"/>
                <a:gd name="T18" fmla="*/ 23 w 123"/>
                <a:gd name="T19" fmla="*/ 16 h 193"/>
                <a:gd name="T20" fmla="*/ 115 w 123"/>
                <a:gd name="T21" fmla="*/ 16 h 193"/>
                <a:gd name="T22" fmla="*/ 122 w 123"/>
                <a:gd name="T23" fmla="*/ 31 h 193"/>
                <a:gd name="T24" fmla="*/ 99 w 123"/>
                <a:gd name="T25" fmla="*/ 39 h 193"/>
                <a:gd name="T26" fmla="*/ 38 w 123"/>
                <a:gd name="T27" fmla="*/ 39 h 193"/>
                <a:gd name="T28" fmla="*/ 30 w 123"/>
                <a:gd name="T29" fmla="*/ 54 h 193"/>
                <a:gd name="T30" fmla="*/ 68 w 123"/>
                <a:gd name="T31" fmla="*/ 85 h 193"/>
                <a:gd name="T32" fmla="*/ 122 w 123"/>
                <a:gd name="T33" fmla="*/ 138 h 193"/>
                <a:gd name="T34" fmla="*/ 99 w 123"/>
                <a:gd name="T35" fmla="*/ 184 h 193"/>
                <a:gd name="T36" fmla="*/ 53 w 123"/>
                <a:gd name="T37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93">
                  <a:moveTo>
                    <a:pt x="53" y="192"/>
                  </a:moveTo>
                  <a:lnTo>
                    <a:pt x="53" y="192"/>
                  </a:lnTo>
                  <a:cubicBezTo>
                    <a:pt x="45" y="192"/>
                    <a:pt x="23" y="192"/>
                    <a:pt x="7" y="184"/>
                  </a:cubicBezTo>
                  <a:cubicBezTo>
                    <a:pt x="7" y="176"/>
                    <a:pt x="0" y="169"/>
                    <a:pt x="7" y="169"/>
                  </a:cubicBezTo>
                  <a:cubicBezTo>
                    <a:pt x="7" y="161"/>
                    <a:pt x="15" y="153"/>
                    <a:pt x="23" y="161"/>
                  </a:cubicBezTo>
                  <a:cubicBezTo>
                    <a:pt x="45" y="169"/>
                    <a:pt x="68" y="169"/>
                    <a:pt x="84" y="161"/>
                  </a:cubicBezTo>
                  <a:cubicBezTo>
                    <a:pt x="92" y="153"/>
                    <a:pt x="92" y="146"/>
                    <a:pt x="92" y="138"/>
                  </a:cubicBezTo>
                  <a:cubicBezTo>
                    <a:pt x="92" y="131"/>
                    <a:pt x="76" y="115"/>
                    <a:pt x="53" y="108"/>
                  </a:cubicBezTo>
                  <a:cubicBezTo>
                    <a:pt x="30" y="100"/>
                    <a:pt x="0" y="85"/>
                    <a:pt x="0" y="54"/>
                  </a:cubicBezTo>
                  <a:cubicBezTo>
                    <a:pt x="0" y="39"/>
                    <a:pt x="7" y="23"/>
                    <a:pt x="23" y="16"/>
                  </a:cubicBezTo>
                  <a:cubicBezTo>
                    <a:pt x="45" y="0"/>
                    <a:pt x="84" y="0"/>
                    <a:pt x="115" y="16"/>
                  </a:cubicBezTo>
                  <a:cubicBezTo>
                    <a:pt x="115" y="16"/>
                    <a:pt x="122" y="23"/>
                    <a:pt x="122" y="31"/>
                  </a:cubicBezTo>
                  <a:cubicBezTo>
                    <a:pt x="115" y="39"/>
                    <a:pt x="107" y="39"/>
                    <a:pt x="99" y="39"/>
                  </a:cubicBezTo>
                  <a:cubicBezTo>
                    <a:pt x="76" y="23"/>
                    <a:pt x="53" y="23"/>
                    <a:pt x="38" y="39"/>
                  </a:cubicBezTo>
                  <a:cubicBezTo>
                    <a:pt x="30" y="39"/>
                    <a:pt x="30" y="46"/>
                    <a:pt x="30" y="54"/>
                  </a:cubicBezTo>
                  <a:cubicBezTo>
                    <a:pt x="30" y="69"/>
                    <a:pt x="53" y="77"/>
                    <a:pt x="68" y="85"/>
                  </a:cubicBezTo>
                  <a:cubicBezTo>
                    <a:pt x="92" y="100"/>
                    <a:pt x="122" y="115"/>
                    <a:pt x="122" y="138"/>
                  </a:cubicBezTo>
                  <a:cubicBezTo>
                    <a:pt x="122" y="153"/>
                    <a:pt x="115" y="169"/>
                    <a:pt x="99" y="184"/>
                  </a:cubicBezTo>
                  <a:cubicBezTo>
                    <a:pt x="84" y="192"/>
                    <a:pt x="68" y="192"/>
                    <a:pt x="53" y="1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6" name="Freeform 593">
              <a:extLst>
                <a:ext uri="{FF2B5EF4-FFF2-40B4-BE49-F238E27FC236}">
                  <a16:creationId xmlns:a16="http://schemas.microsoft.com/office/drawing/2014/main" id="{1FED0B2E-6EE1-244C-AA40-813B43C45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240" y="4028208"/>
              <a:ext cx="23321" cy="36645"/>
            </a:xfrm>
            <a:custGeom>
              <a:avLst/>
              <a:gdLst>
                <a:gd name="T0" fmla="*/ 16 w 32"/>
                <a:gd name="T1" fmla="*/ 46 h 47"/>
                <a:gd name="T2" fmla="*/ 16 w 32"/>
                <a:gd name="T3" fmla="*/ 46 h 47"/>
                <a:gd name="T4" fmla="*/ 0 w 32"/>
                <a:gd name="T5" fmla="*/ 31 h 47"/>
                <a:gd name="T6" fmla="*/ 0 w 32"/>
                <a:gd name="T7" fmla="*/ 16 h 47"/>
                <a:gd name="T8" fmla="*/ 16 w 32"/>
                <a:gd name="T9" fmla="*/ 0 h 47"/>
                <a:gd name="T10" fmla="*/ 31 w 32"/>
                <a:gd name="T11" fmla="*/ 16 h 47"/>
                <a:gd name="T12" fmla="*/ 31 w 32"/>
                <a:gd name="T13" fmla="*/ 31 h 47"/>
                <a:gd name="T14" fmla="*/ 16 w 32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7">
                  <a:moveTo>
                    <a:pt x="16" y="46"/>
                  </a:moveTo>
                  <a:lnTo>
                    <a:pt x="16" y="46"/>
                  </a:lnTo>
                  <a:cubicBezTo>
                    <a:pt x="8" y="46"/>
                    <a:pt x="0" y="39"/>
                    <a:pt x="0" y="3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3" y="0"/>
                    <a:pt x="31" y="8"/>
                    <a:pt x="31" y="16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9"/>
                    <a:pt x="23" y="46"/>
                    <a:pt x="16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7" name="Freeform 594">
              <a:extLst>
                <a:ext uri="{FF2B5EF4-FFF2-40B4-BE49-F238E27FC236}">
                  <a16:creationId xmlns:a16="http://schemas.microsoft.com/office/drawing/2014/main" id="{7F448BD6-AB27-1C44-8C19-C485DD2D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240" y="4208105"/>
              <a:ext cx="23321" cy="36645"/>
            </a:xfrm>
            <a:custGeom>
              <a:avLst/>
              <a:gdLst>
                <a:gd name="T0" fmla="*/ 16 w 32"/>
                <a:gd name="T1" fmla="*/ 46 h 47"/>
                <a:gd name="T2" fmla="*/ 16 w 32"/>
                <a:gd name="T3" fmla="*/ 46 h 47"/>
                <a:gd name="T4" fmla="*/ 0 w 32"/>
                <a:gd name="T5" fmla="*/ 31 h 47"/>
                <a:gd name="T6" fmla="*/ 0 w 32"/>
                <a:gd name="T7" fmla="*/ 15 h 47"/>
                <a:gd name="T8" fmla="*/ 16 w 32"/>
                <a:gd name="T9" fmla="*/ 0 h 47"/>
                <a:gd name="T10" fmla="*/ 31 w 32"/>
                <a:gd name="T11" fmla="*/ 15 h 47"/>
                <a:gd name="T12" fmla="*/ 31 w 32"/>
                <a:gd name="T13" fmla="*/ 31 h 47"/>
                <a:gd name="T14" fmla="*/ 16 w 32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7">
                  <a:moveTo>
                    <a:pt x="16" y="46"/>
                  </a:moveTo>
                  <a:lnTo>
                    <a:pt x="16" y="46"/>
                  </a:lnTo>
                  <a:cubicBezTo>
                    <a:pt x="8" y="46"/>
                    <a:pt x="0" y="38"/>
                    <a:pt x="0" y="3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3" y="0"/>
                    <a:pt x="31" y="8"/>
                    <a:pt x="31" y="1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8"/>
                    <a:pt x="23" y="46"/>
                    <a:pt x="16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8" name="Freeform 595">
              <a:extLst>
                <a:ext uri="{FF2B5EF4-FFF2-40B4-BE49-F238E27FC236}">
                  <a16:creationId xmlns:a16="http://schemas.microsoft.com/office/drawing/2014/main" id="{C3B782D3-0A74-EE47-BA2E-527E4B74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322" y="3361923"/>
              <a:ext cx="279840" cy="329810"/>
            </a:xfrm>
            <a:custGeom>
              <a:avLst/>
              <a:gdLst>
                <a:gd name="T0" fmla="*/ 184 w 369"/>
                <a:gd name="T1" fmla="*/ 436 h 437"/>
                <a:gd name="T2" fmla="*/ 184 w 369"/>
                <a:gd name="T3" fmla="*/ 436 h 437"/>
                <a:gd name="T4" fmla="*/ 0 w 369"/>
                <a:gd name="T5" fmla="*/ 252 h 437"/>
                <a:gd name="T6" fmla="*/ 84 w 369"/>
                <a:gd name="T7" fmla="*/ 23 h 437"/>
                <a:gd name="T8" fmla="*/ 92 w 369"/>
                <a:gd name="T9" fmla="*/ 7 h 437"/>
                <a:gd name="T10" fmla="*/ 123 w 369"/>
                <a:gd name="T11" fmla="*/ 7 h 437"/>
                <a:gd name="T12" fmla="*/ 123 w 369"/>
                <a:gd name="T13" fmla="*/ 30 h 437"/>
                <a:gd name="T14" fmla="*/ 115 w 369"/>
                <a:gd name="T15" fmla="*/ 46 h 437"/>
                <a:gd name="T16" fmla="*/ 39 w 369"/>
                <a:gd name="T17" fmla="*/ 252 h 437"/>
                <a:gd name="T18" fmla="*/ 184 w 369"/>
                <a:gd name="T19" fmla="*/ 398 h 437"/>
                <a:gd name="T20" fmla="*/ 322 w 369"/>
                <a:gd name="T21" fmla="*/ 252 h 437"/>
                <a:gd name="T22" fmla="*/ 253 w 369"/>
                <a:gd name="T23" fmla="*/ 46 h 437"/>
                <a:gd name="T24" fmla="*/ 238 w 369"/>
                <a:gd name="T25" fmla="*/ 30 h 437"/>
                <a:gd name="T26" fmla="*/ 238 w 369"/>
                <a:gd name="T27" fmla="*/ 7 h 437"/>
                <a:gd name="T28" fmla="*/ 268 w 369"/>
                <a:gd name="T29" fmla="*/ 7 h 437"/>
                <a:gd name="T30" fmla="*/ 284 w 369"/>
                <a:gd name="T31" fmla="*/ 23 h 437"/>
                <a:gd name="T32" fmla="*/ 368 w 369"/>
                <a:gd name="T33" fmla="*/ 252 h 437"/>
                <a:gd name="T34" fmla="*/ 184 w 369"/>
                <a:gd name="T35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" h="437">
                  <a:moveTo>
                    <a:pt x="184" y="436"/>
                  </a:moveTo>
                  <a:lnTo>
                    <a:pt x="184" y="436"/>
                  </a:lnTo>
                  <a:cubicBezTo>
                    <a:pt x="84" y="436"/>
                    <a:pt x="0" y="360"/>
                    <a:pt x="0" y="252"/>
                  </a:cubicBezTo>
                  <a:cubicBezTo>
                    <a:pt x="0" y="191"/>
                    <a:pt x="31" y="92"/>
                    <a:pt x="84" y="23"/>
                  </a:cubicBezTo>
                  <a:cubicBezTo>
                    <a:pt x="84" y="15"/>
                    <a:pt x="92" y="7"/>
                    <a:pt x="92" y="7"/>
                  </a:cubicBezTo>
                  <a:cubicBezTo>
                    <a:pt x="100" y="0"/>
                    <a:pt x="115" y="0"/>
                    <a:pt x="123" y="7"/>
                  </a:cubicBezTo>
                  <a:cubicBezTo>
                    <a:pt x="131" y="15"/>
                    <a:pt x="131" y="23"/>
                    <a:pt x="123" y="30"/>
                  </a:cubicBezTo>
                  <a:cubicBezTo>
                    <a:pt x="123" y="38"/>
                    <a:pt x="115" y="38"/>
                    <a:pt x="115" y="46"/>
                  </a:cubicBezTo>
                  <a:cubicBezTo>
                    <a:pt x="69" y="107"/>
                    <a:pt x="39" y="199"/>
                    <a:pt x="39" y="252"/>
                  </a:cubicBezTo>
                  <a:cubicBezTo>
                    <a:pt x="39" y="337"/>
                    <a:pt x="108" y="398"/>
                    <a:pt x="184" y="398"/>
                  </a:cubicBezTo>
                  <a:cubicBezTo>
                    <a:pt x="261" y="398"/>
                    <a:pt x="322" y="337"/>
                    <a:pt x="322" y="252"/>
                  </a:cubicBezTo>
                  <a:cubicBezTo>
                    <a:pt x="322" y="199"/>
                    <a:pt x="299" y="107"/>
                    <a:pt x="253" y="46"/>
                  </a:cubicBezTo>
                  <a:cubicBezTo>
                    <a:pt x="245" y="38"/>
                    <a:pt x="245" y="38"/>
                    <a:pt x="238" y="30"/>
                  </a:cubicBezTo>
                  <a:cubicBezTo>
                    <a:pt x="230" y="23"/>
                    <a:pt x="230" y="15"/>
                    <a:pt x="238" y="7"/>
                  </a:cubicBezTo>
                  <a:cubicBezTo>
                    <a:pt x="253" y="0"/>
                    <a:pt x="261" y="0"/>
                    <a:pt x="268" y="7"/>
                  </a:cubicBezTo>
                  <a:cubicBezTo>
                    <a:pt x="276" y="7"/>
                    <a:pt x="276" y="15"/>
                    <a:pt x="284" y="23"/>
                  </a:cubicBezTo>
                  <a:cubicBezTo>
                    <a:pt x="337" y="92"/>
                    <a:pt x="368" y="191"/>
                    <a:pt x="368" y="252"/>
                  </a:cubicBezTo>
                  <a:cubicBezTo>
                    <a:pt x="368" y="360"/>
                    <a:pt x="284" y="436"/>
                    <a:pt x="184" y="4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9" name="Freeform 596">
              <a:extLst>
                <a:ext uri="{FF2B5EF4-FFF2-40B4-BE49-F238E27FC236}">
                  <a16:creationId xmlns:a16="http://schemas.microsoft.com/office/drawing/2014/main" id="{0376B915-00EA-8D4F-AB90-F4DCF676E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292" y="3251985"/>
              <a:ext cx="173234" cy="93280"/>
            </a:xfrm>
            <a:custGeom>
              <a:avLst/>
              <a:gdLst>
                <a:gd name="T0" fmla="*/ 176 w 231"/>
                <a:gd name="T1" fmla="*/ 123 h 124"/>
                <a:gd name="T2" fmla="*/ 176 w 231"/>
                <a:gd name="T3" fmla="*/ 123 h 124"/>
                <a:gd name="T4" fmla="*/ 169 w 231"/>
                <a:gd name="T5" fmla="*/ 115 h 124"/>
                <a:gd name="T6" fmla="*/ 161 w 231"/>
                <a:gd name="T7" fmla="*/ 92 h 124"/>
                <a:gd name="T8" fmla="*/ 184 w 231"/>
                <a:gd name="T9" fmla="*/ 39 h 124"/>
                <a:gd name="T10" fmla="*/ 184 w 231"/>
                <a:gd name="T11" fmla="*/ 39 h 124"/>
                <a:gd name="T12" fmla="*/ 184 w 231"/>
                <a:gd name="T13" fmla="*/ 39 h 124"/>
                <a:gd name="T14" fmla="*/ 39 w 231"/>
                <a:gd name="T15" fmla="*/ 39 h 124"/>
                <a:gd name="T16" fmla="*/ 39 w 231"/>
                <a:gd name="T17" fmla="*/ 39 h 124"/>
                <a:gd name="T18" fmla="*/ 39 w 231"/>
                <a:gd name="T19" fmla="*/ 39 h 124"/>
                <a:gd name="T20" fmla="*/ 69 w 231"/>
                <a:gd name="T21" fmla="*/ 92 h 124"/>
                <a:gd name="T22" fmla="*/ 54 w 231"/>
                <a:gd name="T23" fmla="*/ 115 h 124"/>
                <a:gd name="T24" fmla="*/ 31 w 231"/>
                <a:gd name="T25" fmla="*/ 108 h 124"/>
                <a:gd name="T26" fmla="*/ 8 w 231"/>
                <a:gd name="T27" fmla="*/ 54 h 124"/>
                <a:gd name="T28" fmla="*/ 8 w 231"/>
                <a:gd name="T29" fmla="*/ 16 h 124"/>
                <a:gd name="T30" fmla="*/ 39 w 231"/>
                <a:gd name="T31" fmla="*/ 0 h 124"/>
                <a:gd name="T32" fmla="*/ 184 w 231"/>
                <a:gd name="T33" fmla="*/ 0 h 124"/>
                <a:gd name="T34" fmla="*/ 222 w 231"/>
                <a:gd name="T35" fmla="*/ 16 h 124"/>
                <a:gd name="T36" fmla="*/ 222 w 231"/>
                <a:gd name="T37" fmla="*/ 54 h 124"/>
                <a:gd name="T38" fmla="*/ 199 w 231"/>
                <a:gd name="T39" fmla="*/ 108 h 124"/>
                <a:gd name="T40" fmla="*/ 176 w 231"/>
                <a:gd name="T41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24">
                  <a:moveTo>
                    <a:pt x="176" y="123"/>
                  </a:moveTo>
                  <a:lnTo>
                    <a:pt x="176" y="123"/>
                  </a:lnTo>
                  <a:cubicBezTo>
                    <a:pt x="176" y="123"/>
                    <a:pt x="176" y="123"/>
                    <a:pt x="169" y="115"/>
                  </a:cubicBezTo>
                  <a:cubicBezTo>
                    <a:pt x="161" y="115"/>
                    <a:pt x="153" y="100"/>
                    <a:pt x="161" y="92"/>
                  </a:cubicBezTo>
                  <a:cubicBezTo>
                    <a:pt x="184" y="39"/>
                    <a:pt x="184" y="39"/>
                    <a:pt x="184" y="39"/>
                  </a:cubicBezTo>
                  <a:lnTo>
                    <a:pt x="184" y="39"/>
                  </a:lnTo>
                  <a:lnTo>
                    <a:pt x="184" y="39"/>
                  </a:lnTo>
                  <a:cubicBezTo>
                    <a:pt x="39" y="39"/>
                    <a:pt x="39" y="39"/>
                    <a:pt x="39" y="39"/>
                  </a:cubicBezTo>
                  <a:lnTo>
                    <a:pt x="39" y="39"/>
                  </a:lnTo>
                  <a:lnTo>
                    <a:pt x="39" y="39"/>
                  </a:lnTo>
                  <a:cubicBezTo>
                    <a:pt x="69" y="92"/>
                    <a:pt x="69" y="92"/>
                    <a:pt x="69" y="92"/>
                  </a:cubicBezTo>
                  <a:cubicBezTo>
                    <a:pt x="69" y="100"/>
                    <a:pt x="69" y="115"/>
                    <a:pt x="54" y="115"/>
                  </a:cubicBezTo>
                  <a:cubicBezTo>
                    <a:pt x="46" y="123"/>
                    <a:pt x="31" y="115"/>
                    <a:pt x="31" y="108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46"/>
                    <a:pt x="0" y="31"/>
                    <a:pt x="8" y="16"/>
                  </a:cubicBezTo>
                  <a:cubicBezTo>
                    <a:pt x="15" y="0"/>
                    <a:pt x="31" y="0"/>
                    <a:pt x="3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9" y="0"/>
                    <a:pt x="215" y="0"/>
                    <a:pt x="222" y="16"/>
                  </a:cubicBezTo>
                  <a:cubicBezTo>
                    <a:pt x="230" y="31"/>
                    <a:pt x="230" y="46"/>
                    <a:pt x="222" y="54"/>
                  </a:cubicBezTo>
                  <a:cubicBezTo>
                    <a:pt x="199" y="108"/>
                    <a:pt x="199" y="108"/>
                    <a:pt x="199" y="108"/>
                  </a:cubicBezTo>
                  <a:cubicBezTo>
                    <a:pt x="192" y="115"/>
                    <a:pt x="184" y="123"/>
                    <a:pt x="176" y="1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0" name="Freeform 597">
              <a:extLst>
                <a:ext uri="{FF2B5EF4-FFF2-40B4-BE49-F238E27FC236}">
                  <a16:creationId xmlns:a16="http://schemas.microsoft.com/office/drawing/2014/main" id="{FEBBA61E-4936-9245-A90A-4FD8BA6A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939" y="3345265"/>
              <a:ext cx="106606" cy="16658"/>
            </a:xfrm>
            <a:custGeom>
              <a:avLst/>
              <a:gdLst>
                <a:gd name="T0" fmla="*/ 123 w 139"/>
                <a:gd name="T1" fmla="*/ 23 h 24"/>
                <a:gd name="T2" fmla="*/ 123 w 139"/>
                <a:gd name="T3" fmla="*/ 23 h 24"/>
                <a:gd name="T4" fmla="*/ 16 w 139"/>
                <a:gd name="T5" fmla="*/ 23 h 24"/>
                <a:gd name="T6" fmla="*/ 0 w 139"/>
                <a:gd name="T7" fmla="*/ 8 h 24"/>
                <a:gd name="T8" fmla="*/ 16 w 139"/>
                <a:gd name="T9" fmla="*/ 0 h 24"/>
                <a:gd name="T10" fmla="*/ 123 w 139"/>
                <a:gd name="T11" fmla="*/ 0 h 24"/>
                <a:gd name="T12" fmla="*/ 138 w 139"/>
                <a:gd name="T13" fmla="*/ 8 h 24"/>
                <a:gd name="T14" fmla="*/ 123 w 139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4">
                  <a:moveTo>
                    <a:pt x="123" y="23"/>
                  </a:moveTo>
                  <a:lnTo>
                    <a:pt x="123" y="23"/>
                  </a:lnTo>
                  <a:cubicBezTo>
                    <a:pt x="16" y="23"/>
                    <a:pt x="16" y="23"/>
                    <a:pt x="16" y="23"/>
                  </a:cubicBezTo>
                  <a:cubicBezTo>
                    <a:pt x="8" y="23"/>
                    <a:pt x="0" y="15"/>
                    <a:pt x="0" y="8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8" y="8"/>
                    <a:pt x="138" y="8"/>
                  </a:cubicBezTo>
                  <a:cubicBezTo>
                    <a:pt x="138" y="15"/>
                    <a:pt x="130" y="23"/>
                    <a:pt x="123" y="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1" name="Freeform 598">
              <a:extLst>
                <a:ext uri="{FF2B5EF4-FFF2-40B4-BE49-F238E27FC236}">
                  <a16:creationId xmlns:a16="http://schemas.microsoft.com/office/drawing/2014/main" id="{67F32448-CF39-2449-A9B9-17025074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269" y="3445207"/>
              <a:ext cx="93280" cy="146583"/>
            </a:xfrm>
            <a:custGeom>
              <a:avLst/>
              <a:gdLst>
                <a:gd name="T0" fmla="*/ 53 w 123"/>
                <a:gd name="T1" fmla="*/ 191 h 192"/>
                <a:gd name="T2" fmla="*/ 53 w 123"/>
                <a:gd name="T3" fmla="*/ 191 h 192"/>
                <a:gd name="T4" fmla="*/ 8 w 123"/>
                <a:gd name="T5" fmla="*/ 184 h 192"/>
                <a:gd name="T6" fmla="*/ 0 w 123"/>
                <a:gd name="T7" fmla="*/ 168 h 192"/>
                <a:gd name="T8" fmla="*/ 23 w 123"/>
                <a:gd name="T9" fmla="*/ 161 h 192"/>
                <a:gd name="T10" fmla="*/ 84 w 123"/>
                <a:gd name="T11" fmla="*/ 161 h 192"/>
                <a:gd name="T12" fmla="*/ 92 w 123"/>
                <a:gd name="T13" fmla="*/ 138 h 192"/>
                <a:gd name="T14" fmla="*/ 53 w 123"/>
                <a:gd name="T15" fmla="*/ 107 h 192"/>
                <a:gd name="T16" fmla="*/ 0 w 123"/>
                <a:gd name="T17" fmla="*/ 61 h 192"/>
                <a:gd name="T18" fmla="*/ 23 w 123"/>
                <a:gd name="T19" fmla="*/ 15 h 192"/>
                <a:gd name="T20" fmla="*/ 107 w 123"/>
                <a:gd name="T21" fmla="*/ 15 h 192"/>
                <a:gd name="T22" fmla="*/ 115 w 123"/>
                <a:gd name="T23" fmla="*/ 31 h 192"/>
                <a:gd name="T24" fmla="*/ 99 w 123"/>
                <a:gd name="T25" fmla="*/ 38 h 192"/>
                <a:gd name="T26" fmla="*/ 38 w 123"/>
                <a:gd name="T27" fmla="*/ 38 h 192"/>
                <a:gd name="T28" fmla="*/ 31 w 123"/>
                <a:gd name="T29" fmla="*/ 61 h 192"/>
                <a:gd name="T30" fmla="*/ 69 w 123"/>
                <a:gd name="T31" fmla="*/ 84 h 192"/>
                <a:gd name="T32" fmla="*/ 122 w 123"/>
                <a:gd name="T33" fmla="*/ 138 h 192"/>
                <a:gd name="T34" fmla="*/ 99 w 123"/>
                <a:gd name="T35" fmla="*/ 184 h 192"/>
                <a:gd name="T36" fmla="*/ 53 w 123"/>
                <a:gd name="T3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92">
                  <a:moveTo>
                    <a:pt x="53" y="191"/>
                  </a:moveTo>
                  <a:lnTo>
                    <a:pt x="53" y="191"/>
                  </a:lnTo>
                  <a:cubicBezTo>
                    <a:pt x="38" y="191"/>
                    <a:pt x="23" y="191"/>
                    <a:pt x="8" y="184"/>
                  </a:cubicBezTo>
                  <a:cubicBezTo>
                    <a:pt x="0" y="184"/>
                    <a:pt x="0" y="176"/>
                    <a:pt x="0" y="168"/>
                  </a:cubicBezTo>
                  <a:cubicBezTo>
                    <a:pt x="8" y="161"/>
                    <a:pt x="15" y="153"/>
                    <a:pt x="23" y="161"/>
                  </a:cubicBezTo>
                  <a:cubicBezTo>
                    <a:pt x="46" y="168"/>
                    <a:pt x="69" y="168"/>
                    <a:pt x="84" y="161"/>
                  </a:cubicBezTo>
                  <a:cubicBezTo>
                    <a:pt x="92" y="153"/>
                    <a:pt x="92" y="153"/>
                    <a:pt x="92" y="138"/>
                  </a:cubicBezTo>
                  <a:cubicBezTo>
                    <a:pt x="92" y="130"/>
                    <a:pt x="69" y="123"/>
                    <a:pt x="53" y="107"/>
                  </a:cubicBezTo>
                  <a:cubicBezTo>
                    <a:pt x="31" y="100"/>
                    <a:pt x="0" y="84"/>
                    <a:pt x="0" y="61"/>
                  </a:cubicBezTo>
                  <a:cubicBezTo>
                    <a:pt x="0" y="38"/>
                    <a:pt x="8" y="23"/>
                    <a:pt x="23" y="15"/>
                  </a:cubicBezTo>
                  <a:cubicBezTo>
                    <a:pt x="46" y="0"/>
                    <a:pt x="76" y="0"/>
                    <a:pt x="107" y="15"/>
                  </a:cubicBezTo>
                  <a:cubicBezTo>
                    <a:pt x="115" y="15"/>
                    <a:pt x="122" y="23"/>
                    <a:pt x="115" y="31"/>
                  </a:cubicBezTo>
                  <a:cubicBezTo>
                    <a:pt x="115" y="38"/>
                    <a:pt x="107" y="38"/>
                    <a:pt x="99" y="38"/>
                  </a:cubicBezTo>
                  <a:cubicBezTo>
                    <a:pt x="76" y="31"/>
                    <a:pt x="53" y="31"/>
                    <a:pt x="38" y="38"/>
                  </a:cubicBezTo>
                  <a:cubicBezTo>
                    <a:pt x="31" y="46"/>
                    <a:pt x="31" y="46"/>
                    <a:pt x="31" y="61"/>
                  </a:cubicBezTo>
                  <a:cubicBezTo>
                    <a:pt x="31" y="69"/>
                    <a:pt x="46" y="77"/>
                    <a:pt x="69" y="84"/>
                  </a:cubicBezTo>
                  <a:cubicBezTo>
                    <a:pt x="92" y="100"/>
                    <a:pt x="122" y="115"/>
                    <a:pt x="122" y="138"/>
                  </a:cubicBezTo>
                  <a:cubicBezTo>
                    <a:pt x="122" y="161"/>
                    <a:pt x="107" y="176"/>
                    <a:pt x="99" y="184"/>
                  </a:cubicBezTo>
                  <a:cubicBezTo>
                    <a:pt x="84" y="191"/>
                    <a:pt x="69" y="191"/>
                    <a:pt x="53" y="1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2" name="Freeform 599">
              <a:extLst>
                <a:ext uri="{FF2B5EF4-FFF2-40B4-BE49-F238E27FC236}">
                  <a16:creationId xmlns:a16="http://schemas.microsoft.com/office/drawing/2014/main" id="{4C81C62D-0B12-B04D-AE9A-5CCEC1DC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916" y="3408563"/>
              <a:ext cx="16656" cy="36645"/>
            </a:xfrm>
            <a:custGeom>
              <a:avLst/>
              <a:gdLst>
                <a:gd name="T0" fmla="*/ 15 w 24"/>
                <a:gd name="T1" fmla="*/ 46 h 47"/>
                <a:gd name="T2" fmla="*/ 15 w 24"/>
                <a:gd name="T3" fmla="*/ 46 h 47"/>
                <a:gd name="T4" fmla="*/ 0 w 24"/>
                <a:gd name="T5" fmla="*/ 38 h 47"/>
                <a:gd name="T6" fmla="*/ 0 w 24"/>
                <a:gd name="T7" fmla="*/ 15 h 47"/>
                <a:gd name="T8" fmla="*/ 15 w 24"/>
                <a:gd name="T9" fmla="*/ 0 h 47"/>
                <a:gd name="T10" fmla="*/ 23 w 24"/>
                <a:gd name="T11" fmla="*/ 15 h 47"/>
                <a:gd name="T12" fmla="*/ 23 w 24"/>
                <a:gd name="T13" fmla="*/ 38 h 47"/>
                <a:gd name="T14" fmla="*/ 15 w 24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7">
                  <a:moveTo>
                    <a:pt x="15" y="46"/>
                  </a:moveTo>
                  <a:lnTo>
                    <a:pt x="15" y="46"/>
                  </a:lnTo>
                  <a:cubicBezTo>
                    <a:pt x="7" y="46"/>
                    <a:pt x="0" y="46"/>
                    <a:pt x="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7" y="0"/>
                    <a:pt x="15" y="0"/>
                  </a:cubicBezTo>
                  <a:cubicBezTo>
                    <a:pt x="23" y="0"/>
                    <a:pt x="23" y="8"/>
                    <a:pt x="23" y="15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6"/>
                    <a:pt x="23" y="46"/>
                    <a:pt x="15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3" name="Freeform 600">
              <a:extLst>
                <a:ext uri="{FF2B5EF4-FFF2-40B4-BE49-F238E27FC236}">
                  <a16:creationId xmlns:a16="http://schemas.microsoft.com/office/drawing/2014/main" id="{8827B0D2-B454-3248-A0F1-C624B446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916" y="3595123"/>
              <a:ext cx="16656" cy="29982"/>
            </a:xfrm>
            <a:custGeom>
              <a:avLst/>
              <a:gdLst>
                <a:gd name="T0" fmla="*/ 15 w 24"/>
                <a:gd name="T1" fmla="*/ 38 h 39"/>
                <a:gd name="T2" fmla="*/ 15 w 24"/>
                <a:gd name="T3" fmla="*/ 38 h 39"/>
                <a:gd name="T4" fmla="*/ 0 w 24"/>
                <a:gd name="T5" fmla="*/ 31 h 39"/>
                <a:gd name="T6" fmla="*/ 0 w 24"/>
                <a:gd name="T7" fmla="*/ 8 h 39"/>
                <a:gd name="T8" fmla="*/ 15 w 24"/>
                <a:gd name="T9" fmla="*/ 0 h 39"/>
                <a:gd name="T10" fmla="*/ 23 w 24"/>
                <a:gd name="T11" fmla="*/ 8 h 39"/>
                <a:gd name="T12" fmla="*/ 23 w 24"/>
                <a:gd name="T13" fmla="*/ 31 h 39"/>
                <a:gd name="T14" fmla="*/ 15 w 24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9">
                  <a:moveTo>
                    <a:pt x="15" y="38"/>
                  </a:moveTo>
                  <a:lnTo>
                    <a:pt x="15" y="38"/>
                  </a:lnTo>
                  <a:cubicBezTo>
                    <a:pt x="7" y="38"/>
                    <a:pt x="0" y="38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7" y="0"/>
                    <a:pt x="15" y="0"/>
                  </a:cubicBezTo>
                  <a:cubicBezTo>
                    <a:pt x="23" y="0"/>
                    <a:pt x="23" y="0"/>
                    <a:pt x="23" y="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8"/>
                    <a:pt x="23" y="38"/>
                    <a:pt x="15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4" name="Freeform 601">
              <a:extLst>
                <a:ext uri="{FF2B5EF4-FFF2-40B4-BE49-F238E27FC236}">
                  <a16:creationId xmlns:a16="http://schemas.microsoft.com/office/drawing/2014/main" id="{E5ECF4B9-79DC-2645-8D88-627790E5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076" y="3138716"/>
              <a:ext cx="579668" cy="666286"/>
            </a:xfrm>
            <a:custGeom>
              <a:avLst/>
              <a:gdLst>
                <a:gd name="T0" fmla="*/ 383 w 767"/>
                <a:gd name="T1" fmla="*/ 881 h 882"/>
                <a:gd name="T2" fmla="*/ 383 w 767"/>
                <a:gd name="T3" fmla="*/ 881 h 882"/>
                <a:gd name="T4" fmla="*/ 375 w 767"/>
                <a:gd name="T5" fmla="*/ 881 h 882"/>
                <a:gd name="T6" fmla="*/ 161 w 767"/>
                <a:gd name="T7" fmla="*/ 712 h 882"/>
                <a:gd name="T8" fmla="*/ 0 w 767"/>
                <a:gd name="T9" fmla="*/ 192 h 882"/>
                <a:gd name="T10" fmla="*/ 16 w 767"/>
                <a:gd name="T11" fmla="*/ 138 h 882"/>
                <a:gd name="T12" fmla="*/ 69 w 767"/>
                <a:gd name="T13" fmla="*/ 115 h 882"/>
                <a:gd name="T14" fmla="*/ 345 w 767"/>
                <a:gd name="T15" fmla="*/ 15 h 882"/>
                <a:gd name="T16" fmla="*/ 421 w 767"/>
                <a:gd name="T17" fmla="*/ 23 h 882"/>
                <a:gd name="T18" fmla="*/ 697 w 767"/>
                <a:gd name="T19" fmla="*/ 115 h 882"/>
                <a:gd name="T20" fmla="*/ 743 w 767"/>
                <a:gd name="T21" fmla="*/ 138 h 882"/>
                <a:gd name="T22" fmla="*/ 758 w 767"/>
                <a:gd name="T23" fmla="*/ 192 h 882"/>
                <a:gd name="T24" fmla="*/ 605 w 767"/>
                <a:gd name="T25" fmla="*/ 712 h 882"/>
                <a:gd name="T26" fmla="*/ 391 w 767"/>
                <a:gd name="T27" fmla="*/ 881 h 882"/>
                <a:gd name="T28" fmla="*/ 383 w 767"/>
                <a:gd name="T29" fmla="*/ 881 h 882"/>
                <a:gd name="T30" fmla="*/ 383 w 767"/>
                <a:gd name="T31" fmla="*/ 46 h 882"/>
                <a:gd name="T32" fmla="*/ 383 w 767"/>
                <a:gd name="T33" fmla="*/ 46 h 882"/>
                <a:gd name="T34" fmla="*/ 368 w 767"/>
                <a:gd name="T35" fmla="*/ 54 h 882"/>
                <a:gd name="T36" fmla="*/ 69 w 767"/>
                <a:gd name="T37" fmla="*/ 153 h 882"/>
                <a:gd name="T38" fmla="*/ 54 w 767"/>
                <a:gd name="T39" fmla="*/ 169 h 882"/>
                <a:gd name="T40" fmla="*/ 46 w 767"/>
                <a:gd name="T41" fmla="*/ 184 h 882"/>
                <a:gd name="T42" fmla="*/ 192 w 767"/>
                <a:gd name="T43" fmla="*/ 689 h 882"/>
                <a:gd name="T44" fmla="*/ 383 w 767"/>
                <a:gd name="T45" fmla="*/ 835 h 882"/>
                <a:gd name="T46" fmla="*/ 567 w 767"/>
                <a:gd name="T47" fmla="*/ 689 h 882"/>
                <a:gd name="T48" fmla="*/ 720 w 767"/>
                <a:gd name="T49" fmla="*/ 184 h 882"/>
                <a:gd name="T50" fmla="*/ 712 w 767"/>
                <a:gd name="T51" fmla="*/ 161 h 882"/>
                <a:gd name="T52" fmla="*/ 697 w 767"/>
                <a:gd name="T53" fmla="*/ 153 h 882"/>
                <a:gd name="T54" fmla="*/ 398 w 767"/>
                <a:gd name="T55" fmla="*/ 54 h 882"/>
                <a:gd name="T56" fmla="*/ 383 w 767"/>
                <a:gd name="T57" fmla="*/ 46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7" h="882">
                  <a:moveTo>
                    <a:pt x="383" y="881"/>
                  </a:moveTo>
                  <a:lnTo>
                    <a:pt x="383" y="881"/>
                  </a:lnTo>
                  <a:cubicBezTo>
                    <a:pt x="375" y="881"/>
                    <a:pt x="375" y="881"/>
                    <a:pt x="375" y="881"/>
                  </a:cubicBezTo>
                  <a:cubicBezTo>
                    <a:pt x="368" y="873"/>
                    <a:pt x="222" y="812"/>
                    <a:pt x="161" y="712"/>
                  </a:cubicBezTo>
                  <a:cubicBezTo>
                    <a:pt x="46" y="551"/>
                    <a:pt x="16" y="291"/>
                    <a:pt x="0" y="192"/>
                  </a:cubicBezTo>
                  <a:cubicBezTo>
                    <a:pt x="0" y="169"/>
                    <a:pt x="8" y="153"/>
                    <a:pt x="16" y="138"/>
                  </a:cubicBezTo>
                  <a:cubicBezTo>
                    <a:pt x="31" y="123"/>
                    <a:pt x="46" y="115"/>
                    <a:pt x="69" y="115"/>
                  </a:cubicBezTo>
                  <a:cubicBezTo>
                    <a:pt x="207" y="107"/>
                    <a:pt x="299" y="54"/>
                    <a:pt x="345" y="15"/>
                  </a:cubicBezTo>
                  <a:cubicBezTo>
                    <a:pt x="368" y="0"/>
                    <a:pt x="398" y="0"/>
                    <a:pt x="421" y="23"/>
                  </a:cubicBezTo>
                  <a:cubicBezTo>
                    <a:pt x="467" y="54"/>
                    <a:pt x="559" y="107"/>
                    <a:pt x="697" y="115"/>
                  </a:cubicBezTo>
                  <a:cubicBezTo>
                    <a:pt x="720" y="115"/>
                    <a:pt x="735" y="123"/>
                    <a:pt x="743" y="138"/>
                  </a:cubicBezTo>
                  <a:cubicBezTo>
                    <a:pt x="758" y="153"/>
                    <a:pt x="766" y="169"/>
                    <a:pt x="758" y="192"/>
                  </a:cubicBezTo>
                  <a:cubicBezTo>
                    <a:pt x="751" y="291"/>
                    <a:pt x="712" y="551"/>
                    <a:pt x="605" y="712"/>
                  </a:cubicBezTo>
                  <a:cubicBezTo>
                    <a:pt x="536" y="812"/>
                    <a:pt x="398" y="873"/>
                    <a:pt x="391" y="881"/>
                  </a:cubicBezTo>
                  <a:lnTo>
                    <a:pt x="383" y="881"/>
                  </a:lnTo>
                  <a:close/>
                  <a:moveTo>
                    <a:pt x="383" y="46"/>
                  </a:moveTo>
                  <a:lnTo>
                    <a:pt x="383" y="46"/>
                  </a:lnTo>
                  <a:cubicBezTo>
                    <a:pt x="375" y="46"/>
                    <a:pt x="375" y="46"/>
                    <a:pt x="368" y="54"/>
                  </a:cubicBezTo>
                  <a:cubicBezTo>
                    <a:pt x="322" y="84"/>
                    <a:pt x="222" y="146"/>
                    <a:pt x="69" y="153"/>
                  </a:cubicBezTo>
                  <a:cubicBezTo>
                    <a:pt x="61" y="153"/>
                    <a:pt x="54" y="161"/>
                    <a:pt x="54" y="169"/>
                  </a:cubicBezTo>
                  <a:cubicBezTo>
                    <a:pt x="46" y="169"/>
                    <a:pt x="46" y="176"/>
                    <a:pt x="46" y="184"/>
                  </a:cubicBezTo>
                  <a:cubicBezTo>
                    <a:pt x="54" y="284"/>
                    <a:pt x="92" y="536"/>
                    <a:pt x="192" y="689"/>
                  </a:cubicBezTo>
                  <a:cubicBezTo>
                    <a:pt x="245" y="766"/>
                    <a:pt x="353" y="819"/>
                    <a:pt x="383" y="835"/>
                  </a:cubicBezTo>
                  <a:cubicBezTo>
                    <a:pt x="414" y="819"/>
                    <a:pt x="521" y="766"/>
                    <a:pt x="567" y="689"/>
                  </a:cubicBezTo>
                  <a:cubicBezTo>
                    <a:pt x="674" y="536"/>
                    <a:pt x="712" y="284"/>
                    <a:pt x="720" y="184"/>
                  </a:cubicBezTo>
                  <a:cubicBezTo>
                    <a:pt x="720" y="176"/>
                    <a:pt x="720" y="169"/>
                    <a:pt x="712" y="161"/>
                  </a:cubicBezTo>
                  <a:cubicBezTo>
                    <a:pt x="712" y="161"/>
                    <a:pt x="705" y="153"/>
                    <a:pt x="697" y="153"/>
                  </a:cubicBezTo>
                  <a:cubicBezTo>
                    <a:pt x="544" y="146"/>
                    <a:pt x="444" y="84"/>
                    <a:pt x="398" y="54"/>
                  </a:cubicBezTo>
                  <a:cubicBezTo>
                    <a:pt x="391" y="46"/>
                    <a:pt x="391" y="46"/>
                    <a:pt x="383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5" name="Freeform 602">
              <a:extLst>
                <a:ext uri="{FF2B5EF4-FFF2-40B4-BE49-F238E27FC236}">
                  <a16:creationId xmlns:a16="http://schemas.microsoft.com/office/drawing/2014/main" id="{33F6D8BE-FEE3-D94B-9BA6-B3E8C84B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862" y="3541820"/>
              <a:ext cx="273177" cy="259851"/>
            </a:xfrm>
            <a:custGeom>
              <a:avLst/>
              <a:gdLst>
                <a:gd name="T0" fmla="*/ 260 w 361"/>
                <a:gd name="T1" fmla="*/ 345 h 346"/>
                <a:gd name="T2" fmla="*/ 260 w 361"/>
                <a:gd name="T3" fmla="*/ 345 h 346"/>
                <a:gd name="T4" fmla="*/ 245 w 361"/>
                <a:gd name="T5" fmla="*/ 337 h 346"/>
                <a:gd name="T6" fmla="*/ 30 w 361"/>
                <a:gd name="T7" fmla="*/ 130 h 346"/>
                <a:gd name="T8" fmla="*/ 30 w 361"/>
                <a:gd name="T9" fmla="*/ 23 h 346"/>
                <a:gd name="T10" fmla="*/ 84 w 361"/>
                <a:gd name="T11" fmla="*/ 0 h 346"/>
                <a:gd name="T12" fmla="*/ 84 w 361"/>
                <a:gd name="T13" fmla="*/ 0 h 346"/>
                <a:gd name="T14" fmla="*/ 138 w 361"/>
                <a:gd name="T15" fmla="*/ 23 h 346"/>
                <a:gd name="T16" fmla="*/ 352 w 361"/>
                <a:gd name="T17" fmla="*/ 238 h 346"/>
                <a:gd name="T18" fmla="*/ 360 w 361"/>
                <a:gd name="T19" fmla="*/ 245 h 346"/>
                <a:gd name="T20" fmla="*/ 352 w 361"/>
                <a:gd name="T21" fmla="*/ 260 h 346"/>
                <a:gd name="T22" fmla="*/ 268 w 361"/>
                <a:gd name="T23" fmla="*/ 345 h 346"/>
                <a:gd name="T24" fmla="*/ 260 w 361"/>
                <a:gd name="T25" fmla="*/ 345 h 346"/>
                <a:gd name="T26" fmla="*/ 84 w 361"/>
                <a:gd name="T27" fmla="*/ 31 h 346"/>
                <a:gd name="T28" fmla="*/ 84 w 361"/>
                <a:gd name="T29" fmla="*/ 31 h 346"/>
                <a:gd name="T30" fmla="*/ 84 w 361"/>
                <a:gd name="T31" fmla="*/ 31 h 346"/>
                <a:gd name="T32" fmla="*/ 54 w 361"/>
                <a:gd name="T33" fmla="*/ 46 h 346"/>
                <a:gd name="T34" fmla="*/ 54 w 361"/>
                <a:gd name="T35" fmla="*/ 107 h 346"/>
                <a:gd name="T36" fmla="*/ 260 w 361"/>
                <a:gd name="T37" fmla="*/ 307 h 346"/>
                <a:gd name="T38" fmla="*/ 322 w 361"/>
                <a:gd name="T39" fmla="*/ 245 h 346"/>
                <a:gd name="T40" fmla="*/ 122 w 361"/>
                <a:gd name="T41" fmla="*/ 46 h 346"/>
                <a:gd name="T42" fmla="*/ 84 w 361"/>
                <a:gd name="T43" fmla="*/ 3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346">
                  <a:moveTo>
                    <a:pt x="260" y="345"/>
                  </a:moveTo>
                  <a:lnTo>
                    <a:pt x="260" y="345"/>
                  </a:lnTo>
                  <a:cubicBezTo>
                    <a:pt x="253" y="345"/>
                    <a:pt x="253" y="345"/>
                    <a:pt x="245" y="3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0" y="100"/>
                    <a:pt x="0" y="54"/>
                    <a:pt x="30" y="23"/>
                  </a:cubicBezTo>
                  <a:cubicBezTo>
                    <a:pt x="46" y="8"/>
                    <a:pt x="69" y="0"/>
                    <a:pt x="84" y="0"/>
                  </a:cubicBezTo>
                  <a:lnTo>
                    <a:pt x="84" y="0"/>
                  </a:lnTo>
                  <a:cubicBezTo>
                    <a:pt x="107" y="0"/>
                    <a:pt x="130" y="8"/>
                    <a:pt x="138" y="23"/>
                  </a:cubicBezTo>
                  <a:cubicBezTo>
                    <a:pt x="352" y="238"/>
                    <a:pt x="352" y="238"/>
                    <a:pt x="352" y="238"/>
                  </a:cubicBezTo>
                  <a:cubicBezTo>
                    <a:pt x="360" y="238"/>
                    <a:pt x="360" y="245"/>
                    <a:pt x="360" y="245"/>
                  </a:cubicBezTo>
                  <a:cubicBezTo>
                    <a:pt x="360" y="253"/>
                    <a:pt x="360" y="253"/>
                    <a:pt x="352" y="260"/>
                  </a:cubicBezTo>
                  <a:cubicBezTo>
                    <a:pt x="268" y="345"/>
                    <a:pt x="268" y="345"/>
                    <a:pt x="268" y="345"/>
                  </a:cubicBezTo>
                  <a:lnTo>
                    <a:pt x="260" y="345"/>
                  </a:lnTo>
                  <a:close/>
                  <a:moveTo>
                    <a:pt x="84" y="31"/>
                  </a:moveTo>
                  <a:lnTo>
                    <a:pt x="84" y="31"/>
                  </a:lnTo>
                  <a:lnTo>
                    <a:pt x="84" y="31"/>
                  </a:lnTo>
                  <a:cubicBezTo>
                    <a:pt x="76" y="31"/>
                    <a:pt x="61" y="38"/>
                    <a:pt x="54" y="46"/>
                  </a:cubicBezTo>
                  <a:cubicBezTo>
                    <a:pt x="38" y="61"/>
                    <a:pt x="38" y="92"/>
                    <a:pt x="54" y="107"/>
                  </a:cubicBezTo>
                  <a:cubicBezTo>
                    <a:pt x="260" y="307"/>
                    <a:pt x="260" y="307"/>
                    <a:pt x="260" y="307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07" y="38"/>
                    <a:pt x="99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6" name="Freeform 603">
              <a:extLst>
                <a:ext uri="{FF2B5EF4-FFF2-40B4-BE49-F238E27FC236}">
                  <a16:creationId xmlns:a16="http://schemas.microsoft.com/office/drawing/2014/main" id="{4BCD5E09-D0E0-664F-BE78-20F1CB62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9068" y="3178693"/>
              <a:ext cx="416430" cy="409767"/>
            </a:xfrm>
            <a:custGeom>
              <a:avLst/>
              <a:gdLst>
                <a:gd name="T0" fmla="*/ 276 w 552"/>
                <a:gd name="T1" fmla="*/ 543 h 544"/>
                <a:gd name="T2" fmla="*/ 276 w 552"/>
                <a:gd name="T3" fmla="*/ 543 h 544"/>
                <a:gd name="T4" fmla="*/ 0 w 552"/>
                <a:gd name="T5" fmla="*/ 275 h 544"/>
                <a:gd name="T6" fmla="*/ 276 w 552"/>
                <a:gd name="T7" fmla="*/ 0 h 544"/>
                <a:gd name="T8" fmla="*/ 551 w 552"/>
                <a:gd name="T9" fmla="*/ 275 h 544"/>
                <a:gd name="T10" fmla="*/ 276 w 552"/>
                <a:gd name="T11" fmla="*/ 543 h 544"/>
                <a:gd name="T12" fmla="*/ 276 w 552"/>
                <a:gd name="T13" fmla="*/ 30 h 544"/>
                <a:gd name="T14" fmla="*/ 276 w 552"/>
                <a:gd name="T15" fmla="*/ 30 h 544"/>
                <a:gd name="T16" fmla="*/ 31 w 552"/>
                <a:gd name="T17" fmla="*/ 275 h 544"/>
                <a:gd name="T18" fmla="*/ 276 w 552"/>
                <a:gd name="T19" fmla="*/ 513 h 544"/>
                <a:gd name="T20" fmla="*/ 513 w 552"/>
                <a:gd name="T21" fmla="*/ 275 h 544"/>
                <a:gd name="T22" fmla="*/ 276 w 552"/>
                <a:gd name="T23" fmla="*/ 3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544">
                  <a:moveTo>
                    <a:pt x="276" y="543"/>
                  </a:moveTo>
                  <a:lnTo>
                    <a:pt x="276" y="543"/>
                  </a:lnTo>
                  <a:cubicBezTo>
                    <a:pt x="122" y="543"/>
                    <a:pt x="0" y="421"/>
                    <a:pt x="0" y="275"/>
                  </a:cubicBezTo>
                  <a:cubicBezTo>
                    <a:pt x="0" y="122"/>
                    <a:pt x="122" y="0"/>
                    <a:pt x="276" y="0"/>
                  </a:cubicBezTo>
                  <a:cubicBezTo>
                    <a:pt x="421" y="0"/>
                    <a:pt x="551" y="122"/>
                    <a:pt x="551" y="275"/>
                  </a:cubicBezTo>
                  <a:cubicBezTo>
                    <a:pt x="551" y="421"/>
                    <a:pt x="421" y="543"/>
                    <a:pt x="276" y="543"/>
                  </a:cubicBezTo>
                  <a:close/>
                  <a:moveTo>
                    <a:pt x="276" y="30"/>
                  </a:moveTo>
                  <a:lnTo>
                    <a:pt x="276" y="30"/>
                  </a:lnTo>
                  <a:cubicBezTo>
                    <a:pt x="138" y="30"/>
                    <a:pt x="31" y="138"/>
                    <a:pt x="31" y="275"/>
                  </a:cubicBezTo>
                  <a:cubicBezTo>
                    <a:pt x="31" y="406"/>
                    <a:pt x="138" y="513"/>
                    <a:pt x="276" y="513"/>
                  </a:cubicBezTo>
                  <a:cubicBezTo>
                    <a:pt x="406" y="513"/>
                    <a:pt x="513" y="406"/>
                    <a:pt x="513" y="275"/>
                  </a:cubicBezTo>
                  <a:cubicBezTo>
                    <a:pt x="513" y="138"/>
                    <a:pt x="406" y="30"/>
                    <a:pt x="276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7" name="Freeform 604">
              <a:extLst>
                <a:ext uri="{FF2B5EF4-FFF2-40B4-BE49-F238E27FC236}">
                  <a16:creationId xmlns:a16="http://schemas.microsoft.com/office/drawing/2014/main" id="{F186F4FA-5362-2946-895C-F3B4859A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5692" y="3248654"/>
              <a:ext cx="266514" cy="273177"/>
            </a:xfrm>
            <a:custGeom>
              <a:avLst/>
              <a:gdLst>
                <a:gd name="T0" fmla="*/ 176 w 353"/>
                <a:gd name="T1" fmla="*/ 360 h 361"/>
                <a:gd name="T2" fmla="*/ 176 w 353"/>
                <a:gd name="T3" fmla="*/ 360 h 361"/>
                <a:gd name="T4" fmla="*/ 45 w 353"/>
                <a:gd name="T5" fmla="*/ 306 h 361"/>
                <a:gd name="T6" fmla="*/ 0 w 353"/>
                <a:gd name="T7" fmla="*/ 176 h 361"/>
                <a:gd name="T8" fmla="*/ 45 w 353"/>
                <a:gd name="T9" fmla="*/ 53 h 361"/>
                <a:gd name="T10" fmla="*/ 176 w 353"/>
                <a:gd name="T11" fmla="*/ 0 h 361"/>
                <a:gd name="T12" fmla="*/ 298 w 353"/>
                <a:gd name="T13" fmla="*/ 53 h 361"/>
                <a:gd name="T14" fmla="*/ 352 w 353"/>
                <a:gd name="T15" fmla="*/ 176 h 361"/>
                <a:gd name="T16" fmla="*/ 298 w 353"/>
                <a:gd name="T17" fmla="*/ 306 h 361"/>
                <a:gd name="T18" fmla="*/ 176 w 353"/>
                <a:gd name="T19" fmla="*/ 360 h 361"/>
                <a:gd name="T20" fmla="*/ 176 w 353"/>
                <a:gd name="T21" fmla="*/ 23 h 361"/>
                <a:gd name="T22" fmla="*/ 176 w 353"/>
                <a:gd name="T23" fmla="*/ 23 h 361"/>
                <a:gd name="T24" fmla="*/ 15 w 353"/>
                <a:gd name="T25" fmla="*/ 176 h 361"/>
                <a:gd name="T26" fmla="*/ 176 w 353"/>
                <a:gd name="T27" fmla="*/ 337 h 361"/>
                <a:gd name="T28" fmla="*/ 329 w 353"/>
                <a:gd name="T29" fmla="*/ 176 h 361"/>
                <a:gd name="T30" fmla="*/ 176 w 353"/>
                <a:gd name="T31" fmla="*/ 2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" h="361">
                  <a:moveTo>
                    <a:pt x="176" y="360"/>
                  </a:moveTo>
                  <a:lnTo>
                    <a:pt x="176" y="360"/>
                  </a:lnTo>
                  <a:cubicBezTo>
                    <a:pt x="130" y="360"/>
                    <a:pt x="84" y="337"/>
                    <a:pt x="45" y="306"/>
                  </a:cubicBezTo>
                  <a:cubicBezTo>
                    <a:pt x="15" y="268"/>
                    <a:pt x="0" y="229"/>
                    <a:pt x="0" y="176"/>
                  </a:cubicBezTo>
                  <a:cubicBezTo>
                    <a:pt x="0" y="130"/>
                    <a:pt x="15" y="84"/>
                    <a:pt x="45" y="53"/>
                  </a:cubicBezTo>
                  <a:cubicBezTo>
                    <a:pt x="84" y="15"/>
                    <a:pt x="130" y="0"/>
                    <a:pt x="176" y="0"/>
                  </a:cubicBezTo>
                  <a:cubicBezTo>
                    <a:pt x="222" y="0"/>
                    <a:pt x="268" y="15"/>
                    <a:pt x="298" y="53"/>
                  </a:cubicBezTo>
                  <a:cubicBezTo>
                    <a:pt x="337" y="84"/>
                    <a:pt x="352" y="130"/>
                    <a:pt x="352" y="176"/>
                  </a:cubicBezTo>
                  <a:cubicBezTo>
                    <a:pt x="352" y="229"/>
                    <a:pt x="337" y="268"/>
                    <a:pt x="298" y="306"/>
                  </a:cubicBezTo>
                  <a:cubicBezTo>
                    <a:pt x="268" y="337"/>
                    <a:pt x="222" y="360"/>
                    <a:pt x="176" y="360"/>
                  </a:cubicBezTo>
                  <a:close/>
                  <a:moveTo>
                    <a:pt x="176" y="23"/>
                  </a:moveTo>
                  <a:lnTo>
                    <a:pt x="176" y="23"/>
                  </a:lnTo>
                  <a:cubicBezTo>
                    <a:pt x="92" y="23"/>
                    <a:pt x="15" y="91"/>
                    <a:pt x="15" y="176"/>
                  </a:cubicBezTo>
                  <a:cubicBezTo>
                    <a:pt x="15" y="268"/>
                    <a:pt x="92" y="337"/>
                    <a:pt x="176" y="337"/>
                  </a:cubicBezTo>
                  <a:cubicBezTo>
                    <a:pt x="260" y="337"/>
                    <a:pt x="329" y="268"/>
                    <a:pt x="329" y="176"/>
                  </a:cubicBezTo>
                  <a:cubicBezTo>
                    <a:pt x="329" y="91"/>
                    <a:pt x="260" y="23"/>
                    <a:pt x="176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8" name="Freeform 605">
              <a:extLst>
                <a:ext uri="{FF2B5EF4-FFF2-40B4-BE49-F238E27FC236}">
                  <a16:creationId xmlns:a16="http://schemas.microsoft.com/office/drawing/2014/main" id="{7C9D4879-BA06-1F45-957D-85780E861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2344" y="3281969"/>
              <a:ext cx="209879" cy="203216"/>
            </a:xfrm>
            <a:custGeom>
              <a:avLst/>
              <a:gdLst>
                <a:gd name="T0" fmla="*/ 138 w 277"/>
                <a:gd name="T1" fmla="*/ 268 h 269"/>
                <a:gd name="T2" fmla="*/ 138 w 277"/>
                <a:gd name="T3" fmla="*/ 268 h 269"/>
                <a:gd name="T4" fmla="*/ 0 w 277"/>
                <a:gd name="T5" fmla="*/ 130 h 269"/>
                <a:gd name="T6" fmla="*/ 138 w 277"/>
                <a:gd name="T7" fmla="*/ 0 h 269"/>
                <a:gd name="T8" fmla="*/ 276 w 277"/>
                <a:gd name="T9" fmla="*/ 130 h 269"/>
                <a:gd name="T10" fmla="*/ 138 w 277"/>
                <a:gd name="T11" fmla="*/ 268 h 269"/>
                <a:gd name="T12" fmla="*/ 138 w 277"/>
                <a:gd name="T13" fmla="*/ 15 h 269"/>
                <a:gd name="T14" fmla="*/ 138 w 277"/>
                <a:gd name="T15" fmla="*/ 15 h 269"/>
                <a:gd name="T16" fmla="*/ 23 w 277"/>
                <a:gd name="T17" fmla="*/ 130 h 269"/>
                <a:gd name="T18" fmla="*/ 138 w 277"/>
                <a:gd name="T19" fmla="*/ 245 h 269"/>
                <a:gd name="T20" fmla="*/ 253 w 277"/>
                <a:gd name="T21" fmla="*/ 130 h 269"/>
                <a:gd name="T22" fmla="*/ 138 w 277"/>
                <a:gd name="T23" fmla="*/ 1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269">
                  <a:moveTo>
                    <a:pt x="138" y="268"/>
                  </a:moveTo>
                  <a:lnTo>
                    <a:pt x="138" y="268"/>
                  </a:lnTo>
                  <a:cubicBezTo>
                    <a:pt x="61" y="268"/>
                    <a:pt x="0" y="206"/>
                    <a:pt x="0" y="130"/>
                  </a:cubicBezTo>
                  <a:cubicBezTo>
                    <a:pt x="0" y="61"/>
                    <a:pt x="61" y="0"/>
                    <a:pt x="138" y="0"/>
                  </a:cubicBezTo>
                  <a:cubicBezTo>
                    <a:pt x="214" y="0"/>
                    <a:pt x="276" y="61"/>
                    <a:pt x="276" y="130"/>
                  </a:cubicBezTo>
                  <a:cubicBezTo>
                    <a:pt x="276" y="206"/>
                    <a:pt x="214" y="268"/>
                    <a:pt x="138" y="268"/>
                  </a:cubicBezTo>
                  <a:close/>
                  <a:moveTo>
                    <a:pt x="138" y="15"/>
                  </a:moveTo>
                  <a:lnTo>
                    <a:pt x="138" y="15"/>
                  </a:lnTo>
                  <a:cubicBezTo>
                    <a:pt x="77" y="15"/>
                    <a:pt x="23" y="69"/>
                    <a:pt x="23" y="130"/>
                  </a:cubicBezTo>
                  <a:cubicBezTo>
                    <a:pt x="23" y="199"/>
                    <a:pt x="77" y="245"/>
                    <a:pt x="138" y="245"/>
                  </a:cubicBezTo>
                  <a:cubicBezTo>
                    <a:pt x="199" y="245"/>
                    <a:pt x="253" y="199"/>
                    <a:pt x="253" y="130"/>
                  </a:cubicBezTo>
                  <a:cubicBezTo>
                    <a:pt x="253" y="69"/>
                    <a:pt x="199" y="15"/>
                    <a:pt x="138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9" name="Freeform 606">
              <a:extLst>
                <a:ext uri="{FF2B5EF4-FFF2-40B4-BE49-F238E27FC236}">
                  <a16:creationId xmlns:a16="http://schemas.microsoft.com/office/drawing/2014/main" id="{820F63F8-D13A-C747-9A44-65AC63E2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965" y="3328608"/>
              <a:ext cx="59966" cy="106606"/>
            </a:xfrm>
            <a:custGeom>
              <a:avLst/>
              <a:gdLst>
                <a:gd name="T0" fmla="*/ 39 w 78"/>
                <a:gd name="T1" fmla="*/ 138 h 139"/>
                <a:gd name="T2" fmla="*/ 39 w 78"/>
                <a:gd name="T3" fmla="*/ 138 h 139"/>
                <a:gd name="T4" fmla="*/ 0 w 78"/>
                <a:gd name="T5" fmla="*/ 130 h 139"/>
                <a:gd name="T6" fmla="*/ 0 w 78"/>
                <a:gd name="T7" fmla="*/ 115 h 139"/>
                <a:gd name="T8" fmla="*/ 8 w 78"/>
                <a:gd name="T9" fmla="*/ 115 h 139"/>
                <a:gd name="T10" fmla="*/ 54 w 78"/>
                <a:gd name="T11" fmla="*/ 115 h 139"/>
                <a:gd name="T12" fmla="*/ 62 w 78"/>
                <a:gd name="T13" fmla="*/ 99 h 139"/>
                <a:gd name="T14" fmla="*/ 31 w 78"/>
                <a:gd name="T15" fmla="*/ 76 h 139"/>
                <a:gd name="T16" fmla="*/ 8 w 78"/>
                <a:gd name="T17" fmla="*/ 61 h 139"/>
                <a:gd name="T18" fmla="*/ 0 w 78"/>
                <a:gd name="T19" fmla="*/ 38 h 139"/>
                <a:gd name="T20" fmla="*/ 16 w 78"/>
                <a:gd name="T21" fmla="*/ 15 h 139"/>
                <a:gd name="T22" fmla="*/ 77 w 78"/>
                <a:gd name="T23" fmla="*/ 8 h 139"/>
                <a:gd name="T24" fmla="*/ 77 w 78"/>
                <a:gd name="T25" fmla="*/ 23 h 139"/>
                <a:gd name="T26" fmla="*/ 69 w 78"/>
                <a:gd name="T27" fmla="*/ 23 h 139"/>
                <a:gd name="T28" fmla="*/ 23 w 78"/>
                <a:gd name="T29" fmla="*/ 23 h 139"/>
                <a:gd name="T30" fmla="*/ 16 w 78"/>
                <a:gd name="T31" fmla="*/ 38 h 139"/>
                <a:gd name="T32" fmla="*/ 39 w 78"/>
                <a:gd name="T33" fmla="*/ 61 h 139"/>
                <a:gd name="T34" fmla="*/ 69 w 78"/>
                <a:gd name="T35" fmla="*/ 76 h 139"/>
                <a:gd name="T36" fmla="*/ 77 w 78"/>
                <a:gd name="T37" fmla="*/ 99 h 139"/>
                <a:gd name="T38" fmla="*/ 62 w 78"/>
                <a:gd name="T39" fmla="*/ 130 h 139"/>
                <a:gd name="T40" fmla="*/ 39 w 78"/>
                <a:gd name="T4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39">
                  <a:moveTo>
                    <a:pt x="39" y="138"/>
                  </a:moveTo>
                  <a:lnTo>
                    <a:pt x="39" y="138"/>
                  </a:lnTo>
                  <a:cubicBezTo>
                    <a:pt x="23" y="138"/>
                    <a:pt x="16" y="138"/>
                    <a:pt x="0" y="130"/>
                  </a:cubicBezTo>
                  <a:cubicBezTo>
                    <a:pt x="0" y="130"/>
                    <a:pt x="0" y="122"/>
                    <a:pt x="0" y="115"/>
                  </a:cubicBezTo>
                  <a:lnTo>
                    <a:pt x="8" y="115"/>
                  </a:lnTo>
                  <a:cubicBezTo>
                    <a:pt x="23" y="122"/>
                    <a:pt x="46" y="122"/>
                    <a:pt x="54" y="115"/>
                  </a:cubicBezTo>
                  <a:cubicBezTo>
                    <a:pt x="62" y="115"/>
                    <a:pt x="62" y="107"/>
                    <a:pt x="62" y="99"/>
                  </a:cubicBezTo>
                  <a:cubicBezTo>
                    <a:pt x="62" y="92"/>
                    <a:pt x="46" y="84"/>
                    <a:pt x="31" y="76"/>
                  </a:cubicBezTo>
                  <a:cubicBezTo>
                    <a:pt x="23" y="76"/>
                    <a:pt x="16" y="69"/>
                    <a:pt x="8" y="61"/>
                  </a:cubicBezTo>
                  <a:cubicBezTo>
                    <a:pt x="0" y="61"/>
                    <a:pt x="0" y="53"/>
                    <a:pt x="0" y="38"/>
                  </a:cubicBezTo>
                  <a:cubicBezTo>
                    <a:pt x="0" y="31"/>
                    <a:pt x="0" y="23"/>
                    <a:pt x="16" y="15"/>
                  </a:cubicBezTo>
                  <a:cubicBezTo>
                    <a:pt x="31" y="0"/>
                    <a:pt x="54" y="0"/>
                    <a:pt x="77" y="8"/>
                  </a:cubicBezTo>
                  <a:cubicBezTo>
                    <a:pt x="77" y="15"/>
                    <a:pt x="77" y="15"/>
                    <a:pt x="77" y="23"/>
                  </a:cubicBezTo>
                  <a:cubicBezTo>
                    <a:pt x="77" y="23"/>
                    <a:pt x="69" y="31"/>
                    <a:pt x="69" y="23"/>
                  </a:cubicBezTo>
                  <a:cubicBezTo>
                    <a:pt x="54" y="23"/>
                    <a:pt x="31" y="23"/>
                    <a:pt x="23" y="23"/>
                  </a:cubicBezTo>
                  <a:cubicBezTo>
                    <a:pt x="16" y="31"/>
                    <a:pt x="16" y="38"/>
                    <a:pt x="16" y="38"/>
                  </a:cubicBezTo>
                  <a:cubicBezTo>
                    <a:pt x="16" y="46"/>
                    <a:pt x="31" y="53"/>
                    <a:pt x="39" y="61"/>
                  </a:cubicBezTo>
                  <a:cubicBezTo>
                    <a:pt x="54" y="69"/>
                    <a:pt x="62" y="69"/>
                    <a:pt x="69" y="76"/>
                  </a:cubicBezTo>
                  <a:cubicBezTo>
                    <a:pt x="77" y="84"/>
                    <a:pt x="77" y="92"/>
                    <a:pt x="77" y="99"/>
                  </a:cubicBezTo>
                  <a:cubicBezTo>
                    <a:pt x="77" y="115"/>
                    <a:pt x="77" y="122"/>
                    <a:pt x="62" y="130"/>
                  </a:cubicBezTo>
                  <a:cubicBezTo>
                    <a:pt x="54" y="138"/>
                    <a:pt x="46" y="138"/>
                    <a:pt x="39" y="1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0" name="Freeform 607">
              <a:extLst>
                <a:ext uri="{FF2B5EF4-FFF2-40B4-BE49-F238E27FC236}">
                  <a16:creationId xmlns:a16="http://schemas.microsoft.com/office/drawing/2014/main" id="{3DA9C67C-CF22-E843-87CF-14EB3F76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286" y="3305287"/>
              <a:ext cx="13326" cy="23321"/>
            </a:xfrm>
            <a:custGeom>
              <a:avLst/>
              <a:gdLst>
                <a:gd name="T0" fmla="*/ 8 w 16"/>
                <a:gd name="T1" fmla="*/ 31 h 32"/>
                <a:gd name="T2" fmla="*/ 8 w 16"/>
                <a:gd name="T3" fmla="*/ 31 h 32"/>
                <a:gd name="T4" fmla="*/ 0 w 16"/>
                <a:gd name="T5" fmla="*/ 23 h 32"/>
                <a:gd name="T6" fmla="*/ 0 w 16"/>
                <a:gd name="T7" fmla="*/ 8 h 32"/>
                <a:gd name="T8" fmla="*/ 8 w 16"/>
                <a:gd name="T9" fmla="*/ 0 h 32"/>
                <a:gd name="T10" fmla="*/ 15 w 16"/>
                <a:gd name="T11" fmla="*/ 8 h 32"/>
                <a:gd name="T12" fmla="*/ 15 w 16"/>
                <a:gd name="T13" fmla="*/ 23 h 32"/>
                <a:gd name="T14" fmla="*/ 8 w 16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8" y="31"/>
                  </a:moveTo>
                  <a:lnTo>
                    <a:pt x="8" y="31"/>
                  </a:lnTo>
                  <a:cubicBezTo>
                    <a:pt x="0" y="31"/>
                    <a:pt x="0" y="31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8" y="0"/>
                  </a:cubicBezTo>
                  <a:cubicBezTo>
                    <a:pt x="15" y="0"/>
                    <a:pt x="15" y="8"/>
                    <a:pt x="15" y="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8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1" name="Freeform 608">
              <a:extLst>
                <a:ext uri="{FF2B5EF4-FFF2-40B4-BE49-F238E27FC236}">
                  <a16:creationId xmlns:a16="http://schemas.microsoft.com/office/drawing/2014/main" id="{82830374-6944-C94D-8A00-A43CF26D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286" y="3431882"/>
              <a:ext cx="13326" cy="23321"/>
            </a:xfrm>
            <a:custGeom>
              <a:avLst/>
              <a:gdLst>
                <a:gd name="T0" fmla="*/ 8 w 16"/>
                <a:gd name="T1" fmla="*/ 30 h 31"/>
                <a:gd name="T2" fmla="*/ 8 w 16"/>
                <a:gd name="T3" fmla="*/ 30 h 31"/>
                <a:gd name="T4" fmla="*/ 0 w 16"/>
                <a:gd name="T5" fmla="*/ 23 h 31"/>
                <a:gd name="T6" fmla="*/ 0 w 16"/>
                <a:gd name="T7" fmla="*/ 7 h 31"/>
                <a:gd name="T8" fmla="*/ 8 w 16"/>
                <a:gd name="T9" fmla="*/ 0 h 31"/>
                <a:gd name="T10" fmla="*/ 15 w 16"/>
                <a:gd name="T11" fmla="*/ 7 h 31"/>
                <a:gd name="T12" fmla="*/ 15 w 16"/>
                <a:gd name="T13" fmla="*/ 23 h 31"/>
                <a:gd name="T14" fmla="*/ 8 w 16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1">
                  <a:moveTo>
                    <a:pt x="8" y="30"/>
                  </a:moveTo>
                  <a:lnTo>
                    <a:pt x="8" y="30"/>
                  </a:lnTo>
                  <a:cubicBezTo>
                    <a:pt x="0" y="30"/>
                    <a:pt x="0" y="30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0"/>
                    <a:pt x="8" y="0"/>
                  </a:cubicBezTo>
                  <a:cubicBezTo>
                    <a:pt x="15" y="0"/>
                    <a:pt x="15" y="7"/>
                    <a:pt x="15" y="7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8" y="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02" name="Freeform 609">
            <a:extLst>
              <a:ext uri="{FF2B5EF4-FFF2-40B4-BE49-F238E27FC236}">
                <a16:creationId xmlns:a16="http://schemas.microsoft.com/office/drawing/2014/main" id="{1050B47C-1657-CD44-BDE6-45C61FB0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22" y="6023732"/>
            <a:ext cx="279840" cy="279840"/>
          </a:xfrm>
          <a:custGeom>
            <a:avLst/>
            <a:gdLst>
              <a:gd name="T0" fmla="*/ 368 w 369"/>
              <a:gd name="T1" fmla="*/ 184 h 369"/>
              <a:gd name="T2" fmla="*/ 368 w 369"/>
              <a:gd name="T3" fmla="*/ 184 h 369"/>
              <a:gd name="T4" fmla="*/ 184 w 369"/>
              <a:gd name="T5" fmla="*/ 368 h 369"/>
              <a:gd name="T6" fmla="*/ 0 w 369"/>
              <a:gd name="T7" fmla="*/ 184 h 369"/>
              <a:gd name="T8" fmla="*/ 184 w 369"/>
              <a:gd name="T9" fmla="*/ 0 h 369"/>
              <a:gd name="T10" fmla="*/ 368 w 369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369">
                <a:moveTo>
                  <a:pt x="368" y="184"/>
                </a:moveTo>
                <a:lnTo>
                  <a:pt x="368" y="184"/>
                </a:lnTo>
                <a:cubicBezTo>
                  <a:pt x="368" y="284"/>
                  <a:pt x="284" y="368"/>
                  <a:pt x="184" y="368"/>
                </a:cubicBezTo>
                <a:cubicBezTo>
                  <a:pt x="84" y="368"/>
                  <a:pt x="0" y="284"/>
                  <a:pt x="0" y="184"/>
                </a:cubicBezTo>
                <a:cubicBezTo>
                  <a:pt x="0" y="85"/>
                  <a:pt x="84" y="0"/>
                  <a:pt x="184" y="0"/>
                </a:cubicBezTo>
                <a:cubicBezTo>
                  <a:pt x="284" y="0"/>
                  <a:pt x="368" y="85"/>
                  <a:pt x="368" y="1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10">
            <a:extLst>
              <a:ext uri="{FF2B5EF4-FFF2-40B4-BE49-F238E27FC236}">
                <a16:creationId xmlns:a16="http://schemas.microsoft.com/office/drawing/2014/main" id="{C1A03003-713E-1E48-8FB9-2BA6A7F2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46" y="6023732"/>
            <a:ext cx="279840" cy="279840"/>
          </a:xfrm>
          <a:custGeom>
            <a:avLst/>
            <a:gdLst>
              <a:gd name="T0" fmla="*/ 368 w 369"/>
              <a:gd name="T1" fmla="*/ 184 h 369"/>
              <a:gd name="T2" fmla="*/ 368 w 369"/>
              <a:gd name="T3" fmla="*/ 184 h 369"/>
              <a:gd name="T4" fmla="*/ 184 w 369"/>
              <a:gd name="T5" fmla="*/ 368 h 369"/>
              <a:gd name="T6" fmla="*/ 0 w 369"/>
              <a:gd name="T7" fmla="*/ 184 h 369"/>
              <a:gd name="T8" fmla="*/ 184 w 369"/>
              <a:gd name="T9" fmla="*/ 0 h 369"/>
              <a:gd name="T10" fmla="*/ 368 w 369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369">
                <a:moveTo>
                  <a:pt x="368" y="184"/>
                </a:moveTo>
                <a:lnTo>
                  <a:pt x="368" y="184"/>
                </a:lnTo>
                <a:cubicBezTo>
                  <a:pt x="368" y="284"/>
                  <a:pt x="283" y="368"/>
                  <a:pt x="184" y="368"/>
                </a:cubicBezTo>
                <a:cubicBezTo>
                  <a:pt x="84" y="368"/>
                  <a:pt x="0" y="284"/>
                  <a:pt x="0" y="184"/>
                </a:cubicBezTo>
                <a:cubicBezTo>
                  <a:pt x="0" y="85"/>
                  <a:pt x="84" y="0"/>
                  <a:pt x="184" y="0"/>
                </a:cubicBezTo>
                <a:cubicBezTo>
                  <a:pt x="283" y="0"/>
                  <a:pt x="368" y="85"/>
                  <a:pt x="368" y="1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11">
            <a:extLst>
              <a:ext uri="{FF2B5EF4-FFF2-40B4-BE49-F238E27FC236}">
                <a16:creationId xmlns:a16="http://schemas.microsoft.com/office/drawing/2014/main" id="{4E0FC28E-B028-E449-8C83-C7A258B7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965" y="6023732"/>
            <a:ext cx="279840" cy="279840"/>
          </a:xfrm>
          <a:custGeom>
            <a:avLst/>
            <a:gdLst>
              <a:gd name="T0" fmla="*/ 368 w 369"/>
              <a:gd name="T1" fmla="*/ 184 h 369"/>
              <a:gd name="T2" fmla="*/ 368 w 369"/>
              <a:gd name="T3" fmla="*/ 184 h 369"/>
              <a:gd name="T4" fmla="*/ 184 w 369"/>
              <a:gd name="T5" fmla="*/ 368 h 369"/>
              <a:gd name="T6" fmla="*/ 0 w 369"/>
              <a:gd name="T7" fmla="*/ 184 h 369"/>
              <a:gd name="T8" fmla="*/ 184 w 369"/>
              <a:gd name="T9" fmla="*/ 0 h 369"/>
              <a:gd name="T10" fmla="*/ 368 w 369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369">
                <a:moveTo>
                  <a:pt x="368" y="184"/>
                </a:moveTo>
                <a:lnTo>
                  <a:pt x="368" y="184"/>
                </a:lnTo>
                <a:cubicBezTo>
                  <a:pt x="368" y="284"/>
                  <a:pt x="284" y="368"/>
                  <a:pt x="184" y="368"/>
                </a:cubicBezTo>
                <a:cubicBezTo>
                  <a:pt x="77" y="368"/>
                  <a:pt x="0" y="284"/>
                  <a:pt x="0" y="184"/>
                </a:cubicBezTo>
                <a:cubicBezTo>
                  <a:pt x="0" y="85"/>
                  <a:pt x="77" y="0"/>
                  <a:pt x="184" y="0"/>
                </a:cubicBezTo>
                <a:cubicBezTo>
                  <a:pt x="284" y="0"/>
                  <a:pt x="368" y="85"/>
                  <a:pt x="368" y="1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12">
            <a:extLst>
              <a:ext uri="{FF2B5EF4-FFF2-40B4-BE49-F238E27FC236}">
                <a16:creationId xmlns:a16="http://schemas.microsoft.com/office/drawing/2014/main" id="{52B99903-C907-4248-AFF0-043A27A0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198" y="6023732"/>
            <a:ext cx="276510" cy="279840"/>
          </a:xfrm>
          <a:custGeom>
            <a:avLst/>
            <a:gdLst>
              <a:gd name="T0" fmla="*/ 367 w 368"/>
              <a:gd name="T1" fmla="*/ 184 h 369"/>
              <a:gd name="T2" fmla="*/ 367 w 368"/>
              <a:gd name="T3" fmla="*/ 184 h 369"/>
              <a:gd name="T4" fmla="*/ 183 w 368"/>
              <a:gd name="T5" fmla="*/ 368 h 369"/>
              <a:gd name="T6" fmla="*/ 0 w 368"/>
              <a:gd name="T7" fmla="*/ 184 h 369"/>
              <a:gd name="T8" fmla="*/ 183 w 368"/>
              <a:gd name="T9" fmla="*/ 0 h 369"/>
              <a:gd name="T10" fmla="*/ 367 w 368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" h="369">
                <a:moveTo>
                  <a:pt x="367" y="184"/>
                </a:moveTo>
                <a:lnTo>
                  <a:pt x="367" y="184"/>
                </a:lnTo>
                <a:cubicBezTo>
                  <a:pt x="367" y="284"/>
                  <a:pt x="283" y="368"/>
                  <a:pt x="183" y="368"/>
                </a:cubicBezTo>
                <a:cubicBezTo>
                  <a:pt x="84" y="368"/>
                  <a:pt x="0" y="284"/>
                  <a:pt x="0" y="184"/>
                </a:cubicBezTo>
                <a:cubicBezTo>
                  <a:pt x="0" y="85"/>
                  <a:pt x="84" y="0"/>
                  <a:pt x="183" y="0"/>
                </a:cubicBezTo>
                <a:cubicBezTo>
                  <a:pt x="283" y="0"/>
                  <a:pt x="367" y="85"/>
                  <a:pt x="367" y="1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13">
            <a:extLst>
              <a:ext uri="{FF2B5EF4-FFF2-40B4-BE49-F238E27FC236}">
                <a16:creationId xmlns:a16="http://schemas.microsoft.com/office/drawing/2014/main" id="{302FEC6C-770C-6145-AAD5-0C4BED12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855" y="6023732"/>
            <a:ext cx="279840" cy="279840"/>
          </a:xfrm>
          <a:custGeom>
            <a:avLst/>
            <a:gdLst>
              <a:gd name="T0" fmla="*/ 368 w 369"/>
              <a:gd name="T1" fmla="*/ 184 h 369"/>
              <a:gd name="T2" fmla="*/ 368 w 369"/>
              <a:gd name="T3" fmla="*/ 184 h 369"/>
              <a:gd name="T4" fmla="*/ 184 w 369"/>
              <a:gd name="T5" fmla="*/ 368 h 369"/>
              <a:gd name="T6" fmla="*/ 0 w 369"/>
              <a:gd name="T7" fmla="*/ 184 h 369"/>
              <a:gd name="T8" fmla="*/ 184 w 369"/>
              <a:gd name="T9" fmla="*/ 0 h 369"/>
              <a:gd name="T10" fmla="*/ 368 w 369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369">
                <a:moveTo>
                  <a:pt x="368" y="184"/>
                </a:moveTo>
                <a:lnTo>
                  <a:pt x="368" y="184"/>
                </a:lnTo>
                <a:cubicBezTo>
                  <a:pt x="368" y="284"/>
                  <a:pt x="292" y="368"/>
                  <a:pt x="184" y="368"/>
                </a:cubicBezTo>
                <a:cubicBezTo>
                  <a:pt x="85" y="368"/>
                  <a:pt x="0" y="284"/>
                  <a:pt x="0" y="184"/>
                </a:cubicBezTo>
                <a:cubicBezTo>
                  <a:pt x="0" y="85"/>
                  <a:pt x="85" y="0"/>
                  <a:pt x="184" y="0"/>
                </a:cubicBezTo>
                <a:cubicBezTo>
                  <a:pt x="292" y="0"/>
                  <a:pt x="368" y="85"/>
                  <a:pt x="368" y="1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14">
            <a:extLst>
              <a:ext uri="{FF2B5EF4-FFF2-40B4-BE49-F238E27FC236}">
                <a16:creationId xmlns:a16="http://schemas.microsoft.com/office/drawing/2014/main" id="{57EE0583-8C52-2743-849E-580B59C9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844" y="6023732"/>
            <a:ext cx="279840" cy="279840"/>
          </a:xfrm>
          <a:custGeom>
            <a:avLst/>
            <a:gdLst>
              <a:gd name="T0" fmla="*/ 368 w 369"/>
              <a:gd name="T1" fmla="*/ 184 h 369"/>
              <a:gd name="T2" fmla="*/ 368 w 369"/>
              <a:gd name="T3" fmla="*/ 184 h 369"/>
              <a:gd name="T4" fmla="*/ 184 w 369"/>
              <a:gd name="T5" fmla="*/ 368 h 369"/>
              <a:gd name="T6" fmla="*/ 0 w 369"/>
              <a:gd name="T7" fmla="*/ 184 h 369"/>
              <a:gd name="T8" fmla="*/ 184 w 369"/>
              <a:gd name="T9" fmla="*/ 0 h 369"/>
              <a:gd name="T10" fmla="*/ 368 w 369"/>
              <a:gd name="T11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369">
                <a:moveTo>
                  <a:pt x="368" y="184"/>
                </a:moveTo>
                <a:lnTo>
                  <a:pt x="368" y="184"/>
                </a:lnTo>
                <a:cubicBezTo>
                  <a:pt x="368" y="284"/>
                  <a:pt x="283" y="368"/>
                  <a:pt x="184" y="368"/>
                </a:cubicBezTo>
                <a:cubicBezTo>
                  <a:pt x="84" y="368"/>
                  <a:pt x="0" y="284"/>
                  <a:pt x="0" y="184"/>
                </a:cubicBezTo>
                <a:cubicBezTo>
                  <a:pt x="0" y="85"/>
                  <a:pt x="84" y="0"/>
                  <a:pt x="184" y="0"/>
                </a:cubicBezTo>
                <a:cubicBezTo>
                  <a:pt x="283" y="0"/>
                  <a:pt x="368" y="85"/>
                  <a:pt x="368" y="18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CuadroTexto 707">
            <a:extLst>
              <a:ext uri="{FF2B5EF4-FFF2-40B4-BE49-F238E27FC236}">
                <a16:creationId xmlns:a16="http://schemas.microsoft.com/office/drawing/2014/main" id="{CF44E806-F57A-0D49-A7AA-6106AE2AFC96}"/>
              </a:ext>
            </a:extLst>
          </p:cNvPr>
          <p:cNvSpPr txBox="1"/>
          <p:nvPr/>
        </p:nvSpPr>
        <p:spPr>
          <a:xfrm>
            <a:off x="10305136" y="27756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09" name="CuadroTexto 708">
            <a:extLst>
              <a:ext uri="{FF2B5EF4-FFF2-40B4-BE49-F238E27FC236}">
                <a16:creationId xmlns:a16="http://schemas.microsoft.com/office/drawing/2014/main" id="{3BC0C1A0-56C2-484E-8409-75029E6F87C6}"/>
              </a:ext>
            </a:extLst>
          </p:cNvPr>
          <p:cNvSpPr txBox="1"/>
          <p:nvPr/>
        </p:nvSpPr>
        <p:spPr>
          <a:xfrm>
            <a:off x="2451398" y="179298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11" name="CuadroTexto 395">
            <a:extLst>
              <a:ext uri="{FF2B5EF4-FFF2-40B4-BE49-F238E27FC236}">
                <a16:creationId xmlns:a16="http://schemas.microsoft.com/office/drawing/2014/main" id="{F809DE9D-EC20-F241-9D97-0AB794868CEF}"/>
              </a:ext>
            </a:extLst>
          </p:cNvPr>
          <p:cNvSpPr txBox="1"/>
          <p:nvPr/>
        </p:nvSpPr>
        <p:spPr>
          <a:xfrm flipH="1">
            <a:off x="5043250" y="3841616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2" name="Rectangle 45">
            <a:extLst>
              <a:ext uri="{FF2B5EF4-FFF2-40B4-BE49-F238E27FC236}">
                <a16:creationId xmlns:a16="http://schemas.microsoft.com/office/drawing/2014/main" id="{7BFFF515-7CCB-BD44-91E4-D8612A823204}"/>
              </a:ext>
            </a:extLst>
          </p:cNvPr>
          <p:cNvSpPr/>
          <p:nvPr/>
        </p:nvSpPr>
        <p:spPr>
          <a:xfrm flipH="1">
            <a:off x="4726651" y="4106235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4" name="CuadroTexto 395">
            <a:extLst>
              <a:ext uri="{FF2B5EF4-FFF2-40B4-BE49-F238E27FC236}">
                <a16:creationId xmlns:a16="http://schemas.microsoft.com/office/drawing/2014/main" id="{ACE3FC07-7DA3-0E43-A88F-D9551ED013BA}"/>
              </a:ext>
            </a:extLst>
          </p:cNvPr>
          <p:cNvSpPr txBox="1"/>
          <p:nvPr/>
        </p:nvSpPr>
        <p:spPr>
          <a:xfrm flipH="1">
            <a:off x="6840388" y="4414851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5" name="Rectangle 45">
            <a:extLst>
              <a:ext uri="{FF2B5EF4-FFF2-40B4-BE49-F238E27FC236}">
                <a16:creationId xmlns:a16="http://schemas.microsoft.com/office/drawing/2014/main" id="{D698F17D-60FE-C04B-B81C-5CBA4D741ADA}"/>
              </a:ext>
            </a:extLst>
          </p:cNvPr>
          <p:cNvSpPr/>
          <p:nvPr/>
        </p:nvSpPr>
        <p:spPr>
          <a:xfrm flipH="1">
            <a:off x="6523789" y="4679470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7" name="CuadroTexto 395">
            <a:extLst>
              <a:ext uri="{FF2B5EF4-FFF2-40B4-BE49-F238E27FC236}">
                <a16:creationId xmlns:a16="http://schemas.microsoft.com/office/drawing/2014/main" id="{536F6B57-9F75-6F4A-9204-01A2F6BF39D2}"/>
              </a:ext>
            </a:extLst>
          </p:cNvPr>
          <p:cNvSpPr txBox="1"/>
          <p:nvPr/>
        </p:nvSpPr>
        <p:spPr>
          <a:xfrm flipH="1">
            <a:off x="8657609" y="3904929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18" name="Rectangle 45">
            <a:extLst>
              <a:ext uri="{FF2B5EF4-FFF2-40B4-BE49-F238E27FC236}">
                <a16:creationId xmlns:a16="http://schemas.microsoft.com/office/drawing/2014/main" id="{F67F75FD-A4E7-C84F-A5FC-C3A67B6A759D}"/>
              </a:ext>
            </a:extLst>
          </p:cNvPr>
          <p:cNvSpPr/>
          <p:nvPr/>
        </p:nvSpPr>
        <p:spPr>
          <a:xfrm flipH="1">
            <a:off x="8341010" y="4169548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0" name="CuadroTexto 395">
            <a:extLst>
              <a:ext uri="{FF2B5EF4-FFF2-40B4-BE49-F238E27FC236}">
                <a16:creationId xmlns:a16="http://schemas.microsoft.com/office/drawing/2014/main" id="{068A828B-6030-AB41-94AA-1470A9FB4D3B}"/>
              </a:ext>
            </a:extLst>
          </p:cNvPr>
          <p:cNvSpPr txBox="1"/>
          <p:nvPr/>
        </p:nvSpPr>
        <p:spPr>
          <a:xfrm flipH="1">
            <a:off x="14571135" y="3911601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21" name="Rectangle 45">
            <a:extLst>
              <a:ext uri="{FF2B5EF4-FFF2-40B4-BE49-F238E27FC236}">
                <a16:creationId xmlns:a16="http://schemas.microsoft.com/office/drawing/2014/main" id="{CCC68EA0-041C-1B46-87D8-003712E963D8}"/>
              </a:ext>
            </a:extLst>
          </p:cNvPr>
          <p:cNvSpPr/>
          <p:nvPr/>
        </p:nvSpPr>
        <p:spPr>
          <a:xfrm flipH="1">
            <a:off x="14254536" y="4176220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CDDE8ED9-6AF2-3648-8E20-78C549A687E9}"/>
              </a:ext>
            </a:extLst>
          </p:cNvPr>
          <p:cNvSpPr txBox="1"/>
          <p:nvPr/>
        </p:nvSpPr>
        <p:spPr>
          <a:xfrm flipH="1">
            <a:off x="16316803" y="4539549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27" name="Rectangle 45">
            <a:extLst>
              <a:ext uri="{FF2B5EF4-FFF2-40B4-BE49-F238E27FC236}">
                <a16:creationId xmlns:a16="http://schemas.microsoft.com/office/drawing/2014/main" id="{66F6A4EC-166B-7F47-B555-6E72B2C77719}"/>
              </a:ext>
            </a:extLst>
          </p:cNvPr>
          <p:cNvSpPr/>
          <p:nvPr/>
        </p:nvSpPr>
        <p:spPr>
          <a:xfrm flipH="1">
            <a:off x="16000204" y="4804168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9" name="CuadroTexto 395">
            <a:extLst>
              <a:ext uri="{FF2B5EF4-FFF2-40B4-BE49-F238E27FC236}">
                <a16:creationId xmlns:a16="http://schemas.microsoft.com/office/drawing/2014/main" id="{1756A3C7-BA16-194D-848C-33AED90AE920}"/>
              </a:ext>
            </a:extLst>
          </p:cNvPr>
          <p:cNvSpPr txBox="1"/>
          <p:nvPr/>
        </p:nvSpPr>
        <p:spPr>
          <a:xfrm flipH="1">
            <a:off x="18152419" y="3961578"/>
            <a:ext cx="116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30" name="Rectangle 45">
            <a:extLst>
              <a:ext uri="{FF2B5EF4-FFF2-40B4-BE49-F238E27FC236}">
                <a16:creationId xmlns:a16="http://schemas.microsoft.com/office/drawing/2014/main" id="{42EA055A-89D6-3142-ABB9-B23671E4430D}"/>
              </a:ext>
            </a:extLst>
          </p:cNvPr>
          <p:cNvSpPr/>
          <p:nvPr/>
        </p:nvSpPr>
        <p:spPr>
          <a:xfrm flipH="1">
            <a:off x="17835820" y="4226197"/>
            <a:ext cx="180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">
            <a:extLst>
              <a:ext uri="{FF2B5EF4-FFF2-40B4-BE49-F238E27FC236}">
                <a16:creationId xmlns:a16="http://schemas.microsoft.com/office/drawing/2014/main" id="{357AC146-0993-E248-B68B-B185BAA9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127" y="5366976"/>
            <a:ext cx="20158365" cy="3877768"/>
          </a:xfrm>
          <a:custGeom>
            <a:avLst/>
            <a:gdLst>
              <a:gd name="T0" fmla="*/ 0 w 17672"/>
              <a:gd name="T1" fmla="*/ 975 h 3399"/>
              <a:gd name="T2" fmla="*/ 2271 w 17672"/>
              <a:gd name="T3" fmla="*/ 3398 h 3399"/>
              <a:gd name="T4" fmla="*/ 4591 w 17672"/>
              <a:gd name="T5" fmla="*/ 604 h 3399"/>
              <a:gd name="T6" fmla="*/ 8996 w 17672"/>
              <a:gd name="T7" fmla="*/ 3181 h 3399"/>
              <a:gd name="T8" fmla="*/ 12202 w 17672"/>
              <a:gd name="T9" fmla="*/ 40 h 3399"/>
              <a:gd name="T10" fmla="*/ 14836 w 17672"/>
              <a:gd name="T11" fmla="*/ 2544 h 3399"/>
              <a:gd name="T12" fmla="*/ 17671 w 17672"/>
              <a:gd name="T13" fmla="*/ 1377 h 3399"/>
              <a:gd name="T14" fmla="*/ 17655 w 17672"/>
              <a:gd name="T15" fmla="*/ 1353 h 3399"/>
              <a:gd name="T16" fmla="*/ 14844 w 17672"/>
              <a:gd name="T17" fmla="*/ 2504 h 3399"/>
              <a:gd name="T18" fmla="*/ 12202 w 17672"/>
              <a:gd name="T19" fmla="*/ 0 h 3399"/>
              <a:gd name="T20" fmla="*/ 8988 w 17672"/>
              <a:gd name="T21" fmla="*/ 3140 h 3399"/>
              <a:gd name="T22" fmla="*/ 4583 w 17672"/>
              <a:gd name="T23" fmla="*/ 564 h 3399"/>
              <a:gd name="T24" fmla="*/ 2271 w 17672"/>
              <a:gd name="T25" fmla="*/ 3350 h 3399"/>
              <a:gd name="T26" fmla="*/ 24 w 17672"/>
              <a:gd name="T27" fmla="*/ 950 h 3399"/>
              <a:gd name="T28" fmla="*/ 0 w 17672"/>
              <a:gd name="T29" fmla="*/ 975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72" h="3399">
                <a:moveTo>
                  <a:pt x="0" y="975"/>
                </a:moveTo>
                <a:lnTo>
                  <a:pt x="2271" y="3398"/>
                </a:lnTo>
                <a:lnTo>
                  <a:pt x="4591" y="604"/>
                </a:lnTo>
                <a:lnTo>
                  <a:pt x="8996" y="3181"/>
                </a:lnTo>
                <a:lnTo>
                  <a:pt x="12202" y="40"/>
                </a:lnTo>
                <a:lnTo>
                  <a:pt x="14836" y="2544"/>
                </a:lnTo>
                <a:lnTo>
                  <a:pt x="17671" y="1377"/>
                </a:lnTo>
                <a:lnTo>
                  <a:pt x="17655" y="1353"/>
                </a:lnTo>
                <a:lnTo>
                  <a:pt x="14844" y="2504"/>
                </a:lnTo>
                <a:lnTo>
                  <a:pt x="12202" y="0"/>
                </a:lnTo>
                <a:lnTo>
                  <a:pt x="8988" y="3140"/>
                </a:lnTo>
                <a:lnTo>
                  <a:pt x="4583" y="564"/>
                </a:lnTo>
                <a:lnTo>
                  <a:pt x="2271" y="3350"/>
                </a:lnTo>
                <a:lnTo>
                  <a:pt x="24" y="950"/>
                </a:lnTo>
                <a:lnTo>
                  <a:pt x="0" y="975"/>
                </a:lnTo>
              </a:path>
            </a:pathLst>
          </a:cu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">
            <a:extLst>
              <a:ext uri="{FF2B5EF4-FFF2-40B4-BE49-F238E27FC236}">
                <a16:creationId xmlns:a16="http://schemas.microsoft.com/office/drawing/2014/main" id="{7C60C9D4-AAB5-204F-86D5-FDCE1DC2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127" y="5366976"/>
            <a:ext cx="20158365" cy="3877768"/>
          </a:xfrm>
          <a:custGeom>
            <a:avLst/>
            <a:gdLst>
              <a:gd name="T0" fmla="*/ 0 w 17672"/>
              <a:gd name="T1" fmla="*/ 975 h 3399"/>
              <a:gd name="T2" fmla="*/ 2271 w 17672"/>
              <a:gd name="T3" fmla="*/ 3398 h 3399"/>
              <a:gd name="T4" fmla="*/ 4591 w 17672"/>
              <a:gd name="T5" fmla="*/ 604 h 3399"/>
              <a:gd name="T6" fmla="*/ 8996 w 17672"/>
              <a:gd name="T7" fmla="*/ 3181 h 3399"/>
              <a:gd name="T8" fmla="*/ 12202 w 17672"/>
              <a:gd name="T9" fmla="*/ 40 h 3399"/>
              <a:gd name="T10" fmla="*/ 14836 w 17672"/>
              <a:gd name="T11" fmla="*/ 2544 h 3399"/>
              <a:gd name="T12" fmla="*/ 17671 w 17672"/>
              <a:gd name="T13" fmla="*/ 1377 h 3399"/>
              <a:gd name="T14" fmla="*/ 17655 w 17672"/>
              <a:gd name="T15" fmla="*/ 1353 h 3399"/>
              <a:gd name="T16" fmla="*/ 14844 w 17672"/>
              <a:gd name="T17" fmla="*/ 2504 h 3399"/>
              <a:gd name="T18" fmla="*/ 12202 w 17672"/>
              <a:gd name="T19" fmla="*/ 0 h 3399"/>
              <a:gd name="T20" fmla="*/ 8988 w 17672"/>
              <a:gd name="T21" fmla="*/ 3140 h 3399"/>
              <a:gd name="T22" fmla="*/ 4583 w 17672"/>
              <a:gd name="T23" fmla="*/ 564 h 3399"/>
              <a:gd name="T24" fmla="*/ 2271 w 17672"/>
              <a:gd name="T25" fmla="*/ 3350 h 3399"/>
              <a:gd name="T26" fmla="*/ 24 w 17672"/>
              <a:gd name="T27" fmla="*/ 950 h 3399"/>
              <a:gd name="T28" fmla="*/ 0 w 17672"/>
              <a:gd name="T29" fmla="*/ 975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72" h="3399">
                <a:moveTo>
                  <a:pt x="0" y="975"/>
                </a:moveTo>
                <a:lnTo>
                  <a:pt x="2271" y="3398"/>
                </a:lnTo>
                <a:lnTo>
                  <a:pt x="4591" y="604"/>
                </a:lnTo>
                <a:lnTo>
                  <a:pt x="8996" y="3181"/>
                </a:lnTo>
                <a:lnTo>
                  <a:pt x="12202" y="40"/>
                </a:lnTo>
                <a:lnTo>
                  <a:pt x="14836" y="2544"/>
                </a:lnTo>
                <a:lnTo>
                  <a:pt x="17671" y="1377"/>
                </a:lnTo>
                <a:lnTo>
                  <a:pt x="17655" y="1353"/>
                </a:lnTo>
                <a:lnTo>
                  <a:pt x="14844" y="2504"/>
                </a:lnTo>
                <a:lnTo>
                  <a:pt x="12202" y="0"/>
                </a:lnTo>
                <a:lnTo>
                  <a:pt x="8988" y="3140"/>
                </a:lnTo>
                <a:lnTo>
                  <a:pt x="4583" y="564"/>
                </a:lnTo>
                <a:lnTo>
                  <a:pt x="2271" y="3350"/>
                </a:lnTo>
                <a:lnTo>
                  <a:pt x="24" y="950"/>
                </a:lnTo>
                <a:lnTo>
                  <a:pt x="0" y="9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32">
            <a:extLst>
              <a:ext uri="{FF2B5EF4-FFF2-40B4-BE49-F238E27FC236}">
                <a16:creationId xmlns:a16="http://schemas.microsoft.com/office/drawing/2014/main" id="{7D667A23-4142-0047-BBCB-49628F89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24" y="10140001"/>
            <a:ext cx="1141702" cy="487866"/>
          </a:xfrm>
          <a:custGeom>
            <a:avLst/>
            <a:gdLst>
              <a:gd name="T0" fmla="*/ 901 w 999"/>
              <a:gd name="T1" fmla="*/ 427 h 428"/>
              <a:gd name="T2" fmla="*/ 901 w 999"/>
              <a:gd name="T3" fmla="*/ 427 h 428"/>
              <a:gd name="T4" fmla="*/ 97 w 999"/>
              <a:gd name="T5" fmla="*/ 427 h 428"/>
              <a:gd name="T6" fmla="*/ 0 w 999"/>
              <a:gd name="T7" fmla="*/ 339 h 428"/>
              <a:gd name="T8" fmla="*/ 0 w 999"/>
              <a:gd name="T9" fmla="*/ 97 h 428"/>
              <a:gd name="T10" fmla="*/ 97 w 999"/>
              <a:gd name="T11" fmla="*/ 0 h 428"/>
              <a:gd name="T12" fmla="*/ 901 w 999"/>
              <a:gd name="T13" fmla="*/ 0 h 428"/>
              <a:gd name="T14" fmla="*/ 998 w 999"/>
              <a:gd name="T15" fmla="*/ 97 h 428"/>
              <a:gd name="T16" fmla="*/ 998 w 999"/>
              <a:gd name="T17" fmla="*/ 339 h 428"/>
              <a:gd name="T18" fmla="*/ 901 w 999"/>
              <a:gd name="T19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428">
                <a:moveTo>
                  <a:pt x="901" y="427"/>
                </a:moveTo>
                <a:lnTo>
                  <a:pt x="901" y="427"/>
                </a:lnTo>
                <a:cubicBezTo>
                  <a:pt x="97" y="427"/>
                  <a:pt x="97" y="427"/>
                  <a:pt x="97" y="427"/>
                </a:cubicBezTo>
                <a:cubicBezTo>
                  <a:pt x="40" y="427"/>
                  <a:pt x="0" y="387"/>
                  <a:pt x="0" y="33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1"/>
                  <a:pt x="40" y="0"/>
                  <a:pt x="97" y="0"/>
                </a:cubicBezTo>
                <a:cubicBezTo>
                  <a:pt x="901" y="0"/>
                  <a:pt x="901" y="0"/>
                  <a:pt x="901" y="0"/>
                </a:cubicBezTo>
                <a:cubicBezTo>
                  <a:pt x="957" y="0"/>
                  <a:pt x="998" y="41"/>
                  <a:pt x="998" y="97"/>
                </a:cubicBezTo>
                <a:cubicBezTo>
                  <a:pt x="998" y="339"/>
                  <a:pt x="998" y="339"/>
                  <a:pt x="998" y="339"/>
                </a:cubicBezTo>
                <a:cubicBezTo>
                  <a:pt x="998" y="387"/>
                  <a:pt x="957" y="427"/>
                  <a:pt x="901" y="4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33">
            <a:extLst>
              <a:ext uri="{FF2B5EF4-FFF2-40B4-BE49-F238E27FC236}">
                <a16:creationId xmlns:a16="http://schemas.microsoft.com/office/drawing/2014/main" id="{5941430F-0EF0-4C44-926C-5E06F19C9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4" y="10627867"/>
            <a:ext cx="920403" cy="3088133"/>
          </a:xfrm>
          <a:custGeom>
            <a:avLst/>
            <a:gdLst>
              <a:gd name="T0" fmla="*/ 804 w 805"/>
              <a:gd name="T1" fmla="*/ 2707 h 2708"/>
              <a:gd name="T2" fmla="*/ 0 w 805"/>
              <a:gd name="T3" fmla="*/ 2707 h 2708"/>
              <a:gd name="T4" fmla="*/ 0 w 805"/>
              <a:gd name="T5" fmla="*/ 0 h 2708"/>
              <a:gd name="T6" fmla="*/ 804 w 805"/>
              <a:gd name="T7" fmla="*/ 0 h 2708"/>
              <a:gd name="T8" fmla="*/ 804 w 805"/>
              <a:gd name="T9" fmla="*/ 2707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" h="2708">
                <a:moveTo>
                  <a:pt x="804" y="2707"/>
                </a:moveTo>
                <a:lnTo>
                  <a:pt x="0" y="2707"/>
                </a:lnTo>
                <a:lnTo>
                  <a:pt x="0" y="0"/>
                </a:lnTo>
                <a:lnTo>
                  <a:pt x="804" y="0"/>
                </a:lnTo>
                <a:lnTo>
                  <a:pt x="804" y="27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34">
            <a:extLst>
              <a:ext uri="{FF2B5EF4-FFF2-40B4-BE49-F238E27FC236}">
                <a16:creationId xmlns:a16="http://schemas.microsoft.com/office/drawing/2014/main" id="{09390A5A-B533-5E42-8967-DBE8A0EA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24" y="10914549"/>
            <a:ext cx="1141702" cy="487866"/>
          </a:xfrm>
          <a:custGeom>
            <a:avLst/>
            <a:gdLst>
              <a:gd name="T0" fmla="*/ 901 w 999"/>
              <a:gd name="T1" fmla="*/ 427 h 428"/>
              <a:gd name="T2" fmla="*/ 901 w 999"/>
              <a:gd name="T3" fmla="*/ 427 h 428"/>
              <a:gd name="T4" fmla="*/ 97 w 999"/>
              <a:gd name="T5" fmla="*/ 427 h 428"/>
              <a:gd name="T6" fmla="*/ 0 w 999"/>
              <a:gd name="T7" fmla="*/ 338 h 428"/>
              <a:gd name="T8" fmla="*/ 0 w 999"/>
              <a:gd name="T9" fmla="*/ 89 h 428"/>
              <a:gd name="T10" fmla="*/ 97 w 999"/>
              <a:gd name="T11" fmla="*/ 0 h 428"/>
              <a:gd name="T12" fmla="*/ 901 w 999"/>
              <a:gd name="T13" fmla="*/ 0 h 428"/>
              <a:gd name="T14" fmla="*/ 998 w 999"/>
              <a:gd name="T15" fmla="*/ 89 h 428"/>
              <a:gd name="T16" fmla="*/ 998 w 999"/>
              <a:gd name="T17" fmla="*/ 338 h 428"/>
              <a:gd name="T18" fmla="*/ 901 w 999"/>
              <a:gd name="T19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428">
                <a:moveTo>
                  <a:pt x="901" y="427"/>
                </a:moveTo>
                <a:lnTo>
                  <a:pt x="901" y="427"/>
                </a:lnTo>
                <a:cubicBezTo>
                  <a:pt x="97" y="427"/>
                  <a:pt x="97" y="427"/>
                  <a:pt x="97" y="427"/>
                </a:cubicBezTo>
                <a:cubicBezTo>
                  <a:pt x="40" y="427"/>
                  <a:pt x="0" y="387"/>
                  <a:pt x="0" y="33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40" y="0"/>
                  <a:pt x="97" y="0"/>
                </a:cubicBezTo>
                <a:cubicBezTo>
                  <a:pt x="901" y="0"/>
                  <a:pt x="901" y="0"/>
                  <a:pt x="901" y="0"/>
                </a:cubicBezTo>
                <a:cubicBezTo>
                  <a:pt x="957" y="0"/>
                  <a:pt x="998" y="40"/>
                  <a:pt x="998" y="89"/>
                </a:cubicBezTo>
                <a:cubicBezTo>
                  <a:pt x="998" y="338"/>
                  <a:pt x="998" y="338"/>
                  <a:pt x="998" y="338"/>
                </a:cubicBezTo>
                <a:cubicBezTo>
                  <a:pt x="998" y="387"/>
                  <a:pt x="957" y="427"/>
                  <a:pt x="901" y="4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35">
            <a:extLst>
              <a:ext uri="{FF2B5EF4-FFF2-40B4-BE49-F238E27FC236}">
                <a16:creationId xmlns:a16="http://schemas.microsoft.com/office/drawing/2014/main" id="{91596DA0-1E92-9E4E-A1C0-CB198861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102" y="4899228"/>
            <a:ext cx="4959119" cy="4959119"/>
          </a:xfrm>
          <a:custGeom>
            <a:avLst/>
            <a:gdLst>
              <a:gd name="T0" fmla="*/ 4348 w 4349"/>
              <a:gd name="T1" fmla="*/ 2175 h 4350"/>
              <a:gd name="T2" fmla="*/ 4348 w 4349"/>
              <a:gd name="T3" fmla="*/ 2175 h 4350"/>
              <a:gd name="T4" fmla="*/ 2174 w 4349"/>
              <a:gd name="T5" fmla="*/ 4349 h 4350"/>
              <a:gd name="T6" fmla="*/ 0 w 4349"/>
              <a:gd name="T7" fmla="*/ 2175 h 4350"/>
              <a:gd name="T8" fmla="*/ 2174 w 4349"/>
              <a:gd name="T9" fmla="*/ 0 h 4350"/>
              <a:gd name="T10" fmla="*/ 4348 w 4349"/>
              <a:gd name="T11" fmla="*/ 2175 h 4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49" h="4350">
                <a:moveTo>
                  <a:pt x="4348" y="2175"/>
                </a:moveTo>
                <a:lnTo>
                  <a:pt x="4348" y="2175"/>
                </a:lnTo>
                <a:cubicBezTo>
                  <a:pt x="4348" y="3374"/>
                  <a:pt x="3373" y="4349"/>
                  <a:pt x="2174" y="4349"/>
                </a:cubicBezTo>
                <a:cubicBezTo>
                  <a:pt x="974" y="4349"/>
                  <a:pt x="0" y="3374"/>
                  <a:pt x="0" y="2175"/>
                </a:cubicBezTo>
                <a:cubicBezTo>
                  <a:pt x="0" y="967"/>
                  <a:pt x="974" y="0"/>
                  <a:pt x="2174" y="0"/>
                </a:cubicBezTo>
                <a:cubicBezTo>
                  <a:pt x="3373" y="0"/>
                  <a:pt x="4348" y="967"/>
                  <a:pt x="4348" y="2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36">
            <a:extLst>
              <a:ext uri="{FF2B5EF4-FFF2-40B4-BE49-F238E27FC236}">
                <a16:creationId xmlns:a16="http://schemas.microsoft.com/office/drawing/2014/main" id="{44DE910F-9ECA-2140-9E98-EDCAAFD8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075" y="5055145"/>
            <a:ext cx="4632201" cy="4642257"/>
          </a:xfrm>
          <a:custGeom>
            <a:avLst/>
            <a:gdLst>
              <a:gd name="T0" fmla="*/ 4059 w 4060"/>
              <a:gd name="T1" fmla="*/ 2038 h 4068"/>
              <a:gd name="T2" fmla="*/ 4059 w 4060"/>
              <a:gd name="T3" fmla="*/ 2038 h 4068"/>
              <a:gd name="T4" fmla="*/ 2030 w 4060"/>
              <a:gd name="T5" fmla="*/ 4067 h 4068"/>
              <a:gd name="T6" fmla="*/ 0 w 4060"/>
              <a:gd name="T7" fmla="*/ 2038 h 4068"/>
              <a:gd name="T8" fmla="*/ 2030 w 4060"/>
              <a:gd name="T9" fmla="*/ 0 h 4068"/>
              <a:gd name="T10" fmla="*/ 4059 w 4060"/>
              <a:gd name="T11" fmla="*/ 2038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0" h="4068">
                <a:moveTo>
                  <a:pt x="4059" y="2038"/>
                </a:moveTo>
                <a:lnTo>
                  <a:pt x="4059" y="2038"/>
                </a:lnTo>
                <a:cubicBezTo>
                  <a:pt x="4059" y="3156"/>
                  <a:pt x="3149" y="4067"/>
                  <a:pt x="2030" y="4067"/>
                </a:cubicBezTo>
                <a:cubicBezTo>
                  <a:pt x="911" y="4067"/>
                  <a:pt x="0" y="3156"/>
                  <a:pt x="0" y="2038"/>
                </a:cubicBezTo>
                <a:cubicBezTo>
                  <a:pt x="0" y="910"/>
                  <a:pt x="911" y="0"/>
                  <a:pt x="2030" y="0"/>
                </a:cubicBezTo>
                <a:cubicBezTo>
                  <a:pt x="3149" y="0"/>
                  <a:pt x="4059" y="910"/>
                  <a:pt x="4059" y="203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37">
            <a:extLst>
              <a:ext uri="{FF2B5EF4-FFF2-40B4-BE49-F238E27FC236}">
                <a16:creationId xmlns:a16="http://schemas.microsoft.com/office/drawing/2014/main" id="{5565E147-B8FB-734C-B3BA-AAF67793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687" y="9747697"/>
            <a:ext cx="256505" cy="397335"/>
          </a:xfrm>
          <a:custGeom>
            <a:avLst/>
            <a:gdLst>
              <a:gd name="T0" fmla="*/ 226 w 227"/>
              <a:gd name="T1" fmla="*/ 0 h 347"/>
              <a:gd name="T2" fmla="*/ 0 w 227"/>
              <a:gd name="T3" fmla="*/ 0 h 347"/>
              <a:gd name="T4" fmla="*/ 0 w 227"/>
              <a:gd name="T5" fmla="*/ 346 h 347"/>
              <a:gd name="T6" fmla="*/ 226 w 227"/>
              <a:gd name="T7" fmla="*/ 346 h 347"/>
              <a:gd name="T8" fmla="*/ 226 w 227"/>
              <a:gd name="T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347">
                <a:moveTo>
                  <a:pt x="226" y="0"/>
                </a:moveTo>
                <a:lnTo>
                  <a:pt x="0" y="0"/>
                </a:lnTo>
                <a:lnTo>
                  <a:pt x="0" y="346"/>
                </a:lnTo>
                <a:lnTo>
                  <a:pt x="226" y="346"/>
                </a:lnTo>
                <a:lnTo>
                  <a:pt x="22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38">
            <a:extLst>
              <a:ext uri="{FF2B5EF4-FFF2-40B4-BE49-F238E27FC236}">
                <a16:creationId xmlns:a16="http://schemas.microsoft.com/office/drawing/2014/main" id="{144676E1-9DFD-EE4F-92F8-B511A00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146" y="5598335"/>
            <a:ext cx="3586058" cy="3591086"/>
          </a:xfrm>
          <a:custGeom>
            <a:avLst/>
            <a:gdLst>
              <a:gd name="T0" fmla="*/ 3141 w 3142"/>
              <a:gd name="T1" fmla="*/ 1579 h 3150"/>
              <a:gd name="T2" fmla="*/ 3141 w 3142"/>
              <a:gd name="T3" fmla="*/ 1579 h 3150"/>
              <a:gd name="T4" fmla="*/ 1571 w 3142"/>
              <a:gd name="T5" fmla="*/ 3149 h 3150"/>
              <a:gd name="T6" fmla="*/ 0 w 3142"/>
              <a:gd name="T7" fmla="*/ 1579 h 3150"/>
              <a:gd name="T8" fmla="*/ 1571 w 3142"/>
              <a:gd name="T9" fmla="*/ 0 h 3150"/>
              <a:gd name="T10" fmla="*/ 3141 w 3142"/>
              <a:gd name="T11" fmla="*/ 1579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2" h="3150">
                <a:moveTo>
                  <a:pt x="3141" y="1579"/>
                </a:moveTo>
                <a:lnTo>
                  <a:pt x="3141" y="1579"/>
                </a:lnTo>
                <a:cubicBezTo>
                  <a:pt x="3141" y="2448"/>
                  <a:pt x="2440" y="3149"/>
                  <a:pt x="1571" y="3149"/>
                </a:cubicBezTo>
                <a:cubicBezTo>
                  <a:pt x="701" y="3149"/>
                  <a:pt x="0" y="2448"/>
                  <a:pt x="0" y="1579"/>
                </a:cubicBezTo>
                <a:cubicBezTo>
                  <a:pt x="0" y="709"/>
                  <a:pt x="701" y="0"/>
                  <a:pt x="1571" y="0"/>
                </a:cubicBezTo>
                <a:cubicBezTo>
                  <a:pt x="2440" y="0"/>
                  <a:pt x="3141" y="709"/>
                  <a:pt x="3141" y="1579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39">
            <a:extLst>
              <a:ext uri="{FF2B5EF4-FFF2-40B4-BE49-F238E27FC236}">
                <a16:creationId xmlns:a16="http://schemas.microsoft.com/office/drawing/2014/main" id="{203437D3-A072-0543-8569-ABEC171E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941" y="5568158"/>
            <a:ext cx="3656468" cy="3646409"/>
          </a:xfrm>
          <a:custGeom>
            <a:avLst/>
            <a:gdLst>
              <a:gd name="T0" fmla="*/ 3173 w 3206"/>
              <a:gd name="T1" fmla="*/ 1603 h 3198"/>
              <a:gd name="T2" fmla="*/ 3173 w 3206"/>
              <a:gd name="T3" fmla="*/ 1603 h 3198"/>
              <a:gd name="T4" fmla="*/ 3149 w 3206"/>
              <a:gd name="T5" fmla="*/ 1603 h 3198"/>
              <a:gd name="T6" fmla="*/ 2698 w 3206"/>
              <a:gd name="T7" fmla="*/ 2697 h 3198"/>
              <a:gd name="T8" fmla="*/ 1603 w 3206"/>
              <a:gd name="T9" fmla="*/ 3149 h 3198"/>
              <a:gd name="T10" fmla="*/ 508 w 3206"/>
              <a:gd name="T11" fmla="*/ 2697 h 3198"/>
              <a:gd name="T12" fmla="*/ 57 w 3206"/>
              <a:gd name="T13" fmla="*/ 1603 h 3198"/>
              <a:gd name="T14" fmla="*/ 508 w 3206"/>
              <a:gd name="T15" fmla="*/ 508 h 3198"/>
              <a:gd name="T16" fmla="*/ 1603 w 3206"/>
              <a:gd name="T17" fmla="*/ 56 h 3198"/>
              <a:gd name="T18" fmla="*/ 2698 w 3206"/>
              <a:gd name="T19" fmla="*/ 508 h 3198"/>
              <a:gd name="T20" fmla="*/ 3149 w 3206"/>
              <a:gd name="T21" fmla="*/ 1603 h 3198"/>
              <a:gd name="T22" fmla="*/ 3173 w 3206"/>
              <a:gd name="T23" fmla="*/ 1603 h 3198"/>
              <a:gd name="T24" fmla="*/ 3205 w 3206"/>
              <a:gd name="T25" fmla="*/ 1603 h 3198"/>
              <a:gd name="T26" fmla="*/ 1603 w 3206"/>
              <a:gd name="T27" fmla="*/ 0 h 3198"/>
              <a:gd name="T28" fmla="*/ 0 w 3206"/>
              <a:gd name="T29" fmla="*/ 1603 h 3198"/>
              <a:gd name="T30" fmla="*/ 1603 w 3206"/>
              <a:gd name="T31" fmla="*/ 3197 h 3198"/>
              <a:gd name="T32" fmla="*/ 3205 w 3206"/>
              <a:gd name="T33" fmla="*/ 1603 h 3198"/>
              <a:gd name="T34" fmla="*/ 3173 w 3206"/>
              <a:gd name="T35" fmla="*/ 1603 h 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06" h="3198">
                <a:moveTo>
                  <a:pt x="3173" y="1603"/>
                </a:moveTo>
                <a:lnTo>
                  <a:pt x="3173" y="1603"/>
                </a:lnTo>
                <a:cubicBezTo>
                  <a:pt x="3149" y="1603"/>
                  <a:pt x="3149" y="1603"/>
                  <a:pt x="3149" y="1603"/>
                </a:cubicBezTo>
                <a:cubicBezTo>
                  <a:pt x="3149" y="2029"/>
                  <a:pt x="2980" y="2415"/>
                  <a:pt x="2698" y="2697"/>
                </a:cubicBezTo>
                <a:cubicBezTo>
                  <a:pt x="2416" y="2971"/>
                  <a:pt x="2029" y="3149"/>
                  <a:pt x="1603" y="3149"/>
                </a:cubicBezTo>
                <a:cubicBezTo>
                  <a:pt x="1176" y="3149"/>
                  <a:pt x="790" y="2971"/>
                  <a:pt x="508" y="2697"/>
                </a:cubicBezTo>
                <a:cubicBezTo>
                  <a:pt x="226" y="2415"/>
                  <a:pt x="57" y="2029"/>
                  <a:pt x="57" y="1603"/>
                </a:cubicBezTo>
                <a:cubicBezTo>
                  <a:pt x="57" y="1176"/>
                  <a:pt x="226" y="790"/>
                  <a:pt x="508" y="508"/>
                </a:cubicBezTo>
                <a:cubicBezTo>
                  <a:pt x="790" y="226"/>
                  <a:pt x="1176" y="56"/>
                  <a:pt x="1603" y="56"/>
                </a:cubicBezTo>
                <a:cubicBezTo>
                  <a:pt x="2029" y="56"/>
                  <a:pt x="2416" y="226"/>
                  <a:pt x="2698" y="508"/>
                </a:cubicBezTo>
                <a:cubicBezTo>
                  <a:pt x="2980" y="790"/>
                  <a:pt x="3149" y="1176"/>
                  <a:pt x="3149" y="1603"/>
                </a:cubicBezTo>
                <a:cubicBezTo>
                  <a:pt x="3173" y="1603"/>
                  <a:pt x="3173" y="1603"/>
                  <a:pt x="3173" y="1603"/>
                </a:cubicBezTo>
                <a:cubicBezTo>
                  <a:pt x="3205" y="1603"/>
                  <a:pt x="3205" y="1603"/>
                  <a:pt x="3205" y="1603"/>
                </a:cubicBezTo>
                <a:cubicBezTo>
                  <a:pt x="3205" y="717"/>
                  <a:pt x="2488" y="0"/>
                  <a:pt x="1603" y="0"/>
                </a:cubicBezTo>
                <a:cubicBezTo>
                  <a:pt x="717" y="0"/>
                  <a:pt x="0" y="717"/>
                  <a:pt x="0" y="1603"/>
                </a:cubicBezTo>
                <a:cubicBezTo>
                  <a:pt x="0" y="2480"/>
                  <a:pt x="717" y="3197"/>
                  <a:pt x="1603" y="3197"/>
                </a:cubicBezTo>
                <a:cubicBezTo>
                  <a:pt x="2488" y="3197"/>
                  <a:pt x="3205" y="2480"/>
                  <a:pt x="3205" y="1603"/>
                </a:cubicBezTo>
                <a:cubicBezTo>
                  <a:pt x="3173" y="1603"/>
                  <a:pt x="3173" y="1603"/>
                  <a:pt x="3173" y="1603"/>
                </a:cubicBezTo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40">
            <a:extLst>
              <a:ext uri="{FF2B5EF4-FFF2-40B4-BE49-F238E27FC236}">
                <a16:creationId xmlns:a16="http://schemas.microsoft.com/office/drawing/2014/main" id="{8D0A807E-F1EB-F446-B7FD-2AD81FE0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977" y="5920225"/>
            <a:ext cx="2957365" cy="2957365"/>
          </a:xfrm>
          <a:custGeom>
            <a:avLst/>
            <a:gdLst>
              <a:gd name="T0" fmla="*/ 2593 w 2594"/>
              <a:gd name="T1" fmla="*/ 1297 h 2594"/>
              <a:gd name="T2" fmla="*/ 2593 w 2594"/>
              <a:gd name="T3" fmla="*/ 1297 h 2594"/>
              <a:gd name="T4" fmla="*/ 1297 w 2594"/>
              <a:gd name="T5" fmla="*/ 2593 h 2594"/>
              <a:gd name="T6" fmla="*/ 0 w 2594"/>
              <a:gd name="T7" fmla="*/ 1297 h 2594"/>
              <a:gd name="T8" fmla="*/ 1297 w 2594"/>
              <a:gd name="T9" fmla="*/ 0 h 2594"/>
              <a:gd name="T10" fmla="*/ 2593 w 2594"/>
              <a:gd name="T11" fmla="*/ 1297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4" h="2594">
                <a:moveTo>
                  <a:pt x="2593" y="1297"/>
                </a:moveTo>
                <a:lnTo>
                  <a:pt x="2593" y="1297"/>
                </a:lnTo>
                <a:cubicBezTo>
                  <a:pt x="2593" y="2013"/>
                  <a:pt x="2013" y="2593"/>
                  <a:pt x="1297" y="2593"/>
                </a:cubicBezTo>
                <a:cubicBezTo>
                  <a:pt x="580" y="2593"/>
                  <a:pt x="0" y="2013"/>
                  <a:pt x="0" y="1297"/>
                </a:cubicBezTo>
                <a:cubicBezTo>
                  <a:pt x="0" y="580"/>
                  <a:pt x="580" y="0"/>
                  <a:pt x="1297" y="0"/>
                </a:cubicBezTo>
                <a:cubicBezTo>
                  <a:pt x="2013" y="0"/>
                  <a:pt x="2593" y="580"/>
                  <a:pt x="2593" y="1297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41">
            <a:extLst>
              <a:ext uri="{FF2B5EF4-FFF2-40B4-BE49-F238E27FC236}">
                <a16:creationId xmlns:a16="http://schemas.microsoft.com/office/drawing/2014/main" id="{E49A4166-89A2-5B43-8A68-A8498188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831" y="5879989"/>
            <a:ext cx="3012688" cy="3022747"/>
          </a:xfrm>
          <a:custGeom>
            <a:avLst/>
            <a:gdLst>
              <a:gd name="T0" fmla="*/ 2617 w 2642"/>
              <a:gd name="T1" fmla="*/ 1329 h 2650"/>
              <a:gd name="T2" fmla="*/ 2617 w 2642"/>
              <a:gd name="T3" fmla="*/ 1329 h 2650"/>
              <a:gd name="T4" fmla="*/ 2593 w 2642"/>
              <a:gd name="T5" fmla="*/ 1329 h 2650"/>
              <a:gd name="T6" fmla="*/ 2214 w 2642"/>
              <a:gd name="T7" fmla="*/ 2222 h 2650"/>
              <a:gd name="T8" fmla="*/ 1321 w 2642"/>
              <a:gd name="T9" fmla="*/ 2593 h 2650"/>
              <a:gd name="T10" fmla="*/ 427 w 2642"/>
              <a:gd name="T11" fmla="*/ 2222 h 2650"/>
              <a:gd name="T12" fmla="*/ 49 w 2642"/>
              <a:gd name="T13" fmla="*/ 1329 h 2650"/>
              <a:gd name="T14" fmla="*/ 427 w 2642"/>
              <a:gd name="T15" fmla="*/ 427 h 2650"/>
              <a:gd name="T16" fmla="*/ 1321 w 2642"/>
              <a:gd name="T17" fmla="*/ 56 h 2650"/>
              <a:gd name="T18" fmla="*/ 2214 w 2642"/>
              <a:gd name="T19" fmla="*/ 427 h 2650"/>
              <a:gd name="T20" fmla="*/ 2593 w 2642"/>
              <a:gd name="T21" fmla="*/ 1329 h 2650"/>
              <a:gd name="T22" fmla="*/ 2617 w 2642"/>
              <a:gd name="T23" fmla="*/ 1329 h 2650"/>
              <a:gd name="T24" fmla="*/ 2641 w 2642"/>
              <a:gd name="T25" fmla="*/ 1329 h 2650"/>
              <a:gd name="T26" fmla="*/ 1321 w 2642"/>
              <a:gd name="T27" fmla="*/ 0 h 2650"/>
              <a:gd name="T28" fmla="*/ 0 w 2642"/>
              <a:gd name="T29" fmla="*/ 1329 h 2650"/>
              <a:gd name="T30" fmla="*/ 1321 w 2642"/>
              <a:gd name="T31" fmla="*/ 2649 h 2650"/>
              <a:gd name="T32" fmla="*/ 2641 w 2642"/>
              <a:gd name="T33" fmla="*/ 1329 h 2650"/>
              <a:gd name="T34" fmla="*/ 2617 w 2642"/>
              <a:gd name="T35" fmla="*/ 1329 h 2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42" h="2650">
                <a:moveTo>
                  <a:pt x="2617" y="1329"/>
                </a:moveTo>
                <a:lnTo>
                  <a:pt x="2617" y="1329"/>
                </a:lnTo>
                <a:cubicBezTo>
                  <a:pt x="2593" y="1329"/>
                  <a:pt x="2593" y="1329"/>
                  <a:pt x="2593" y="1329"/>
                </a:cubicBezTo>
                <a:cubicBezTo>
                  <a:pt x="2593" y="1674"/>
                  <a:pt x="2448" y="1997"/>
                  <a:pt x="2214" y="2222"/>
                </a:cubicBezTo>
                <a:cubicBezTo>
                  <a:pt x="1989" y="2456"/>
                  <a:pt x="1675" y="2593"/>
                  <a:pt x="1321" y="2593"/>
                </a:cubicBezTo>
                <a:cubicBezTo>
                  <a:pt x="967" y="2593"/>
                  <a:pt x="653" y="2456"/>
                  <a:pt x="427" y="2222"/>
                </a:cubicBezTo>
                <a:cubicBezTo>
                  <a:pt x="194" y="1997"/>
                  <a:pt x="49" y="1674"/>
                  <a:pt x="49" y="1329"/>
                </a:cubicBezTo>
                <a:cubicBezTo>
                  <a:pt x="49" y="975"/>
                  <a:pt x="194" y="660"/>
                  <a:pt x="427" y="427"/>
                </a:cubicBezTo>
                <a:cubicBezTo>
                  <a:pt x="653" y="201"/>
                  <a:pt x="967" y="56"/>
                  <a:pt x="1321" y="56"/>
                </a:cubicBezTo>
                <a:cubicBezTo>
                  <a:pt x="1675" y="56"/>
                  <a:pt x="1989" y="201"/>
                  <a:pt x="2214" y="427"/>
                </a:cubicBezTo>
                <a:cubicBezTo>
                  <a:pt x="2448" y="660"/>
                  <a:pt x="2593" y="975"/>
                  <a:pt x="2593" y="1329"/>
                </a:cubicBezTo>
                <a:cubicBezTo>
                  <a:pt x="2617" y="1329"/>
                  <a:pt x="2617" y="1329"/>
                  <a:pt x="2617" y="1329"/>
                </a:cubicBezTo>
                <a:cubicBezTo>
                  <a:pt x="2641" y="1329"/>
                  <a:pt x="2641" y="1329"/>
                  <a:pt x="2641" y="1329"/>
                </a:cubicBezTo>
                <a:cubicBezTo>
                  <a:pt x="2641" y="596"/>
                  <a:pt x="2053" y="0"/>
                  <a:pt x="1321" y="0"/>
                </a:cubicBezTo>
                <a:cubicBezTo>
                  <a:pt x="588" y="0"/>
                  <a:pt x="0" y="596"/>
                  <a:pt x="0" y="1329"/>
                </a:cubicBezTo>
                <a:cubicBezTo>
                  <a:pt x="0" y="2053"/>
                  <a:pt x="588" y="2649"/>
                  <a:pt x="1321" y="2649"/>
                </a:cubicBezTo>
                <a:cubicBezTo>
                  <a:pt x="2053" y="2649"/>
                  <a:pt x="2641" y="2053"/>
                  <a:pt x="2641" y="1329"/>
                </a:cubicBezTo>
                <a:lnTo>
                  <a:pt x="2617" y="1329"/>
                </a:lnTo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42">
            <a:extLst>
              <a:ext uri="{FF2B5EF4-FFF2-40B4-BE49-F238E27FC236}">
                <a16:creationId xmlns:a16="http://schemas.microsoft.com/office/drawing/2014/main" id="{A581BDDC-D476-B54B-AAAC-55E6CE63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175" y="6377911"/>
            <a:ext cx="1192001" cy="2031931"/>
          </a:xfrm>
          <a:custGeom>
            <a:avLst/>
            <a:gdLst>
              <a:gd name="T0" fmla="*/ 1046 w 1047"/>
              <a:gd name="T1" fmla="*/ 1183 h 1780"/>
              <a:gd name="T2" fmla="*/ 1046 w 1047"/>
              <a:gd name="T3" fmla="*/ 1183 h 1780"/>
              <a:gd name="T4" fmla="*/ 917 w 1047"/>
              <a:gd name="T5" fmla="*/ 1473 h 1780"/>
              <a:gd name="T6" fmla="*/ 588 w 1047"/>
              <a:gd name="T7" fmla="*/ 1618 h 1780"/>
              <a:gd name="T8" fmla="*/ 588 w 1047"/>
              <a:gd name="T9" fmla="*/ 1779 h 1780"/>
              <a:gd name="T10" fmla="*/ 475 w 1047"/>
              <a:gd name="T11" fmla="*/ 1779 h 1780"/>
              <a:gd name="T12" fmla="*/ 475 w 1047"/>
              <a:gd name="T13" fmla="*/ 1618 h 1780"/>
              <a:gd name="T14" fmla="*/ 129 w 1047"/>
              <a:gd name="T15" fmla="*/ 1489 h 1780"/>
              <a:gd name="T16" fmla="*/ 0 w 1047"/>
              <a:gd name="T17" fmla="*/ 1175 h 1780"/>
              <a:gd name="T18" fmla="*/ 362 w 1047"/>
              <a:gd name="T19" fmla="*/ 1175 h 1780"/>
              <a:gd name="T20" fmla="*/ 475 w 1047"/>
              <a:gd name="T21" fmla="*/ 1336 h 1780"/>
              <a:gd name="T22" fmla="*/ 475 w 1047"/>
              <a:gd name="T23" fmla="*/ 1023 h 1780"/>
              <a:gd name="T24" fmla="*/ 298 w 1047"/>
              <a:gd name="T25" fmla="*/ 966 h 1780"/>
              <a:gd name="T26" fmla="*/ 193 w 1047"/>
              <a:gd name="T27" fmla="*/ 926 h 1780"/>
              <a:gd name="T28" fmla="*/ 137 w 1047"/>
              <a:gd name="T29" fmla="*/ 886 h 1780"/>
              <a:gd name="T30" fmla="*/ 80 w 1047"/>
              <a:gd name="T31" fmla="*/ 838 h 1780"/>
              <a:gd name="T32" fmla="*/ 40 w 1047"/>
              <a:gd name="T33" fmla="*/ 773 h 1780"/>
              <a:gd name="T34" fmla="*/ 0 w 1047"/>
              <a:gd name="T35" fmla="*/ 604 h 1780"/>
              <a:gd name="T36" fmla="*/ 137 w 1047"/>
              <a:gd name="T37" fmla="*/ 298 h 1780"/>
              <a:gd name="T38" fmla="*/ 475 w 1047"/>
              <a:gd name="T39" fmla="*/ 161 h 1780"/>
              <a:gd name="T40" fmla="*/ 475 w 1047"/>
              <a:gd name="T41" fmla="*/ 0 h 1780"/>
              <a:gd name="T42" fmla="*/ 588 w 1047"/>
              <a:gd name="T43" fmla="*/ 0 h 1780"/>
              <a:gd name="T44" fmla="*/ 588 w 1047"/>
              <a:gd name="T45" fmla="*/ 161 h 1780"/>
              <a:gd name="T46" fmla="*/ 917 w 1047"/>
              <a:gd name="T47" fmla="*/ 282 h 1780"/>
              <a:gd name="T48" fmla="*/ 1046 w 1047"/>
              <a:gd name="T49" fmla="*/ 596 h 1780"/>
              <a:gd name="T50" fmla="*/ 691 w 1047"/>
              <a:gd name="T51" fmla="*/ 596 h 1780"/>
              <a:gd name="T52" fmla="*/ 588 w 1047"/>
              <a:gd name="T53" fmla="*/ 443 h 1780"/>
              <a:gd name="T54" fmla="*/ 588 w 1047"/>
              <a:gd name="T55" fmla="*/ 765 h 1780"/>
              <a:gd name="T56" fmla="*/ 844 w 1047"/>
              <a:gd name="T57" fmla="*/ 854 h 1780"/>
              <a:gd name="T58" fmla="*/ 1046 w 1047"/>
              <a:gd name="T59" fmla="*/ 1183 h 1780"/>
              <a:gd name="T60" fmla="*/ 475 w 1047"/>
              <a:gd name="T61" fmla="*/ 443 h 1780"/>
              <a:gd name="T62" fmla="*/ 475 w 1047"/>
              <a:gd name="T63" fmla="*/ 443 h 1780"/>
              <a:gd name="T64" fmla="*/ 362 w 1047"/>
              <a:gd name="T65" fmla="*/ 572 h 1780"/>
              <a:gd name="T66" fmla="*/ 475 w 1047"/>
              <a:gd name="T67" fmla="*/ 725 h 1780"/>
              <a:gd name="T68" fmla="*/ 475 w 1047"/>
              <a:gd name="T69" fmla="*/ 443 h 1780"/>
              <a:gd name="T70" fmla="*/ 588 w 1047"/>
              <a:gd name="T71" fmla="*/ 1336 h 1780"/>
              <a:gd name="T72" fmla="*/ 588 w 1047"/>
              <a:gd name="T73" fmla="*/ 1336 h 1780"/>
              <a:gd name="T74" fmla="*/ 683 w 1047"/>
              <a:gd name="T75" fmla="*/ 1215 h 1780"/>
              <a:gd name="T76" fmla="*/ 588 w 1047"/>
              <a:gd name="T77" fmla="*/ 1062 h 1780"/>
              <a:gd name="T78" fmla="*/ 588 w 1047"/>
              <a:gd name="T79" fmla="*/ 1336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7" h="1780">
                <a:moveTo>
                  <a:pt x="1046" y="1183"/>
                </a:moveTo>
                <a:lnTo>
                  <a:pt x="1046" y="1183"/>
                </a:lnTo>
                <a:cubicBezTo>
                  <a:pt x="1046" y="1296"/>
                  <a:pt x="998" y="1393"/>
                  <a:pt x="917" y="1473"/>
                </a:cubicBezTo>
                <a:cubicBezTo>
                  <a:pt x="828" y="1562"/>
                  <a:pt x="724" y="1610"/>
                  <a:pt x="588" y="1618"/>
                </a:cubicBezTo>
                <a:cubicBezTo>
                  <a:pt x="588" y="1779"/>
                  <a:pt x="588" y="1779"/>
                  <a:pt x="588" y="1779"/>
                </a:cubicBezTo>
                <a:cubicBezTo>
                  <a:pt x="475" y="1779"/>
                  <a:pt x="475" y="1779"/>
                  <a:pt x="475" y="1779"/>
                </a:cubicBezTo>
                <a:cubicBezTo>
                  <a:pt x="475" y="1618"/>
                  <a:pt x="475" y="1618"/>
                  <a:pt x="475" y="1618"/>
                </a:cubicBezTo>
                <a:cubicBezTo>
                  <a:pt x="330" y="1610"/>
                  <a:pt x="217" y="1570"/>
                  <a:pt x="129" y="1489"/>
                </a:cubicBezTo>
                <a:cubicBezTo>
                  <a:pt x="48" y="1416"/>
                  <a:pt x="0" y="1312"/>
                  <a:pt x="0" y="1175"/>
                </a:cubicBezTo>
                <a:cubicBezTo>
                  <a:pt x="362" y="1175"/>
                  <a:pt x="362" y="1175"/>
                  <a:pt x="362" y="1175"/>
                </a:cubicBezTo>
                <a:cubicBezTo>
                  <a:pt x="370" y="1264"/>
                  <a:pt x="411" y="1320"/>
                  <a:pt x="475" y="1336"/>
                </a:cubicBezTo>
                <a:cubicBezTo>
                  <a:pt x="475" y="1023"/>
                  <a:pt x="475" y="1023"/>
                  <a:pt x="475" y="1023"/>
                </a:cubicBezTo>
                <a:cubicBezTo>
                  <a:pt x="411" y="1007"/>
                  <a:pt x="354" y="991"/>
                  <a:pt x="298" y="966"/>
                </a:cubicBezTo>
                <a:cubicBezTo>
                  <a:pt x="241" y="950"/>
                  <a:pt x="209" y="934"/>
                  <a:pt x="193" y="926"/>
                </a:cubicBezTo>
                <a:cubicBezTo>
                  <a:pt x="177" y="910"/>
                  <a:pt x="161" y="902"/>
                  <a:pt x="137" y="886"/>
                </a:cubicBezTo>
                <a:cubicBezTo>
                  <a:pt x="112" y="870"/>
                  <a:pt x="88" y="854"/>
                  <a:pt x="80" y="838"/>
                </a:cubicBezTo>
                <a:cubicBezTo>
                  <a:pt x="64" y="814"/>
                  <a:pt x="56" y="797"/>
                  <a:pt x="40" y="773"/>
                </a:cubicBezTo>
                <a:cubicBezTo>
                  <a:pt x="16" y="733"/>
                  <a:pt x="0" y="676"/>
                  <a:pt x="0" y="604"/>
                </a:cubicBezTo>
                <a:cubicBezTo>
                  <a:pt x="0" y="475"/>
                  <a:pt x="48" y="378"/>
                  <a:pt x="137" y="298"/>
                </a:cubicBezTo>
                <a:cubicBezTo>
                  <a:pt x="225" y="217"/>
                  <a:pt x="338" y="177"/>
                  <a:pt x="475" y="161"/>
                </a:cubicBezTo>
                <a:cubicBezTo>
                  <a:pt x="475" y="0"/>
                  <a:pt x="475" y="0"/>
                  <a:pt x="475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588" y="161"/>
                  <a:pt x="588" y="161"/>
                  <a:pt x="588" y="161"/>
                </a:cubicBezTo>
                <a:cubicBezTo>
                  <a:pt x="724" y="169"/>
                  <a:pt x="836" y="209"/>
                  <a:pt x="917" y="282"/>
                </a:cubicBezTo>
                <a:cubicBezTo>
                  <a:pt x="998" y="354"/>
                  <a:pt x="1038" y="459"/>
                  <a:pt x="1046" y="596"/>
                </a:cubicBezTo>
                <a:cubicBezTo>
                  <a:pt x="691" y="596"/>
                  <a:pt x="691" y="596"/>
                  <a:pt x="691" y="596"/>
                </a:cubicBezTo>
                <a:cubicBezTo>
                  <a:pt x="683" y="524"/>
                  <a:pt x="651" y="475"/>
                  <a:pt x="588" y="443"/>
                </a:cubicBezTo>
                <a:cubicBezTo>
                  <a:pt x="588" y="765"/>
                  <a:pt x="588" y="765"/>
                  <a:pt x="588" y="765"/>
                </a:cubicBezTo>
                <a:cubicBezTo>
                  <a:pt x="724" y="805"/>
                  <a:pt x="804" y="838"/>
                  <a:pt x="844" y="854"/>
                </a:cubicBezTo>
                <a:cubicBezTo>
                  <a:pt x="973" y="918"/>
                  <a:pt x="1046" y="1030"/>
                  <a:pt x="1046" y="1183"/>
                </a:cubicBezTo>
                <a:close/>
                <a:moveTo>
                  <a:pt x="475" y="443"/>
                </a:moveTo>
                <a:lnTo>
                  <a:pt x="475" y="443"/>
                </a:lnTo>
                <a:cubicBezTo>
                  <a:pt x="394" y="459"/>
                  <a:pt x="362" y="499"/>
                  <a:pt x="362" y="572"/>
                </a:cubicBezTo>
                <a:cubicBezTo>
                  <a:pt x="362" y="644"/>
                  <a:pt x="394" y="693"/>
                  <a:pt x="475" y="725"/>
                </a:cubicBezTo>
                <a:lnTo>
                  <a:pt x="475" y="443"/>
                </a:lnTo>
                <a:close/>
                <a:moveTo>
                  <a:pt x="588" y="1336"/>
                </a:moveTo>
                <a:lnTo>
                  <a:pt x="588" y="1336"/>
                </a:lnTo>
                <a:cubicBezTo>
                  <a:pt x="651" y="1320"/>
                  <a:pt x="683" y="1280"/>
                  <a:pt x="683" y="1215"/>
                </a:cubicBezTo>
                <a:cubicBezTo>
                  <a:pt x="683" y="1151"/>
                  <a:pt x="651" y="1094"/>
                  <a:pt x="588" y="1062"/>
                </a:cubicBezTo>
                <a:lnTo>
                  <a:pt x="588" y="1336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43">
            <a:extLst>
              <a:ext uri="{FF2B5EF4-FFF2-40B4-BE49-F238E27FC236}">
                <a16:creationId xmlns:a16="http://schemas.microsoft.com/office/drawing/2014/main" id="{8B980582-8959-D34F-A9A7-312FCAA5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273" y="5392122"/>
            <a:ext cx="2243171" cy="2233112"/>
          </a:xfrm>
          <a:custGeom>
            <a:avLst/>
            <a:gdLst>
              <a:gd name="T0" fmla="*/ 153 w 1965"/>
              <a:gd name="T1" fmla="*/ 0 h 1957"/>
              <a:gd name="T2" fmla="*/ 153 w 1965"/>
              <a:gd name="T3" fmla="*/ 0 h 1957"/>
              <a:gd name="T4" fmla="*/ 0 w 1965"/>
              <a:gd name="T5" fmla="*/ 145 h 1957"/>
              <a:gd name="T6" fmla="*/ 0 w 1965"/>
              <a:gd name="T7" fmla="*/ 169 h 1957"/>
              <a:gd name="T8" fmla="*/ 209 w 1965"/>
              <a:gd name="T9" fmla="*/ 153 h 1957"/>
              <a:gd name="T10" fmla="*/ 1811 w 1965"/>
              <a:gd name="T11" fmla="*/ 1756 h 1957"/>
              <a:gd name="T12" fmla="*/ 1811 w 1965"/>
              <a:gd name="T13" fmla="*/ 1756 h 1957"/>
              <a:gd name="T14" fmla="*/ 1811 w 1965"/>
              <a:gd name="T15" fmla="*/ 1756 h 1957"/>
              <a:gd name="T16" fmla="*/ 1795 w 1965"/>
              <a:gd name="T17" fmla="*/ 1956 h 1957"/>
              <a:gd name="T18" fmla="*/ 1811 w 1965"/>
              <a:gd name="T19" fmla="*/ 1956 h 1957"/>
              <a:gd name="T20" fmla="*/ 1964 w 1965"/>
              <a:gd name="T21" fmla="*/ 1804 h 1957"/>
              <a:gd name="T22" fmla="*/ 1433 w 1965"/>
              <a:gd name="T23" fmla="*/ 524 h 1957"/>
              <a:gd name="T24" fmla="*/ 153 w 1965"/>
              <a:gd name="T25" fmla="*/ 0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5" h="1957">
                <a:moveTo>
                  <a:pt x="153" y="0"/>
                </a:moveTo>
                <a:lnTo>
                  <a:pt x="153" y="0"/>
                </a:lnTo>
                <a:cubicBezTo>
                  <a:pt x="72" y="0"/>
                  <a:pt x="0" y="65"/>
                  <a:pt x="0" y="145"/>
                </a:cubicBezTo>
                <a:cubicBezTo>
                  <a:pt x="0" y="153"/>
                  <a:pt x="0" y="161"/>
                  <a:pt x="0" y="169"/>
                </a:cubicBezTo>
                <a:cubicBezTo>
                  <a:pt x="72" y="161"/>
                  <a:pt x="137" y="153"/>
                  <a:pt x="209" y="153"/>
                </a:cubicBezTo>
                <a:cubicBezTo>
                  <a:pt x="1094" y="153"/>
                  <a:pt x="1811" y="870"/>
                  <a:pt x="1811" y="1756"/>
                </a:cubicBezTo>
                <a:lnTo>
                  <a:pt x="1811" y="1756"/>
                </a:lnTo>
                <a:lnTo>
                  <a:pt x="1811" y="1756"/>
                </a:lnTo>
                <a:cubicBezTo>
                  <a:pt x="1811" y="1820"/>
                  <a:pt x="1803" y="1892"/>
                  <a:pt x="1795" y="1956"/>
                </a:cubicBezTo>
                <a:cubicBezTo>
                  <a:pt x="1803" y="1956"/>
                  <a:pt x="1803" y="1956"/>
                  <a:pt x="1811" y="1956"/>
                </a:cubicBezTo>
                <a:cubicBezTo>
                  <a:pt x="1892" y="1956"/>
                  <a:pt x="1964" y="1892"/>
                  <a:pt x="1964" y="1804"/>
                </a:cubicBezTo>
                <a:cubicBezTo>
                  <a:pt x="1964" y="1321"/>
                  <a:pt x="1779" y="870"/>
                  <a:pt x="1433" y="524"/>
                </a:cubicBezTo>
                <a:cubicBezTo>
                  <a:pt x="1094" y="185"/>
                  <a:pt x="635" y="0"/>
                  <a:pt x="153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4">
            <a:extLst>
              <a:ext uri="{FF2B5EF4-FFF2-40B4-BE49-F238E27FC236}">
                <a16:creationId xmlns:a16="http://schemas.microsoft.com/office/drawing/2014/main" id="{3397B0B5-9173-3C44-B0E9-C891DCEB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60" y="5633540"/>
            <a:ext cx="2011813" cy="1976608"/>
          </a:xfrm>
          <a:custGeom>
            <a:avLst/>
            <a:gdLst>
              <a:gd name="T0" fmla="*/ 193 w 1764"/>
              <a:gd name="T1" fmla="*/ 0 h 1732"/>
              <a:gd name="T2" fmla="*/ 193 w 1764"/>
              <a:gd name="T3" fmla="*/ 0 h 1732"/>
              <a:gd name="T4" fmla="*/ 0 w 1764"/>
              <a:gd name="T5" fmla="*/ 8 h 1732"/>
              <a:gd name="T6" fmla="*/ 137 w 1764"/>
              <a:gd name="T7" fmla="*/ 89 h 1732"/>
              <a:gd name="T8" fmla="*/ 1642 w 1764"/>
              <a:gd name="T9" fmla="*/ 1595 h 1732"/>
              <a:gd name="T10" fmla="*/ 1731 w 1764"/>
              <a:gd name="T11" fmla="*/ 1731 h 1732"/>
              <a:gd name="T12" fmla="*/ 1739 w 1764"/>
              <a:gd name="T13" fmla="*/ 1547 h 1732"/>
              <a:gd name="T14" fmla="*/ 1763 w 1764"/>
              <a:gd name="T15" fmla="*/ 1547 h 1732"/>
              <a:gd name="T16" fmla="*/ 1763 w 1764"/>
              <a:gd name="T17" fmla="*/ 1547 h 1732"/>
              <a:gd name="T18" fmla="*/ 1739 w 1764"/>
              <a:gd name="T19" fmla="*/ 1547 h 1732"/>
              <a:gd name="T20" fmla="*/ 1288 w 1764"/>
              <a:gd name="T21" fmla="*/ 452 h 1732"/>
              <a:gd name="T22" fmla="*/ 193 w 1764"/>
              <a:gd name="T23" fmla="*/ 0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64" h="1732">
                <a:moveTo>
                  <a:pt x="193" y="0"/>
                </a:moveTo>
                <a:lnTo>
                  <a:pt x="193" y="0"/>
                </a:lnTo>
                <a:cubicBezTo>
                  <a:pt x="129" y="0"/>
                  <a:pt x="64" y="0"/>
                  <a:pt x="0" y="8"/>
                </a:cubicBezTo>
                <a:cubicBezTo>
                  <a:pt x="24" y="57"/>
                  <a:pt x="81" y="89"/>
                  <a:pt x="137" y="89"/>
                </a:cubicBezTo>
                <a:cubicBezTo>
                  <a:pt x="965" y="89"/>
                  <a:pt x="1642" y="766"/>
                  <a:pt x="1642" y="1595"/>
                </a:cubicBezTo>
                <a:cubicBezTo>
                  <a:pt x="1642" y="1660"/>
                  <a:pt x="1674" y="1707"/>
                  <a:pt x="1731" y="1731"/>
                </a:cubicBezTo>
                <a:cubicBezTo>
                  <a:pt x="1739" y="1676"/>
                  <a:pt x="1739" y="1611"/>
                  <a:pt x="1739" y="1547"/>
                </a:cubicBezTo>
                <a:cubicBezTo>
                  <a:pt x="1763" y="1547"/>
                  <a:pt x="1763" y="1547"/>
                  <a:pt x="1763" y="1547"/>
                </a:cubicBezTo>
                <a:lnTo>
                  <a:pt x="1763" y="1547"/>
                </a:lnTo>
                <a:cubicBezTo>
                  <a:pt x="1739" y="1547"/>
                  <a:pt x="1739" y="1547"/>
                  <a:pt x="1739" y="1547"/>
                </a:cubicBezTo>
                <a:cubicBezTo>
                  <a:pt x="1739" y="1120"/>
                  <a:pt x="1570" y="734"/>
                  <a:pt x="1288" y="452"/>
                </a:cubicBezTo>
                <a:cubicBezTo>
                  <a:pt x="1006" y="170"/>
                  <a:pt x="619" y="0"/>
                  <a:pt x="193" y="0"/>
                </a:cubicBezTo>
              </a:path>
            </a:pathLst>
          </a:cu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5">
            <a:extLst>
              <a:ext uri="{FF2B5EF4-FFF2-40B4-BE49-F238E27FC236}">
                <a16:creationId xmlns:a16="http://schemas.microsoft.com/office/drawing/2014/main" id="{900EFF37-B35B-4549-B0F1-7E9BB9C6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273" y="5568158"/>
            <a:ext cx="2067136" cy="2057077"/>
          </a:xfrm>
          <a:custGeom>
            <a:avLst/>
            <a:gdLst>
              <a:gd name="T0" fmla="*/ 1811 w 1812"/>
              <a:gd name="T1" fmla="*/ 1603 h 1804"/>
              <a:gd name="T2" fmla="*/ 1811 w 1812"/>
              <a:gd name="T3" fmla="*/ 1603 h 1804"/>
              <a:gd name="T4" fmla="*/ 1779 w 1812"/>
              <a:gd name="T5" fmla="*/ 1603 h 1804"/>
              <a:gd name="T6" fmla="*/ 1755 w 1812"/>
              <a:gd name="T7" fmla="*/ 1603 h 1804"/>
              <a:gd name="T8" fmla="*/ 1747 w 1812"/>
              <a:gd name="T9" fmla="*/ 1787 h 1804"/>
              <a:gd name="T10" fmla="*/ 1795 w 1812"/>
              <a:gd name="T11" fmla="*/ 1803 h 1804"/>
              <a:gd name="T12" fmla="*/ 1811 w 1812"/>
              <a:gd name="T13" fmla="*/ 1603 h 1804"/>
              <a:gd name="T14" fmla="*/ 1811 w 1812"/>
              <a:gd name="T15" fmla="*/ 1603 h 1804"/>
              <a:gd name="T16" fmla="*/ 1811 w 1812"/>
              <a:gd name="T17" fmla="*/ 1603 h 1804"/>
              <a:gd name="T18" fmla="*/ 1811 w 1812"/>
              <a:gd name="T19" fmla="*/ 1603 h 1804"/>
              <a:gd name="T20" fmla="*/ 1811 w 1812"/>
              <a:gd name="T21" fmla="*/ 1603 h 1804"/>
              <a:gd name="T22" fmla="*/ 209 w 1812"/>
              <a:gd name="T23" fmla="*/ 0 h 1804"/>
              <a:gd name="T24" fmla="*/ 209 w 1812"/>
              <a:gd name="T25" fmla="*/ 0 h 1804"/>
              <a:gd name="T26" fmla="*/ 0 w 1812"/>
              <a:gd name="T27" fmla="*/ 16 h 1804"/>
              <a:gd name="T28" fmla="*/ 16 w 1812"/>
              <a:gd name="T29" fmla="*/ 64 h 1804"/>
              <a:gd name="T30" fmla="*/ 209 w 1812"/>
              <a:gd name="T31" fmla="*/ 56 h 1804"/>
              <a:gd name="T32" fmla="*/ 1304 w 1812"/>
              <a:gd name="T33" fmla="*/ 508 h 1804"/>
              <a:gd name="T34" fmla="*/ 1755 w 1812"/>
              <a:gd name="T35" fmla="*/ 1603 h 1804"/>
              <a:gd name="T36" fmla="*/ 1779 w 1812"/>
              <a:gd name="T37" fmla="*/ 1603 h 1804"/>
              <a:gd name="T38" fmla="*/ 1811 w 1812"/>
              <a:gd name="T39" fmla="*/ 1603 h 1804"/>
              <a:gd name="T40" fmla="*/ 1811 w 1812"/>
              <a:gd name="T41" fmla="*/ 1603 h 1804"/>
              <a:gd name="T42" fmla="*/ 209 w 1812"/>
              <a:gd name="T43" fmla="*/ 0 h 1804"/>
              <a:gd name="T44" fmla="*/ 1811 w 1812"/>
              <a:gd name="T45" fmla="*/ 16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2" h="1804">
                <a:moveTo>
                  <a:pt x="1811" y="1603"/>
                </a:moveTo>
                <a:lnTo>
                  <a:pt x="1811" y="1603"/>
                </a:lnTo>
                <a:cubicBezTo>
                  <a:pt x="1779" y="1603"/>
                  <a:pt x="1779" y="1603"/>
                  <a:pt x="1779" y="1603"/>
                </a:cubicBezTo>
                <a:cubicBezTo>
                  <a:pt x="1755" y="1603"/>
                  <a:pt x="1755" y="1603"/>
                  <a:pt x="1755" y="1603"/>
                </a:cubicBezTo>
                <a:cubicBezTo>
                  <a:pt x="1755" y="1667"/>
                  <a:pt x="1755" y="1732"/>
                  <a:pt x="1747" y="1787"/>
                </a:cubicBezTo>
                <a:cubicBezTo>
                  <a:pt x="1763" y="1795"/>
                  <a:pt x="1779" y="1803"/>
                  <a:pt x="1795" y="1803"/>
                </a:cubicBezTo>
                <a:cubicBezTo>
                  <a:pt x="1803" y="1739"/>
                  <a:pt x="1811" y="1667"/>
                  <a:pt x="1811" y="1603"/>
                </a:cubicBezTo>
                <a:lnTo>
                  <a:pt x="1811" y="1603"/>
                </a:lnTo>
                <a:lnTo>
                  <a:pt x="1811" y="1603"/>
                </a:lnTo>
                <a:lnTo>
                  <a:pt x="1811" y="1603"/>
                </a:lnTo>
                <a:lnTo>
                  <a:pt x="1811" y="1603"/>
                </a:lnTo>
                <a:lnTo>
                  <a:pt x="209" y="0"/>
                </a:lnTo>
                <a:lnTo>
                  <a:pt x="209" y="0"/>
                </a:lnTo>
                <a:cubicBezTo>
                  <a:pt x="137" y="0"/>
                  <a:pt x="72" y="8"/>
                  <a:pt x="0" y="16"/>
                </a:cubicBezTo>
                <a:cubicBezTo>
                  <a:pt x="8" y="32"/>
                  <a:pt x="8" y="48"/>
                  <a:pt x="16" y="64"/>
                </a:cubicBezTo>
                <a:cubicBezTo>
                  <a:pt x="80" y="56"/>
                  <a:pt x="145" y="56"/>
                  <a:pt x="209" y="56"/>
                </a:cubicBezTo>
                <a:cubicBezTo>
                  <a:pt x="635" y="56"/>
                  <a:pt x="1022" y="226"/>
                  <a:pt x="1304" y="508"/>
                </a:cubicBezTo>
                <a:cubicBezTo>
                  <a:pt x="1586" y="790"/>
                  <a:pt x="1755" y="1176"/>
                  <a:pt x="1755" y="1603"/>
                </a:cubicBezTo>
                <a:cubicBezTo>
                  <a:pt x="1779" y="1603"/>
                  <a:pt x="1779" y="1603"/>
                  <a:pt x="1779" y="1603"/>
                </a:cubicBezTo>
                <a:cubicBezTo>
                  <a:pt x="1811" y="1603"/>
                  <a:pt x="1811" y="1603"/>
                  <a:pt x="1811" y="1603"/>
                </a:cubicBezTo>
                <a:lnTo>
                  <a:pt x="1811" y="1603"/>
                </a:lnTo>
                <a:cubicBezTo>
                  <a:pt x="1811" y="717"/>
                  <a:pt x="1094" y="0"/>
                  <a:pt x="209" y="0"/>
                </a:cubicBezTo>
                <a:lnTo>
                  <a:pt x="1811" y="1603"/>
                </a:lnTo>
              </a:path>
            </a:pathLst>
          </a:custGeom>
          <a:solidFill>
            <a:srgbClr val="92A2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6">
            <a:extLst>
              <a:ext uri="{FF2B5EF4-FFF2-40B4-BE49-F238E27FC236}">
                <a16:creationId xmlns:a16="http://schemas.microsoft.com/office/drawing/2014/main" id="{03E1F12C-D508-3B4B-B3EE-22E08B6C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0318" y="7871683"/>
            <a:ext cx="296741" cy="352067"/>
          </a:xfrm>
          <a:custGeom>
            <a:avLst/>
            <a:gdLst>
              <a:gd name="T0" fmla="*/ 105 w 259"/>
              <a:gd name="T1" fmla="*/ 0 h 307"/>
              <a:gd name="T2" fmla="*/ 105 w 259"/>
              <a:gd name="T3" fmla="*/ 0 h 307"/>
              <a:gd name="T4" fmla="*/ 105 w 259"/>
              <a:gd name="T5" fmla="*/ 0 h 307"/>
              <a:gd name="T6" fmla="*/ 0 w 259"/>
              <a:gd name="T7" fmla="*/ 266 h 307"/>
              <a:gd name="T8" fmla="*/ 105 w 259"/>
              <a:gd name="T9" fmla="*/ 306 h 307"/>
              <a:gd name="T10" fmla="*/ 258 w 259"/>
              <a:gd name="T11" fmla="*/ 153 h 307"/>
              <a:gd name="T12" fmla="*/ 105 w 259"/>
              <a:gd name="T1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307">
                <a:moveTo>
                  <a:pt x="105" y="0"/>
                </a:moveTo>
                <a:lnTo>
                  <a:pt x="105" y="0"/>
                </a:lnTo>
                <a:lnTo>
                  <a:pt x="105" y="0"/>
                </a:lnTo>
                <a:cubicBezTo>
                  <a:pt x="81" y="97"/>
                  <a:pt x="40" y="185"/>
                  <a:pt x="0" y="266"/>
                </a:cubicBezTo>
                <a:cubicBezTo>
                  <a:pt x="32" y="290"/>
                  <a:pt x="65" y="306"/>
                  <a:pt x="105" y="306"/>
                </a:cubicBezTo>
                <a:cubicBezTo>
                  <a:pt x="185" y="306"/>
                  <a:pt x="258" y="242"/>
                  <a:pt x="258" y="153"/>
                </a:cubicBezTo>
                <a:cubicBezTo>
                  <a:pt x="258" y="72"/>
                  <a:pt x="185" y="0"/>
                  <a:pt x="105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7">
            <a:extLst>
              <a:ext uri="{FF2B5EF4-FFF2-40B4-BE49-F238E27FC236}">
                <a16:creationId xmlns:a16="http://schemas.microsoft.com/office/drawing/2014/main" id="{50DEEB7C-2EE6-D74D-9C42-F4217CB7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992" y="7891802"/>
            <a:ext cx="100591" cy="231358"/>
          </a:xfrm>
          <a:custGeom>
            <a:avLst/>
            <a:gdLst>
              <a:gd name="T0" fmla="*/ 88 w 89"/>
              <a:gd name="T1" fmla="*/ 0 h 202"/>
              <a:gd name="T2" fmla="*/ 88 w 89"/>
              <a:gd name="T3" fmla="*/ 0 h 202"/>
              <a:gd name="T4" fmla="*/ 0 w 89"/>
              <a:gd name="T5" fmla="*/ 137 h 202"/>
              <a:gd name="T6" fmla="*/ 16 w 89"/>
              <a:gd name="T7" fmla="*/ 201 h 202"/>
              <a:gd name="T8" fmla="*/ 88 w 89"/>
              <a:gd name="T9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02">
                <a:moveTo>
                  <a:pt x="88" y="0"/>
                </a:moveTo>
                <a:lnTo>
                  <a:pt x="88" y="0"/>
                </a:lnTo>
                <a:cubicBezTo>
                  <a:pt x="40" y="24"/>
                  <a:pt x="0" y="73"/>
                  <a:pt x="0" y="137"/>
                </a:cubicBezTo>
                <a:cubicBezTo>
                  <a:pt x="0" y="161"/>
                  <a:pt x="8" y="185"/>
                  <a:pt x="16" y="201"/>
                </a:cubicBezTo>
                <a:cubicBezTo>
                  <a:pt x="48" y="137"/>
                  <a:pt x="72" y="73"/>
                  <a:pt x="88" y="0"/>
                </a:cubicBezTo>
              </a:path>
            </a:pathLst>
          </a:cu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8">
            <a:extLst>
              <a:ext uri="{FF2B5EF4-FFF2-40B4-BE49-F238E27FC236}">
                <a16:creationId xmlns:a16="http://schemas.microsoft.com/office/drawing/2014/main" id="{21C9A931-AC11-EC4E-8753-6551EE91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110" y="7871683"/>
            <a:ext cx="155917" cy="306800"/>
          </a:xfrm>
          <a:custGeom>
            <a:avLst/>
            <a:gdLst>
              <a:gd name="T0" fmla="*/ 137 w 138"/>
              <a:gd name="T1" fmla="*/ 0 h 267"/>
              <a:gd name="T2" fmla="*/ 137 w 138"/>
              <a:gd name="T3" fmla="*/ 0 h 267"/>
              <a:gd name="T4" fmla="*/ 72 w 138"/>
              <a:gd name="T5" fmla="*/ 16 h 267"/>
              <a:gd name="T6" fmla="*/ 0 w 138"/>
              <a:gd name="T7" fmla="*/ 217 h 267"/>
              <a:gd name="T8" fmla="*/ 32 w 138"/>
              <a:gd name="T9" fmla="*/ 266 h 267"/>
              <a:gd name="T10" fmla="*/ 137 w 138"/>
              <a:gd name="T11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267">
                <a:moveTo>
                  <a:pt x="137" y="0"/>
                </a:moveTo>
                <a:lnTo>
                  <a:pt x="137" y="0"/>
                </a:lnTo>
                <a:cubicBezTo>
                  <a:pt x="113" y="0"/>
                  <a:pt x="97" y="8"/>
                  <a:pt x="72" y="16"/>
                </a:cubicBezTo>
                <a:cubicBezTo>
                  <a:pt x="56" y="89"/>
                  <a:pt x="32" y="153"/>
                  <a:pt x="0" y="217"/>
                </a:cubicBezTo>
                <a:cubicBezTo>
                  <a:pt x="8" y="242"/>
                  <a:pt x="16" y="258"/>
                  <a:pt x="32" y="266"/>
                </a:cubicBezTo>
                <a:cubicBezTo>
                  <a:pt x="72" y="185"/>
                  <a:pt x="113" y="97"/>
                  <a:pt x="137" y="0"/>
                </a:cubicBezTo>
              </a:path>
            </a:pathLst>
          </a:custGeom>
          <a:solidFill>
            <a:srgbClr val="92A2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9">
            <a:extLst>
              <a:ext uri="{FF2B5EF4-FFF2-40B4-BE49-F238E27FC236}">
                <a16:creationId xmlns:a16="http://schemas.microsoft.com/office/drawing/2014/main" id="{FF3D9BBA-1E66-9049-8E5A-5CEFC029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60" y="5568158"/>
            <a:ext cx="1790513" cy="1790514"/>
          </a:xfrm>
          <a:custGeom>
            <a:avLst/>
            <a:gdLst>
              <a:gd name="T0" fmla="*/ 1571 w 1572"/>
              <a:gd name="T1" fmla="*/ 782 h 1572"/>
              <a:gd name="T2" fmla="*/ 1571 w 1572"/>
              <a:gd name="T3" fmla="*/ 782 h 1572"/>
              <a:gd name="T4" fmla="*/ 782 w 1572"/>
              <a:gd name="T5" fmla="*/ 1571 h 1572"/>
              <a:gd name="T6" fmla="*/ 0 w 1572"/>
              <a:gd name="T7" fmla="*/ 782 h 1572"/>
              <a:gd name="T8" fmla="*/ 782 w 1572"/>
              <a:gd name="T9" fmla="*/ 0 h 1572"/>
              <a:gd name="T10" fmla="*/ 1571 w 1572"/>
              <a:gd name="T11" fmla="*/ 78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2" h="1572">
                <a:moveTo>
                  <a:pt x="1571" y="782"/>
                </a:moveTo>
                <a:lnTo>
                  <a:pt x="1571" y="782"/>
                </a:lnTo>
                <a:cubicBezTo>
                  <a:pt x="1571" y="1216"/>
                  <a:pt x="1216" y="1571"/>
                  <a:pt x="782" y="1571"/>
                </a:cubicBezTo>
                <a:cubicBezTo>
                  <a:pt x="355" y="1571"/>
                  <a:pt x="0" y="1216"/>
                  <a:pt x="0" y="782"/>
                </a:cubicBezTo>
                <a:cubicBezTo>
                  <a:pt x="0" y="354"/>
                  <a:pt x="355" y="0"/>
                  <a:pt x="782" y="0"/>
                </a:cubicBezTo>
                <a:cubicBezTo>
                  <a:pt x="1216" y="0"/>
                  <a:pt x="1571" y="354"/>
                  <a:pt x="1571" y="7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50">
            <a:extLst>
              <a:ext uri="{FF2B5EF4-FFF2-40B4-BE49-F238E27FC236}">
                <a16:creationId xmlns:a16="http://schemas.microsoft.com/office/drawing/2014/main" id="{86D0947F-05C0-D84B-97EA-A80F4B48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81" y="8324341"/>
            <a:ext cx="1780454" cy="1785482"/>
          </a:xfrm>
          <a:custGeom>
            <a:avLst/>
            <a:gdLst>
              <a:gd name="T0" fmla="*/ 1562 w 1563"/>
              <a:gd name="T1" fmla="*/ 782 h 1564"/>
              <a:gd name="T2" fmla="*/ 1562 w 1563"/>
              <a:gd name="T3" fmla="*/ 782 h 1564"/>
              <a:gd name="T4" fmla="*/ 781 w 1563"/>
              <a:gd name="T5" fmla="*/ 1563 h 1564"/>
              <a:gd name="T6" fmla="*/ 0 w 1563"/>
              <a:gd name="T7" fmla="*/ 782 h 1564"/>
              <a:gd name="T8" fmla="*/ 781 w 1563"/>
              <a:gd name="T9" fmla="*/ 0 h 1564"/>
              <a:gd name="T10" fmla="*/ 1562 w 1563"/>
              <a:gd name="T11" fmla="*/ 782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3" h="1564">
                <a:moveTo>
                  <a:pt x="1562" y="782"/>
                </a:moveTo>
                <a:lnTo>
                  <a:pt x="1562" y="782"/>
                </a:lnTo>
                <a:cubicBezTo>
                  <a:pt x="1562" y="1209"/>
                  <a:pt x="1216" y="1563"/>
                  <a:pt x="781" y="1563"/>
                </a:cubicBezTo>
                <a:cubicBezTo>
                  <a:pt x="346" y="1563"/>
                  <a:pt x="0" y="1209"/>
                  <a:pt x="0" y="782"/>
                </a:cubicBezTo>
                <a:cubicBezTo>
                  <a:pt x="0" y="347"/>
                  <a:pt x="346" y="0"/>
                  <a:pt x="781" y="0"/>
                </a:cubicBezTo>
                <a:cubicBezTo>
                  <a:pt x="1216" y="0"/>
                  <a:pt x="1562" y="347"/>
                  <a:pt x="1562" y="7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51">
            <a:extLst>
              <a:ext uri="{FF2B5EF4-FFF2-40B4-BE49-F238E27FC236}">
                <a16:creationId xmlns:a16="http://schemas.microsoft.com/office/drawing/2014/main" id="{4B0B10BE-1F5D-B747-84FC-A36E5D6C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969" y="5110469"/>
            <a:ext cx="1785482" cy="1790514"/>
          </a:xfrm>
          <a:custGeom>
            <a:avLst/>
            <a:gdLst>
              <a:gd name="T0" fmla="*/ 1563 w 1564"/>
              <a:gd name="T1" fmla="*/ 782 h 1572"/>
              <a:gd name="T2" fmla="*/ 1563 w 1564"/>
              <a:gd name="T3" fmla="*/ 782 h 1572"/>
              <a:gd name="T4" fmla="*/ 781 w 1564"/>
              <a:gd name="T5" fmla="*/ 1571 h 1572"/>
              <a:gd name="T6" fmla="*/ 0 w 1564"/>
              <a:gd name="T7" fmla="*/ 782 h 1572"/>
              <a:gd name="T8" fmla="*/ 781 w 1564"/>
              <a:gd name="T9" fmla="*/ 0 h 1572"/>
              <a:gd name="T10" fmla="*/ 1563 w 1564"/>
              <a:gd name="T11" fmla="*/ 78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1572">
                <a:moveTo>
                  <a:pt x="1563" y="782"/>
                </a:moveTo>
                <a:lnTo>
                  <a:pt x="1563" y="782"/>
                </a:lnTo>
                <a:cubicBezTo>
                  <a:pt x="1563" y="1217"/>
                  <a:pt x="1216" y="1571"/>
                  <a:pt x="781" y="1571"/>
                </a:cubicBezTo>
                <a:cubicBezTo>
                  <a:pt x="346" y="1571"/>
                  <a:pt x="0" y="1217"/>
                  <a:pt x="0" y="782"/>
                </a:cubicBezTo>
                <a:cubicBezTo>
                  <a:pt x="0" y="355"/>
                  <a:pt x="346" y="0"/>
                  <a:pt x="781" y="0"/>
                </a:cubicBezTo>
                <a:cubicBezTo>
                  <a:pt x="1216" y="0"/>
                  <a:pt x="1563" y="355"/>
                  <a:pt x="1563" y="7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52">
            <a:extLst>
              <a:ext uri="{FF2B5EF4-FFF2-40B4-BE49-F238E27FC236}">
                <a16:creationId xmlns:a16="http://schemas.microsoft.com/office/drawing/2014/main" id="{EAD60E78-9AFB-3A46-92C6-226E5064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3674" y="4496866"/>
            <a:ext cx="1780454" cy="1790514"/>
          </a:xfrm>
          <a:custGeom>
            <a:avLst/>
            <a:gdLst>
              <a:gd name="T0" fmla="*/ 1562 w 1563"/>
              <a:gd name="T1" fmla="*/ 789 h 1571"/>
              <a:gd name="T2" fmla="*/ 1562 w 1563"/>
              <a:gd name="T3" fmla="*/ 789 h 1571"/>
              <a:gd name="T4" fmla="*/ 781 w 1563"/>
              <a:gd name="T5" fmla="*/ 1570 h 1571"/>
              <a:gd name="T6" fmla="*/ 0 w 1563"/>
              <a:gd name="T7" fmla="*/ 789 h 1571"/>
              <a:gd name="T8" fmla="*/ 781 w 1563"/>
              <a:gd name="T9" fmla="*/ 0 h 1571"/>
              <a:gd name="T10" fmla="*/ 1562 w 1563"/>
              <a:gd name="T11" fmla="*/ 789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3" h="1571">
                <a:moveTo>
                  <a:pt x="1562" y="789"/>
                </a:moveTo>
                <a:lnTo>
                  <a:pt x="1562" y="789"/>
                </a:lnTo>
                <a:cubicBezTo>
                  <a:pt x="1562" y="1216"/>
                  <a:pt x="1208" y="1570"/>
                  <a:pt x="781" y="1570"/>
                </a:cubicBezTo>
                <a:cubicBezTo>
                  <a:pt x="346" y="1570"/>
                  <a:pt x="0" y="1216"/>
                  <a:pt x="0" y="789"/>
                </a:cubicBezTo>
                <a:cubicBezTo>
                  <a:pt x="0" y="354"/>
                  <a:pt x="346" y="0"/>
                  <a:pt x="781" y="0"/>
                </a:cubicBezTo>
                <a:cubicBezTo>
                  <a:pt x="1208" y="0"/>
                  <a:pt x="1562" y="354"/>
                  <a:pt x="156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53">
            <a:extLst>
              <a:ext uri="{FF2B5EF4-FFF2-40B4-BE49-F238E27FC236}">
                <a16:creationId xmlns:a16="http://schemas.microsoft.com/office/drawing/2014/main" id="{E1064572-4FEE-B14A-B992-E575D0AE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335" y="7333522"/>
            <a:ext cx="1780454" cy="1780454"/>
          </a:xfrm>
          <a:custGeom>
            <a:avLst/>
            <a:gdLst>
              <a:gd name="T0" fmla="*/ 1562 w 1563"/>
              <a:gd name="T1" fmla="*/ 780 h 1562"/>
              <a:gd name="T2" fmla="*/ 1562 w 1563"/>
              <a:gd name="T3" fmla="*/ 780 h 1562"/>
              <a:gd name="T4" fmla="*/ 781 w 1563"/>
              <a:gd name="T5" fmla="*/ 1561 h 1562"/>
              <a:gd name="T6" fmla="*/ 0 w 1563"/>
              <a:gd name="T7" fmla="*/ 780 h 1562"/>
              <a:gd name="T8" fmla="*/ 781 w 1563"/>
              <a:gd name="T9" fmla="*/ 0 h 1562"/>
              <a:gd name="T10" fmla="*/ 1562 w 1563"/>
              <a:gd name="T11" fmla="*/ 780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3" h="1562">
                <a:moveTo>
                  <a:pt x="1562" y="780"/>
                </a:moveTo>
                <a:lnTo>
                  <a:pt x="1562" y="780"/>
                </a:lnTo>
                <a:cubicBezTo>
                  <a:pt x="1562" y="1215"/>
                  <a:pt x="1216" y="1561"/>
                  <a:pt x="781" y="1561"/>
                </a:cubicBezTo>
                <a:cubicBezTo>
                  <a:pt x="346" y="1561"/>
                  <a:pt x="0" y="1215"/>
                  <a:pt x="0" y="780"/>
                </a:cubicBezTo>
                <a:cubicBezTo>
                  <a:pt x="0" y="353"/>
                  <a:pt x="346" y="0"/>
                  <a:pt x="781" y="0"/>
                </a:cubicBezTo>
                <a:cubicBezTo>
                  <a:pt x="1216" y="0"/>
                  <a:pt x="1562" y="353"/>
                  <a:pt x="1562" y="7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4">
            <a:extLst>
              <a:ext uri="{FF2B5EF4-FFF2-40B4-BE49-F238E27FC236}">
                <a16:creationId xmlns:a16="http://schemas.microsoft.com/office/drawing/2014/main" id="{90781BEE-8245-E24E-9DDC-FD7CC41B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207" y="6091229"/>
            <a:ext cx="1780454" cy="1790514"/>
          </a:xfrm>
          <a:custGeom>
            <a:avLst/>
            <a:gdLst>
              <a:gd name="T0" fmla="*/ 1562 w 1563"/>
              <a:gd name="T1" fmla="*/ 790 h 1571"/>
              <a:gd name="T2" fmla="*/ 1562 w 1563"/>
              <a:gd name="T3" fmla="*/ 790 h 1571"/>
              <a:gd name="T4" fmla="*/ 781 w 1563"/>
              <a:gd name="T5" fmla="*/ 1570 h 1571"/>
              <a:gd name="T6" fmla="*/ 0 w 1563"/>
              <a:gd name="T7" fmla="*/ 790 h 1571"/>
              <a:gd name="T8" fmla="*/ 781 w 1563"/>
              <a:gd name="T9" fmla="*/ 0 h 1571"/>
              <a:gd name="T10" fmla="*/ 1562 w 1563"/>
              <a:gd name="T11" fmla="*/ 790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3" h="1571">
                <a:moveTo>
                  <a:pt x="1562" y="790"/>
                </a:moveTo>
                <a:lnTo>
                  <a:pt x="1562" y="790"/>
                </a:lnTo>
                <a:cubicBezTo>
                  <a:pt x="1562" y="1216"/>
                  <a:pt x="1216" y="1570"/>
                  <a:pt x="781" y="1570"/>
                </a:cubicBezTo>
                <a:cubicBezTo>
                  <a:pt x="346" y="1570"/>
                  <a:pt x="0" y="1216"/>
                  <a:pt x="0" y="790"/>
                </a:cubicBezTo>
                <a:cubicBezTo>
                  <a:pt x="0" y="355"/>
                  <a:pt x="346" y="0"/>
                  <a:pt x="781" y="0"/>
                </a:cubicBezTo>
                <a:cubicBezTo>
                  <a:pt x="1216" y="0"/>
                  <a:pt x="1562" y="355"/>
                  <a:pt x="1562" y="79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76" name="Freeform 555">
            <a:extLst>
              <a:ext uri="{FF2B5EF4-FFF2-40B4-BE49-F238E27FC236}">
                <a16:creationId xmlns:a16="http://schemas.microsoft.com/office/drawing/2014/main" id="{00C140D8-7E8F-034F-905B-33FF8D67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743" y="8736763"/>
            <a:ext cx="533130" cy="945552"/>
          </a:xfrm>
          <a:custGeom>
            <a:avLst/>
            <a:gdLst>
              <a:gd name="T0" fmla="*/ 395 w 469"/>
              <a:gd name="T1" fmla="*/ 830 h 831"/>
              <a:gd name="T2" fmla="*/ 395 w 469"/>
              <a:gd name="T3" fmla="*/ 830 h 831"/>
              <a:gd name="T4" fmla="*/ 81 w 469"/>
              <a:gd name="T5" fmla="*/ 830 h 831"/>
              <a:gd name="T6" fmla="*/ 0 w 469"/>
              <a:gd name="T7" fmla="*/ 757 h 831"/>
              <a:gd name="T8" fmla="*/ 0 w 469"/>
              <a:gd name="T9" fmla="*/ 73 h 831"/>
              <a:gd name="T10" fmla="*/ 81 w 469"/>
              <a:gd name="T11" fmla="*/ 0 h 831"/>
              <a:gd name="T12" fmla="*/ 395 w 469"/>
              <a:gd name="T13" fmla="*/ 0 h 831"/>
              <a:gd name="T14" fmla="*/ 468 w 469"/>
              <a:gd name="T15" fmla="*/ 73 h 831"/>
              <a:gd name="T16" fmla="*/ 468 w 469"/>
              <a:gd name="T17" fmla="*/ 757 h 831"/>
              <a:gd name="T18" fmla="*/ 395 w 469"/>
              <a:gd name="T19" fmla="*/ 830 h 831"/>
              <a:gd name="T20" fmla="*/ 81 w 469"/>
              <a:gd name="T21" fmla="*/ 32 h 831"/>
              <a:gd name="T22" fmla="*/ 81 w 469"/>
              <a:gd name="T23" fmla="*/ 32 h 831"/>
              <a:gd name="T24" fmla="*/ 33 w 469"/>
              <a:gd name="T25" fmla="*/ 73 h 831"/>
              <a:gd name="T26" fmla="*/ 33 w 469"/>
              <a:gd name="T27" fmla="*/ 757 h 831"/>
              <a:gd name="T28" fmla="*/ 81 w 469"/>
              <a:gd name="T29" fmla="*/ 806 h 831"/>
              <a:gd name="T30" fmla="*/ 395 w 469"/>
              <a:gd name="T31" fmla="*/ 806 h 831"/>
              <a:gd name="T32" fmla="*/ 435 w 469"/>
              <a:gd name="T33" fmla="*/ 757 h 831"/>
              <a:gd name="T34" fmla="*/ 435 w 469"/>
              <a:gd name="T35" fmla="*/ 73 h 831"/>
              <a:gd name="T36" fmla="*/ 395 w 469"/>
              <a:gd name="T37" fmla="*/ 32 h 831"/>
              <a:gd name="T38" fmla="*/ 81 w 469"/>
              <a:gd name="T39" fmla="*/ 32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9" h="831">
                <a:moveTo>
                  <a:pt x="395" y="830"/>
                </a:moveTo>
                <a:lnTo>
                  <a:pt x="395" y="830"/>
                </a:lnTo>
                <a:cubicBezTo>
                  <a:pt x="81" y="830"/>
                  <a:pt x="81" y="830"/>
                  <a:pt x="81" y="830"/>
                </a:cubicBezTo>
                <a:cubicBezTo>
                  <a:pt x="41" y="830"/>
                  <a:pt x="0" y="797"/>
                  <a:pt x="0" y="75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41" y="0"/>
                  <a:pt x="81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35" y="0"/>
                  <a:pt x="468" y="32"/>
                  <a:pt x="468" y="73"/>
                </a:cubicBezTo>
                <a:cubicBezTo>
                  <a:pt x="468" y="757"/>
                  <a:pt x="468" y="757"/>
                  <a:pt x="468" y="757"/>
                </a:cubicBezTo>
                <a:cubicBezTo>
                  <a:pt x="468" y="797"/>
                  <a:pt x="435" y="830"/>
                  <a:pt x="395" y="830"/>
                </a:cubicBezTo>
                <a:close/>
                <a:moveTo>
                  <a:pt x="81" y="32"/>
                </a:moveTo>
                <a:lnTo>
                  <a:pt x="81" y="32"/>
                </a:lnTo>
                <a:cubicBezTo>
                  <a:pt x="57" y="32"/>
                  <a:pt x="33" y="48"/>
                  <a:pt x="33" y="73"/>
                </a:cubicBezTo>
                <a:cubicBezTo>
                  <a:pt x="33" y="757"/>
                  <a:pt x="33" y="757"/>
                  <a:pt x="33" y="757"/>
                </a:cubicBezTo>
                <a:cubicBezTo>
                  <a:pt x="33" y="781"/>
                  <a:pt x="57" y="806"/>
                  <a:pt x="81" y="806"/>
                </a:cubicBezTo>
                <a:cubicBezTo>
                  <a:pt x="395" y="806"/>
                  <a:pt x="395" y="806"/>
                  <a:pt x="395" y="806"/>
                </a:cubicBezTo>
                <a:cubicBezTo>
                  <a:pt x="419" y="806"/>
                  <a:pt x="435" y="781"/>
                  <a:pt x="435" y="757"/>
                </a:cubicBezTo>
                <a:cubicBezTo>
                  <a:pt x="435" y="73"/>
                  <a:pt x="435" y="73"/>
                  <a:pt x="435" y="73"/>
                </a:cubicBezTo>
                <a:cubicBezTo>
                  <a:pt x="435" y="48"/>
                  <a:pt x="419" y="32"/>
                  <a:pt x="395" y="32"/>
                </a:cubicBezTo>
                <a:lnTo>
                  <a:pt x="81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6">
            <a:extLst>
              <a:ext uri="{FF2B5EF4-FFF2-40B4-BE49-F238E27FC236}">
                <a16:creationId xmlns:a16="http://schemas.microsoft.com/office/drawing/2014/main" id="{FD8718B3-5847-C748-9752-C940492A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88" y="9516339"/>
            <a:ext cx="45267" cy="35208"/>
          </a:xfrm>
          <a:custGeom>
            <a:avLst/>
            <a:gdLst>
              <a:gd name="T0" fmla="*/ 16 w 41"/>
              <a:gd name="T1" fmla="*/ 32 h 33"/>
              <a:gd name="T2" fmla="*/ 16 w 41"/>
              <a:gd name="T3" fmla="*/ 32 h 33"/>
              <a:gd name="T4" fmla="*/ 0 w 41"/>
              <a:gd name="T5" fmla="*/ 16 h 33"/>
              <a:gd name="T6" fmla="*/ 16 w 41"/>
              <a:gd name="T7" fmla="*/ 0 h 33"/>
              <a:gd name="T8" fmla="*/ 40 w 41"/>
              <a:gd name="T9" fmla="*/ 16 h 33"/>
              <a:gd name="T10" fmla="*/ 16 w 41"/>
              <a:gd name="T11" fmla="*/ 32 h 33"/>
              <a:gd name="T12" fmla="*/ 16 w 41"/>
              <a:gd name="T13" fmla="*/ 8 h 33"/>
              <a:gd name="T14" fmla="*/ 16 w 41"/>
              <a:gd name="T15" fmla="*/ 8 h 33"/>
              <a:gd name="T16" fmla="*/ 8 w 41"/>
              <a:gd name="T17" fmla="*/ 16 h 33"/>
              <a:gd name="T18" fmla="*/ 16 w 41"/>
              <a:gd name="T19" fmla="*/ 24 h 33"/>
              <a:gd name="T20" fmla="*/ 24 w 41"/>
              <a:gd name="T21" fmla="*/ 16 h 33"/>
              <a:gd name="T22" fmla="*/ 16 w 41"/>
              <a:gd name="T23" fmla="*/ 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40" y="8"/>
                  <a:pt x="40" y="16"/>
                </a:cubicBezTo>
                <a:cubicBezTo>
                  <a:pt x="40" y="24"/>
                  <a:pt x="24" y="32"/>
                  <a:pt x="16" y="32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16"/>
                </a:cubicBezTo>
                <a:cubicBezTo>
                  <a:pt x="8" y="24"/>
                  <a:pt x="8" y="24"/>
                  <a:pt x="16" y="24"/>
                </a:cubicBezTo>
                <a:cubicBezTo>
                  <a:pt x="24" y="24"/>
                  <a:pt x="24" y="24"/>
                  <a:pt x="24" y="16"/>
                </a:cubicBezTo>
                <a:cubicBezTo>
                  <a:pt x="24" y="8"/>
                  <a:pt x="24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7">
            <a:extLst>
              <a:ext uri="{FF2B5EF4-FFF2-40B4-BE49-F238E27FC236}">
                <a16:creationId xmlns:a16="http://schemas.microsoft.com/office/drawing/2014/main" id="{774FA98E-5937-0747-9019-CA50C374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65" y="8847413"/>
            <a:ext cx="145855" cy="30177"/>
          </a:xfrm>
          <a:custGeom>
            <a:avLst/>
            <a:gdLst>
              <a:gd name="T0" fmla="*/ 120 w 129"/>
              <a:gd name="T1" fmla="*/ 24 h 25"/>
              <a:gd name="T2" fmla="*/ 120 w 129"/>
              <a:gd name="T3" fmla="*/ 24 h 25"/>
              <a:gd name="T4" fmla="*/ 16 w 129"/>
              <a:gd name="T5" fmla="*/ 24 h 25"/>
              <a:gd name="T6" fmla="*/ 0 w 129"/>
              <a:gd name="T7" fmla="*/ 16 h 25"/>
              <a:gd name="T8" fmla="*/ 16 w 129"/>
              <a:gd name="T9" fmla="*/ 0 h 25"/>
              <a:gd name="T10" fmla="*/ 120 w 129"/>
              <a:gd name="T11" fmla="*/ 0 h 25"/>
              <a:gd name="T12" fmla="*/ 128 w 129"/>
              <a:gd name="T13" fmla="*/ 16 h 25"/>
              <a:gd name="T14" fmla="*/ 120 w 12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25">
                <a:moveTo>
                  <a:pt x="120" y="24"/>
                </a:moveTo>
                <a:lnTo>
                  <a:pt x="120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24"/>
                  <a:pt x="0" y="16"/>
                </a:cubicBezTo>
                <a:cubicBezTo>
                  <a:pt x="0" y="0"/>
                  <a:pt x="8" y="0"/>
                  <a:pt x="1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28" y="0"/>
                  <a:pt x="128" y="16"/>
                </a:cubicBezTo>
                <a:cubicBezTo>
                  <a:pt x="128" y="24"/>
                  <a:pt x="128" y="24"/>
                  <a:pt x="12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8">
            <a:extLst>
              <a:ext uri="{FF2B5EF4-FFF2-40B4-BE49-F238E27FC236}">
                <a16:creationId xmlns:a16="http://schemas.microsoft.com/office/drawing/2014/main" id="{EC107D4B-1412-FC4C-AD43-CEF35183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65" y="9083799"/>
            <a:ext cx="130768" cy="211240"/>
          </a:xfrm>
          <a:custGeom>
            <a:avLst/>
            <a:gdLst>
              <a:gd name="T0" fmla="*/ 48 w 113"/>
              <a:gd name="T1" fmla="*/ 185 h 186"/>
              <a:gd name="T2" fmla="*/ 48 w 113"/>
              <a:gd name="T3" fmla="*/ 185 h 186"/>
              <a:gd name="T4" fmla="*/ 8 w 113"/>
              <a:gd name="T5" fmla="*/ 177 h 186"/>
              <a:gd name="T6" fmla="*/ 0 w 113"/>
              <a:gd name="T7" fmla="*/ 161 h 186"/>
              <a:gd name="T8" fmla="*/ 16 w 113"/>
              <a:gd name="T9" fmla="*/ 153 h 186"/>
              <a:gd name="T10" fmla="*/ 80 w 113"/>
              <a:gd name="T11" fmla="*/ 153 h 186"/>
              <a:gd name="T12" fmla="*/ 88 w 113"/>
              <a:gd name="T13" fmla="*/ 137 h 186"/>
              <a:gd name="T14" fmla="*/ 48 w 113"/>
              <a:gd name="T15" fmla="*/ 105 h 186"/>
              <a:gd name="T16" fmla="*/ 0 w 113"/>
              <a:gd name="T17" fmla="*/ 57 h 186"/>
              <a:gd name="T18" fmla="*/ 24 w 113"/>
              <a:gd name="T19" fmla="*/ 16 h 186"/>
              <a:gd name="T20" fmla="*/ 104 w 113"/>
              <a:gd name="T21" fmla="*/ 16 h 186"/>
              <a:gd name="T22" fmla="*/ 112 w 113"/>
              <a:gd name="T23" fmla="*/ 32 h 186"/>
              <a:gd name="T24" fmla="*/ 96 w 113"/>
              <a:gd name="T25" fmla="*/ 40 h 186"/>
              <a:gd name="T26" fmla="*/ 32 w 113"/>
              <a:gd name="T27" fmla="*/ 40 h 186"/>
              <a:gd name="T28" fmla="*/ 24 w 113"/>
              <a:gd name="T29" fmla="*/ 57 h 186"/>
              <a:gd name="T30" fmla="*/ 64 w 113"/>
              <a:gd name="T31" fmla="*/ 89 h 186"/>
              <a:gd name="T32" fmla="*/ 112 w 113"/>
              <a:gd name="T33" fmla="*/ 137 h 186"/>
              <a:gd name="T34" fmla="*/ 88 w 113"/>
              <a:gd name="T35" fmla="*/ 177 h 186"/>
              <a:gd name="T36" fmla="*/ 48 w 113"/>
              <a:gd name="T37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86">
                <a:moveTo>
                  <a:pt x="48" y="185"/>
                </a:moveTo>
                <a:lnTo>
                  <a:pt x="48" y="185"/>
                </a:lnTo>
                <a:cubicBezTo>
                  <a:pt x="40" y="185"/>
                  <a:pt x="24" y="185"/>
                  <a:pt x="8" y="177"/>
                </a:cubicBezTo>
                <a:cubicBezTo>
                  <a:pt x="0" y="177"/>
                  <a:pt x="0" y="169"/>
                  <a:pt x="0" y="161"/>
                </a:cubicBezTo>
                <a:cubicBezTo>
                  <a:pt x="0" y="153"/>
                  <a:pt x="8" y="153"/>
                  <a:pt x="16" y="153"/>
                </a:cubicBezTo>
                <a:cubicBezTo>
                  <a:pt x="40" y="169"/>
                  <a:pt x="64" y="169"/>
                  <a:pt x="80" y="153"/>
                </a:cubicBezTo>
                <a:cubicBezTo>
                  <a:pt x="80" y="153"/>
                  <a:pt x="88" y="145"/>
                  <a:pt x="88" y="137"/>
                </a:cubicBezTo>
                <a:cubicBezTo>
                  <a:pt x="88" y="129"/>
                  <a:pt x="64" y="121"/>
                  <a:pt x="48" y="105"/>
                </a:cubicBezTo>
                <a:cubicBezTo>
                  <a:pt x="24" y="97"/>
                  <a:pt x="0" y="81"/>
                  <a:pt x="0" y="57"/>
                </a:cubicBezTo>
                <a:cubicBezTo>
                  <a:pt x="0" y="40"/>
                  <a:pt x="8" y="24"/>
                  <a:pt x="24" y="16"/>
                </a:cubicBezTo>
                <a:cubicBezTo>
                  <a:pt x="40" y="0"/>
                  <a:pt x="72" y="0"/>
                  <a:pt x="104" y="16"/>
                </a:cubicBezTo>
                <a:cubicBezTo>
                  <a:pt x="112" y="16"/>
                  <a:pt x="112" y="24"/>
                  <a:pt x="112" y="32"/>
                </a:cubicBezTo>
                <a:cubicBezTo>
                  <a:pt x="104" y="40"/>
                  <a:pt x="104" y="40"/>
                  <a:pt x="96" y="40"/>
                </a:cubicBezTo>
                <a:cubicBezTo>
                  <a:pt x="72" y="32"/>
                  <a:pt x="48" y="32"/>
                  <a:pt x="32" y="40"/>
                </a:cubicBezTo>
                <a:cubicBezTo>
                  <a:pt x="32" y="40"/>
                  <a:pt x="24" y="48"/>
                  <a:pt x="24" y="57"/>
                </a:cubicBezTo>
                <a:cubicBezTo>
                  <a:pt x="24" y="65"/>
                  <a:pt x="48" y="81"/>
                  <a:pt x="64" y="89"/>
                </a:cubicBezTo>
                <a:cubicBezTo>
                  <a:pt x="88" y="97"/>
                  <a:pt x="112" y="113"/>
                  <a:pt x="112" y="137"/>
                </a:cubicBezTo>
                <a:cubicBezTo>
                  <a:pt x="112" y="153"/>
                  <a:pt x="104" y="169"/>
                  <a:pt x="88" y="177"/>
                </a:cubicBezTo>
                <a:cubicBezTo>
                  <a:pt x="80" y="185"/>
                  <a:pt x="64" y="185"/>
                  <a:pt x="48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9">
            <a:extLst>
              <a:ext uri="{FF2B5EF4-FFF2-40B4-BE49-F238E27FC236}">
                <a16:creationId xmlns:a16="http://schemas.microsoft.com/office/drawing/2014/main" id="{8B05B994-6E9D-A947-A772-9D8B75D7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129" y="9038535"/>
            <a:ext cx="35208" cy="45264"/>
          </a:xfrm>
          <a:custGeom>
            <a:avLst/>
            <a:gdLst>
              <a:gd name="T0" fmla="*/ 16 w 33"/>
              <a:gd name="T1" fmla="*/ 40 h 41"/>
              <a:gd name="T2" fmla="*/ 16 w 33"/>
              <a:gd name="T3" fmla="*/ 40 h 41"/>
              <a:gd name="T4" fmla="*/ 0 w 33"/>
              <a:gd name="T5" fmla="*/ 32 h 41"/>
              <a:gd name="T6" fmla="*/ 0 w 33"/>
              <a:gd name="T7" fmla="*/ 16 h 41"/>
              <a:gd name="T8" fmla="*/ 16 w 33"/>
              <a:gd name="T9" fmla="*/ 0 h 41"/>
              <a:gd name="T10" fmla="*/ 32 w 33"/>
              <a:gd name="T11" fmla="*/ 16 h 41"/>
              <a:gd name="T12" fmla="*/ 32 w 33"/>
              <a:gd name="T13" fmla="*/ 32 h 41"/>
              <a:gd name="T14" fmla="*/ 16 w 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0"/>
                  <a:pt x="24" y="40"/>
                  <a:pt x="16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60">
            <a:extLst>
              <a:ext uri="{FF2B5EF4-FFF2-40B4-BE49-F238E27FC236}">
                <a16:creationId xmlns:a16="http://schemas.microsoft.com/office/drawing/2014/main" id="{2C69FED9-2ADC-C84A-9FD7-03888B34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129" y="9305099"/>
            <a:ext cx="35208" cy="50295"/>
          </a:xfrm>
          <a:custGeom>
            <a:avLst/>
            <a:gdLst>
              <a:gd name="T0" fmla="*/ 16 w 33"/>
              <a:gd name="T1" fmla="*/ 41 h 42"/>
              <a:gd name="T2" fmla="*/ 16 w 33"/>
              <a:gd name="T3" fmla="*/ 41 h 42"/>
              <a:gd name="T4" fmla="*/ 0 w 33"/>
              <a:gd name="T5" fmla="*/ 25 h 42"/>
              <a:gd name="T6" fmla="*/ 0 w 33"/>
              <a:gd name="T7" fmla="*/ 8 h 42"/>
              <a:gd name="T8" fmla="*/ 16 w 33"/>
              <a:gd name="T9" fmla="*/ 0 h 42"/>
              <a:gd name="T10" fmla="*/ 32 w 33"/>
              <a:gd name="T11" fmla="*/ 8 h 42"/>
              <a:gd name="T12" fmla="*/ 32 w 33"/>
              <a:gd name="T13" fmla="*/ 25 h 42"/>
              <a:gd name="T14" fmla="*/ 16 w 3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33"/>
                  <a:pt x="24" y="41"/>
                  <a:pt x="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61">
            <a:extLst>
              <a:ext uri="{FF2B5EF4-FFF2-40B4-BE49-F238E27FC236}">
                <a16:creationId xmlns:a16="http://schemas.microsoft.com/office/drawing/2014/main" id="{B493BA4B-5239-BE42-BB7A-CB94B736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659" y="5532949"/>
            <a:ext cx="533130" cy="945552"/>
          </a:xfrm>
          <a:custGeom>
            <a:avLst/>
            <a:gdLst>
              <a:gd name="T0" fmla="*/ 394 w 468"/>
              <a:gd name="T1" fmla="*/ 830 h 831"/>
              <a:gd name="T2" fmla="*/ 394 w 468"/>
              <a:gd name="T3" fmla="*/ 830 h 831"/>
              <a:gd name="T4" fmla="*/ 72 w 468"/>
              <a:gd name="T5" fmla="*/ 830 h 831"/>
              <a:gd name="T6" fmla="*/ 0 w 468"/>
              <a:gd name="T7" fmla="*/ 757 h 831"/>
              <a:gd name="T8" fmla="*/ 0 w 468"/>
              <a:gd name="T9" fmla="*/ 72 h 831"/>
              <a:gd name="T10" fmla="*/ 72 w 468"/>
              <a:gd name="T11" fmla="*/ 0 h 831"/>
              <a:gd name="T12" fmla="*/ 394 w 468"/>
              <a:gd name="T13" fmla="*/ 0 h 831"/>
              <a:gd name="T14" fmla="*/ 467 w 468"/>
              <a:gd name="T15" fmla="*/ 72 h 831"/>
              <a:gd name="T16" fmla="*/ 467 w 468"/>
              <a:gd name="T17" fmla="*/ 757 h 831"/>
              <a:gd name="T18" fmla="*/ 394 w 468"/>
              <a:gd name="T19" fmla="*/ 830 h 831"/>
              <a:gd name="T20" fmla="*/ 72 w 468"/>
              <a:gd name="T21" fmla="*/ 32 h 831"/>
              <a:gd name="T22" fmla="*/ 72 w 468"/>
              <a:gd name="T23" fmla="*/ 32 h 831"/>
              <a:gd name="T24" fmla="*/ 32 w 468"/>
              <a:gd name="T25" fmla="*/ 72 h 831"/>
              <a:gd name="T26" fmla="*/ 32 w 468"/>
              <a:gd name="T27" fmla="*/ 757 h 831"/>
              <a:gd name="T28" fmla="*/ 72 w 468"/>
              <a:gd name="T29" fmla="*/ 797 h 831"/>
              <a:gd name="T30" fmla="*/ 394 w 468"/>
              <a:gd name="T31" fmla="*/ 797 h 831"/>
              <a:gd name="T32" fmla="*/ 435 w 468"/>
              <a:gd name="T33" fmla="*/ 757 h 831"/>
              <a:gd name="T34" fmla="*/ 435 w 468"/>
              <a:gd name="T35" fmla="*/ 72 h 831"/>
              <a:gd name="T36" fmla="*/ 394 w 468"/>
              <a:gd name="T37" fmla="*/ 32 h 831"/>
              <a:gd name="T38" fmla="*/ 72 w 468"/>
              <a:gd name="T39" fmla="*/ 32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8" h="831">
                <a:moveTo>
                  <a:pt x="394" y="830"/>
                </a:moveTo>
                <a:lnTo>
                  <a:pt x="394" y="830"/>
                </a:lnTo>
                <a:cubicBezTo>
                  <a:pt x="72" y="830"/>
                  <a:pt x="72" y="830"/>
                  <a:pt x="72" y="830"/>
                </a:cubicBezTo>
                <a:cubicBezTo>
                  <a:pt x="32" y="830"/>
                  <a:pt x="0" y="797"/>
                  <a:pt x="0" y="75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35" y="0"/>
                  <a:pt x="467" y="32"/>
                  <a:pt x="467" y="72"/>
                </a:cubicBezTo>
                <a:cubicBezTo>
                  <a:pt x="467" y="757"/>
                  <a:pt x="467" y="757"/>
                  <a:pt x="467" y="757"/>
                </a:cubicBezTo>
                <a:cubicBezTo>
                  <a:pt x="467" y="797"/>
                  <a:pt x="435" y="830"/>
                  <a:pt x="394" y="830"/>
                </a:cubicBezTo>
                <a:close/>
                <a:moveTo>
                  <a:pt x="72" y="32"/>
                </a:moveTo>
                <a:lnTo>
                  <a:pt x="72" y="32"/>
                </a:lnTo>
                <a:cubicBezTo>
                  <a:pt x="48" y="32"/>
                  <a:pt x="32" y="48"/>
                  <a:pt x="32" y="72"/>
                </a:cubicBezTo>
                <a:cubicBezTo>
                  <a:pt x="32" y="757"/>
                  <a:pt x="32" y="757"/>
                  <a:pt x="32" y="757"/>
                </a:cubicBezTo>
                <a:cubicBezTo>
                  <a:pt x="32" y="781"/>
                  <a:pt x="48" y="797"/>
                  <a:pt x="72" y="797"/>
                </a:cubicBezTo>
                <a:cubicBezTo>
                  <a:pt x="394" y="797"/>
                  <a:pt x="394" y="797"/>
                  <a:pt x="394" y="797"/>
                </a:cubicBezTo>
                <a:cubicBezTo>
                  <a:pt x="419" y="797"/>
                  <a:pt x="435" y="781"/>
                  <a:pt x="435" y="757"/>
                </a:cubicBezTo>
                <a:cubicBezTo>
                  <a:pt x="435" y="72"/>
                  <a:pt x="435" y="72"/>
                  <a:pt x="435" y="72"/>
                </a:cubicBezTo>
                <a:cubicBezTo>
                  <a:pt x="435" y="48"/>
                  <a:pt x="419" y="32"/>
                  <a:pt x="394" y="32"/>
                </a:cubicBezTo>
                <a:lnTo>
                  <a:pt x="72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2">
            <a:extLst>
              <a:ext uri="{FF2B5EF4-FFF2-40B4-BE49-F238E27FC236}">
                <a16:creationId xmlns:a16="http://schemas.microsoft.com/office/drawing/2014/main" id="{F85A8F9B-469A-7F4F-B5E2-9FD3E43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108" y="6302469"/>
            <a:ext cx="35205" cy="50295"/>
          </a:xfrm>
          <a:custGeom>
            <a:avLst/>
            <a:gdLst>
              <a:gd name="T0" fmla="*/ 16 w 33"/>
              <a:gd name="T1" fmla="*/ 41 h 42"/>
              <a:gd name="T2" fmla="*/ 16 w 33"/>
              <a:gd name="T3" fmla="*/ 41 h 42"/>
              <a:gd name="T4" fmla="*/ 0 w 33"/>
              <a:gd name="T5" fmla="*/ 25 h 42"/>
              <a:gd name="T6" fmla="*/ 16 w 33"/>
              <a:gd name="T7" fmla="*/ 0 h 42"/>
              <a:gd name="T8" fmla="*/ 32 w 33"/>
              <a:gd name="T9" fmla="*/ 25 h 42"/>
              <a:gd name="T10" fmla="*/ 16 w 33"/>
              <a:gd name="T11" fmla="*/ 41 h 42"/>
              <a:gd name="T12" fmla="*/ 16 w 33"/>
              <a:gd name="T13" fmla="*/ 9 h 42"/>
              <a:gd name="T14" fmla="*/ 16 w 33"/>
              <a:gd name="T15" fmla="*/ 9 h 42"/>
              <a:gd name="T16" fmla="*/ 8 w 33"/>
              <a:gd name="T17" fmla="*/ 25 h 42"/>
              <a:gd name="T18" fmla="*/ 16 w 33"/>
              <a:gd name="T19" fmla="*/ 33 h 42"/>
              <a:gd name="T20" fmla="*/ 24 w 33"/>
              <a:gd name="T21" fmla="*/ 25 h 42"/>
              <a:gd name="T22" fmla="*/ 16 w 33"/>
              <a:gd name="T23" fmla="*/ 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2" y="9"/>
                  <a:pt x="32" y="25"/>
                </a:cubicBezTo>
                <a:cubicBezTo>
                  <a:pt x="32" y="33"/>
                  <a:pt x="24" y="41"/>
                  <a:pt x="16" y="41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8" y="9"/>
                  <a:pt x="8" y="17"/>
                  <a:pt x="8" y="25"/>
                </a:cubicBezTo>
                <a:cubicBezTo>
                  <a:pt x="8" y="25"/>
                  <a:pt x="8" y="33"/>
                  <a:pt x="16" y="33"/>
                </a:cubicBezTo>
                <a:cubicBezTo>
                  <a:pt x="24" y="33"/>
                  <a:pt x="24" y="25"/>
                  <a:pt x="24" y="25"/>
                </a:cubicBezTo>
                <a:cubicBezTo>
                  <a:pt x="24" y="17"/>
                  <a:pt x="24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3">
            <a:extLst>
              <a:ext uri="{FF2B5EF4-FFF2-40B4-BE49-F238E27FC236}">
                <a16:creationId xmlns:a16="http://schemas.microsoft.com/office/drawing/2014/main" id="{2834AE2C-10C2-DC48-92FF-A8D76CD2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781" y="5633540"/>
            <a:ext cx="145858" cy="40236"/>
          </a:xfrm>
          <a:custGeom>
            <a:avLst/>
            <a:gdLst>
              <a:gd name="T0" fmla="*/ 112 w 130"/>
              <a:gd name="T1" fmla="*/ 33 h 34"/>
              <a:gd name="T2" fmla="*/ 112 w 130"/>
              <a:gd name="T3" fmla="*/ 33 h 34"/>
              <a:gd name="T4" fmla="*/ 16 w 130"/>
              <a:gd name="T5" fmla="*/ 33 h 34"/>
              <a:gd name="T6" fmla="*/ 0 w 130"/>
              <a:gd name="T7" fmla="*/ 17 h 34"/>
              <a:gd name="T8" fmla="*/ 16 w 130"/>
              <a:gd name="T9" fmla="*/ 0 h 34"/>
              <a:gd name="T10" fmla="*/ 112 w 130"/>
              <a:gd name="T11" fmla="*/ 0 h 34"/>
              <a:gd name="T12" fmla="*/ 129 w 130"/>
              <a:gd name="T13" fmla="*/ 17 h 34"/>
              <a:gd name="T14" fmla="*/ 112 w 130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4">
                <a:moveTo>
                  <a:pt x="112" y="33"/>
                </a:moveTo>
                <a:lnTo>
                  <a:pt x="112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8"/>
                  <a:pt x="129" y="17"/>
                </a:cubicBezTo>
                <a:cubicBezTo>
                  <a:pt x="129" y="25"/>
                  <a:pt x="121" y="33"/>
                  <a:pt x="112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4">
            <a:extLst>
              <a:ext uri="{FF2B5EF4-FFF2-40B4-BE49-F238E27FC236}">
                <a16:creationId xmlns:a16="http://schemas.microsoft.com/office/drawing/2014/main" id="{CDA41703-EBF1-0A43-BBFC-99D40C34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58" y="5869930"/>
            <a:ext cx="256505" cy="296741"/>
          </a:xfrm>
          <a:custGeom>
            <a:avLst/>
            <a:gdLst>
              <a:gd name="T0" fmla="*/ 186 w 227"/>
              <a:gd name="T1" fmla="*/ 24 h 259"/>
              <a:gd name="T2" fmla="*/ 186 w 227"/>
              <a:gd name="T3" fmla="*/ 24 h 259"/>
              <a:gd name="T4" fmla="*/ 210 w 227"/>
              <a:gd name="T5" fmla="*/ 32 h 259"/>
              <a:gd name="T6" fmla="*/ 226 w 227"/>
              <a:gd name="T7" fmla="*/ 16 h 259"/>
              <a:gd name="T8" fmla="*/ 218 w 227"/>
              <a:gd name="T9" fmla="*/ 0 h 259"/>
              <a:gd name="T10" fmla="*/ 186 w 227"/>
              <a:gd name="T11" fmla="*/ 0 h 259"/>
              <a:gd name="T12" fmla="*/ 65 w 227"/>
              <a:gd name="T13" fmla="*/ 80 h 259"/>
              <a:gd name="T14" fmla="*/ 17 w 227"/>
              <a:gd name="T15" fmla="*/ 80 h 259"/>
              <a:gd name="T16" fmla="*/ 0 w 227"/>
              <a:gd name="T17" fmla="*/ 97 h 259"/>
              <a:gd name="T18" fmla="*/ 17 w 227"/>
              <a:gd name="T19" fmla="*/ 113 h 259"/>
              <a:gd name="T20" fmla="*/ 57 w 227"/>
              <a:gd name="T21" fmla="*/ 113 h 259"/>
              <a:gd name="T22" fmla="*/ 57 w 227"/>
              <a:gd name="T23" fmla="*/ 129 h 259"/>
              <a:gd name="T24" fmla="*/ 57 w 227"/>
              <a:gd name="T25" fmla="*/ 137 h 259"/>
              <a:gd name="T26" fmla="*/ 17 w 227"/>
              <a:gd name="T27" fmla="*/ 137 h 259"/>
              <a:gd name="T28" fmla="*/ 0 w 227"/>
              <a:gd name="T29" fmla="*/ 153 h 259"/>
              <a:gd name="T30" fmla="*/ 17 w 227"/>
              <a:gd name="T31" fmla="*/ 169 h 259"/>
              <a:gd name="T32" fmla="*/ 65 w 227"/>
              <a:gd name="T33" fmla="*/ 169 h 259"/>
              <a:gd name="T34" fmla="*/ 186 w 227"/>
              <a:gd name="T35" fmla="*/ 258 h 259"/>
              <a:gd name="T36" fmla="*/ 218 w 227"/>
              <a:gd name="T37" fmla="*/ 250 h 259"/>
              <a:gd name="T38" fmla="*/ 226 w 227"/>
              <a:gd name="T39" fmla="*/ 234 h 259"/>
              <a:gd name="T40" fmla="*/ 210 w 227"/>
              <a:gd name="T41" fmla="*/ 217 h 259"/>
              <a:gd name="T42" fmla="*/ 186 w 227"/>
              <a:gd name="T43" fmla="*/ 226 h 259"/>
              <a:gd name="T44" fmla="*/ 97 w 227"/>
              <a:gd name="T45" fmla="*/ 169 h 259"/>
              <a:gd name="T46" fmla="*/ 129 w 227"/>
              <a:gd name="T47" fmla="*/ 169 h 259"/>
              <a:gd name="T48" fmla="*/ 146 w 227"/>
              <a:gd name="T49" fmla="*/ 153 h 259"/>
              <a:gd name="T50" fmla="*/ 129 w 227"/>
              <a:gd name="T51" fmla="*/ 137 h 259"/>
              <a:gd name="T52" fmla="*/ 89 w 227"/>
              <a:gd name="T53" fmla="*/ 137 h 259"/>
              <a:gd name="T54" fmla="*/ 89 w 227"/>
              <a:gd name="T55" fmla="*/ 129 h 259"/>
              <a:gd name="T56" fmla="*/ 89 w 227"/>
              <a:gd name="T57" fmla="*/ 113 h 259"/>
              <a:gd name="T58" fmla="*/ 129 w 227"/>
              <a:gd name="T59" fmla="*/ 113 h 259"/>
              <a:gd name="T60" fmla="*/ 146 w 227"/>
              <a:gd name="T61" fmla="*/ 97 h 259"/>
              <a:gd name="T62" fmla="*/ 129 w 227"/>
              <a:gd name="T63" fmla="*/ 80 h 259"/>
              <a:gd name="T64" fmla="*/ 97 w 227"/>
              <a:gd name="T65" fmla="*/ 80 h 259"/>
              <a:gd name="T66" fmla="*/ 186 w 227"/>
              <a:gd name="T67" fmla="*/ 24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7" h="259">
                <a:moveTo>
                  <a:pt x="186" y="24"/>
                </a:moveTo>
                <a:lnTo>
                  <a:pt x="186" y="24"/>
                </a:lnTo>
                <a:cubicBezTo>
                  <a:pt x="194" y="24"/>
                  <a:pt x="202" y="32"/>
                  <a:pt x="210" y="32"/>
                </a:cubicBezTo>
                <a:cubicBezTo>
                  <a:pt x="218" y="32"/>
                  <a:pt x="226" y="32"/>
                  <a:pt x="226" y="16"/>
                </a:cubicBezTo>
                <a:cubicBezTo>
                  <a:pt x="226" y="8"/>
                  <a:pt x="226" y="0"/>
                  <a:pt x="218" y="0"/>
                </a:cubicBezTo>
                <a:cubicBezTo>
                  <a:pt x="202" y="0"/>
                  <a:pt x="194" y="0"/>
                  <a:pt x="186" y="0"/>
                </a:cubicBezTo>
                <a:cubicBezTo>
                  <a:pt x="129" y="0"/>
                  <a:pt x="81" y="32"/>
                  <a:pt x="65" y="80"/>
                </a:cubicBezTo>
                <a:cubicBezTo>
                  <a:pt x="17" y="80"/>
                  <a:pt x="17" y="80"/>
                  <a:pt x="17" y="80"/>
                </a:cubicBezTo>
                <a:cubicBezTo>
                  <a:pt x="9" y="80"/>
                  <a:pt x="0" y="88"/>
                  <a:pt x="0" y="97"/>
                </a:cubicBezTo>
                <a:cubicBezTo>
                  <a:pt x="0" y="105"/>
                  <a:pt x="9" y="113"/>
                  <a:pt x="17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7" y="121"/>
                  <a:pt x="57" y="129"/>
                </a:cubicBezTo>
                <a:lnTo>
                  <a:pt x="57" y="137"/>
                </a:lnTo>
                <a:cubicBezTo>
                  <a:pt x="17" y="137"/>
                  <a:pt x="17" y="137"/>
                  <a:pt x="17" y="137"/>
                </a:cubicBezTo>
                <a:cubicBezTo>
                  <a:pt x="9" y="137"/>
                  <a:pt x="0" y="145"/>
                  <a:pt x="0" y="153"/>
                </a:cubicBezTo>
                <a:cubicBezTo>
                  <a:pt x="0" y="161"/>
                  <a:pt x="9" y="169"/>
                  <a:pt x="17" y="169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81" y="217"/>
                  <a:pt x="129" y="258"/>
                  <a:pt x="186" y="258"/>
                </a:cubicBezTo>
                <a:cubicBezTo>
                  <a:pt x="194" y="258"/>
                  <a:pt x="202" y="250"/>
                  <a:pt x="218" y="250"/>
                </a:cubicBezTo>
                <a:cubicBezTo>
                  <a:pt x="226" y="250"/>
                  <a:pt x="226" y="242"/>
                  <a:pt x="226" y="234"/>
                </a:cubicBezTo>
                <a:cubicBezTo>
                  <a:pt x="226" y="226"/>
                  <a:pt x="218" y="217"/>
                  <a:pt x="210" y="217"/>
                </a:cubicBezTo>
                <a:cubicBezTo>
                  <a:pt x="202" y="226"/>
                  <a:pt x="194" y="226"/>
                  <a:pt x="186" y="226"/>
                </a:cubicBezTo>
                <a:cubicBezTo>
                  <a:pt x="146" y="226"/>
                  <a:pt x="113" y="201"/>
                  <a:pt x="97" y="169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8" y="169"/>
                  <a:pt x="146" y="161"/>
                  <a:pt x="146" y="153"/>
                </a:cubicBezTo>
                <a:cubicBezTo>
                  <a:pt x="146" y="145"/>
                  <a:pt x="138" y="137"/>
                  <a:pt x="129" y="137"/>
                </a:cubicBezTo>
                <a:cubicBezTo>
                  <a:pt x="89" y="137"/>
                  <a:pt x="89" y="137"/>
                  <a:pt x="89" y="137"/>
                </a:cubicBezTo>
                <a:lnTo>
                  <a:pt x="89" y="129"/>
                </a:lnTo>
                <a:cubicBezTo>
                  <a:pt x="89" y="121"/>
                  <a:pt x="89" y="113"/>
                  <a:pt x="89" y="113"/>
                </a:cubicBezTo>
                <a:cubicBezTo>
                  <a:pt x="129" y="113"/>
                  <a:pt x="129" y="113"/>
                  <a:pt x="129" y="113"/>
                </a:cubicBezTo>
                <a:cubicBezTo>
                  <a:pt x="138" y="113"/>
                  <a:pt x="146" y="105"/>
                  <a:pt x="146" y="97"/>
                </a:cubicBezTo>
                <a:cubicBezTo>
                  <a:pt x="146" y="88"/>
                  <a:pt x="138" y="80"/>
                  <a:pt x="129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113" y="48"/>
                  <a:pt x="146" y="24"/>
                  <a:pt x="186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5">
            <a:extLst>
              <a:ext uri="{FF2B5EF4-FFF2-40B4-BE49-F238E27FC236}">
                <a16:creationId xmlns:a16="http://schemas.microsoft.com/office/drawing/2014/main" id="{26945D2D-CCEA-1C47-94B8-B8D8B7CE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336" y="4914318"/>
            <a:ext cx="533130" cy="945552"/>
          </a:xfrm>
          <a:custGeom>
            <a:avLst/>
            <a:gdLst>
              <a:gd name="T0" fmla="*/ 387 w 469"/>
              <a:gd name="T1" fmla="*/ 830 h 831"/>
              <a:gd name="T2" fmla="*/ 387 w 469"/>
              <a:gd name="T3" fmla="*/ 830 h 831"/>
              <a:gd name="T4" fmla="*/ 73 w 469"/>
              <a:gd name="T5" fmla="*/ 830 h 831"/>
              <a:gd name="T6" fmla="*/ 0 w 469"/>
              <a:gd name="T7" fmla="*/ 757 h 831"/>
              <a:gd name="T8" fmla="*/ 0 w 469"/>
              <a:gd name="T9" fmla="*/ 73 h 831"/>
              <a:gd name="T10" fmla="*/ 73 w 469"/>
              <a:gd name="T11" fmla="*/ 0 h 831"/>
              <a:gd name="T12" fmla="*/ 387 w 469"/>
              <a:gd name="T13" fmla="*/ 0 h 831"/>
              <a:gd name="T14" fmla="*/ 468 w 469"/>
              <a:gd name="T15" fmla="*/ 73 h 831"/>
              <a:gd name="T16" fmla="*/ 468 w 469"/>
              <a:gd name="T17" fmla="*/ 757 h 831"/>
              <a:gd name="T18" fmla="*/ 387 w 469"/>
              <a:gd name="T19" fmla="*/ 830 h 831"/>
              <a:gd name="T20" fmla="*/ 73 w 469"/>
              <a:gd name="T21" fmla="*/ 33 h 831"/>
              <a:gd name="T22" fmla="*/ 73 w 469"/>
              <a:gd name="T23" fmla="*/ 33 h 831"/>
              <a:gd name="T24" fmla="*/ 33 w 469"/>
              <a:gd name="T25" fmla="*/ 73 h 831"/>
              <a:gd name="T26" fmla="*/ 33 w 469"/>
              <a:gd name="T27" fmla="*/ 757 h 831"/>
              <a:gd name="T28" fmla="*/ 73 w 469"/>
              <a:gd name="T29" fmla="*/ 798 h 831"/>
              <a:gd name="T30" fmla="*/ 387 w 469"/>
              <a:gd name="T31" fmla="*/ 798 h 831"/>
              <a:gd name="T32" fmla="*/ 435 w 469"/>
              <a:gd name="T33" fmla="*/ 757 h 831"/>
              <a:gd name="T34" fmla="*/ 435 w 469"/>
              <a:gd name="T35" fmla="*/ 73 h 831"/>
              <a:gd name="T36" fmla="*/ 387 w 469"/>
              <a:gd name="T37" fmla="*/ 33 h 831"/>
              <a:gd name="T38" fmla="*/ 73 w 469"/>
              <a:gd name="T39" fmla="*/ 33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9" h="831">
                <a:moveTo>
                  <a:pt x="387" y="830"/>
                </a:moveTo>
                <a:lnTo>
                  <a:pt x="387" y="830"/>
                </a:lnTo>
                <a:cubicBezTo>
                  <a:pt x="73" y="830"/>
                  <a:pt x="73" y="830"/>
                  <a:pt x="73" y="830"/>
                </a:cubicBezTo>
                <a:cubicBezTo>
                  <a:pt x="33" y="830"/>
                  <a:pt x="0" y="798"/>
                  <a:pt x="0" y="75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3"/>
                  <a:pt x="33" y="0"/>
                  <a:pt x="73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27" y="0"/>
                  <a:pt x="468" y="33"/>
                  <a:pt x="468" y="73"/>
                </a:cubicBezTo>
                <a:cubicBezTo>
                  <a:pt x="468" y="757"/>
                  <a:pt x="468" y="757"/>
                  <a:pt x="468" y="757"/>
                </a:cubicBezTo>
                <a:cubicBezTo>
                  <a:pt x="468" y="798"/>
                  <a:pt x="427" y="830"/>
                  <a:pt x="387" y="830"/>
                </a:cubicBezTo>
                <a:close/>
                <a:moveTo>
                  <a:pt x="73" y="33"/>
                </a:moveTo>
                <a:lnTo>
                  <a:pt x="73" y="33"/>
                </a:lnTo>
                <a:cubicBezTo>
                  <a:pt x="49" y="33"/>
                  <a:pt x="33" y="49"/>
                  <a:pt x="33" y="73"/>
                </a:cubicBezTo>
                <a:cubicBezTo>
                  <a:pt x="33" y="757"/>
                  <a:pt x="33" y="757"/>
                  <a:pt x="33" y="757"/>
                </a:cubicBezTo>
                <a:cubicBezTo>
                  <a:pt x="33" y="782"/>
                  <a:pt x="49" y="798"/>
                  <a:pt x="73" y="798"/>
                </a:cubicBezTo>
                <a:cubicBezTo>
                  <a:pt x="387" y="798"/>
                  <a:pt x="387" y="798"/>
                  <a:pt x="387" y="798"/>
                </a:cubicBezTo>
                <a:cubicBezTo>
                  <a:pt x="411" y="798"/>
                  <a:pt x="435" y="782"/>
                  <a:pt x="435" y="757"/>
                </a:cubicBezTo>
                <a:cubicBezTo>
                  <a:pt x="435" y="73"/>
                  <a:pt x="435" y="73"/>
                  <a:pt x="435" y="73"/>
                </a:cubicBezTo>
                <a:cubicBezTo>
                  <a:pt x="435" y="49"/>
                  <a:pt x="411" y="33"/>
                  <a:pt x="387" y="33"/>
                </a:cubicBezTo>
                <a:lnTo>
                  <a:pt x="73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6">
            <a:extLst>
              <a:ext uri="{FF2B5EF4-FFF2-40B4-BE49-F238E27FC236}">
                <a16:creationId xmlns:a16="http://schemas.microsoft.com/office/drawing/2014/main" id="{A8CFCCE5-2E2A-6241-B818-A6789C3F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8754" y="5688866"/>
            <a:ext cx="45267" cy="45264"/>
          </a:xfrm>
          <a:custGeom>
            <a:avLst/>
            <a:gdLst>
              <a:gd name="T0" fmla="*/ 24 w 41"/>
              <a:gd name="T1" fmla="*/ 40 h 41"/>
              <a:gd name="T2" fmla="*/ 24 w 41"/>
              <a:gd name="T3" fmla="*/ 40 h 41"/>
              <a:gd name="T4" fmla="*/ 0 w 41"/>
              <a:gd name="T5" fmla="*/ 24 h 41"/>
              <a:gd name="T6" fmla="*/ 24 w 41"/>
              <a:gd name="T7" fmla="*/ 0 h 41"/>
              <a:gd name="T8" fmla="*/ 40 w 41"/>
              <a:gd name="T9" fmla="*/ 24 h 41"/>
              <a:gd name="T10" fmla="*/ 24 w 41"/>
              <a:gd name="T11" fmla="*/ 40 h 41"/>
              <a:gd name="T12" fmla="*/ 24 w 41"/>
              <a:gd name="T13" fmla="*/ 8 h 41"/>
              <a:gd name="T14" fmla="*/ 24 w 41"/>
              <a:gd name="T15" fmla="*/ 8 h 41"/>
              <a:gd name="T16" fmla="*/ 16 w 41"/>
              <a:gd name="T17" fmla="*/ 24 h 41"/>
              <a:gd name="T18" fmla="*/ 24 w 41"/>
              <a:gd name="T19" fmla="*/ 32 h 41"/>
              <a:gd name="T20" fmla="*/ 32 w 41"/>
              <a:gd name="T21" fmla="*/ 24 h 41"/>
              <a:gd name="T22" fmla="*/ 24 w 41"/>
              <a:gd name="T23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1">
                <a:moveTo>
                  <a:pt x="24" y="40"/>
                </a:moveTo>
                <a:lnTo>
                  <a:pt x="24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0" y="8"/>
                  <a:pt x="40" y="24"/>
                </a:cubicBezTo>
                <a:cubicBezTo>
                  <a:pt x="40" y="32"/>
                  <a:pt x="32" y="40"/>
                  <a:pt x="24" y="40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16" y="16"/>
                  <a:pt x="16" y="24"/>
                </a:cubicBezTo>
                <a:cubicBezTo>
                  <a:pt x="16" y="24"/>
                  <a:pt x="16" y="32"/>
                  <a:pt x="24" y="32"/>
                </a:cubicBezTo>
                <a:cubicBezTo>
                  <a:pt x="32" y="32"/>
                  <a:pt x="32" y="24"/>
                  <a:pt x="32" y="24"/>
                </a:cubicBezTo>
                <a:cubicBezTo>
                  <a:pt x="32" y="16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7">
            <a:extLst>
              <a:ext uri="{FF2B5EF4-FFF2-40B4-BE49-F238E27FC236}">
                <a16:creationId xmlns:a16="http://schemas.microsoft.com/office/drawing/2014/main" id="{98D1C59C-7E74-5E41-A5AE-34558F3F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490" y="5019937"/>
            <a:ext cx="145855" cy="35208"/>
          </a:xfrm>
          <a:custGeom>
            <a:avLst/>
            <a:gdLst>
              <a:gd name="T0" fmla="*/ 112 w 129"/>
              <a:gd name="T1" fmla="*/ 32 h 33"/>
              <a:gd name="T2" fmla="*/ 112 w 129"/>
              <a:gd name="T3" fmla="*/ 32 h 33"/>
              <a:gd name="T4" fmla="*/ 8 w 129"/>
              <a:gd name="T5" fmla="*/ 32 h 33"/>
              <a:gd name="T6" fmla="*/ 0 w 129"/>
              <a:gd name="T7" fmla="*/ 16 h 33"/>
              <a:gd name="T8" fmla="*/ 8 w 129"/>
              <a:gd name="T9" fmla="*/ 0 h 33"/>
              <a:gd name="T10" fmla="*/ 112 w 129"/>
              <a:gd name="T11" fmla="*/ 0 h 33"/>
              <a:gd name="T12" fmla="*/ 128 w 129"/>
              <a:gd name="T13" fmla="*/ 16 h 33"/>
              <a:gd name="T14" fmla="*/ 112 w 12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3">
                <a:moveTo>
                  <a:pt x="112" y="32"/>
                </a:moveTo>
                <a:lnTo>
                  <a:pt x="112" y="32"/>
                </a:ln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8" y="8"/>
                  <a:pt x="128" y="16"/>
                </a:cubicBezTo>
                <a:cubicBezTo>
                  <a:pt x="128" y="24"/>
                  <a:pt x="120" y="32"/>
                  <a:pt x="112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8">
            <a:extLst>
              <a:ext uri="{FF2B5EF4-FFF2-40B4-BE49-F238E27FC236}">
                <a16:creationId xmlns:a16="http://schemas.microsoft.com/office/drawing/2014/main" id="{6C9B00BA-C3EE-9448-AC98-55F89CF7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163" y="5256327"/>
            <a:ext cx="231358" cy="286682"/>
          </a:xfrm>
          <a:custGeom>
            <a:avLst/>
            <a:gdLst>
              <a:gd name="T0" fmla="*/ 202 w 203"/>
              <a:gd name="T1" fmla="*/ 32 h 251"/>
              <a:gd name="T2" fmla="*/ 202 w 203"/>
              <a:gd name="T3" fmla="*/ 32 h 251"/>
              <a:gd name="T4" fmla="*/ 202 w 203"/>
              <a:gd name="T5" fmla="*/ 8 h 251"/>
              <a:gd name="T6" fmla="*/ 177 w 203"/>
              <a:gd name="T7" fmla="*/ 8 h 251"/>
              <a:gd name="T8" fmla="*/ 105 w 203"/>
              <a:gd name="T9" fmla="*/ 81 h 251"/>
              <a:gd name="T10" fmla="*/ 24 w 203"/>
              <a:gd name="T11" fmla="*/ 8 h 251"/>
              <a:gd name="T12" fmla="*/ 8 w 203"/>
              <a:gd name="T13" fmla="*/ 8 h 251"/>
              <a:gd name="T14" fmla="*/ 8 w 203"/>
              <a:gd name="T15" fmla="*/ 25 h 251"/>
              <a:gd name="T16" fmla="*/ 89 w 203"/>
              <a:gd name="T17" fmla="*/ 113 h 251"/>
              <a:gd name="T18" fmla="*/ 89 w 203"/>
              <a:gd name="T19" fmla="*/ 129 h 251"/>
              <a:gd name="T20" fmla="*/ 57 w 203"/>
              <a:gd name="T21" fmla="*/ 129 h 251"/>
              <a:gd name="T22" fmla="*/ 41 w 203"/>
              <a:gd name="T23" fmla="*/ 145 h 251"/>
              <a:gd name="T24" fmla="*/ 57 w 203"/>
              <a:gd name="T25" fmla="*/ 161 h 251"/>
              <a:gd name="T26" fmla="*/ 89 w 203"/>
              <a:gd name="T27" fmla="*/ 161 h 251"/>
              <a:gd name="T28" fmla="*/ 89 w 203"/>
              <a:gd name="T29" fmla="*/ 177 h 251"/>
              <a:gd name="T30" fmla="*/ 57 w 203"/>
              <a:gd name="T31" fmla="*/ 177 h 251"/>
              <a:gd name="T32" fmla="*/ 41 w 203"/>
              <a:gd name="T33" fmla="*/ 194 h 251"/>
              <a:gd name="T34" fmla="*/ 57 w 203"/>
              <a:gd name="T35" fmla="*/ 210 h 251"/>
              <a:gd name="T36" fmla="*/ 89 w 203"/>
              <a:gd name="T37" fmla="*/ 210 h 251"/>
              <a:gd name="T38" fmla="*/ 89 w 203"/>
              <a:gd name="T39" fmla="*/ 234 h 251"/>
              <a:gd name="T40" fmla="*/ 105 w 203"/>
              <a:gd name="T41" fmla="*/ 250 h 251"/>
              <a:gd name="T42" fmla="*/ 105 w 203"/>
              <a:gd name="T43" fmla="*/ 250 h 251"/>
              <a:gd name="T44" fmla="*/ 121 w 203"/>
              <a:gd name="T45" fmla="*/ 234 h 251"/>
              <a:gd name="T46" fmla="*/ 121 w 203"/>
              <a:gd name="T47" fmla="*/ 210 h 251"/>
              <a:gd name="T48" fmla="*/ 145 w 203"/>
              <a:gd name="T49" fmla="*/ 210 h 251"/>
              <a:gd name="T50" fmla="*/ 161 w 203"/>
              <a:gd name="T51" fmla="*/ 194 h 251"/>
              <a:gd name="T52" fmla="*/ 145 w 203"/>
              <a:gd name="T53" fmla="*/ 177 h 251"/>
              <a:gd name="T54" fmla="*/ 121 w 203"/>
              <a:gd name="T55" fmla="*/ 177 h 251"/>
              <a:gd name="T56" fmla="*/ 121 w 203"/>
              <a:gd name="T57" fmla="*/ 161 h 251"/>
              <a:gd name="T58" fmla="*/ 145 w 203"/>
              <a:gd name="T59" fmla="*/ 161 h 251"/>
              <a:gd name="T60" fmla="*/ 161 w 203"/>
              <a:gd name="T61" fmla="*/ 145 h 251"/>
              <a:gd name="T62" fmla="*/ 145 w 203"/>
              <a:gd name="T63" fmla="*/ 129 h 251"/>
              <a:gd name="T64" fmla="*/ 121 w 203"/>
              <a:gd name="T65" fmla="*/ 129 h 251"/>
              <a:gd name="T66" fmla="*/ 121 w 203"/>
              <a:gd name="T67" fmla="*/ 113 h 251"/>
              <a:gd name="T68" fmla="*/ 202 w 203"/>
              <a:gd name="T69" fmla="*/ 3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251">
                <a:moveTo>
                  <a:pt x="202" y="32"/>
                </a:moveTo>
                <a:lnTo>
                  <a:pt x="202" y="32"/>
                </a:lnTo>
                <a:cubicBezTo>
                  <a:pt x="202" y="25"/>
                  <a:pt x="202" y="16"/>
                  <a:pt x="202" y="8"/>
                </a:cubicBezTo>
                <a:cubicBezTo>
                  <a:pt x="193" y="0"/>
                  <a:pt x="185" y="0"/>
                  <a:pt x="177" y="8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24" y="8"/>
                  <a:pt x="24" y="8"/>
                  <a:pt x="24" y="8"/>
                </a:cubicBezTo>
                <a:cubicBezTo>
                  <a:pt x="16" y="0"/>
                  <a:pt x="8" y="0"/>
                  <a:pt x="8" y="8"/>
                </a:cubicBezTo>
                <a:cubicBezTo>
                  <a:pt x="0" y="16"/>
                  <a:pt x="0" y="25"/>
                  <a:pt x="8" y="25"/>
                </a:cubicBezTo>
                <a:cubicBezTo>
                  <a:pt x="89" y="113"/>
                  <a:pt x="89" y="113"/>
                  <a:pt x="89" y="113"/>
                </a:cubicBezTo>
                <a:cubicBezTo>
                  <a:pt x="89" y="129"/>
                  <a:pt x="89" y="129"/>
                  <a:pt x="89" y="129"/>
                </a:cubicBezTo>
                <a:cubicBezTo>
                  <a:pt x="57" y="129"/>
                  <a:pt x="57" y="129"/>
                  <a:pt x="57" y="129"/>
                </a:cubicBezTo>
                <a:cubicBezTo>
                  <a:pt x="49" y="129"/>
                  <a:pt x="41" y="137"/>
                  <a:pt x="41" y="145"/>
                </a:cubicBezTo>
                <a:cubicBezTo>
                  <a:pt x="41" y="153"/>
                  <a:pt x="49" y="161"/>
                  <a:pt x="57" y="161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9" y="177"/>
                  <a:pt x="89" y="177"/>
                  <a:pt x="89" y="177"/>
                </a:cubicBezTo>
                <a:cubicBezTo>
                  <a:pt x="57" y="177"/>
                  <a:pt x="57" y="177"/>
                  <a:pt x="57" y="177"/>
                </a:cubicBezTo>
                <a:cubicBezTo>
                  <a:pt x="49" y="177"/>
                  <a:pt x="41" y="186"/>
                  <a:pt x="41" y="194"/>
                </a:cubicBezTo>
                <a:cubicBezTo>
                  <a:pt x="41" y="202"/>
                  <a:pt x="49" y="210"/>
                  <a:pt x="57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34"/>
                  <a:pt x="89" y="234"/>
                  <a:pt x="89" y="234"/>
                </a:cubicBezTo>
                <a:cubicBezTo>
                  <a:pt x="89" y="242"/>
                  <a:pt x="97" y="250"/>
                  <a:pt x="105" y="250"/>
                </a:cubicBezTo>
                <a:lnTo>
                  <a:pt x="105" y="250"/>
                </a:lnTo>
                <a:cubicBezTo>
                  <a:pt x="113" y="250"/>
                  <a:pt x="121" y="242"/>
                  <a:pt x="121" y="234"/>
                </a:cubicBezTo>
                <a:cubicBezTo>
                  <a:pt x="121" y="210"/>
                  <a:pt x="121" y="210"/>
                  <a:pt x="121" y="210"/>
                </a:cubicBezTo>
                <a:cubicBezTo>
                  <a:pt x="145" y="210"/>
                  <a:pt x="145" y="210"/>
                  <a:pt x="145" y="210"/>
                </a:cubicBezTo>
                <a:cubicBezTo>
                  <a:pt x="153" y="210"/>
                  <a:pt x="161" y="202"/>
                  <a:pt x="161" y="194"/>
                </a:cubicBezTo>
                <a:cubicBezTo>
                  <a:pt x="161" y="186"/>
                  <a:pt x="153" y="177"/>
                  <a:pt x="145" y="177"/>
                </a:cubicBezTo>
                <a:cubicBezTo>
                  <a:pt x="121" y="177"/>
                  <a:pt x="121" y="177"/>
                  <a:pt x="121" y="177"/>
                </a:cubicBezTo>
                <a:cubicBezTo>
                  <a:pt x="121" y="161"/>
                  <a:pt x="121" y="161"/>
                  <a:pt x="121" y="1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53" y="161"/>
                  <a:pt x="161" y="153"/>
                  <a:pt x="161" y="145"/>
                </a:cubicBezTo>
                <a:cubicBezTo>
                  <a:pt x="161" y="137"/>
                  <a:pt x="153" y="129"/>
                  <a:pt x="145" y="129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1" y="113"/>
                  <a:pt x="121" y="113"/>
                  <a:pt x="121" y="113"/>
                </a:cubicBezTo>
                <a:lnTo>
                  <a:pt x="202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9">
            <a:extLst>
              <a:ext uri="{FF2B5EF4-FFF2-40B4-BE49-F238E27FC236}">
                <a16:creationId xmlns:a16="http://schemas.microsoft.com/office/drawing/2014/main" id="{E522CF9C-7A54-4C46-BCBB-238E6D5B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4820" y="7756003"/>
            <a:ext cx="533130" cy="945552"/>
          </a:xfrm>
          <a:custGeom>
            <a:avLst/>
            <a:gdLst>
              <a:gd name="T0" fmla="*/ 395 w 468"/>
              <a:gd name="T1" fmla="*/ 830 h 831"/>
              <a:gd name="T2" fmla="*/ 395 w 468"/>
              <a:gd name="T3" fmla="*/ 830 h 831"/>
              <a:gd name="T4" fmla="*/ 81 w 468"/>
              <a:gd name="T5" fmla="*/ 830 h 831"/>
              <a:gd name="T6" fmla="*/ 0 w 468"/>
              <a:gd name="T7" fmla="*/ 757 h 831"/>
              <a:gd name="T8" fmla="*/ 0 w 468"/>
              <a:gd name="T9" fmla="*/ 73 h 831"/>
              <a:gd name="T10" fmla="*/ 81 w 468"/>
              <a:gd name="T11" fmla="*/ 0 h 831"/>
              <a:gd name="T12" fmla="*/ 395 w 468"/>
              <a:gd name="T13" fmla="*/ 0 h 831"/>
              <a:gd name="T14" fmla="*/ 467 w 468"/>
              <a:gd name="T15" fmla="*/ 73 h 831"/>
              <a:gd name="T16" fmla="*/ 467 w 468"/>
              <a:gd name="T17" fmla="*/ 266 h 831"/>
              <a:gd name="T18" fmla="*/ 451 w 468"/>
              <a:gd name="T19" fmla="*/ 282 h 831"/>
              <a:gd name="T20" fmla="*/ 435 w 468"/>
              <a:gd name="T21" fmla="*/ 266 h 831"/>
              <a:gd name="T22" fmla="*/ 435 w 468"/>
              <a:gd name="T23" fmla="*/ 73 h 831"/>
              <a:gd name="T24" fmla="*/ 395 w 468"/>
              <a:gd name="T25" fmla="*/ 24 h 831"/>
              <a:gd name="T26" fmla="*/ 81 w 468"/>
              <a:gd name="T27" fmla="*/ 24 h 831"/>
              <a:gd name="T28" fmla="*/ 32 w 468"/>
              <a:gd name="T29" fmla="*/ 73 h 831"/>
              <a:gd name="T30" fmla="*/ 32 w 468"/>
              <a:gd name="T31" fmla="*/ 757 h 831"/>
              <a:gd name="T32" fmla="*/ 81 w 468"/>
              <a:gd name="T33" fmla="*/ 798 h 831"/>
              <a:gd name="T34" fmla="*/ 395 w 468"/>
              <a:gd name="T35" fmla="*/ 798 h 831"/>
              <a:gd name="T36" fmla="*/ 435 w 468"/>
              <a:gd name="T37" fmla="*/ 757 h 831"/>
              <a:gd name="T38" fmla="*/ 435 w 468"/>
              <a:gd name="T39" fmla="*/ 564 h 831"/>
              <a:gd name="T40" fmla="*/ 451 w 468"/>
              <a:gd name="T41" fmla="*/ 548 h 831"/>
              <a:gd name="T42" fmla="*/ 467 w 468"/>
              <a:gd name="T43" fmla="*/ 564 h 831"/>
              <a:gd name="T44" fmla="*/ 467 w 468"/>
              <a:gd name="T45" fmla="*/ 757 h 831"/>
              <a:gd name="T46" fmla="*/ 395 w 468"/>
              <a:gd name="T47" fmla="*/ 83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8" h="831">
                <a:moveTo>
                  <a:pt x="395" y="830"/>
                </a:moveTo>
                <a:lnTo>
                  <a:pt x="395" y="830"/>
                </a:lnTo>
                <a:cubicBezTo>
                  <a:pt x="81" y="830"/>
                  <a:pt x="81" y="830"/>
                  <a:pt x="81" y="830"/>
                </a:cubicBezTo>
                <a:cubicBezTo>
                  <a:pt x="32" y="830"/>
                  <a:pt x="0" y="798"/>
                  <a:pt x="0" y="75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2" y="0"/>
                  <a:pt x="81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35" y="0"/>
                  <a:pt x="467" y="32"/>
                  <a:pt x="467" y="73"/>
                </a:cubicBezTo>
                <a:cubicBezTo>
                  <a:pt x="467" y="266"/>
                  <a:pt x="467" y="266"/>
                  <a:pt x="467" y="266"/>
                </a:cubicBezTo>
                <a:cubicBezTo>
                  <a:pt x="467" y="274"/>
                  <a:pt x="459" y="282"/>
                  <a:pt x="451" y="282"/>
                </a:cubicBezTo>
                <a:cubicBezTo>
                  <a:pt x="443" y="282"/>
                  <a:pt x="435" y="274"/>
                  <a:pt x="435" y="266"/>
                </a:cubicBezTo>
                <a:cubicBezTo>
                  <a:pt x="435" y="73"/>
                  <a:pt x="435" y="73"/>
                  <a:pt x="435" y="73"/>
                </a:cubicBezTo>
                <a:cubicBezTo>
                  <a:pt x="435" y="48"/>
                  <a:pt x="419" y="24"/>
                  <a:pt x="395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56" y="24"/>
                  <a:pt x="32" y="48"/>
                  <a:pt x="32" y="73"/>
                </a:cubicBezTo>
                <a:cubicBezTo>
                  <a:pt x="32" y="757"/>
                  <a:pt x="32" y="757"/>
                  <a:pt x="32" y="757"/>
                </a:cubicBezTo>
                <a:cubicBezTo>
                  <a:pt x="32" y="781"/>
                  <a:pt x="56" y="798"/>
                  <a:pt x="81" y="798"/>
                </a:cubicBezTo>
                <a:cubicBezTo>
                  <a:pt x="395" y="798"/>
                  <a:pt x="395" y="798"/>
                  <a:pt x="395" y="798"/>
                </a:cubicBezTo>
                <a:cubicBezTo>
                  <a:pt x="419" y="798"/>
                  <a:pt x="435" y="781"/>
                  <a:pt x="435" y="757"/>
                </a:cubicBezTo>
                <a:cubicBezTo>
                  <a:pt x="435" y="564"/>
                  <a:pt x="435" y="564"/>
                  <a:pt x="435" y="564"/>
                </a:cubicBezTo>
                <a:cubicBezTo>
                  <a:pt x="435" y="556"/>
                  <a:pt x="443" y="548"/>
                  <a:pt x="451" y="548"/>
                </a:cubicBezTo>
                <a:cubicBezTo>
                  <a:pt x="459" y="548"/>
                  <a:pt x="467" y="556"/>
                  <a:pt x="467" y="564"/>
                </a:cubicBezTo>
                <a:cubicBezTo>
                  <a:pt x="467" y="757"/>
                  <a:pt x="467" y="757"/>
                  <a:pt x="467" y="757"/>
                </a:cubicBezTo>
                <a:cubicBezTo>
                  <a:pt x="467" y="798"/>
                  <a:pt x="435" y="830"/>
                  <a:pt x="395" y="8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0">
            <a:extLst>
              <a:ext uri="{FF2B5EF4-FFF2-40B4-BE49-F238E27FC236}">
                <a16:creationId xmlns:a16="http://schemas.microsoft.com/office/drawing/2014/main" id="{543A3D82-40FA-2B44-BA9E-46E44A5A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296" y="8525523"/>
            <a:ext cx="45267" cy="45264"/>
          </a:xfrm>
          <a:custGeom>
            <a:avLst/>
            <a:gdLst>
              <a:gd name="T0" fmla="*/ 16 w 41"/>
              <a:gd name="T1" fmla="*/ 40 h 41"/>
              <a:gd name="T2" fmla="*/ 16 w 41"/>
              <a:gd name="T3" fmla="*/ 40 h 41"/>
              <a:gd name="T4" fmla="*/ 0 w 41"/>
              <a:gd name="T5" fmla="*/ 16 h 41"/>
              <a:gd name="T6" fmla="*/ 16 w 41"/>
              <a:gd name="T7" fmla="*/ 0 h 41"/>
              <a:gd name="T8" fmla="*/ 40 w 41"/>
              <a:gd name="T9" fmla="*/ 16 h 41"/>
              <a:gd name="T10" fmla="*/ 16 w 41"/>
              <a:gd name="T11" fmla="*/ 40 h 41"/>
              <a:gd name="T12" fmla="*/ 16 w 41"/>
              <a:gd name="T13" fmla="*/ 8 h 41"/>
              <a:gd name="T14" fmla="*/ 16 w 41"/>
              <a:gd name="T15" fmla="*/ 8 h 41"/>
              <a:gd name="T16" fmla="*/ 8 w 41"/>
              <a:gd name="T17" fmla="*/ 16 h 41"/>
              <a:gd name="T18" fmla="*/ 16 w 41"/>
              <a:gd name="T19" fmla="*/ 32 h 41"/>
              <a:gd name="T20" fmla="*/ 24 w 41"/>
              <a:gd name="T21" fmla="*/ 16 h 41"/>
              <a:gd name="T22" fmla="*/ 16 w 41"/>
              <a:gd name="T23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40" y="8"/>
                  <a:pt x="40" y="16"/>
                </a:cubicBezTo>
                <a:cubicBezTo>
                  <a:pt x="40" y="32"/>
                  <a:pt x="24" y="40"/>
                  <a:pt x="16" y="40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16"/>
                </a:cubicBezTo>
                <a:cubicBezTo>
                  <a:pt x="8" y="24"/>
                  <a:pt x="8" y="32"/>
                  <a:pt x="16" y="32"/>
                </a:cubicBezTo>
                <a:cubicBezTo>
                  <a:pt x="24" y="32"/>
                  <a:pt x="24" y="24"/>
                  <a:pt x="24" y="16"/>
                </a:cubicBezTo>
                <a:cubicBezTo>
                  <a:pt x="24" y="16"/>
                  <a:pt x="24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1">
            <a:extLst>
              <a:ext uri="{FF2B5EF4-FFF2-40B4-BE49-F238E27FC236}">
                <a16:creationId xmlns:a16="http://schemas.microsoft.com/office/drawing/2014/main" id="{9D0CC121-C046-4D4C-BA20-049F3354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5942" y="7856593"/>
            <a:ext cx="145858" cy="35208"/>
          </a:xfrm>
          <a:custGeom>
            <a:avLst/>
            <a:gdLst>
              <a:gd name="T0" fmla="*/ 113 w 130"/>
              <a:gd name="T1" fmla="*/ 32 h 33"/>
              <a:gd name="T2" fmla="*/ 113 w 130"/>
              <a:gd name="T3" fmla="*/ 32 h 33"/>
              <a:gd name="T4" fmla="*/ 16 w 130"/>
              <a:gd name="T5" fmla="*/ 32 h 33"/>
              <a:gd name="T6" fmla="*/ 0 w 130"/>
              <a:gd name="T7" fmla="*/ 16 h 33"/>
              <a:gd name="T8" fmla="*/ 16 w 130"/>
              <a:gd name="T9" fmla="*/ 0 h 33"/>
              <a:gd name="T10" fmla="*/ 113 w 130"/>
              <a:gd name="T11" fmla="*/ 0 h 33"/>
              <a:gd name="T12" fmla="*/ 129 w 130"/>
              <a:gd name="T13" fmla="*/ 16 h 33"/>
              <a:gd name="T14" fmla="*/ 113 w 13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3">
                <a:moveTo>
                  <a:pt x="113" y="32"/>
                </a:moveTo>
                <a:lnTo>
                  <a:pt x="113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9" y="0"/>
                  <a:pt x="129" y="8"/>
                  <a:pt x="129" y="16"/>
                </a:cubicBezTo>
                <a:cubicBezTo>
                  <a:pt x="129" y="24"/>
                  <a:pt x="129" y="32"/>
                  <a:pt x="113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2">
            <a:extLst>
              <a:ext uri="{FF2B5EF4-FFF2-40B4-BE49-F238E27FC236}">
                <a16:creationId xmlns:a16="http://schemas.microsoft.com/office/drawing/2014/main" id="{AB2C7394-FABB-5249-92DE-782218BD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5942" y="7977302"/>
            <a:ext cx="95563" cy="507984"/>
          </a:xfrm>
          <a:custGeom>
            <a:avLst/>
            <a:gdLst>
              <a:gd name="T0" fmla="*/ 41 w 82"/>
              <a:gd name="T1" fmla="*/ 443 h 444"/>
              <a:gd name="T2" fmla="*/ 41 w 82"/>
              <a:gd name="T3" fmla="*/ 443 h 444"/>
              <a:gd name="T4" fmla="*/ 0 w 82"/>
              <a:gd name="T5" fmla="*/ 402 h 444"/>
              <a:gd name="T6" fmla="*/ 0 w 82"/>
              <a:gd name="T7" fmla="*/ 40 h 444"/>
              <a:gd name="T8" fmla="*/ 41 w 82"/>
              <a:gd name="T9" fmla="*/ 0 h 444"/>
              <a:gd name="T10" fmla="*/ 81 w 82"/>
              <a:gd name="T11" fmla="*/ 40 h 444"/>
              <a:gd name="T12" fmla="*/ 81 w 82"/>
              <a:gd name="T13" fmla="*/ 96 h 444"/>
              <a:gd name="T14" fmla="*/ 73 w 82"/>
              <a:gd name="T15" fmla="*/ 104 h 444"/>
              <a:gd name="T16" fmla="*/ 65 w 82"/>
              <a:gd name="T17" fmla="*/ 96 h 444"/>
              <a:gd name="T18" fmla="*/ 65 w 82"/>
              <a:gd name="T19" fmla="*/ 40 h 444"/>
              <a:gd name="T20" fmla="*/ 41 w 82"/>
              <a:gd name="T21" fmla="*/ 23 h 444"/>
              <a:gd name="T22" fmla="*/ 25 w 82"/>
              <a:gd name="T23" fmla="*/ 40 h 444"/>
              <a:gd name="T24" fmla="*/ 25 w 82"/>
              <a:gd name="T25" fmla="*/ 402 h 444"/>
              <a:gd name="T26" fmla="*/ 41 w 82"/>
              <a:gd name="T27" fmla="*/ 418 h 444"/>
              <a:gd name="T28" fmla="*/ 65 w 82"/>
              <a:gd name="T29" fmla="*/ 402 h 444"/>
              <a:gd name="T30" fmla="*/ 65 w 82"/>
              <a:gd name="T31" fmla="*/ 346 h 444"/>
              <a:gd name="T32" fmla="*/ 73 w 82"/>
              <a:gd name="T33" fmla="*/ 330 h 444"/>
              <a:gd name="T34" fmla="*/ 81 w 82"/>
              <a:gd name="T35" fmla="*/ 346 h 444"/>
              <a:gd name="T36" fmla="*/ 81 w 82"/>
              <a:gd name="T37" fmla="*/ 402 h 444"/>
              <a:gd name="T38" fmla="*/ 41 w 82"/>
              <a:gd name="T39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44">
                <a:moveTo>
                  <a:pt x="41" y="443"/>
                </a:moveTo>
                <a:lnTo>
                  <a:pt x="41" y="443"/>
                </a:lnTo>
                <a:cubicBezTo>
                  <a:pt x="16" y="443"/>
                  <a:pt x="0" y="418"/>
                  <a:pt x="0" y="40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5"/>
                  <a:pt x="16" y="0"/>
                  <a:pt x="41" y="0"/>
                </a:cubicBezTo>
                <a:cubicBezTo>
                  <a:pt x="65" y="0"/>
                  <a:pt x="81" y="15"/>
                  <a:pt x="81" y="40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104"/>
                  <a:pt x="81" y="104"/>
                  <a:pt x="73" y="104"/>
                </a:cubicBezTo>
                <a:cubicBezTo>
                  <a:pt x="65" y="104"/>
                  <a:pt x="65" y="104"/>
                  <a:pt x="65" y="96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2"/>
                  <a:pt x="57" y="23"/>
                  <a:pt x="41" y="23"/>
                </a:cubicBezTo>
                <a:cubicBezTo>
                  <a:pt x="33" y="23"/>
                  <a:pt x="25" y="32"/>
                  <a:pt x="25" y="40"/>
                </a:cubicBezTo>
                <a:cubicBezTo>
                  <a:pt x="25" y="402"/>
                  <a:pt x="25" y="402"/>
                  <a:pt x="25" y="402"/>
                </a:cubicBezTo>
                <a:cubicBezTo>
                  <a:pt x="25" y="410"/>
                  <a:pt x="33" y="418"/>
                  <a:pt x="41" y="418"/>
                </a:cubicBezTo>
                <a:cubicBezTo>
                  <a:pt x="57" y="418"/>
                  <a:pt x="65" y="410"/>
                  <a:pt x="65" y="402"/>
                </a:cubicBezTo>
                <a:cubicBezTo>
                  <a:pt x="65" y="346"/>
                  <a:pt x="65" y="346"/>
                  <a:pt x="65" y="346"/>
                </a:cubicBezTo>
                <a:cubicBezTo>
                  <a:pt x="65" y="338"/>
                  <a:pt x="65" y="330"/>
                  <a:pt x="73" y="330"/>
                </a:cubicBezTo>
                <a:cubicBezTo>
                  <a:pt x="81" y="330"/>
                  <a:pt x="81" y="338"/>
                  <a:pt x="81" y="346"/>
                </a:cubicBezTo>
                <a:cubicBezTo>
                  <a:pt x="81" y="402"/>
                  <a:pt x="81" y="402"/>
                  <a:pt x="81" y="402"/>
                </a:cubicBezTo>
                <a:cubicBezTo>
                  <a:pt x="81" y="418"/>
                  <a:pt x="65" y="443"/>
                  <a:pt x="41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3">
            <a:extLst>
              <a:ext uri="{FF2B5EF4-FFF2-40B4-BE49-F238E27FC236}">
                <a16:creationId xmlns:a16="http://schemas.microsoft.com/office/drawing/2014/main" id="{DAD8BF82-D094-4C41-B0A2-B472DC88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178" y="8077893"/>
            <a:ext cx="352067" cy="306803"/>
          </a:xfrm>
          <a:custGeom>
            <a:avLst/>
            <a:gdLst>
              <a:gd name="T0" fmla="*/ 290 w 307"/>
              <a:gd name="T1" fmla="*/ 266 h 267"/>
              <a:gd name="T2" fmla="*/ 290 w 307"/>
              <a:gd name="T3" fmla="*/ 266 h 267"/>
              <a:gd name="T4" fmla="*/ 16 w 307"/>
              <a:gd name="T5" fmla="*/ 266 h 267"/>
              <a:gd name="T6" fmla="*/ 0 w 307"/>
              <a:gd name="T7" fmla="*/ 250 h 267"/>
              <a:gd name="T8" fmla="*/ 16 w 307"/>
              <a:gd name="T9" fmla="*/ 242 h 267"/>
              <a:gd name="T10" fmla="*/ 282 w 307"/>
              <a:gd name="T11" fmla="*/ 242 h 267"/>
              <a:gd name="T12" fmla="*/ 282 w 307"/>
              <a:gd name="T13" fmla="*/ 24 h 267"/>
              <a:gd name="T14" fmla="*/ 16 w 307"/>
              <a:gd name="T15" fmla="*/ 24 h 267"/>
              <a:gd name="T16" fmla="*/ 0 w 307"/>
              <a:gd name="T17" fmla="*/ 8 h 267"/>
              <a:gd name="T18" fmla="*/ 16 w 307"/>
              <a:gd name="T19" fmla="*/ 0 h 267"/>
              <a:gd name="T20" fmla="*/ 290 w 307"/>
              <a:gd name="T21" fmla="*/ 0 h 267"/>
              <a:gd name="T22" fmla="*/ 306 w 307"/>
              <a:gd name="T23" fmla="*/ 16 h 267"/>
              <a:gd name="T24" fmla="*/ 306 w 307"/>
              <a:gd name="T25" fmla="*/ 242 h 267"/>
              <a:gd name="T26" fmla="*/ 290 w 307"/>
              <a:gd name="T27" fmla="*/ 266 h 267"/>
              <a:gd name="T28" fmla="*/ 290 w 307"/>
              <a:gd name="T29" fmla="*/ 24 h 267"/>
              <a:gd name="T30" fmla="*/ 290 w 307"/>
              <a:gd name="T31" fmla="*/ 2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" h="267">
                <a:moveTo>
                  <a:pt x="290" y="266"/>
                </a:moveTo>
                <a:lnTo>
                  <a:pt x="290" y="266"/>
                </a:lnTo>
                <a:cubicBezTo>
                  <a:pt x="16" y="266"/>
                  <a:pt x="16" y="266"/>
                  <a:pt x="16" y="266"/>
                </a:cubicBezTo>
                <a:cubicBezTo>
                  <a:pt x="8" y="266"/>
                  <a:pt x="0" y="258"/>
                  <a:pt x="0" y="250"/>
                </a:cubicBezTo>
                <a:cubicBezTo>
                  <a:pt x="0" y="242"/>
                  <a:pt x="8" y="242"/>
                  <a:pt x="16" y="242"/>
                </a:cubicBezTo>
                <a:cubicBezTo>
                  <a:pt x="282" y="242"/>
                  <a:pt x="282" y="242"/>
                  <a:pt x="282" y="242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6" y="8"/>
                  <a:pt x="306" y="16"/>
                </a:cubicBezTo>
                <a:cubicBezTo>
                  <a:pt x="306" y="242"/>
                  <a:pt x="306" y="242"/>
                  <a:pt x="306" y="242"/>
                </a:cubicBezTo>
                <a:cubicBezTo>
                  <a:pt x="306" y="258"/>
                  <a:pt x="298" y="266"/>
                  <a:pt x="290" y="266"/>
                </a:cubicBezTo>
                <a:close/>
                <a:moveTo>
                  <a:pt x="290" y="24"/>
                </a:moveTo>
                <a:lnTo>
                  <a:pt x="290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4">
            <a:extLst>
              <a:ext uri="{FF2B5EF4-FFF2-40B4-BE49-F238E27FC236}">
                <a16:creationId xmlns:a16="http://schemas.microsoft.com/office/drawing/2014/main" id="{F9C14792-BE81-D148-A21D-22AE7AA0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178" y="8168424"/>
            <a:ext cx="130768" cy="120709"/>
          </a:xfrm>
          <a:custGeom>
            <a:avLst/>
            <a:gdLst>
              <a:gd name="T0" fmla="*/ 56 w 113"/>
              <a:gd name="T1" fmla="*/ 24 h 105"/>
              <a:gd name="T2" fmla="*/ 56 w 113"/>
              <a:gd name="T3" fmla="*/ 24 h 105"/>
              <a:gd name="T4" fmla="*/ 88 w 113"/>
              <a:gd name="T5" fmla="*/ 48 h 105"/>
              <a:gd name="T6" fmla="*/ 56 w 113"/>
              <a:gd name="T7" fmla="*/ 80 h 105"/>
              <a:gd name="T8" fmla="*/ 24 w 113"/>
              <a:gd name="T9" fmla="*/ 48 h 105"/>
              <a:gd name="T10" fmla="*/ 56 w 113"/>
              <a:gd name="T11" fmla="*/ 24 h 105"/>
              <a:gd name="T12" fmla="*/ 56 w 113"/>
              <a:gd name="T13" fmla="*/ 0 h 105"/>
              <a:gd name="T14" fmla="*/ 56 w 113"/>
              <a:gd name="T15" fmla="*/ 0 h 105"/>
              <a:gd name="T16" fmla="*/ 0 w 113"/>
              <a:gd name="T17" fmla="*/ 48 h 105"/>
              <a:gd name="T18" fmla="*/ 56 w 113"/>
              <a:gd name="T19" fmla="*/ 104 h 105"/>
              <a:gd name="T20" fmla="*/ 112 w 113"/>
              <a:gd name="T21" fmla="*/ 48 h 105"/>
              <a:gd name="T22" fmla="*/ 56 w 113"/>
              <a:gd name="T23" fmla="*/ 0 h 105"/>
              <a:gd name="T24" fmla="*/ 56 w 113"/>
              <a:gd name="T25" fmla="*/ 2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05">
                <a:moveTo>
                  <a:pt x="56" y="24"/>
                </a:moveTo>
                <a:lnTo>
                  <a:pt x="56" y="24"/>
                </a:lnTo>
                <a:cubicBezTo>
                  <a:pt x="72" y="24"/>
                  <a:pt x="88" y="32"/>
                  <a:pt x="88" y="48"/>
                </a:cubicBezTo>
                <a:cubicBezTo>
                  <a:pt x="88" y="64"/>
                  <a:pt x="72" y="80"/>
                  <a:pt x="56" y="80"/>
                </a:cubicBezTo>
                <a:cubicBezTo>
                  <a:pt x="40" y="80"/>
                  <a:pt x="24" y="64"/>
                  <a:pt x="24" y="48"/>
                </a:cubicBezTo>
                <a:cubicBezTo>
                  <a:pt x="24" y="32"/>
                  <a:pt x="40" y="24"/>
                  <a:pt x="56" y="24"/>
                </a:cubicBezTo>
                <a:lnTo>
                  <a:pt x="56" y="0"/>
                </a:lnTo>
                <a:lnTo>
                  <a:pt x="56" y="0"/>
                </a:lnTo>
                <a:cubicBezTo>
                  <a:pt x="24" y="0"/>
                  <a:pt x="0" y="24"/>
                  <a:pt x="0" y="48"/>
                </a:cubicBezTo>
                <a:cubicBezTo>
                  <a:pt x="0" y="80"/>
                  <a:pt x="24" y="104"/>
                  <a:pt x="56" y="104"/>
                </a:cubicBezTo>
                <a:cubicBezTo>
                  <a:pt x="88" y="104"/>
                  <a:pt x="112" y="80"/>
                  <a:pt x="112" y="48"/>
                </a:cubicBezTo>
                <a:cubicBezTo>
                  <a:pt x="112" y="24"/>
                  <a:pt x="88" y="0"/>
                  <a:pt x="56" y="0"/>
                </a:cubicBezTo>
                <a:lnTo>
                  <a:pt x="56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5">
            <a:extLst>
              <a:ext uri="{FF2B5EF4-FFF2-40B4-BE49-F238E27FC236}">
                <a16:creationId xmlns:a16="http://schemas.microsoft.com/office/drawing/2014/main" id="{8FC91F7D-4E9B-5D4F-B92D-CDA45181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178" y="8123160"/>
            <a:ext cx="296744" cy="201181"/>
          </a:xfrm>
          <a:custGeom>
            <a:avLst/>
            <a:gdLst>
              <a:gd name="T0" fmla="*/ 225 w 258"/>
              <a:gd name="T1" fmla="*/ 177 h 178"/>
              <a:gd name="T2" fmla="*/ 225 w 258"/>
              <a:gd name="T3" fmla="*/ 177 h 178"/>
              <a:gd name="T4" fmla="*/ 16 w 258"/>
              <a:gd name="T5" fmla="*/ 177 h 178"/>
              <a:gd name="T6" fmla="*/ 0 w 258"/>
              <a:gd name="T7" fmla="*/ 169 h 178"/>
              <a:gd name="T8" fmla="*/ 16 w 258"/>
              <a:gd name="T9" fmla="*/ 153 h 178"/>
              <a:gd name="T10" fmla="*/ 217 w 258"/>
              <a:gd name="T11" fmla="*/ 153 h 178"/>
              <a:gd name="T12" fmla="*/ 241 w 258"/>
              <a:gd name="T13" fmla="*/ 137 h 178"/>
              <a:gd name="T14" fmla="*/ 241 w 258"/>
              <a:gd name="T15" fmla="*/ 49 h 178"/>
              <a:gd name="T16" fmla="*/ 217 w 258"/>
              <a:gd name="T17" fmla="*/ 25 h 178"/>
              <a:gd name="T18" fmla="*/ 16 w 258"/>
              <a:gd name="T19" fmla="*/ 25 h 178"/>
              <a:gd name="T20" fmla="*/ 0 w 258"/>
              <a:gd name="T21" fmla="*/ 16 h 178"/>
              <a:gd name="T22" fmla="*/ 16 w 258"/>
              <a:gd name="T23" fmla="*/ 0 h 178"/>
              <a:gd name="T24" fmla="*/ 225 w 258"/>
              <a:gd name="T25" fmla="*/ 0 h 178"/>
              <a:gd name="T26" fmla="*/ 241 w 258"/>
              <a:gd name="T27" fmla="*/ 16 h 178"/>
              <a:gd name="T28" fmla="*/ 249 w 258"/>
              <a:gd name="T29" fmla="*/ 25 h 178"/>
              <a:gd name="T30" fmla="*/ 257 w 258"/>
              <a:gd name="T31" fmla="*/ 41 h 178"/>
              <a:gd name="T32" fmla="*/ 257 w 258"/>
              <a:gd name="T33" fmla="*/ 145 h 178"/>
              <a:gd name="T34" fmla="*/ 249 w 258"/>
              <a:gd name="T35" fmla="*/ 153 h 178"/>
              <a:gd name="T36" fmla="*/ 241 w 258"/>
              <a:gd name="T37" fmla="*/ 169 h 178"/>
              <a:gd name="T38" fmla="*/ 225 w 258"/>
              <a:gd name="T3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" h="178">
                <a:moveTo>
                  <a:pt x="225" y="177"/>
                </a:moveTo>
                <a:lnTo>
                  <a:pt x="225" y="177"/>
                </a:lnTo>
                <a:cubicBezTo>
                  <a:pt x="16" y="177"/>
                  <a:pt x="16" y="177"/>
                  <a:pt x="16" y="177"/>
                </a:cubicBezTo>
                <a:cubicBezTo>
                  <a:pt x="8" y="177"/>
                  <a:pt x="0" y="169"/>
                  <a:pt x="0" y="169"/>
                </a:cubicBezTo>
                <a:cubicBezTo>
                  <a:pt x="0" y="161"/>
                  <a:pt x="8" y="153"/>
                  <a:pt x="16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17" y="145"/>
                  <a:pt x="225" y="137"/>
                  <a:pt x="241" y="137"/>
                </a:cubicBezTo>
                <a:cubicBezTo>
                  <a:pt x="241" y="49"/>
                  <a:pt x="241" y="49"/>
                  <a:pt x="241" y="49"/>
                </a:cubicBezTo>
                <a:cubicBezTo>
                  <a:pt x="225" y="41"/>
                  <a:pt x="217" y="33"/>
                  <a:pt x="217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3" y="0"/>
                  <a:pt x="241" y="8"/>
                  <a:pt x="241" y="16"/>
                </a:cubicBezTo>
                <a:cubicBezTo>
                  <a:pt x="241" y="25"/>
                  <a:pt x="241" y="25"/>
                  <a:pt x="249" y="25"/>
                </a:cubicBezTo>
                <a:cubicBezTo>
                  <a:pt x="257" y="25"/>
                  <a:pt x="257" y="33"/>
                  <a:pt x="257" y="41"/>
                </a:cubicBezTo>
                <a:cubicBezTo>
                  <a:pt x="257" y="145"/>
                  <a:pt x="257" y="145"/>
                  <a:pt x="257" y="145"/>
                </a:cubicBezTo>
                <a:cubicBezTo>
                  <a:pt x="257" y="153"/>
                  <a:pt x="257" y="153"/>
                  <a:pt x="249" y="153"/>
                </a:cubicBezTo>
                <a:cubicBezTo>
                  <a:pt x="241" y="153"/>
                  <a:pt x="241" y="161"/>
                  <a:pt x="241" y="169"/>
                </a:cubicBezTo>
                <a:cubicBezTo>
                  <a:pt x="241" y="169"/>
                  <a:pt x="233" y="177"/>
                  <a:pt x="225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6">
            <a:extLst>
              <a:ext uri="{FF2B5EF4-FFF2-40B4-BE49-F238E27FC236}">
                <a16:creationId xmlns:a16="http://schemas.microsoft.com/office/drawing/2014/main" id="{26DD521A-91A3-4344-B5E9-D706BC7F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8869" y="6513710"/>
            <a:ext cx="533130" cy="945552"/>
          </a:xfrm>
          <a:custGeom>
            <a:avLst/>
            <a:gdLst>
              <a:gd name="T0" fmla="*/ 386 w 468"/>
              <a:gd name="T1" fmla="*/ 829 h 830"/>
              <a:gd name="T2" fmla="*/ 386 w 468"/>
              <a:gd name="T3" fmla="*/ 829 h 830"/>
              <a:gd name="T4" fmla="*/ 72 w 468"/>
              <a:gd name="T5" fmla="*/ 829 h 830"/>
              <a:gd name="T6" fmla="*/ 0 w 468"/>
              <a:gd name="T7" fmla="*/ 757 h 830"/>
              <a:gd name="T8" fmla="*/ 0 w 468"/>
              <a:gd name="T9" fmla="*/ 72 h 830"/>
              <a:gd name="T10" fmla="*/ 72 w 468"/>
              <a:gd name="T11" fmla="*/ 0 h 830"/>
              <a:gd name="T12" fmla="*/ 386 w 468"/>
              <a:gd name="T13" fmla="*/ 0 h 830"/>
              <a:gd name="T14" fmla="*/ 467 w 468"/>
              <a:gd name="T15" fmla="*/ 72 h 830"/>
              <a:gd name="T16" fmla="*/ 467 w 468"/>
              <a:gd name="T17" fmla="*/ 757 h 830"/>
              <a:gd name="T18" fmla="*/ 386 w 468"/>
              <a:gd name="T19" fmla="*/ 829 h 830"/>
              <a:gd name="T20" fmla="*/ 72 w 468"/>
              <a:gd name="T21" fmla="*/ 32 h 830"/>
              <a:gd name="T22" fmla="*/ 72 w 468"/>
              <a:gd name="T23" fmla="*/ 32 h 830"/>
              <a:gd name="T24" fmla="*/ 32 w 468"/>
              <a:gd name="T25" fmla="*/ 72 h 830"/>
              <a:gd name="T26" fmla="*/ 32 w 468"/>
              <a:gd name="T27" fmla="*/ 757 h 830"/>
              <a:gd name="T28" fmla="*/ 72 w 468"/>
              <a:gd name="T29" fmla="*/ 797 h 830"/>
              <a:gd name="T30" fmla="*/ 386 w 468"/>
              <a:gd name="T31" fmla="*/ 797 h 830"/>
              <a:gd name="T32" fmla="*/ 434 w 468"/>
              <a:gd name="T33" fmla="*/ 757 h 830"/>
              <a:gd name="T34" fmla="*/ 434 w 468"/>
              <a:gd name="T35" fmla="*/ 72 h 830"/>
              <a:gd name="T36" fmla="*/ 386 w 468"/>
              <a:gd name="T37" fmla="*/ 32 h 830"/>
              <a:gd name="T38" fmla="*/ 72 w 468"/>
              <a:gd name="T39" fmla="*/ 32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8" h="830">
                <a:moveTo>
                  <a:pt x="386" y="829"/>
                </a:moveTo>
                <a:lnTo>
                  <a:pt x="386" y="829"/>
                </a:lnTo>
                <a:cubicBezTo>
                  <a:pt x="72" y="829"/>
                  <a:pt x="72" y="829"/>
                  <a:pt x="72" y="829"/>
                </a:cubicBezTo>
                <a:cubicBezTo>
                  <a:pt x="32" y="829"/>
                  <a:pt x="0" y="797"/>
                  <a:pt x="0" y="75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34" y="0"/>
                  <a:pt x="467" y="32"/>
                  <a:pt x="467" y="72"/>
                </a:cubicBezTo>
                <a:cubicBezTo>
                  <a:pt x="467" y="757"/>
                  <a:pt x="467" y="757"/>
                  <a:pt x="467" y="757"/>
                </a:cubicBezTo>
                <a:cubicBezTo>
                  <a:pt x="467" y="797"/>
                  <a:pt x="434" y="829"/>
                  <a:pt x="386" y="829"/>
                </a:cubicBezTo>
                <a:close/>
                <a:moveTo>
                  <a:pt x="72" y="32"/>
                </a:moveTo>
                <a:lnTo>
                  <a:pt x="72" y="32"/>
                </a:lnTo>
                <a:cubicBezTo>
                  <a:pt x="48" y="32"/>
                  <a:pt x="32" y="48"/>
                  <a:pt x="32" y="72"/>
                </a:cubicBezTo>
                <a:cubicBezTo>
                  <a:pt x="32" y="757"/>
                  <a:pt x="32" y="757"/>
                  <a:pt x="32" y="757"/>
                </a:cubicBezTo>
                <a:cubicBezTo>
                  <a:pt x="32" y="781"/>
                  <a:pt x="48" y="797"/>
                  <a:pt x="72" y="797"/>
                </a:cubicBezTo>
                <a:cubicBezTo>
                  <a:pt x="386" y="797"/>
                  <a:pt x="386" y="797"/>
                  <a:pt x="386" y="797"/>
                </a:cubicBezTo>
                <a:cubicBezTo>
                  <a:pt x="410" y="797"/>
                  <a:pt x="434" y="781"/>
                  <a:pt x="434" y="757"/>
                </a:cubicBezTo>
                <a:cubicBezTo>
                  <a:pt x="434" y="72"/>
                  <a:pt x="434" y="72"/>
                  <a:pt x="434" y="72"/>
                </a:cubicBezTo>
                <a:cubicBezTo>
                  <a:pt x="434" y="48"/>
                  <a:pt x="410" y="32"/>
                  <a:pt x="386" y="32"/>
                </a:cubicBezTo>
                <a:lnTo>
                  <a:pt x="72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7">
            <a:extLst>
              <a:ext uri="{FF2B5EF4-FFF2-40B4-BE49-F238E27FC236}">
                <a16:creationId xmlns:a16="http://schemas.microsoft.com/office/drawing/2014/main" id="{788BA82B-1301-514B-ABA9-422D5E23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256" y="7288258"/>
            <a:ext cx="45267" cy="50295"/>
          </a:xfrm>
          <a:custGeom>
            <a:avLst/>
            <a:gdLst>
              <a:gd name="T0" fmla="*/ 24 w 41"/>
              <a:gd name="T1" fmla="*/ 41 h 42"/>
              <a:gd name="T2" fmla="*/ 24 w 41"/>
              <a:gd name="T3" fmla="*/ 41 h 42"/>
              <a:gd name="T4" fmla="*/ 0 w 41"/>
              <a:gd name="T5" fmla="*/ 25 h 42"/>
              <a:gd name="T6" fmla="*/ 24 w 41"/>
              <a:gd name="T7" fmla="*/ 0 h 42"/>
              <a:gd name="T8" fmla="*/ 40 w 41"/>
              <a:gd name="T9" fmla="*/ 25 h 42"/>
              <a:gd name="T10" fmla="*/ 24 w 41"/>
              <a:gd name="T11" fmla="*/ 41 h 42"/>
              <a:gd name="T12" fmla="*/ 24 w 41"/>
              <a:gd name="T13" fmla="*/ 17 h 42"/>
              <a:gd name="T14" fmla="*/ 24 w 41"/>
              <a:gd name="T15" fmla="*/ 17 h 42"/>
              <a:gd name="T16" fmla="*/ 16 w 41"/>
              <a:gd name="T17" fmla="*/ 25 h 42"/>
              <a:gd name="T18" fmla="*/ 24 w 41"/>
              <a:gd name="T19" fmla="*/ 33 h 42"/>
              <a:gd name="T20" fmla="*/ 32 w 41"/>
              <a:gd name="T21" fmla="*/ 25 h 42"/>
              <a:gd name="T22" fmla="*/ 24 w 41"/>
              <a:gd name="T23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0" y="33"/>
                  <a:pt x="0" y="25"/>
                </a:cubicBezTo>
                <a:cubicBezTo>
                  <a:pt x="0" y="8"/>
                  <a:pt x="16" y="0"/>
                  <a:pt x="24" y="0"/>
                </a:cubicBezTo>
                <a:cubicBezTo>
                  <a:pt x="32" y="0"/>
                  <a:pt x="40" y="8"/>
                  <a:pt x="40" y="25"/>
                </a:cubicBezTo>
                <a:cubicBezTo>
                  <a:pt x="40" y="33"/>
                  <a:pt x="32" y="41"/>
                  <a:pt x="24" y="41"/>
                </a:cubicBezTo>
                <a:close/>
                <a:moveTo>
                  <a:pt x="24" y="17"/>
                </a:moveTo>
                <a:lnTo>
                  <a:pt x="24" y="17"/>
                </a:lnTo>
                <a:cubicBezTo>
                  <a:pt x="16" y="17"/>
                  <a:pt x="16" y="17"/>
                  <a:pt x="16" y="25"/>
                </a:cubicBezTo>
                <a:cubicBezTo>
                  <a:pt x="16" y="33"/>
                  <a:pt x="16" y="33"/>
                  <a:pt x="24" y="33"/>
                </a:cubicBezTo>
                <a:cubicBezTo>
                  <a:pt x="32" y="33"/>
                  <a:pt x="32" y="33"/>
                  <a:pt x="32" y="25"/>
                </a:cubicBezTo>
                <a:cubicBezTo>
                  <a:pt x="32" y="17"/>
                  <a:pt x="32" y="17"/>
                  <a:pt x="24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8">
            <a:extLst>
              <a:ext uri="{FF2B5EF4-FFF2-40B4-BE49-F238E27FC236}">
                <a16:creationId xmlns:a16="http://schemas.microsoft.com/office/drawing/2014/main" id="{75C64604-95E3-4F44-87F2-10FDBC2E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9992" y="6624359"/>
            <a:ext cx="145855" cy="30177"/>
          </a:xfrm>
          <a:custGeom>
            <a:avLst/>
            <a:gdLst>
              <a:gd name="T0" fmla="*/ 113 w 130"/>
              <a:gd name="T1" fmla="*/ 25 h 26"/>
              <a:gd name="T2" fmla="*/ 113 w 130"/>
              <a:gd name="T3" fmla="*/ 25 h 26"/>
              <a:gd name="T4" fmla="*/ 16 w 130"/>
              <a:gd name="T5" fmla="*/ 25 h 26"/>
              <a:gd name="T6" fmla="*/ 0 w 130"/>
              <a:gd name="T7" fmla="*/ 8 h 26"/>
              <a:gd name="T8" fmla="*/ 16 w 130"/>
              <a:gd name="T9" fmla="*/ 0 h 26"/>
              <a:gd name="T10" fmla="*/ 113 w 130"/>
              <a:gd name="T11" fmla="*/ 0 h 26"/>
              <a:gd name="T12" fmla="*/ 129 w 130"/>
              <a:gd name="T13" fmla="*/ 8 h 26"/>
              <a:gd name="T14" fmla="*/ 113 w 130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26">
                <a:moveTo>
                  <a:pt x="113" y="25"/>
                </a:moveTo>
                <a:lnTo>
                  <a:pt x="113" y="25"/>
                </a:lnTo>
                <a:cubicBezTo>
                  <a:pt x="16" y="25"/>
                  <a:pt x="16" y="25"/>
                  <a:pt x="16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0" y="0"/>
                  <a:pt x="0" y="0"/>
                  <a:pt x="16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29" y="0"/>
                  <a:pt x="129" y="8"/>
                </a:cubicBezTo>
                <a:cubicBezTo>
                  <a:pt x="129" y="17"/>
                  <a:pt x="121" y="25"/>
                  <a:pt x="113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9">
            <a:extLst>
              <a:ext uri="{FF2B5EF4-FFF2-40B4-BE49-F238E27FC236}">
                <a16:creationId xmlns:a16="http://schemas.microsoft.com/office/drawing/2014/main" id="{C5AB8064-49F4-0545-9AA3-2FD87817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9460" y="6810451"/>
            <a:ext cx="321890" cy="362126"/>
          </a:xfrm>
          <a:custGeom>
            <a:avLst/>
            <a:gdLst>
              <a:gd name="T0" fmla="*/ 145 w 283"/>
              <a:gd name="T1" fmla="*/ 315 h 316"/>
              <a:gd name="T2" fmla="*/ 145 w 283"/>
              <a:gd name="T3" fmla="*/ 315 h 316"/>
              <a:gd name="T4" fmla="*/ 137 w 283"/>
              <a:gd name="T5" fmla="*/ 315 h 316"/>
              <a:gd name="T6" fmla="*/ 56 w 283"/>
              <a:gd name="T7" fmla="*/ 258 h 316"/>
              <a:gd name="T8" fmla="*/ 8 w 283"/>
              <a:gd name="T9" fmla="*/ 73 h 316"/>
              <a:gd name="T10" fmla="*/ 8 w 283"/>
              <a:gd name="T11" fmla="*/ 49 h 316"/>
              <a:gd name="T12" fmla="*/ 33 w 283"/>
              <a:gd name="T13" fmla="*/ 41 h 316"/>
              <a:gd name="T14" fmla="*/ 129 w 283"/>
              <a:gd name="T15" fmla="*/ 8 h 316"/>
              <a:gd name="T16" fmla="*/ 161 w 283"/>
              <a:gd name="T17" fmla="*/ 8 h 316"/>
              <a:gd name="T18" fmla="*/ 250 w 283"/>
              <a:gd name="T19" fmla="*/ 41 h 316"/>
              <a:gd name="T20" fmla="*/ 274 w 283"/>
              <a:gd name="T21" fmla="*/ 49 h 316"/>
              <a:gd name="T22" fmla="*/ 282 w 283"/>
              <a:gd name="T23" fmla="*/ 73 h 316"/>
              <a:gd name="T24" fmla="*/ 226 w 283"/>
              <a:gd name="T25" fmla="*/ 258 h 316"/>
              <a:gd name="T26" fmla="*/ 145 w 283"/>
              <a:gd name="T27" fmla="*/ 315 h 316"/>
              <a:gd name="T28" fmla="*/ 137 w 283"/>
              <a:gd name="T29" fmla="*/ 290 h 316"/>
              <a:gd name="T30" fmla="*/ 137 w 283"/>
              <a:gd name="T31" fmla="*/ 290 h 316"/>
              <a:gd name="T32" fmla="*/ 137 w 283"/>
              <a:gd name="T33" fmla="*/ 290 h 316"/>
              <a:gd name="T34" fmla="*/ 145 w 283"/>
              <a:gd name="T35" fmla="*/ 25 h 316"/>
              <a:gd name="T36" fmla="*/ 145 w 283"/>
              <a:gd name="T37" fmla="*/ 25 h 316"/>
              <a:gd name="T38" fmla="*/ 137 w 283"/>
              <a:gd name="T39" fmla="*/ 25 h 316"/>
              <a:gd name="T40" fmla="*/ 33 w 283"/>
              <a:gd name="T41" fmla="*/ 65 h 316"/>
              <a:gd name="T42" fmla="*/ 33 w 283"/>
              <a:gd name="T43" fmla="*/ 65 h 316"/>
              <a:gd name="T44" fmla="*/ 33 w 283"/>
              <a:gd name="T45" fmla="*/ 65 h 316"/>
              <a:gd name="T46" fmla="*/ 81 w 283"/>
              <a:gd name="T47" fmla="*/ 242 h 316"/>
              <a:gd name="T48" fmla="*/ 145 w 283"/>
              <a:gd name="T49" fmla="*/ 290 h 316"/>
              <a:gd name="T50" fmla="*/ 202 w 283"/>
              <a:gd name="T51" fmla="*/ 242 h 316"/>
              <a:gd name="T52" fmla="*/ 258 w 283"/>
              <a:gd name="T53" fmla="*/ 65 h 316"/>
              <a:gd name="T54" fmla="*/ 250 w 283"/>
              <a:gd name="T55" fmla="*/ 65 h 316"/>
              <a:gd name="T56" fmla="*/ 250 w 283"/>
              <a:gd name="T57" fmla="*/ 65 h 316"/>
              <a:gd name="T58" fmla="*/ 145 w 283"/>
              <a:gd name="T59" fmla="*/ 25 h 316"/>
              <a:gd name="T60" fmla="*/ 137 w 283"/>
              <a:gd name="T61" fmla="*/ 29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3" h="316">
                <a:moveTo>
                  <a:pt x="145" y="315"/>
                </a:moveTo>
                <a:lnTo>
                  <a:pt x="145" y="315"/>
                </a:lnTo>
                <a:cubicBezTo>
                  <a:pt x="137" y="315"/>
                  <a:pt x="137" y="315"/>
                  <a:pt x="137" y="315"/>
                </a:cubicBezTo>
                <a:cubicBezTo>
                  <a:pt x="137" y="315"/>
                  <a:pt x="81" y="290"/>
                  <a:pt x="56" y="258"/>
                </a:cubicBezTo>
                <a:cubicBezTo>
                  <a:pt x="24" y="194"/>
                  <a:pt x="8" y="105"/>
                  <a:pt x="8" y="73"/>
                </a:cubicBezTo>
                <a:cubicBezTo>
                  <a:pt x="0" y="65"/>
                  <a:pt x="8" y="57"/>
                  <a:pt x="8" y="49"/>
                </a:cubicBezTo>
                <a:cubicBezTo>
                  <a:pt x="16" y="41"/>
                  <a:pt x="24" y="41"/>
                  <a:pt x="33" y="41"/>
                </a:cubicBezTo>
                <a:cubicBezTo>
                  <a:pt x="81" y="33"/>
                  <a:pt x="113" y="16"/>
                  <a:pt x="129" y="8"/>
                </a:cubicBezTo>
                <a:cubicBezTo>
                  <a:pt x="137" y="0"/>
                  <a:pt x="153" y="0"/>
                  <a:pt x="161" y="8"/>
                </a:cubicBezTo>
                <a:cubicBezTo>
                  <a:pt x="177" y="16"/>
                  <a:pt x="202" y="33"/>
                  <a:pt x="250" y="41"/>
                </a:cubicBezTo>
                <a:cubicBezTo>
                  <a:pt x="258" y="41"/>
                  <a:pt x="266" y="41"/>
                  <a:pt x="274" y="49"/>
                </a:cubicBezTo>
                <a:cubicBezTo>
                  <a:pt x="282" y="57"/>
                  <a:pt x="282" y="65"/>
                  <a:pt x="282" y="73"/>
                </a:cubicBezTo>
                <a:cubicBezTo>
                  <a:pt x="274" y="105"/>
                  <a:pt x="266" y="194"/>
                  <a:pt x="226" y="258"/>
                </a:cubicBezTo>
                <a:cubicBezTo>
                  <a:pt x="202" y="290"/>
                  <a:pt x="153" y="315"/>
                  <a:pt x="145" y="315"/>
                </a:cubicBezTo>
                <a:close/>
                <a:moveTo>
                  <a:pt x="137" y="290"/>
                </a:moveTo>
                <a:lnTo>
                  <a:pt x="137" y="290"/>
                </a:lnTo>
                <a:lnTo>
                  <a:pt x="137" y="290"/>
                </a:lnTo>
                <a:lnTo>
                  <a:pt x="145" y="25"/>
                </a:lnTo>
                <a:lnTo>
                  <a:pt x="145" y="25"/>
                </a:lnTo>
                <a:cubicBezTo>
                  <a:pt x="137" y="25"/>
                  <a:pt x="137" y="25"/>
                  <a:pt x="137" y="25"/>
                </a:cubicBezTo>
                <a:cubicBezTo>
                  <a:pt x="121" y="41"/>
                  <a:pt x="89" y="57"/>
                  <a:pt x="33" y="65"/>
                </a:cubicBezTo>
                <a:lnTo>
                  <a:pt x="33" y="65"/>
                </a:lnTo>
                <a:lnTo>
                  <a:pt x="33" y="65"/>
                </a:lnTo>
                <a:cubicBezTo>
                  <a:pt x="33" y="105"/>
                  <a:pt x="48" y="186"/>
                  <a:pt x="81" y="242"/>
                </a:cubicBezTo>
                <a:cubicBezTo>
                  <a:pt x="97" y="266"/>
                  <a:pt x="129" y="282"/>
                  <a:pt x="145" y="290"/>
                </a:cubicBezTo>
                <a:cubicBezTo>
                  <a:pt x="153" y="282"/>
                  <a:pt x="185" y="266"/>
                  <a:pt x="202" y="242"/>
                </a:cubicBezTo>
                <a:cubicBezTo>
                  <a:pt x="242" y="186"/>
                  <a:pt x="250" y="105"/>
                  <a:pt x="258" y="65"/>
                </a:cubicBezTo>
                <a:lnTo>
                  <a:pt x="250" y="65"/>
                </a:lnTo>
                <a:lnTo>
                  <a:pt x="250" y="65"/>
                </a:lnTo>
                <a:cubicBezTo>
                  <a:pt x="194" y="57"/>
                  <a:pt x="161" y="41"/>
                  <a:pt x="145" y="25"/>
                </a:cubicBezTo>
                <a:lnTo>
                  <a:pt x="137" y="2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80">
            <a:extLst>
              <a:ext uri="{FF2B5EF4-FFF2-40B4-BE49-F238E27FC236}">
                <a16:creationId xmlns:a16="http://schemas.microsoft.com/office/drawing/2014/main" id="{6F0FF521-D1D5-0D46-B7BA-0FCAB6FA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051" y="6976427"/>
            <a:ext cx="120709" cy="90532"/>
          </a:xfrm>
          <a:custGeom>
            <a:avLst/>
            <a:gdLst>
              <a:gd name="T0" fmla="*/ 80 w 106"/>
              <a:gd name="T1" fmla="*/ 80 h 81"/>
              <a:gd name="T2" fmla="*/ 80 w 106"/>
              <a:gd name="T3" fmla="*/ 80 h 81"/>
              <a:gd name="T4" fmla="*/ 24 w 106"/>
              <a:gd name="T5" fmla="*/ 80 h 81"/>
              <a:gd name="T6" fmla="*/ 0 w 106"/>
              <a:gd name="T7" fmla="*/ 56 h 81"/>
              <a:gd name="T8" fmla="*/ 0 w 106"/>
              <a:gd name="T9" fmla="*/ 24 h 81"/>
              <a:gd name="T10" fmla="*/ 24 w 106"/>
              <a:gd name="T11" fmla="*/ 0 h 81"/>
              <a:gd name="T12" fmla="*/ 80 w 106"/>
              <a:gd name="T13" fmla="*/ 0 h 81"/>
              <a:gd name="T14" fmla="*/ 105 w 106"/>
              <a:gd name="T15" fmla="*/ 24 h 81"/>
              <a:gd name="T16" fmla="*/ 105 w 106"/>
              <a:gd name="T17" fmla="*/ 56 h 81"/>
              <a:gd name="T18" fmla="*/ 80 w 106"/>
              <a:gd name="T19" fmla="*/ 80 h 81"/>
              <a:gd name="T20" fmla="*/ 24 w 106"/>
              <a:gd name="T21" fmla="*/ 56 h 81"/>
              <a:gd name="T22" fmla="*/ 24 w 106"/>
              <a:gd name="T23" fmla="*/ 56 h 81"/>
              <a:gd name="T24" fmla="*/ 80 w 106"/>
              <a:gd name="T25" fmla="*/ 56 h 81"/>
              <a:gd name="T26" fmla="*/ 80 w 106"/>
              <a:gd name="T27" fmla="*/ 24 h 81"/>
              <a:gd name="T28" fmla="*/ 24 w 106"/>
              <a:gd name="T29" fmla="*/ 24 h 81"/>
              <a:gd name="T30" fmla="*/ 24 w 106"/>
              <a:gd name="T31" fmla="*/ 5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81">
                <a:moveTo>
                  <a:pt x="80" y="80"/>
                </a:moveTo>
                <a:lnTo>
                  <a:pt x="80" y="80"/>
                </a:lnTo>
                <a:cubicBezTo>
                  <a:pt x="24" y="80"/>
                  <a:pt x="24" y="80"/>
                  <a:pt x="24" y="80"/>
                </a:cubicBezTo>
                <a:cubicBezTo>
                  <a:pt x="8" y="80"/>
                  <a:pt x="0" y="72"/>
                  <a:pt x="0" y="5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6" y="0"/>
                  <a:pt x="105" y="8"/>
                  <a:pt x="105" y="24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72"/>
                  <a:pt x="96" y="80"/>
                  <a:pt x="80" y="80"/>
                </a:cubicBezTo>
                <a:close/>
                <a:moveTo>
                  <a:pt x="24" y="56"/>
                </a:moveTo>
                <a:lnTo>
                  <a:pt x="24" y="56"/>
                </a:lnTo>
                <a:cubicBezTo>
                  <a:pt x="80" y="56"/>
                  <a:pt x="80" y="56"/>
                  <a:pt x="80" y="56"/>
                </a:cubicBezTo>
                <a:cubicBezTo>
                  <a:pt x="80" y="24"/>
                  <a:pt x="80" y="24"/>
                  <a:pt x="80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81">
            <a:extLst>
              <a:ext uri="{FF2B5EF4-FFF2-40B4-BE49-F238E27FC236}">
                <a16:creationId xmlns:a16="http://schemas.microsoft.com/office/drawing/2014/main" id="{490CB2C2-39E7-264A-92E6-41B5F252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110" y="6911041"/>
            <a:ext cx="100591" cy="95563"/>
          </a:xfrm>
          <a:custGeom>
            <a:avLst/>
            <a:gdLst>
              <a:gd name="T0" fmla="*/ 80 w 89"/>
              <a:gd name="T1" fmla="*/ 81 h 82"/>
              <a:gd name="T2" fmla="*/ 80 w 89"/>
              <a:gd name="T3" fmla="*/ 81 h 82"/>
              <a:gd name="T4" fmla="*/ 64 w 89"/>
              <a:gd name="T5" fmla="*/ 73 h 82"/>
              <a:gd name="T6" fmla="*/ 64 w 89"/>
              <a:gd name="T7" fmla="*/ 48 h 82"/>
              <a:gd name="T8" fmla="*/ 48 w 89"/>
              <a:gd name="T9" fmla="*/ 24 h 82"/>
              <a:gd name="T10" fmla="*/ 24 w 89"/>
              <a:gd name="T11" fmla="*/ 48 h 82"/>
              <a:gd name="T12" fmla="*/ 24 w 89"/>
              <a:gd name="T13" fmla="*/ 73 h 82"/>
              <a:gd name="T14" fmla="*/ 8 w 89"/>
              <a:gd name="T15" fmla="*/ 81 h 82"/>
              <a:gd name="T16" fmla="*/ 8 w 89"/>
              <a:gd name="T17" fmla="*/ 81 h 82"/>
              <a:gd name="T18" fmla="*/ 0 w 89"/>
              <a:gd name="T19" fmla="*/ 73 h 82"/>
              <a:gd name="T20" fmla="*/ 0 w 89"/>
              <a:gd name="T21" fmla="*/ 48 h 82"/>
              <a:gd name="T22" fmla="*/ 48 w 89"/>
              <a:gd name="T23" fmla="*/ 0 h 82"/>
              <a:gd name="T24" fmla="*/ 88 w 89"/>
              <a:gd name="T25" fmla="*/ 48 h 82"/>
              <a:gd name="T26" fmla="*/ 88 w 89"/>
              <a:gd name="T27" fmla="*/ 73 h 82"/>
              <a:gd name="T28" fmla="*/ 80 w 89"/>
              <a:gd name="T2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82">
                <a:moveTo>
                  <a:pt x="80" y="81"/>
                </a:moveTo>
                <a:lnTo>
                  <a:pt x="80" y="81"/>
                </a:lnTo>
                <a:cubicBezTo>
                  <a:pt x="72" y="81"/>
                  <a:pt x="64" y="73"/>
                  <a:pt x="64" y="73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32"/>
                  <a:pt x="56" y="24"/>
                  <a:pt x="48" y="24"/>
                </a:cubicBezTo>
                <a:cubicBezTo>
                  <a:pt x="32" y="24"/>
                  <a:pt x="24" y="32"/>
                  <a:pt x="24" y="48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16" y="81"/>
                  <a:pt x="8" y="81"/>
                </a:cubicBezTo>
                <a:lnTo>
                  <a:pt x="8" y="81"/>
                </a:lnTo>
                <a:lnTo>
                  <a:pt x="0" y="73"/>
                </a:ln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16" y="0"/>
                  <a:pt x="48" y="0"/>
                </a:cubicBezTo>
                <a:cubicBezTo>
                  <a:pt x="72" y="0"/>
                  <a:pt x="88" y="24"/>
                  <a:pt x="88" y="48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81"/>
                  <a:pt x="8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2">
            <a:extLst>
              <a:ext uri="{FF2B5EF4-FFF2-40B4-BE49-F238E27FC236}">
                <a16:creationId xmlns:a16="http://schemas.microsoft.com/office/drawing/2014/main" id="{1B5E78FE-A58B-F040-A5E2-FB0B8FFD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86" y="6221997"/>
            <a:ext cx="643780" cy="487863"/>
          </a:xfrm>
          <a:custGeom>
            <a:avLst/>
            <a:gdLst>
              <a:gd name="T0" fmla="*/ 532 w 565"/>
              <a:gd name="T1" fmla="*/ 427 h 428"/>
              <a:gd name="T2" fmla="*/ 532 w 565"/>
              <a:gd name="T3" fmla="*/ 427 h 428"/>
              <a:gd name="T4" fmla="*/ 40 w 565"/>
              <a:gd name="T5" fmla="*/ 427 h 428"/>
              <a:gd name="T6" fmla="*/ 0 w 565"/>
              <a:gd name="T7" fmla="*/ 387 h 428"/>
              <a:gd name="T8" fmla="*/ 0 w 565"/>
              <a:gd name="T9" fmla="*/ 40 h 428"/>
              <a:gd name="T10" fmla="*/ 40 w 565"/>
              <a:gd name="T11" fmla="*/ 0 h 428"/>
              <a:gd name="T12" fmla="*/ 532 w 565"/>
              <a:gd name="T13" fmla="*/ 0 h 428"/>
              <a:gd name="T14" fmla="*/ 564 w 565"/>
              <a:gd name="T15" fmla="*/ 40 h 428"/>
              <a:gd name="T16" fmla="*/ 564 w 565"/>
              <a:gd name="T17" fmla="*/ 387 h 428"/>
              <a:gd name="T18" fmla="*/ 532 w 565"/>
              <a:gd name="T19" fmla="*/ 427 h 428"/>
              <a:gd name="T20" fmla="*/ 40 w 565"/>
              <a:gd name="T21" fmla="*/ 24 h 428"/>
              <a:gd name="T22" fmla="*/ 40 w 565"/>
              <a:gd name="T23" fmla="*/ 24 h 428"/>
              <a:gd name="T24" fmla="*/ 25 w 565"/>
              <a:gd name="T25" fmla="*/ 40 h 428"/>
              <a:gd name="T26" fmla="*/ 25 w 565"/>
              <a:gd name="T27" fmla="*/ 387 h 428"/>
              <a:gd name="T28" fmla="*/ 40 w 565"/>
              <a:gd name="T29" fmla="*/ 403 h 428"/>
              <a:gd name="T30" fmla="*/ 532 w 565"/>
              <a:gd name="T31" fmla="*/ 403 h 428"/>
              <a:gd name="T32" fmla="*/ 540 w 565"/>
              <a:gd name="T33" fmla="*/ 387 h 428"/>
              <a:gd name="T34" fmla="*/ 540 w 565"/>
              <a:gd name="T35" fmla="*/ 40 h 428"/>
              <a:gd name="T36" fmla="*/ 532 w 565"/>
              <a:gd name="T37" fmla="*/ 24 h 428"/>
              <a:gd name="T38" fmla="*/ 40 w 565"/>
              <a:gd name="T39" fmla="*/ 2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5" h="428">
                <a:moveTo>
                  <a:pt x="532" y="427"/>
                </a:moveTo>
                <a:lnTo>
                  <a:pt x="532" y="427"/>
                </a:lnTo>
                <a:cubicBezTo>
                  <a:pt x="40" y="427"/>
                  <a:pt x="40" y="427"/>
                  <a:pt x="40" y="427"/>
                </a:cubicBezTo>
                <a:cubicBezTo>
                  <a:pt x="16" y="427"/>
                  <a:pt x="0" y="411"/>
                  <a:pt x="0" y="38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4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48" y="0"/>
                  <a:pt x="564" y="16"/>
                  <a:pt x="564" y="40"/>
                </a:cubicBezTo>
                <a:cubicBezTo>
                  <a:pt x="564" y="387"/>
                  <a:pt x="564" y="387"/>
                  <a:pt x="564" y="387"/>
                </a:cubicBezTo>
                <a:cubicBezTo>
                  <a:pt x="564" y="411"/>
                  <a:pt x="548" y="427"/>
                  <a:pt x="532" y="427"/>
                </a:cubicBezTo>
                <a:close/>
                <a:moveTo>
                  <a:pt x="40" y="24"/>
                </a:moveTo>
                <a:lnTo>
                  <a:pt x="40" y="24"/>
                </a:lnTo>
                <a:cubicBezTo>
                  <a:pt x="33" y="24"/>
                  <a:pt x="25" y="32"/>
                  <a:pt x="25" y="40"/>
                </a:cubicBezTo>
                <a:cubicBezTo>
                  <a:pt x="25" y="387"/>
                  <a:pt x="25" y="387"/>
                  <a:pt x="25" y="387"/>
                </a:cubicBezTo>
                <a:cubicBezTo>
                  <a:pt x="25" y="395"/>
                  <a:pt x="33" y="403"/>
                  <a:pt x="40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40" y="395"/>
                  <a:pt x="540" y="387"/>
                </a:cubicBezTo>
                <a:cubicBezTo>
                  <a:pt x="540" y="40"/>
                  <a:pt x="540" y="40"/>
                  <a:pt x="540" y="40"/>
                </a:cubicBezTo>
                <a:cubicBezTo>
                  <a:pt x="540" y="32"/>
                  <a:pt x="532" y="24"/>
                  <a:pt x="532" y="24"/>
                </a:cubicBezTo>
                <a:lnTo>
                  <a:pt x="40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3">
            <a:extLst>
              <a:ext uri="{FF2B5EF4-FFF2-40B4-BE49-F238E27FC236}">
                <a16:creationId xmlns:a16="http://schemas.microsoft.com/office/drawing/2014/main" id="{6010542E-EF32-3741-BBD6-237FD63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86" y="6292410"/>
            <a:ext cx="643780" cy="30177"/>
          </a:xfrm>
          <a:custGeom>
            <a:avLst/>
            <a:gdLst>
              <a:gd name="T0" fmla="*/ 556 w 565"/>
              <a:gd name="T1" fmla="*/ 25 h 26"/>
              <a:gd name="T2" fmla="*/ 556 w 565"/>
              <a:gd name="T3" fmla="*/ 25 h 26"/>
              <a:gd name="T4" fmla="*/ 16 w 565"/>
              <a:gd name="T5" fmla="*/ 25 h 26"/>
              <a:gd name="T6" fmla="*/ 0 w 565"/>
              <a:gd name="T7" fmla="*/ 17 h 26"/>
              <a:gd name="T8" fmla="*/ 16 w 565"/>
              <a:gd name="T9" fmla="*/ 0 h 26"/>
              <a:gd name="T10" fmla="*/ 556 w 565"/>
              <a:gd name="T11" fmla="*/ 0 h 26"/>
              <a:gd name="T12" fmla="*/ 564 w 565"/>
              <a:gd name="T13" fmla="*/ 17 h 26"/>
              <a:gd name="T14" fmla="*/ 556 w 565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26">
                <a:moveTo>
                  <a:pt x="556" y="25"/>
                </a:moveTo>
                <a:lnTo>
                  <a:pt x="556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64" y="0"/>
                  <a:pt x="564" y="8"/>
                  <a:pt x="564" y="17"/>
                </a:cubicBezTo>
                <a:cubicBezTo>
                  <a:pt x="564" y="25"/>
                  <a:pt x="564" y="25"/>
                  <a:pt x="55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4">
            <a:extLst>
              <a:ext uri="{FF2B5EF4-FFF2-40B4-BE49-F238E27FC236}">
                <a16:creationId xmlns:a16="http://schemas.microsoft.com/office/drawing/2014/main" id="{D4343EAF-96C4-A240-8940-0004A337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86" y="6367852"/>
            <a:ext cx="643780" cy="35208"/>
          </a:xfrm>
          <a:custGeom>
            <a:avLst/>
            <a:gdLst>
              <a:gd name="T0" fmla="*/ 556 w 565"/>
              <a:gd name="T1" fmla="*/ 32 h 33"/>
              <a:gd name="T2" fmla="*/ 556 w 565"/>
              <a:gd name="T3" fmla="*/ 32 h 33"/>
              <a:gd name="T4" fmla="*/ 16 w 565"/>
              <a:gd name="T5" fmla="*/ 32 h 33"/>
              <a:gd name="T6" fmla="*/ 0 w 565"/>
              <a:gd name="T7" fmla="*/ 16 h 33"/>
              <a:gd name="T8" fmla="*/ 16 w 565"/>
              <a:gd name="T9" fmla="*/ 0 h 33"/>
              <a:gd name="T10" fmla="*/ 556 w 565"/>
              <a:gd name="T11" fmla="*/ 0 h 33"/>
              <a:gd name="T12" fmla="*/ 564 w 565"/>
              <a:gd name="T13" fmla="*/ 16 h 33"/>
              <a:gd name="T14" fmla="*/ 556 w 565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33">
                <a:moveTo>
                  <a:pt x="556" y="32"/>
                </a:moveTo>
                <a:lnTo>
                  <a:pt x="556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64" y="0"/>
                  <a:pt x="564" y="8"/>
                  <a:pt x="564" y="16"/>
                </a:cubicBezTo>
                <a:cubicBezTo>
                  <a:pt x="564" y="24"/>
                  <a:pt x="564" y="32"/>
                  <a:pt x="556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5">
            <a:extLst>
              <a:ext uri="{FF2B5EF4-FFF2-40B4-BE49-F238E27FC236}">
                <a16:creationId xmlns:a16="http://schemas.microsoft.com/office/drawing/2014/main" id="{8201BAC8-C4AA-1140-B62D-754E7A1B1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7" y="6523769"/>
            <a:ext cx="145858" cy="110650"/>
          </a:xfrm>
          <a:custGeom>
            <a:avLst/>
            <a:gdLst>
              <a:gd name="T0" fmla="*/ 113 w 130"/>
              <a:gd name="T1" fmla="*/ 96 h 97"/>
              <a:gd name="T2" fmla="*/ 113 w 130"/>
              <a:gd name="T3" fmla="*/ 96 h 97"/>
              <a:gd name="T4" fmla="*/ 16 w 130"/>
              <a:gd name="T5" fmla="*/ 96 h 97"/>
              <a:gd name="T6" fmla="*/ 0 w 130"/>
              <a:gd name="T7" fmla="*/ 80 h 97"/>
              <a:gd name="T8" fmla="*/ 0 w 130"/>
              <a:gd name="T9" fmla="*/ 16 h 97"/>
              <a:gd name="T10" fmla="*/ 16 w 130"/>
              <a:gd name="T11" fmla="*/ 0 h 97"/>
              <a:gd name="T12" fmla="*/ 113 w 130"/>
              <a:gd name="T13" fmla="*/ 0 h 97"/>
              <a:gd name="T14" fmla="*/ 129 w 130"/>
              <a:gd name="T15" fmla="*/ 16 h 97"/>
              <a:gd name="T16" fmla="*/ 129 w 130"/>
              <a:gd name="T17" fmla="*/ 80 h 97"/>
              <a:gd name="T18" fmla="*/ 113 w 130"/>
              <a:gd name="T19" fmla="*/ 96 h 97"/>
              <a:gd name="T20" fmla="*/ 24 w 130"/>
              <a:gd name="T21" fmla="*/ 72 h 97"/>
              <a:gd name="T22" fmla="*/ 24 w 130"/>
              <a:gd name="T23" fmla="*/ 72 h 97"/>
              <a:gd name="T24" fmla="*/ 105 w 130"/>
              <a:gd name="T25" fmla="*/ 72 h 97"/>
              <a:gd name="T26" fmla="*/ 105 w 130"/>
              <a:gd name="T27" fmla="*/ 32 h 97"/>
              <a:gd name="T28" fmla="*/ 24 w 130"/>
              <a:gd name="T29" fmla="*/ 32 h 97"/>
              <a:gd name="T30" fmla="*/ 24 w 130"/>
              <a:gd name="T31" fmla="*/ 7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97">
                <a:moveTo>
                  <a:pt x="113" y="96"/>
                </a:moveTo>
                <a:lnTo>
                  <a:pt x="113" y="96"/>
                </a:ln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0" y="88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29" y="8"/>
                  <a:pt x="129" y="16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9" y="88"/>
                  <a:pt x="121" y="96"/>
                  <a:pt x="113" y="96"/>
                </a:cubicBezTo>
                <a:close/>
                <a:moveTo>
                  <a:pt x="24" y="72"/>
                </a:moveTo>
                <a:lnTo>
                  <a:pt x="24" y="72"/>
                </a:lnTo>
                <a:cubicBezTo>
                  <a:pt x="105" y="72"/>
                  <a:pt x="105" y="72"/>
                  <a:pt x="105" y="7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24" y="32"/>
                  <a:pt x="24" y="32"/>
                  <a:pt x="24" y="32"/>
                </a:cubicBezTo>
                <a:lnTo>
                  <a:pt x="24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6">
            <a:extLst>
              <a:ext uri="{FF2B5EF4-FFF2-40B4-BE49-F238E27FC236}">
                <a16:creationId xmlns:a16="http://schemas.microsoft.com/office/drawing/2014/main" id="{3102669A-EAB8-2548-914D-5D72A3E0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31" y="6523769"/>
            <a:ext cx="110650" cy="35205"/>
          </a:xfrm>
          <a:custGeom>
            <a:avLst/>
            <a:gdLst>
              <a:gd name="T0" fmla="*/ 88 w 97"/>
              <a:gd name="T1" fmla="*/ 32 h 33"/>
              <a:gd name="T2" fmla="*/ 88 w 97"/>
              <a:gd name="T3" fmla="*/ 32 h 33"/>
              <a:gd name="T4" fmla="*/ 16 w 97"/>
              <a:gd name="T5" fmla="*/ 32 h 33"/>
              <a:gd name="T6" fmla="*/ 0 w 97"/>
              <a:gd name="T7" fmla="*/ 16 h 33"/>
              <a:gd name="T8" fmla="*/ 16 w 97"/>
              <a:gd name="T9" fmla="*/ 0 h 33"/>
              <a:gd name="T10" fmla="*/ 88 w 97"/>
              <a:gd name="T11" fmla="*/ 0 h 33"/>
              <a:gd name="T12" fmla="*/ 96 w 97"/>
              <a:gd name="T13" fmla="*/ 16 h 33"/>
              <a:gd name="T14" fmla="*/ 88 w 9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33">
                <a:moveTo>
                  <a:pt x="88" y="32"/>
                </a:moveTo>
                <a:lnTo>
                  <a:pt x="8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96" y="8"/>
                  <a:pt x="96" y="16"/>
                </a:cubicBezTo>
                <a:cubicBezTo>
                  <a:pt x="96" y="24"/>
                  <a:pt x="88" y="32"/>
                  <a:pt x="8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7">
            <a:extLst>
              <a:ext uri="{FF2B5EF4-FFF2-40B4-BE49-F238E27FC236}">
                <a16:creationId xmlns:a16="http://schemas.microsoft.com/office/drawing/2014/main" id="{FEB66DEB-740E-D141-AD5A-AE7DD618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31" y="6604241"/>
            <a:ext cx="196150" cy="30177"/>
          </a:xfrm>
          <a:custGeom>
            <a:avLst/>
            <a:gdLst>
              <a:gd name="T0" fmla="*/ 153 w 170"/>
              <a:gd name="T1" fmla="*/ 24 h 25"/>
              <a:gd name="T2" fmla="*/ 153 w 170"/>
              <a:gd name="T3" fmla="*/ 24 h 25"/>
              <a:gd name="T4" fmla="*/ 16 w 170"/>
              <a:gd name="T5" fmla="*/ 24 h 25"/>
              <a:gd name="T6" fmla="*/ 0 w 170"/>
              <a:gd name="T7" fmla="*/ 8 h 25"/>
              <a:gd name="T8" fmla="*/ 16 w 170"/>
              <a:gd name="T9" fmla="*/ 0 h 25"/>
              <a:gd name="T10" fmla="*/ 153 w 170"/>
              <a:gd name="T11" fmla="*/ 0 h 25"/>
              <a:gd name="T12" fmla="*/ 169 w 170"/>
              <a:gd name="T13" fmla="*/ 8 h 25"/>
              <a:gd name="T14" fmla="*/ 153 w 170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25">
                <a:moveTo>
                  <a:pt x="153" y="24"/>
                </a:moveTo>
                <a:lnTo>
                  <a:pt x="153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9" y="0"/>
                  <a:pt x="169" y="8"/>
                </a:cubicBezTo>
                <a:cubicBezTo>
                  <a:pt x="169" y="16"/>
                  <a:pt x="161" y="24"/>
                  <a:pt x="153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88">
            <a:extLst>
              <a:ext uri="{FF2B5EF4-FFF2-40B4-BE49-F238E27FC236}">
                <a16:creationId xmlns:a16="http://schemas.microsoft.com/office/drawing/2014/main" id="{85153942-AB02-2644-87B9-20D1A1FF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764" y="5990638"/>
            <a:ext cx="523071" cy="945552"/>
          </a:xfrm>
          <a:custGeom>
            <a:avLst/>
            <a:gdLst>
              <a:gd name="T0" fmla="*/ 387 w 460"/>
              <a:gd name="T1" fmla="*/ 829 h 830"/>
              <a:gd name="T2" fmla="*/ 387 w 460"/>
              <a:gd name="T3" fmla="*/ 829 h 830"/>
              <a:gd name="T4" fmla="*/ 73 w 460"/>
              <a:gd name="T5" fmla="*/ 829 h 830"/>
              <a:gd name="T6" fmla="*/ 0 w 460"/>
              <a:gd name="T7" fmla="*/ 757 h 830"/>
              <a:gd name="T8" fmla="*/ 0 w 460"/>
              <a:gd name="T9" fmla="*/ 72 h 830"/>
              <a:gd name="T10" fmla="*/ 73 w 460"/>
              <a:gd name="T11" fmla="*/ 0 h 830"/>
              <a:gd name="T12" fmla="*/ 387 w 460"/>
              <a:gd name="T13" fmla="*/ 0 h 830"/>
              <a:gd name="T14" fmla="*/ 459 w 460"/>
              <a:gd name="T15" fmla="*/ 72 h 830"/>
              <a:gd name="T16" fmla="*/ 459 w 460"/>
              <a:gd name="T17" fmla="*/ 161 h 830"/>
              <a:gd name="T18" fmla="*/ 443 w 460"/>
              <a:gd name="T19" fmla="*/ 177 h 830"/>
              <a:gd name="T20" fmla="*/ 427 w 460"/>
              <a:gd name="T21" fmla="*/ 161 h 830"/>
              <a:gd name="T22" fmla="*/ 427 w 460"/>
              <a:gd name="T23" fmla="*/ 72 h 830"/>
              <a:gd name="T24" fmla="*/ 387 w 460"/>
              <a:gd name="T25" fmla="*/ 32 h 830"/>
              <a:gd name="T26" fmla="*/ 73 w 460"/>
              <a:gd name="T27" fmla="*/ 32 h 830"/>
              <a:gd name="T28" fmla="*/ 24 w 460"/>
              <a:gd name="T29" fmla="*/ 72 h 830"/>
              <a:gd name="T30" fmla="*/ 24 w 460"/>
              <a:gd name="T31" fmla="*/ 757 h 830"/>
              <a:gd name="T32" fmla="*/ 73 w 460"/>
              <a:gd name="T33" fmla="*/ 797 h 830"/>
              <a:gd name="T34" fmla="*/ 387 w 460"/>
              <a:gd name="T35" fmla="*/ 797 h 830"/>
              <a:gd name="T36" fmla="*/ 427 w 460"/>
              <a:gd name="T37" fmla="*/ 757 h 830"/>
              <a:gd name="T38" fmla="*/ 427 w 460"/>
              <a:gd name="T39" fmla="*/ 668 h 830"/>
              <a:gd name="T40" fmla="*/ 443 w 460"/>
              <a:gd name="T41" fmla="*/ 652 h 830"/>
              <a:gd name="T42" fmla="*/ 459 w 460"/>
              <a:gd name="T43" fmla="*/ 668 h 830"/>
              <a:gd name="T44" fmla="*/ 459 w 460"/>
              <a:gd name="T45" fmla="*/ 757 h 830"/>
              <a:gd name="T46" fmla="*/ 387 w 460"/>
              <a:gd name="T47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0" h="830">
                <a:moveTo>
                  <a:pt x="387" y="829"/>
                </a:moveTo>
                <a:lnTo>
                  <a:pt x="387" y="829"/>
                </a:lnTo>
                <a:cubicBezTo>
                  <a:pt x="73" y="829"/>
                  <a:pt x="73" y="829"/>
                  <a:pt x="73" y="829"/>
                </a:cubicBezTo>
                <a:cubicBezTo>
                  <a:pt x="32" y="829"/>
                  <a:pt x="0" y="797"/>
                  <a:pt x="0" y="75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27" y="0"/>
                  <a:pt x="459" y="32"/>
                  <a:pt x="459" y="72"/>
                </a:cubicBezTo>
                <a:cubicBezTo>
                  <a:pt x="459" y="161"/>
                  <a:pt x="459" y="161"/>
                  <a:pt x="459" y="161"/>
                </a:cubicBezTo>
                <a:cubicBezTo>
                  <a:pt x="459" y="169"/>
                  <a:pt x="451" y="177"/>
                  <a:pt x="443" y="177"/>
                </a:cubicBezTo>
                <a:cubicBezTo>
                  <a:pt x="435" y="177"/>
                  <a:pt x="427" y="169"/>
                  <a:pt x="427" y="161"/>
                </a:cubicBezTo>
                <a:cubicBezTo>
                  <a:pt x="427" y="72"/>
                  <a:pt x="427" y="72"/>
                  <a:pt x="427" y="72"/>
                </a:cubicBezTo>
                <a:cubicBezTo>
                  <a:pt x="427" y="48"/>
                  <a:pt x="411" y="32"/>
                  <a:pt x="387" y="32"/>
                </a:cubicBezTo>
                <a:cubicBezTo>
                  <a:pt x="73" y="32"/>
                  <a:pt x="73" y="32"/>
                  <a:pt x="73" y="32"/>
                </a:cubicBezTo>
                <a:cubicBezTo>
                  <a:pt x="48" y="32"/>
                  <a:pt x="24" y="48"/>
                  <a:pt x="24" y="72"/>
                </a:cubicBezTo>
                <a:cubicBezTo>
                  <a:pt x="24" y="757"/>
                  <a:pt x="24" y="757"/>
                  <a:pt x="24" y="757"/>
                </a:cubicBezTo>
                <a:cubicBezTo>
                  <a:pt x="24" y="781"/>
                  <a:pt x="48" y="797"/>
                  <a:pt x="73" y="797"/>
                </a:cubicBezTo>
                <a:cubicBezTo>
                  <a:pt x="387" y="797"/>
                  <a:pt x="387" y="797"/>
                  <a:pt x="387" y="797"/>
                </a:cubicBezTo>
                <a:cubicBezTo>
                  <a:pt x="411" y="797"/>
                  <a:pt x="427" y="781"/>
                  <a:pt x="427" y="757"/>
                </a:cubicBezTo>
                <a:cubicBezTo>
                  <a:pt x="427" y="668"/>
                  <a:pt x="427" y="668"/>
                  <a:pt x="427" y="668"/>
                </a:cubicBezTo>
                <a:cubicBezTo>
                  <a:pt x="427" y="660"/>
                  <a:pt x="435" y="652"/>
                  <a:pt x="443" y="652"/>
                </a:cubicBezTo>
                <a:cubicBezTo>
                  <a:pt x="451" y="652"/>
                  <a:pt x="459" y="660"/>
                  <a:pt x="459" y="668"/>
                </a:cubicBezTo>
                <a:cubicBezTo>
                  <a:pt x="459" y="757"/>
                  <a:pt x="459" y="757"/>
                  <a:pt x="459" y="757"/>
                </a:cubicBezTo>
                <a:cubicBezTo>
                  <a:pt x="459" y="797"/>
                  <a:pt x="427" y="829"/>
                  <a:pt x="387" y="8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9">
            <a:extLst>
              <a:ext uri="{FF2B5EF4-FFF2-40B4-BE49-F238E27FC236}">
                <a16:creationId xmlns:a16="http://schemas.microsoft.com/office/drawing/2014/main" id="{772BFA82-9BCC-7148-9F75-97A59A70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154" y="6765186"/>
            <a:ext cx="50295" cy="45264"/>
          </a:xfrm>
          <a:custGeom>
            <a:avLst/>
            <a:gdLst>
              <a:gd name="T0" fmla="*/ 17 w 42"/>
              <a:gd name="T1" fmla="*/ 40 h 41"/>
              <a:gd name="T2" fmla="*/ 17 w 42"/>
              <a:gd name="T3" fmla="*/ 40 h 41"/>
              <a:gd name="T4" fmla="*/ 0 w 42"/>
              <a:gd name="T5" fmla="*/ 25 h 41"/>
              <a:gd name="T6" fmla="*/ 17 w 42"/>
              <a:gd name="T7" fmla="*/ 0 h 41"/>
              <a:gd name="T8" fmla="*/ 41 w 42"/>
              <a:gd name="T9" fmla="*/ 25 h 41"/>
              <a:gd name="T10" fmla="*/ 17 w 42"/>
              <a:gd name="T11" fmla="*/ 40 h 41"/>
              <a:gd name="T12" fmla="*/ 17 w 42"/>
              <a:gd name="T13" fmla="*/ 8 h 41"/>
              <a:gd name="T14" fmla="*/ 17 w 42"/>
              <a:gd name="T15" fmla="*/ 8 h 41"/>
              <a:gd name="T16" fmla="*/ 9 w 42"/>
              <a:gd name="T17" fmla="*/ 25 h 41"/>
              <a:gd name="T18" fmla="*/ 17 w 42"/>
              <a:gd name="T19" fmla="*/ 32 h 41"/>
              <a:gd name="T20" fmla="*/ 33 w 42"/>
              <a:gd name="T21" fmla="*/ 25 h 41"/>
              <a:gd name="T22" fmla="*/ 17 w 42"/>
              <a:gd name="T23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1">
                <a:moveTo>
                  <a:pt x="17" y="40"/>
                </a:moveTo>
                <a:lnTo>
                  <a:pt x="17" y="40"/>
                </a:lnTo>
                <a:cubicBezTo>
                  <a:pt x="9" y="40"/>
                  <a:pt x="0" y="32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2"/>
                  <a:pt x="33" y="40"/>
                  <a:pt x="17" y="40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17" y="8"/>
                  <a:pt x="9" y="16"/>
                  <a:pt x="9" y="25"/>
                </a:cubicBezTo>
                <a:lnTo>
                  <a:pt x="17" y="32"/>
                </a:lnTo>
                <a:cubicBezTo>
                  <a:pt x="25" y="32"/>
                  <a:pt x="33" y="25"/>
                  <a:pt x="33" y="25"/>
                </a:cubicBezTo>
                <a:cubicBezTo>
                  <a:pt x="33" y="16"/>
                  <a:pt x="25" y="8"/>
                  <a:pt x="17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90">
            <a:extLst>
              <a:ext uri="{FF2B5EF4-FFF2-40B4-BE49-F238E27FC236}">
                <a16:creationId xmlns:a16="http://schemas.microsoft.com/office/drawing/2014/main" id="{49F8A43C-4C5B-2B47-BD72-A6D80535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27" y="6091229"/>
            <a:ext cx="155917" cy="40236"/>
          </a:xfrm>
          <a:custGeom>
            <a:avLst/>
            <a:gdLst>
              <a:gd name="T0" fmla="*/ 121 w 138"/>
              <a:gd name="T1" fmla="*/ 33 h 34"/>
              <a:gd name="T2" fmla="*/ 121 w 138"/>
              <a:gd name="T3" fmla="*/ 33 h 34"/>
              <a:gd name="T4" fmla="*/ 16 w 138"/>
              <a:gd name="T5" fmla="*/ 33 h 34"/>
              <a:gd name="T6" fmla="*/ 0 w 138"/>
              <a:gd name="T7" fmla="*/ 16 h 34"/>
              <a:gd name="T8" fmla="*/ 16 w 138"/>
              <a:gd name="T9" fmla="*/ 0 h 34"/>
              <a:gd name="T10" fmla="*/ 121 w 138"/>
              <a:gd name="T11" fmla="*/ 0 h 34"/>
              <a:gd name="T12" fmla="*/ 137 w 138"/>
              <a:gd name="T13" fmla="*/ 16 h 34"/>
              <a:gd name="T14" fmla="*/ 121 w 13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" h="34">
                <a:moveTo>
                  <a:pt x="121" y="33"/>
                </a:moveTo>
                <a:lnTo>
                  <a:pt x="121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7" y="8"/>
                  <a:pt x="137" y="16"/>
                </a:cubicBezTo>
                <a:cubicBezTo>
                  <a:pt x="137" y="24"/>
                  <a:pt x="129" y="33"/>
                  <a:pt x="121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CuadroTexto 711">
            <a:extLst>
              <a:ext uri="{FF2B5EF4-FFF2-40B4-BE49-F238E27FC236}">
                <a16:creationId xmlns:a16="http://schemas.microsoft.com/office/drawing/2014/main" id="{B262A290-A93B-A546-BF47-A12916DED0DD}"/>
              </a:ext>
            </a:extLst>
          </p:cNvPr>
          <p:cNvSpPr txBox="1"/>
          <p:nvPr/>
        </p:nvSpPr>
        <p:spPr>
          <a:xfrm>
            <a:off x="10305136" y="78556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13" name="CuadroTexto 712">
            <a:extLst>
              <a:ext uri="{FF2B5EF4-FFF2-40B4-BE49-F238E27FC236}">
                <a16:creationId xmlns:a16="http://schemas.microsoft.com/office/drawing/2014/main" id="{5483ECF5-FF3E-9145-A56B-77637EED0142}"/>
              </a:ext>
            </a:extLst>
          </p:cNvPr>
          <p:cNvSpPr txBox="1"/>
          <p:nvPr/>
        </p:nvSpPr>
        <p:spPr>
          <a:xfrm>
            <a:off x="2451398" y="230098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15" name="CuadroTexto 395">
            <a:extLst>
              <a:ext uri="{FF2B5EF4-FFF2-40B4-BE49-F238E27FC236}">
                <a16:creationId xmlns:a16="http://schemas.microsoft.com/office/drawing/2014/main" id="{8B778F39-DC69-454F-92C1-07285156DFC6}"/>
              </a:ext>
            </a:extLst>
          </p:cNvPr>
          <p:cNvSpPr txBox="1"/>
          <p:nvPr/>
        </p:nvSpPr>
        <p:spPr>
          <a:xfrm flipH="1">
            <a:off x="1232093" y="7515844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6" name="Rectangle 45">
            <a:extLst>
              <a:ext uri="{FF2B5EF4-FFF2-40B4-BE49-F238E27FC236}">
                <a16:creationId xmlns:a16="http://schemas.microsoft.com/office/drawing/2014/main" id="{84B71828-BF38-064F-9D4A-76640B331A9F}"/>
              </a:ext>
            </a:extLst>
          </p:cNvPr>
          <p:cNvSpPr/>
          <p:nvPr/>
        </p:nvSpPr>
        <p:spPr>
          <a:xfrm flipH="1">
            <a:off x="765333" y="7988352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8" name="CuadroTexto 395">
            <a:extLst>
              <a:ext uri="{FF2B5EF4-FFF2-40B4-BE49-F238E27FC236}">
                <a16:creationId xmlns:a16="http://schemas.microsoft.com/office/drawing/2014/main" id="{6A209CBE-2A5A-C641-8E2B-96087277F6C0}"/>
              </a:ext>
            </a:extLst>
          </p:cNvPr>
          <p:cNvSpPr txBox="1"/>
          <p:nvPr/>
        </p:nvSpPr>
        <p:spPr>
          <a:xfrm flipH="1">
            <a:off x="3835868" y="10264217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9" name="Rectangle 45">
            <a:extLst>
              <a:ext uri="{FF2B5EF4-FFF2-40B4-BE49-F238E27FC236}">
                <a16:creationId xmlns:a16="http://schemas.microsoft.com/office/drawing/2014/main" id="{0310A380-0A26-194E-A802-E747F2FA1E51}"/>
              </a:ext>
            </a:extLst>
          </p:cNvPr>
          <p:cNvSpPr/>
          <p:nvPr/>
        </p:nvSpPr>
        <p:spPr>
          <a:xfrm flipH="1">
            <a:off x="3369108" y="10736725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1" name="CuadroTexto 395">
            <a:extLst>
              <a:ext uri="{FF2B5EF4-FFF2-40B4-BE49-F238E27FC236}">
                <a16:creationId xmlns:a16="http://schemas.microsoft.com/office/drawing/2014/main" id="{36C57F66-6EE4-5F46-8DCE-71F598E688E6}"/>
              </a:ext>
            </a:extLst>
          </p:cNvPr>
          <p:cNvSpPr txBox="1"/>
          <p:nvPr/>
        </p:nvSpPr>
        <p:spPr>
          <a:xfrm flipH="1">
            <a:off x="6620528" y="7138334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22" name="Rectangle 45">
            <a:extLst>
              <a:ext uri="{FF2B5EF4-FFF2-40B4-BE49-F238E27FC236}">
                <a16:creationId xmlns:a16="http://schemas.microsoft.com/office/drawing/2014/main" id="{B157EA4D-8E83-804F-9A5F-EE772CE878A4}"/>
              </a:ext>
            </a:extLst>
          </p:cNvPr>
          <p:cNvSpPr/>
          <p:nvPr/>
        </p:nvSpPr>
        <p:spPr>
          <a:xfrm flipH="1">
            <a:off x="6153768" y="7610842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4" name="CuadroTexto 395">
            <a:extLst>
              <a:ext uri="{FF2B5EF4-FFF2-40B4-BE49-F238E27FC236}">
                <a16:creationId xmlns:a16="http://schemas.microsoft.com/office/drawing/2014/main" id="{CF66A023-D2C6-344D-8EAC-7AD18CCD8B32}"/>
              </a:ext>
            </a:extLst>
          </p:cNvPr>
          <p:cNvSpPr txBox="1"/>
          <p:nvPr/>
        </p:nvSpPr>
        <p:spPr>
          <a:xfrm flipH="1">
            <a:off x="15232378" y="6419407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25" name="Rectangle 45">
            <a:extLst>
              <a:ext uri="{FF2B5EF4-FFF2-40B4-BE49-F238E27FC236}">
                <a16:creationId xmlns:a16="http://schemas.microsoft.com/office/drawing/2014/main" id="{C6C01BC6-DD65-464E-B99E-44F2A1FBB3C9}"/>
              </a:ext>
            </a:extLst>
          </p:cNvPr>
          <p:cNvSpPr/>
          <p:nvPr/>
        </p:nvSpPr>
        <p:spPr>
          <a:xfrm flipH="1">
            <a:off x="14765618" y="6891915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7" name="CuadroTexto 395">
            <a:extLst>
              <a:ext uri="{FF2B5EF4-FFF2-40B4-BE49-F238E27FC236}">
                <a16:creationId xmlns:a16="http://schemas.microsoft.com/office/drawing/2014/main" id="{6A11C49A-4A35-B64D-AE27-1E5883F8E68E}"/>
              </a:ext>
            </a:extLst>
          </p:cNvPr>
          <p:cNvSpPr txBox="1"/>
          <p:nvPr/>
        </p:nvSpPr>
        <p:spPr>
          <a:xfrm flipH="1">
            <a:off x="18147402" y="9291777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28" name="Rectangle 45">
            <a:extLst>
              <a:ext uri="{FF2B5EF4-FFF2-40B4-BE49-F238E27FC236}">
                <a16:creationId xmlns:a16="http://schemas.microsoft.com/office/drawing/2014/main" id="{ADCB17B3-7B07-1F45-A9D1-C7AE499B2937}"/>
              </a:ext>
            </a:extLst>
          </p:cNvPr>
          <p:cNvSpPr/>
          <p:nvPr/>
        </p:nvSpPr>
        <p:spPr>
          <a:xfrm flipH="1">
            <a:off x="17680642" y="9764285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0" name="CuadroTexto 395">
            <a:extLst>
              <a:ext uri="{FF2B5EF4-FFF2-40B4-BE49-F238E27FC236}">
                <a16:creationId xmlns:a16="http://schemas.microsoft.com/office/drawing/2014/main" id="{988435C8-412B-1146-9909-A34524DFEC29}"/>
              </a:ext>
            </a:extLst>
          </p:cNvPr>
          <p:cNvSpPr txBox="1"/>
          <p:nvPr/>
        </p:nvSpPr>
        <p:spPr>
          <a:xfrm flipH="1">
            <a:off x="21447437" y="7996273"/>
            <a:ext cx="17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31" name="Rectangle 45">
            <a:extLst>
              <a:ext uri="{FF2B5EF4-FFF2-40B4-BE49-F238E27FC236}">
                <a16:creationId xmlns:a16="http://schemas.microsoft.com/office/drawing/2014/main" id="{885FEE60-01E6-AC4F-ABC9-EEBF661DA4A5}"/>
              </a:ext>
            </a:extLst>
          </p:cNvPr>
          <p:cNvSpPr/>
          <p:nvPr/>
        </p:nvSpPr>
        <p:spPr>
          <a:xfrm flipH="1">
            <a:off x="20980677" y="8468781"/>
            <a:ext cx="265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>
            <a:extLst>
              <a:ext uri="{FF2B5EF4-FFF2-40B4-BE49-F238E27FC236}">
                <a16:creationId xmlns:a16="http://schemas.microsoft.com/office/drawing/2014/main" id="{63028C72-F6AD-FA4A-8C4E-F3283936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38" y="1119027"/>
            <a:ext cx="3191955" cy="3205974"/>
          </a:xfrm>
          <a:custGeom>
            <a:avLst/>
            <a:gdLst>
              <a:gd name="T0" fmla="*/ 3013 w 3014"/>
              <a:gd name="T1" fmla="*/ 1507 h 3024"/>
              <a:gd name="T2" fmla="*/ 3013 w 3014"/>
              <a:gd name="T3" fmla="*/ 1507 h 3024"/>
              <a:gd name="T4" fmla="*/ 1507 w 3014"/>
              <a:gd name="T5" fmla="*/ 3023 h 3024"/>
              <a:gd name="T6" fmla="*/ 0 w 3014"/>
              <a:gd name="T7" fmla="*/ 1507 h 3024"/>
              <a:gd name="T8" fmla="*/ 1507 w 3014"/>
              <a:gd name="T9" fmla="*/ 0 h 3024"/>
              <a:gd name="T10" fmla="*/ 3013 w 3014"/>
              <a:gd name="T11" fmla="*/ 1507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4" h="3024">
                <a:moveTo>
                  <a:pt x="3013" y="1507"/>
                </a:moveTo>
                <a:lnTo>
                  <a:pt x="3013" y="1507"/>
                </a:lnTo>
                <a:cubicBezTo>
                  <a:pt x="3013" y="2341"/>
                  <a:pt x="2341" y="3023"/>
                  <a:pt x="1507" y="3023"/>
                </a:cubicBezTo>
                <a:cubicBezTo>
                  <a:pt x="672" y="3023"/>
                  <a:pt x="0" y="2341"/>
                  <a:pt x="0" y="1507"/>
                </a:cubicBezTo>
                <a:cubicBezTo>
                  <a:pt x="0" y="673"/>
                  <a:pt x="672" y="0"/>
                  <a:pt x="1507" y="0"/>
                </a:cubicBezTo>
                <a:cubicBezTo>
                  <a:pt x="2341" y="0"/>
                  <a:pt x="3013" y="673"/>
                  <a:pt x="3013" y="150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E9D4A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29746B6B-1147-2A40-8E8C-216B64F42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72" y="1404105"/>
            <a:ext cx="2645162" cy="2635815"/>
          </a:xfrm>
          <a:custGeom>
            <a:avLst/>
            <a:gdLst>
              <a:gd name="T0" fmla="*/ 2493 w 2494"/>
              <a:gd name="T1" fmla="*/ 1238 h 2485"/>
              <a:gd name="T2" fmla="*/ 2493 w 2494"/>
              <a:gd name="T3" fmla="*/ 1238 h 2485"/>
              <a:gd name="T4" fmla="*/ 1247 w 2494"/>
              <a:gd name="T5" fmla="*/ 2484 h 2485"/>
              <a:gd name="T6" fmla="*/ 0 w 2494"/>
              <a:gd name="T7" fmla="*/ 1238 h 2485"/>
              <a:gd name="T8" fmla="*/ 1247 w 2494"/>
              <a:gd name="T9" fmla="*/ 0 h 2485"/>
              <a:gd name="T10" fmla="*/ 2493 w 2494"/>
              <a:gd name="T11" fmla="*/ 1238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4" h="2485">
                <a:moveTo>
                  <a:pt x="2493" y="1238"/>
                </a:moveTo>
                <a:lnTo>
                  <a:pt x="2493" y="1238"/>
                </a:lnTo>
                <a:cubicBezTo>
                  <a:pt x="2493" y="1928"/>
                  <a:pt x="1937" y="2484"/>
                  <a:pt x="1247" y="2484"/>
                </a:cubicBezTo>
                <a:cubicBezTo>
                  <a:pt x="556" y="2484"/>
                  <a:pt x="0" y="1928"/>
                  <a:pt x="0" y="1238"/>
                </a:cubicBezTo>
                <a:cubicBezTo>
                  <a:pt x="0" y="556"/>
                  <a:pt x="556" y="0"/>
                  <a:pt x="1247" y="0"/>
                </a:cubicBezTo>
                <a:cubicBezTo>
                  <a:pt x="1937" y="0"/>
                  <a:pt x="2493" y="556"/>
                  <a:pt x="2493" y="123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E9D4A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4D9904A5-7CCD-4E48-B469-B508D87C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580" y="1810695"/>
            <a:ext cx="1065542" cy="1817963"/>
          </a:xfrm>
          <a:custGeom>
            <a:avLst/>
            <a:gdLst>
              <a:gd name="T0" fmla="*/ 1005 w 1006"/>
              <a:gd name="T1" fmla="*/ 1130 h 1714"/>
              <a:gd name="T2" fmla="*/ 1005 w 1006"/>
              <a:gd name="T3" fmla="*/ 1130 h 1714"/>
              <a:gd name="T4" fmla="*/ 879 w 1006"/>
              <a:gd name="T5" fmla="*/ 1417 h 1714"/>
              <a:gd name="T6" fmla="*/ 565 w 1006"/>
              <a:gd name="T7" fmla="*/ 1551 h 1714"/>
              <a:gd name="T8" fmla="*/ 565 w 1006"/>
              <a:gd name="T9" fmla="*/ 1713 h 1714"/>
              <a:gd name="T10" fmla="*/ 458 w 1006"/>
              <a:gd name="T11" fmla="*/ 1713 h 1714"/>
              <a:gd name="T12" fmla="*/ 458 w 1006"/>
              <a:gd name="T13" fmla="*/ 1551 h 1714"/>
              <a:gd name="T14" fmla="*/ 126 w 1006"/>
              <a:gd name="T15" fmla="*/ 1426 h 1714"/>
              <a:gd name="T16" fmla="*/ 0 w 1006"/>
              <a:gd name="T17" fmla="*/ 1130 h 1714"/>
              <a:gd name="T18" fmla="*/ 350 w 1006"/>
              <a:gd name="T19" fmla="*/ 1130 h 1714"/>
              <a:gd name="T20" fmla="*/ 458 w 1006"/>
              <a:gd name="T21" fmla="*/ 1282 h 1714"/>
              <a:gd name="T22" fmla="*/ 458 w 1006"/>
              <a:gd name="T23" fmla="*/ 977 h 1714"/>
              <a:gd name="T24" fmla="*/ 287 w 1006"/>
              <a:gd name="T25" fmla="*/ 924 h 1714"/>
              <a:gd name="T26" fmla="*/ 189 w 1006"/>
              <a:gd name="T27" fmla="*/ 888 h 1714"/>
              <a:gd name="T28" fmla="*/ 126 w 1006"/>
              <a:gd name="T29" fmla="*/ 852 h 1714"/>
              <a:gd name="T30" fmla="*/ 72 w 1006"/>
              <a:gd name="T31" fmla="*/ 798 h 1714"/>
              <a:gd name="T32" fmla="*/ 36 w 1006"/>
              <a:gd name="T33" fmla="*/ 744 h 1714"/>
              <a:gd name="T34" fmla="*/ 0 w 1006"/>
              <a:gd name="T35" fmla="*/ 574 h 1714"/>
              <a:gd name="T36" fmla="*/ 135 w 1006"/>
              <a:gd name="T37" fmla="*/ 287 h 1714"/>
              <a:gd name="T38" fmla="*/ 458 w 1006"/>
              <a:gd name="T39" fmla="*/ 152 h 1714"/>
              <a:gd name="T40" fmla="*/ 458 w 1006"/>
              <a:gd name="T41" fmla="*/ 0 h 1714"/>
              <a:gd name="T42" fmla="*/ 565 w 1006"/>
              <a:gd name="T43" fmla="*/ 0 h 1714"/>
              <a:gd name="T44" fmla="*/ 565 w 1006"/>
              <a:gd name="T45" fmla="*/ 152 h 1714"/>
              <a:gd name="T46" fmla="*/ 879 w 1006"/>
              <a:gd name="T47" fmla="*/ 269 h 1714"/>
              <a:gd name="T48" fmla="*/ 1005 w 1006"/>
              <a:gd name="T49" fmla="*/ 574 h 1714"/>
              <a:gd name="T50" fmla="*/ 664 w 1006"/>
              <a:gd name="T51" fmla="*/ 574 h 1714"/>
              <a:gd name="T52" fmla="*/ 565 w 1006"/>
              <a:gd name="T53" fmla="*/ 430 h 1714"/>
              <a:gd name="T54" fmla="*/ 565 w 1006"/>
              <a:gd name="T55" fmla="*/ 735 h 1714"/>
              <a:gd name="T56" fmla="*/ 817 w 1006"/>
              <a:gd name="T57" fmla="*/ 816 h 1714"/>
              <a:gd name="T58" fmla="*/ 1005 w 1006"/>
              <a:gd name="T59" fmla="*/ 1130 h 1714"/>
              <a:gd name="T60" fmla="*/ 458 w 1006"/>
              <a:gd name="T61" fmla="*/ 421 h 1714"/>
              <a:gd name="T62" fmla="*/ 458 w 1006"/>
              <a:gd name="T63" fmla="*/ 421 h 1714"/>
              <a:gd name="T64" fmla="*/ 341 w 1006"/>
              <a:gd name="T65" fmla="*/ 547 h 1714"/>
              <a:gd name="T66" fmla="*/ 458 w 1006"/>
              <a:gd name="T67" fmla="*/ 699 h 1714"/>
              <a:gd name="T68" fmla="*/ 458 w 1006"/>
              <a:gd name="T69" fmla="*/ 421 h 1714"/>
              <a:gd name="T70" fmla="*/ 565 w 1006"/>
              <a:gd name="T71" fmla="*/ 1282 h 1714"/>
              <a:gd name="T72" fmla="*/ 565 w 1006"/>
              <a:gd name="T73" fmla="*/ 1282 h 1714"/>
              <a:gd name="T74" fmla="*/ 664 w 1006"/>
              <a:gd name="T75" fmla="*/ 1166 h 1714"/>
              <a:gd name="T76" fmla="*/ 565 w 1006"/>
              <a:gd name="T77" fmla="*/ 1022 h 1714"/>
              <a:gd name="T78" fmla="*/ 565 w 1006"/>
              <a:gd name="T79" fmla="*/ 1282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6" h="1714">
                <a:moveTo>
                  <a:pt x="1005" y="1130"/>
                </a:moveTo>
                <a:lnTo>
                  <a:pt x="1005" y="1130"/>
                </a:lnTo>
                <a:cubicBezTo>
                  <a:pt x="1005" y="1238"/>
                  <a:pt x="960" y="1336"/>
                  <a:pt x="879" y="1417"/>
                </a:cubicBezTo>
                <a:cubicBezTo>
                  <a:pt x="798" y="1498"/>
                  <a:pt x="691" y="1542"/>
                  <a:pt x="565" y="1551"/>
                </a:cubicBezTo>
                <a:cubicBezTo>
                  <a:pt x="565" y="1713"/>
                  <a:pt x="565" y="1713"/>
                  <a:pt x="565" y="1713"/>
                </a:cubicBezTo>
                <a:cubicBezTo>
                  <a:pt x="458" y="1713"/>
                  <a:pt x="458" y="1713"/>
                  <a:pt x="458" y="1713"/>
                </a:cubicBezTo>
                <a:cubicBezTo>
                  <a:pt x="458" y="1551"/>
                  <a:pt x="458" y="1551"/>
                  <a:pt x="458" y="1551"/>
                </a:cubicBezTo>
                <a:cubicBezTo>
                  <a:pt x="314" y="1542"/>
                  <a:pt x="207" y="1498"/>
                  <a:pt x="126" y="1426"/>
                </a:cubicBezTo>
                <a:cubicBezTo>
                  <a:pt x="45" y="1354"/>
                  <a:pt x="0" y="1255"/>
                  <a:pt x="0" y="1130"/>
                </a:cubicBezTo>
                <a:cubicBezTo>
                  <a:pt x="350" y="1130"/>
                  <a:pt x="350" y="1130"/>
                  <a:pt x="350" y="1130"/>
                </a:cubicBezTo>
                <a:cubicBezTo>
                  <a:pt x="359" y="1211"/>
                  <a:pt x="395" y="1264"/>
                  <a:pt x="458" y="1282"/>
                </a:cubicBezTo>
                <a:cubicBezTo>
                  <a:pt x="458" y="977"/>
                  <a:pt x="458" y="977"/>
                  <a:pt x="458" y="977"/>
                </a:cubicBezTo>
                <a:cubicBezTo>
                  <a:pt x="395" y="959"/>
                  <a:pt x="341" y="951"/>
                  <a:pt x="287" y="924"/>
                </a:cubicBezTo>
                <a:cubicBezTo>
                  <a:pt x="233" y="905"/>
                  <a:pt x="197" y="897"/>
                  <a:pt x="189" y="888"/>
                </a:cubicBezTo>
                <a:cubicBezTo>
                  <a:pt x="171" y="879"/>
                  <a:pt x="153" y="861"/>
                  <a:pt x="126" y="852"/>
                </a:cubicBezTo>
                <a:cubicBezTo>
                  <a:pt x="108" y="834"/>
                  <a:pt x="90" y="816"/>
                  <a:pt x="72" y="798"/>
                </a:cubicBezTo>
                <a:cubicBezTo>
                  <a:pt x="63" y="780"/>
                  <a:pt x="54" y="762"/>
                  <a:pt x="36" y="744"/>
                </a:cubicBezTo>
                <a:cubicBezTo>
                  <a:pt x="18" y="699"/>
                  <a:pt x="0" y="645"/>
                  <a:pt x="0" y="574"/>
                </a:cubicBezTo>
                <a:cubicBezTo>
                  <a:pt x="0" y="457"/>
                  <a:pt x="45" y="358"/>
                  <a:pt x="135" y="287"/>
                </a:cubicBezTo>
                <a:cubicBezTo>
                  <a:pt x="216" y="215"/>
                  <a:pt x="323" y="170"/>
                  <a:pt x="458" y="152"/>
                </a:cubicBezTo>
                <a:cubicBezTo>
                  <a:pt x="458" y="0"/>
                  <a:pt x="458" y="0"/>
                  <a:pt x="458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152"/>
                  <a:pt x="565" y="152"/>
                  <a:pt x="565" y="152"/>
                </a:cubicBezTo>
                <a:cubicBezTo>
                  <a:pt x="700" y="161"/>
                  <a:pt x="798" y="197"/>
                  <a:pt x="879" y="269"/>
                </a:cubicBezTo>
                <a:cubicBezTo>
                  <a:pt x="960" y="331"/>
                  <a:pt x="996" y="439"/>
                  <a:pt x="1005" y="574"/>
                </a:cubicBezTo>
                <a:cubicBezTo>
                  <a:pt x="664" y="574"/>
                  <a:pt x="664" y="574"/>
                  <a:pt x="664" y="574"/>
                </a:cubicBezTo>
                <a:cubicBezTo>
                  <a:pt x="664" y="502"/>
                  <a:pt x="628" y="448"/>
                  <a:pt x="565" y="430"/>
                </a:cubicBezTo>
                <a:cubicBezTo>
                  <a:pt x="565" y="735"/>
                  <a:pt x="565" y="735"/>
                  <a:pt x="565" y="735"/>
                </a:cubicBezTo>
                <a:cubicBezTo>
                  <a:pt x="691" y="771"/>
                  <a:pt x="771" y="798"/>
                  <a:pt x="817" y="816"/>
                </a:cubicBezTo>
                <a:cubicBezTo>
                  <a:pt x="942" y="879"/>
                  <a:pt x="1005" y="986"/>
                  <a:pt x="1005" y="1130"/>
                </a:cubicBezTo>
                <a:close/>
                <a:moveTo>
                  <a:pt x="458" y="421"/>
                </a:moveTo>
                <a:lnTo>
                  <a:pt x="458" y="421"/>
                </a:lnTo>
                <a:cubicBezTo>
                  <a:pt x="377" y="439"/>
                  <a:pt x="341" y="475"/>
                  <a:pt x="341" y="547"/>
                </a:cubicBezTo>
                <a:cubicBezTo>
                  <a:pt x="341" y="610"/>
                  <a:pt x="377" y="664"/>
                  <a:pt x="458" y="699"/>
                </a:cubicBezTo>
                <a:lnTo>
                  <a:pt x="458" y="421"/>
                </a:lnTo>
                <a:close/>
                <a:moveTo>
                  <a:pt x="565" y="1282"/>
                </a:moveTo>
                <a:lnTo>
                  <a:pt x="565" y="1282"/>
                </a:lnTo>
                <a:cubicBezTo>
                  <a:pt x="628" y="1264"/>
                  <a:pt x="664" y="1228"/>
                  <a:pt x="664" y="1166"/>
                </a:cubicBezTo>
                <a:cubicBezTo>
                  <a:pt x="664" y="1103"/>
                  <a:pt x="628" y="1049"/>
                  <a:pt x="565" y="1022"/>
                </a:cubicBezTo>
                <a:lnTo>
                  <a:pt x="565" y="1282"/>
                </a:lnTo>
                <a:close/>
              </a:path>
            </a:pathLst>
          </a:custGeom>
          <a:solidFill>
            <a:srgbClr val="E9D4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EC90A093-3B16-8341-BFF1-F84A58A4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09" y="5516724"/>
            <a:ext cx="6785822" cy="7080250"/>
          </a:xfrm>
          <a:custGeom>
            <a:avLst/>
            <a:gdLst>
              <a:gd name="T0" fmla="*/ 5803 w 6405"/>
              <a:gd name="T1" fmla="*/ 6681 h 6682"/>
              <a:gd name="T2" fmla="*/ 5803 w 6405"/>
              <a:gd name="T3" fmla="*/ 6681 h 6682"/>
              <a:gd name="T4" fmla="*/ 601 w 6405"/>
              <a:gd name="T5" fmla="*/ 6681 h 6682"/>
              <a:gd name="T6" fmla="*/ 0 w 6405"/>
              <a:gd name="T7" fmla="*/ 6080 h 6682"/>
              <a:gd name="T8" fmla="*/ 0 w 6405"/>
              <a:gd name="T9" fmla="*/ 600 h 6682"/>
              <a:gd name="T10" fmla="*/ 601 w 6405"/>
              <a:gd name="T11" fmla="*/ 0 h 6682"/>
              <a:gd name="T12" fmla="*/ 5803 w 6405"/>
              <a:gd name="T13" fmla="*/ 0 h 6682"/>
              <a:gd name="T14" fmla="*/ 6404 w 6405"/>
              <a:gd name="T15" fmla="*/ 600 h 6682"/>
              <a:gd name="T16" fmla="*/ 6404 w 6405"/>
              <a:gd name="T17" fmla="*/ 6080 h 6682"/>
              <a:gd name="T18" fmla="*/ 5803 w 6405"/>
              <a:gd name="T19" fmla="*/ 6681 h 6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05" h="6682">
                <a:moveTo>
                  <a:pt x="5803" y="6681"/>
                </a:moveTo>
                <a:lnTo>
                  <a:pt x="5803" y="6681"/>
                </a:lnTo>
                <a:cubicBezTo>
                  <a:pt x="601" y="6681"/>
                  <a:pt x="601" y="6681"/>
                  <a:pt x="601" y="6681"/>
                </a:cubicBezTo>
                <a:cubicBezTo>
                  <a:pt x="269" y="6681"/>
                  <a:pt x="0" y="6411"/>
                  <a:pt x="0" y="608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269"/>
                  <a:pt x="269" y="0"/>
                  <a:pt x="601" y="0"/>
                </a:cubicBezTo>
                <a:cubicBezTo>
                  <a:pt x="5803" y="0"/>
                  <a:pt x="5803" y="0"/>
                  <a:pt x="5803" y="0"/>
                </a:cubicBezTo>
                <a:cubicBezTo>
                  <a:pt x="6135" y="0"/>
                  <a:pt x="6404" y="269"/>
                  <a:pt x="6404" y="600"/>
                </a:cubicBezTo>
                <a:cubicBezTo>
                  <a:pt x="6404" y="6080"/>
                  <a:pt x="6404" y="6080"/>
                  <a:pt x="6404" y="6080"/>
                </a:cubicBezTo>
                <a:cubicBezTo>
                  <a:pt x="6404" y="6411"/>
                  <a:pt x="6135" y="6681"/>
                  <a:pt x="5803" y="6681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19BE4326-D0EF-4C40-9D77-CB9823C4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964" y="5128831"/>
            <a:ext cx="5131428" cy="392568"/>
          </a:xfrm>
          <a:custGeom>
            <a:avLst/>
            <a:gdLst>
              <a:gd name="T0" fmla="*/ 4843 w 4844"/>
              <a:gd name="T1" fmla="*/ 0 h 369"/>
              <a:gd name="T2" fmla="*/ 0 w 4844"/>
              <a:gd name="T3" fmla="*/ 0 h 369"/>
              <a:gd name="T4" fmla="*/ 0 w 4844"/>
              <a:gd name="T5" fmla="*/ 368 h 369"/>
              <a:gd name="T6" fmla="*/ 4843 w 4844"/>
              <a:gd name="T7" fmla="*/ 368 h 369"/>
              <a:gd name="T8" fmla="*/ 4843 w 4844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4" h="369">
                <a:moveTo>
                  <a:pt x="4843" y="0"/>
                </a:moveTo>
                <a:lnTo>
                  <a:pt x="0" y="0"/>
                </a:lnTo>
                <a:lnTo>
                  <a:pt x="0" y="368"/>
                </a:lnTo>
                <a:lnTo>
                  <a:pt x="4843" y="368"/>
                </a:lnTo>
                <a:lnTo>
                  <a:pt x="4843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DE2C5EA8-5ED2-2D4E-90E6-FA0BBEC6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986" y="4768975"/>
            <a:ext cx="5570730" cy="392568"/>
          </a:xfrm>
          <a:custGeom>
            <a:avLst/>
            <a:gdLst>
              <a:gd name="T0" fmla="*/ 5067 w 5257"/>
              <a:gd name="T1" fmla="*/ 0 h 369"/>
              <a:gd name="T2" fmla="*/ 5067 w 5257"/>
              <a:gd name="T3" fmla="*/ 0 h 369"/>
              <a:gd name="T4" fmla="*/ 179 w 5257"/>
              <a:gd name="T5" fmla="*/ 0 h 369"/>
              <a:gd name="T6" fmla="*/ 0 w 5257"/>
              <a:gd name="T7" fmla="*/ 180 h 369"/>
              <a:gd name="T8" fmla="*/ 0 w 5257"/>
              <a:gd name="T9" fmla="*/ 180 h 369"/>
              <a:gd name="T10" fmla="*/ 179 w 5257"/>
              <a:gd name="T11" fmla="*/ 368 h 369"/>
              <a:gd name="T12" fmla="*/ 5067 w 5257"/>
              <a:gd name="T13" fmla="*/ 368 h 369"/>
              <a:gd name="T14" fmla="*/ 5256 w 5257"/>
              <a:gd name="T15" fmla="*/ 180 h 369"/>
              <a:gd name="T16" fmla="*/ 5256 w 5257"/>
              <a:gd name="T17" fmla="*/ 180 h 369"/>
              <a:gd name="T18" fmla="*/ 5067 w 5257"/>
              <a:gd name="T1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7" h="369">
                <a:moveTo>
                  <a:pt x="5067" y="0"/>
                </a:moveTo>
                <a:lnTo>
                  <a:pt x="5067" y="0"/>
                </a:lnTo>
                <a:cubicBezTo>
                  <a:pt x="179" y="0"/>
                  <a:pt x="179" y="0"/>
                  <a:pt x="179" y="0"/>
                </a:cubicBezTo>
                <a:cubicBezTo>
                  <a:pt x="80" y="0"/>
                  <a:pt x="0" y="81"/>
                  <a:pt x="0" y="180"/>
                </a:cubicBezTo>
                <a:lnTo>
                  <a:pt x="0" y="180"/>
                </a:lnTo>
                <a:cubicBezTo>
                  <a:pt x="0" y="287"/>
                  <a:pt x="80" y="368"/>
                  <a:pt x="179" y="368"/>
                </a:cubicBezTo>
                <a:cubicBezTo>
                  <a:pt x="5067" y="368"/>
                  <a:pt x="5067" y="368"/>
                  <a:pt x="5067" y="368"/>
                </a:cubicBezTo>
                <a:cubicBezTo>
                  <a:pt x="5175" y="368"/>
                  <a:pt x="5256" y="287"/>
                  <a:pt x="5256" y="180"/>
                </a:cubicBezTo>
                <a:lnTo>
                  <a:pt x="5256" y="180"/>
                </a:lnTo>
                <a:cubicBezTo>
                  <a:pt x="5256" y="81"/>
                  <a:pt x="5175" y="0"/>
                  <a:pt x="506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7">
            <a:extLst>
              <a:ext uri="{FF2B5EF4-FFF2-40B4-BE49-F238E27FC236}">
                <a16:creationId xmlns:a16="http://schemas.microsoft.com/office/drawing/2014/main" id="{063BD0B8-888E-7B4A-8E24-097C8D41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11456657"/>
            <a:ext cx="2509634" cy="649605"/>
          </a:xfrm>
          <a:custGeom>
            <a:avLst/>
            <a:gdLst>
              <a:gd name="T0" fmla="*/ 2296 w 2369"/>
              <a:gd name="T1" fmla="*/ 9 h 611"/>
              <a:gd name="T2" fmla="*/ 2296 w 2369"/>
              <a:gd name="T3" fmla="*/ 9 h 611"/>
              <a:gd name="T4" fmla="*/ 1157 w 2369"/>
              <a:gd name="T5" fmla="*/ 99 h 611"/>
              <a:gd name="T6" fmla="*/ 72 w 2369"/>
              <a:gd name="T7" fmla="*/ 9 h 611"/>
              <a:gd name="T8" fmla="*/ 0 w 2369"/>
              <a:gd name="T9" fmla="*/ 63 h 611"/>
              <a:gd name="T10" fmla="*/ 0 w 2369"/>
              <a:gd name="T11" fmla="*/ 449 h 611"/>
              <a:gd name="T12" fmla="*/ 0 w 2369"/>
              <a:gd name="T13" fmla="*/ 467 h 611"/>
              <a:gd name="T14" fmla="*/ 45 w 2369"/>
              <a:gd name="T15" fmla="*/ 512 h 611"/>
              <a:gd name="T16" fmla="*/ 1094 w 2369"/>
              <a:gd name="T17" fmla="*/ 610 h 611"/>
              <a:gd name="T18" fmla="*/ 1193 w 2369"/>
              <a:gd name="T19" fmla="*/ 610 h 611"/>
              <a:gd name="T20" fmla="*/ 1283 w 2369"/>
              <a:gd name="T21" fmla="*/ 610 h 611"/>
              <a:gd name="T22" fmla="*/ 2314 w 2369"/>
              <a:gd name="T23" fmla="*/ 512 h 611"/>
              <a:gd name="T24" fmla="*/ 2359 w 2369"/>
              <a:gd name="T25" fmla="*/ 467 h 611"/>
              <a:gd name="T26" fmla="*/ 2368 w 2369"/>
              <a:gd name="T27" fmla="*/ 449 h 611"/>
              <a:gd name="T28" fmla="*/ 2368 w 2369"/>
              <a:gd name="T29" fmla="*/ 63 h 611"/>
              <a:gd name="T30" fmla="*/ 2296 w 2369"/>
              <a:gd name="T31" fmla="*/ 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11">
                <a:moveTo>
                  <a:pt x="2296" y="9"/>
                </a:moveTo>
                <a:lnTo>
                  <a:pt x="2296" y="9"/>
                </a:lnTo>
                <a:cubicBezTo>
                  <a:pt x="1973" y="63"/>
                  <a:pt x="1587" y="99"/>
                  <a:pt x="1157" y="99"/>
                </a:cubicBezTo>
                <a:cubicBezTo>
                  <a:pt x="744" y="90"/>
                  <a:pt x="376" y="54"/>
                  <a:pt x="72" y="9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458"/>
                  <a:pt x="0" y="458"/>
                  <a:pt x="0" y="467"/>
                </a:cubicBezTo>
                <a:cubicBezTo>
                  <a:pt x="9" y="485"/>
                  <a:pt x="27" y="503"/>
                  <a:pt x="45" y="512"/>
                </a:cubicBezTo>
                <a:cubicBezTo>
                  <a:pt x="341" y="556"/>
                  <a:pt x="699" y="601"/>
                  <a:pt x="1094" y="610"/>
                </a:cubicBezTo>
                <a:cubicBezTo>
                  <a:pt x="1130" y="610"/>
                  <a:pt x="1166" y="610"/>
                  <a:pt x="1193" y="610"/>
                </a:cubicBezTo>
                <a:cubicBezTo>
                  <a:pt x="1220" y="610"/>
                  <a:pt x="1247" y="610"/>
                  <a:pt x="1283" y="610"/>
                </a:cubicBezTo>
                <a:cubicBezTo>
                  <a:pt x="1677" y="601"/>
                  <a:pt x="2027" y="556"/>
                  <a:pt x="2314" y="512"/>
                </a:cubicBezTo>
                <a:cubicBezTo>
                  <a:pt x="2341" y="503"/>
                  <a:pt x="2359" y="485"/>
                  <a:pt x="2359" y="467"/>
                </a:cubicBezTo>
                <a:cubicBezTo>
                  <a:pt x="2368" y="458"/>
                  <a:pt x="2368" y="458"/>
                  <a:pt x="2368" y="449"/>
                </a:cubicBezTo>
                <a:cubicBezTo>
                  <a:pt x="2368" y="63"/>
                  <a:pt x="2368" y="63"/>
                  <a:pt x="2368" y="63"/>
                </a:cubicBezTo>
                <a:cubicBezTo>
                  <a:pt x="2368" y="27"/>
                  <a:pt x="2332" y="0"/>
                  <a:pt x="2296" y="9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4A3C822F-6684-AF4B-9707-13625BAD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11353841"/>
            <a:ext cx="2509634" cy="285078"/>
          </a:xfrm>
          <a:custGeom>
            <a:avLst/>
            <a:gdLst>
              <a:gd name="T0" fmla="*/ 2368 w 2369"/>
              <a:gd name="T1" fmla="*/ 134 h 270"/>
              <a:gd name="T2" fmla="*/ 2368 w 2369"/>
              <a:gd name="T3" fmla="*/ 134 h 270"/>
              <a:gd name="T4" fmla="*/ 1184 w 2369"/>
              <a:gd name="T5" fmla="*/ 0 h 270"/>
              <a:gd name="T6" fmla="*/ 0 w 2369"/>
              <a:gd name="T7" fmla="*/ 134 h 270"/>
              <a:gd name="T8" fmla="*/ 1184 w 2369"/>
              <a:gd name="T9" fmla="*/ 269 h 270"/>
              <a:gd name="T10" fmla="*/ 2368 w 2369"/>
              <a:gd name="T1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70">
                <a:moveTo>
                  <a:pt x="2368" y="134"/>
                </a:moveTo>
                <a:lnTo>
                  <a:pt x="2368" y="134"/>
                </a:lnTo>
                <a:cubicBezTo>
                  <a:pt x="2368" y="63"/>
                  <a:pt x="1839" y="0"/>
                  <a:pt x="1184" y="0"/>
                </a:cubicBezTo>
                <a:cubicBezTo>
                  <a:pt x="529" y="0"/>
                  <a:pt x="0" y="63"/>
                  <a:pt x="0" y="134"/>
                </a:cubicBezTo>
                <a:cubicBezTo>
                  <a:pt x="0" y="206"/>
                  <a:pt x="529" y="269"/>
                  <a:pt x="1184" y="269"/>
                </a:cubicBezTo>
                <a:cubicBezTo>
                  <a:pt x="1839" y="269"/>
                  <a:pt x="2368" y="206"/>
                  <a:pt x="2368" y="13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95C3C13C-E21B-524C-BDBC-9C19A6ECF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10965945"/>
            <a:ext cx="2509631" cy="640262"/>
          </a:xfrm>
          <a:custGeom>
            <a:avLst/>
            <a:gdLst>
              <a:gd name="T0" fmla="*/ 2296 w 2369"/>
              <a:gd name="T1" fmla="*/ 0 h 602"/>
              <a:gd name="T2" fmla="*/ 2296 w 2369"/>
              <a:gd name="T3" fmla="*/ 0 h 602"/>
              <a:gd name="T4" fmla="*/ 1157 w 2369"/>
              <a:gd name="T5" fmla="*/ 90 h 602"/>
              <a:gd name="T6" fmla="*/ 71 w 2369"/>
              <a:gd name="T7" fmla="*/ 0 h 602"/>
              <a:gd name="T8" fmla="*/ 0 w 2369"/>
              <a:gd name="T9" fmla="*/ 63 h 602"/>
              <a:gd name="T10" fmla="*/ 0 w 2369"/>
              <a:gd name="T11" fmla="*/ 439 h 602"/>
              <a:gd name="T12" fmla="*/ 0 w 2369"/>
              <a:gd name="T13" fmla="*/ 458 h 602"/>
              <a:gd name="T14" fmla="*/ 44 w 2369"/>
              <a:gd name="T15" fmla="*/ 502 h 602"/>
              <a:gd name="T16" fmla="*/ 1094 w 2369"/>
              <a:gd name="T17" fmla="*/ 601 h 602"/>
              <a:gd name="T18" fmla="*/ 1192 w 2369"/>
              <a:gd name="T19" fmla="*/ 601 h 602"/>
              <a:gd name="T20" fmla="*/ 1282 w 2369"/>
              <a:gd name="T21" fmla="*/ 601 h 602"/>
              <a:gd name="T22" fmla="*/ 2314 w 2369"/>
              <a:gd name="T23" fmla="*/ 502 h 602"/>
              <a:gd name="T24" fmla="*/ 2358 w 2369"/>
              <a:gd name="T25" fmla="*/ 458 h 602"/>
              <a:gd name="T26" fmla="*/ 2368 w 2369"/>
              <a:gd name="T27" fmla="*/ 439 h 602"/>
              <a:gd name="T28" fmla="*/ 2368 w 2369"/>
              <a:gd name="T29" fmla="*/ 63 h 602"/>
              <a:gd name="T30" fmla="*/ 2296 w 2369"/>
              <a:gd name="T31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02">
                <a:moveTo>
                  <a:pt x="2296" y="0"/>
                </a:moveTo>
                <a:lnTo>
                  <a:pt x="2296" y="0"/>
                </a:lnTo>
                <a:cubicBezTo>
                  <a:pt x="1973" y="54"/>
                  <a:pt x="1587" y="90"/>
                  <a:pt x="1157" y="90"/>
                </a:cubicBezTo>
                <a:cubicBezTo>
                  <a:pt x="744" y="90"/>
                  <a:pt x="376" y="54"/>
                  <a:pt x="71" y="0"/>
                </a:cubicBezTo>
                <a:cubicBezTo>
                  <a:pt x="26" y="0"/>
                  <a:pt x="0" y="27"/>
                  <a:pt x="0" y="63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8"/>
                  <a:pt x="0" y="458"/>
                  <a:pt x="0" y="458"/>
                </a:cubicBezTo>
                <a:cubicBezTo>
                  <a:pt x="8" y="484"/>
                  <a:pt x="26" y="502"/>
                  <a:pt x="44" y="502"/>
                </a:cubicBezTo>
                <a:cubicBezTo>
                  <a:pt x="340" y="556"/>
                  <a:pt x="699" y="601"/>
                  <a:pt x="1094" y="601"/>
                </a:cubicBezTo>
                <a:cubicBezTo>
                  <a:pt x="1130" y="601"/>
                  <a:pt x="1165" y="601"/>
                  <a:pt x="1192" y="601"/>
                </a:cubicBezTo>
                <a:cubicBezTo>
                  <a:pt x="1219" y="601"/>
                  <a:pt x="1246" y="601"/>
                  <a:pt x="1282" y="601"/>
                </a:cubicBezTo>
                <a:cubicBezTo>
                  <a:pt x="1677" y="592"/>
                  <a:pt x="2027" y="556"/>
                  <a:pt x="2314" y="502"/>
                </a:cubicBezTo>
                <a:cubicBezTo>
                  <a:pt x="2341" y="502"/>
                  <a:pt x="2358" y="484"/>
                  <a:pt x="2358" y="458"/>
                </a:cubicBezTo>
                <a:cubicBezTo>
                  <a:pt x="2368" y="458"/>
                  <a:pt x="2368" y="448"/>
                  <a:pt x="2368" y="439"/>
                </a:cubicBezTo>
                <a:cubicBezTo>
                  <a:pt x="2368" y="63"/>
                  <a:pt x="2368" y="63"/>
                  <a:pt x="2368" y="63"/>
                </a:cubicBezTo>
                <a:cubicBezTo>
                  <a:pt x="2368" y="27"/>
                  <a:pt x="2332" y="0"/>
                  <a:pt x="2296" y="0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0EFA18DC-A628-AF4B-A465-4DF6FD30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10858458"/>
            <a:ext cx="2509631" cy="275731"/>
          </a:xfrm>
          <a:custGeom>
            <a:avLst/>
            <a:gdLst>
              <a:gd name="T0" fmla="*/ 2368 w 2369"/>
              <a:gd name="T1" fmla="*/ 135 h 261"/>
              <a:gd name="T2" fmla="*/ 2368 w 2369"/>
              <a:gd name="T3" fmla="*/ 135 h 261"/>
              <a:gd name="T4" fmla="*/ 1184 w 2369"/>
              <a:gd name="T5" fmla="*/ 0 h 261"/>
              <a:gd name="T6" fmla="*/ 0 w 2369"/>
              <a:gd name="T7" fmla="*/ 135 h 261"/>
              <a:gd name="T8" fmla="*/ 1184 w 2369"/>
              <a:gd name="T9" fmla="*/ 260 h 261"/>
              <a:gd name="T10" fmla="*/ 2368 w 2369"/>
              <a:gd name="T11" fmla="*/ 13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61">
                <a:moveTo>
                  <a:pt x="2368" y="135"/>
                </a:moveTo>
                <a:lnTo>
                  <a:pt x="2368" y="135"/>
                </a:lnTo>
                <a:cubicBezTo>
                  <a:pt x="2368" y="54"/>
                  <a:pt x="1838" y="0"/>
                  <a:pt x="1184" y="0"/>
                </a:cubicBezTo>
                <a:cubicBezTo>
                  <a:pt x="529" y="0"/>
                  <a:pt x="0" y="54"/>
                  <a:pt x="0" y="135"/>
                </a:cubicBezTo>
                <a:cubicBezTo>
                  <a:pt x="0" y="207"/>
                  <a:pt x="529" y="260"/>
                  <a:pt x="1184" y="260"/>
                </a:cubicBezTo>
                <a:cubicBezTo>
                  <a:pt x="1838" y="260"/>
                  <a:pt x="2368" y="207"/>
                  <a:pt x="2368" y="135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79419A3A-C6D1-7E43-8452-E32D80E1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10461214"/>
            <a:ext cx="2509634" cy="649608"/>
          </a:xfrm>
          <a:custGeom>
            <a:avLst/>
            <a:gdLst>
              <a:gd name="T0" fmla="*/ 2296 w 2369"/>
              <a:gd name="T1" fmla="*/ 9 h 611"/>
              <a:gd name="T2" fmla="*/ 2296 w 2369"/>
              <a:gd name="T3" fmla="*/ 9 h 611"/>
              <a:gd name="T4" fmla="*/ 1157 w 2369"/>
              <a:gd name="T5" fmla="*/ 89 h 611"/>
              <a:gd name="T6" fmla="*/ 72 w 2369"/>
              <a:gd name="T7" fmla="*/ 9 h 611"/>
              <a:gd name="T8" fmla="*/ 0 w 2369"/>
              <a:gd name="T9" fmla="*/ 62 h 611"/>
              <a:gd name="T10" fmla="*/ 0 w 2369"/>
              <a:gd name="T11" fmla="*/ 448 h 611"/>
              <a:gd name="T12" fmla="*/ 0 w 2369"/>
              <a:gd name="T13" fmla="*/ 466 h 611"/>
              <a:gd name="T14" fmla="*/ 45 w 2369"/>
              <a:gd name="T15" fmla="*/ 502 h 611"/>
              <a:gd name="T16" fmla="*/ 1094 w 2369"/>
              <a:gd name="T17" fmla="*/ 610 h 611"/>
              <a:gd name="T18" fmla="*/ 1193 w 2369"/>
              <a:gd name="T19" fmla="*/ 610 h 611"/>
              <a:gd name="T20" fmla="*/ 1283 w 2369"/>
              <a:gd name="T21" fmla="*/ 610 h 611"/>
              <a:gd name="T22" fmla="*/ 2314 w 2369"/>
              <a:gd name="T23" fmla="*/ 502 h 611"/>
              <a:gd name="T24" fmla="*/ 2359 w 2369"/>
              <a:gd name="T25" fmla="*/ 466 h 611"/>
              <a:gd name="T26" fmla="*/ 2368 w 2369"/>
              <a:gd name="T27" fmla="*/ 448 h 611"/>
              <a:gd name="T28" fmla="*/ 2368 w 2369"/>
              <a:gd name="T29" fmla="*/ 62 h 611"/>
              <a:gd name="T30" fmla="*/ 2296 w 2369"/>
              <a:gd name="T31" fmla="*/ 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11">
                <a:moveTo>
                  <a:pt x="2296" y="9"/>
                </a:moveTo>
                <a:lnTo>
                  <a:pt x="2296" y="9"/>
                </a:lnTo>
                <a:cubicBezTo>
                  <a:pt x="1973" y="53"/>
                  <a:pt x="1587" y="98"/>
                  <a:pt x="1157" y="89"/>
                </a:cubicBezTo>
                <a:cubicBezTo>
                  <a:pt x="744" y="89"/>
                  <a:pt x="376" y="53"/>
                  <a:pt x="72" y="9"/>
                </a:cubicBezTo>
                <a:cubicBezTo>
                  <a:pt x="27" y="0"/>
                  <a:pt x="0" y="26"/>
                  <a:pt x="0" y="62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57"/>
                  <a:pt x="0" y="457"/>
                  <a:pt x="0" y="466"/>
                </a:cubicBezTo>
                <a:cubicBezTo>
                  <a:pt x="9" y="484"/>
                  <a:pt x="27" y="502"/>
                  <a:pt x="45" y="502"/>
                </a:cubicBezTo>
                <a:cubicBezTo>
                  <a:pt x="341" y="556"/>
                  <a:pt x="699" y="600"/>
                  <a:pt x="1094" y="610"/>
                </a:cubicBezTo>
                <a:cubicBezTo>
                  <a:pt x="1130" y="610"/>
                  <a:pt x="1166" y="610"/>
                  <a:pt x="1193" y="610"/>
                </a:cubicBezTo>
                <a:cubicBezTo>
                  <a:pt x="1220" y="610"/>
                  <a:pt x="1247" y="610"/>
                  <a:pt x="1283" y="610"/>
                </a:cubicBezTo>
                <a:cubicBezTo>
                  <a:pt x="1677" y="600"/>
                  <a:pt x="2027" y="556"/>
                  <a:pt x="2314" y="502"/>
                </a:cubicBezTo>
                <a:cubicBezTo>
                  <a:pt x="2341" y="502"/>
                  <a:pt x="2359" y="484"/>
                  <a:pt x="2359" y="466"/>
                </a:cubicBezTo>
                <a:cubicBezTo>
                  <a:pt x="2368" y="457"/>
                  <a:pt x="2368" y="457"/>
                  <a:pt x="2368" y="448"/>
                </a:cubicBezTo>
                <a:cubicBezTo>
                  <a:pt x="2368" y="62"/>
                  <a:pt x="2368" y="62"/>
                  <a:pt x="2368" y="62"/>
                </a:cubicBezTo>
                <a:cubicBezTo>
                  <a:pt x="2368" y="26"/>
                  <a:pt x="2332" y="0"/>
                  <a:pt x="2296" y="9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E0712748-4F40-CE4B-A23D-87D1A77D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10363074"/>
            <a:ext cx="2509634" cy="275731"/>
          </a:xfrm>
          <a:custGeom>
            <a:avLst/>
            <a:gdLst>
              <a:gd name="T0" fmla="*/ 2368 w 2369"/>
              <a:gd name="T1" fmla="*/ 134 h 261"/>
              <a:gd name="T2" fmla="*/ 2368 w 2369"/>
              <a:gd name="T3" fmla="*/ 134 h 261"/>
              <a:gd name="T4" fmla="*/ 1184 w 2369"/>
              <a:gd name="T5" fmla="*/ 0 h 261"/>
              <a:gd name="T6" fmla="*/ 0 w 2369"/>
              <a:gd name="T7" fmla="*/ 134 h 261"/>
              <a:gd name="T8" fmla="*/ 1184 w 2369"/>
              <a:gd name="T9" fmla="*/ 260 h 261"/>
              <a:gd name="T10" fmla="*/ 2368 w 2369"/>
              <a:gd name="T11" fmla="*/ 134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61">
                <a:moveTo>
                  <a:pt x="2368" y="134"/>
                </a:moveTo>
                <a:lnTo>
                  <a:pt x="2368" y="134"/>
                </a:lnTo>
                <a:cubicBezTo>
                  <a:pt x="2368" y="54"/>
                  <a:pt x="1839" y="0"/>
                  <a:pt x="1184" y="0"/>
                </a:cubicBezTo>
                <a:cubicBezTo>
                  <a:pt x="529" y="0"/>
                  <a:pt x="0" y="54"/>
                  <a:pt x="0" y="134"/>
                </a:cubicBezTo>
                <a:cubicBezTo>
                  <a:pt x="0" y="206"/>
                  <a:pt x="529" y="260"/>
                  <a:pt x="1184" y="260"/>
                </a:cubicBezTo>
                <a:cubicBezTo>
                  <a:pt x="1839" y="260"/>
                  <a:pt x="2368" y="206"/>
                  <a:pt x="2368" y="13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4F65722A-3BD0-574E-9A88-C674FC84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9956484"/>
            <a:ext cx="2509631" cy="649608"/>
          </a:xfrm>
          <a:custGeom>
            <a:avLst/>
            <a:gdLst>
              <a:gd name="T0" fmla="*/ 2296 w 2369"/>
              <a:gd name="T1" fmla="*/ 9 h 611"/>
              <a:gd name="T2" fmla="*/ 2296 w 2369"/>
              <a:gd name="T3" fmla="*/ 9 h 611"/>
              <a:gd name="T4" fmla="*/ 1157 w 2369"/>
              <a:gd name="T5" fmla="*/ 99 h 611"/>
              <a:gd name="T6" fmla="*/ 71 w 2369"/>
              <a:gd name="T7" fmla="*/ 9 h 611"/>
              <a:gd name="T8" fmla="*/ 0 w 2369"/>
              <a:gd name="T9" fmla="*/ 72 h 611"/>
              <a:gd name="T10" fmla="*/ 0 w 2369"/>
              <a:gd name="T11" fmla="*/ 449 h 611"/>
              <a:gd name="T12" fmla="*/ 0 w 2369"/>
              <a:gd name="T13" fmla="*/ 467 h 611"/>
              <a:gd name="T14" fmla="*/ 44 w 2369"/>
              <a:gd name="T15" fmla="*/ 512 h 611"/>
              <a:gd name="T16" fmla="*/ 1094 w 2369"/>
              <a:gd name="T17" fmla="*/ 610 h 611"/>
              <a:gd name="T18" fmla="*/ 1192 w 2369"/>
              <a:gd name="T19" fmla="*/ 610 h 611"/>
              <a:gd name="T20" fmla="*/ 1282 w 2369"/>
              <a:gd name="T21" fmla="*/ 610 h 611"/>
              <a:gd name="T22" fmla="*/ 2314 w 2369"/>
              <a:gd name="T23" fmla="*/ 512 h 611"/>
              <a:gd name="T24" fmla="*/ 2358 w 2369"/>
              <a:gd name="T25" fmla="*/ 467 h 611"/>
              <a:gd name="T26" fmla="*/ 2368 w 2369"/>
              <a:gd name="T27" fmla="*/ 449 h 611"/>
              <a:gd name="T28" fmla="*/ 2368 w 2369"/>
              <a:gd name="T29" fmla="*/ 72 h 611"/>
              <a:gd name="T30" fmla="*/ 2296 w 2369"/>
              <a:gd name="T31" fmla="*/ 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11">
                <a:moveTo>
                  <a:pt x="2296" y="9"/>
                </a:moveTo>
                <a:lnTo>
                  <a:pt x="2296" y="9"/>
                </a:lnTo>
                <a:cubicBezTo>
                  <a:pt x="1973" y="63"/>
                  <a:pt x="1587" y="99"/>
                  <a:pt x="1157" y="99"/>
                </a:cubicBezTo>
                <a:cubicBezTo>
                  <a:pt x="744" y="99"/>
                  <a:pt x="376" y="63"/>
                  <a:pt x="71" y="9"/>
                </a:cubicBezTo>
                <a:cubicBezTo>
                  <a:pt x="26" y="0"/>
                  <a:pt x="0" y="27"/>
                  <a:pt x="0" y="72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458"/>
                  <a:pt x="0" y="467"/>
                  <a:pt x="0" y="467"/>
                </a:cubicBezTo>
                <a:cubicBezTo>
                  <a:pt x="8" y="494"/>
                  <a:pt x="26" y="502"/>
                  <a:pt x="44" y="512"/>
                </a:cubicBezTo>
                <a:cubicBezTo>
                  <a:pt x="340" y="565"/>
                  <a:pt x="699" y="601"/>
                  <a:pt x="1094" y="610"/>
                </a:cubicBezTo>
                <a:cubicBezTo>
                  <a:pt x="1130" y="610"/>
                  <a:pt x="1165" y="610"/>
                  <a:pt x="1192" y="610"/>
                </a:cubicBezTo>
                <a:cubicBezTo>
                  <a:pt x="1219" y="610"/>
                  <a:pt x="1246" y="610"/>
                  <a:pt x="1282" y="610"/>
                </a:cubicBezTo>
                <a:cubicBezTo>
                  <a:pt x="1677" y="601"/>
                  <a:pt x="2027" y="565"/>
                  <a:pt x="2314" y="512"/>
                </a:cubicBezTo>
                <a:cubicBezTo>
                  <a:pt x="2341" y="502"/>
                  <a:pt x="2358" y="494"/>
                  <a:pt x="2358" y="467"/>
                </a:cubicBezTo>
                <a:cubicBezTo>
                  <a:pt x="2368" y="467"/>
                  <a:pt x="2368" y="458"/>
                  <a:pt x="2368" y="449"/>
                </a:cubicBezTo>
                <a:cubicBezTo>
                  <a:pt x="2368" y="72"/>
                  <a:pt x="2368" y="72"/>
                  <a:pt x="2368" y="72"/>
                </a:cubicBezTo>
                <a:cubicBezTo>
                  <a:pt x="2368" y="27"/>
                  <a:pt x="2332" y="0"/>
                  <a:pt x="2296" y="9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4">
            <a:extLst>
              <a:ext uri="{FF2B5EF4-FFF2-40B4-BE49-F238E27FC236}">
                <a16:creationId xmlns:a16="http://schemas.microsoft.com/office/drawing/2014/main" id="{E61EB861-4983-244D-B147-C78108C6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9834975"/>
            <a:ext cx="2509631" cy="285081"/>
          </a:xfrm>
          <a:custGeom>
            <a:avLst/>
            <a:gdLst>
              <a:gd name="T0" fmla="*/ 2368 w 2369"/>
              <a:gd name="T1" fmla="*/ 134 h 270"/>
              <a:gd name="T2" fmla="*/ 2368 w 2369"/>
              <a:gd name="T3" fmla="*/ 134 h 270"/>
              <a:gd name="T4" fmla="*/ 1184 w 2369"/>
              <a:gd name="T5" fmla="*/ 0 h 270"/>
              <a:gd name="T6" fmla="*/ 0 w 2369"/>
              <a:gd name="T7" fmla="*/ 134 h 270"/>
              <a:gd name="T8" fmla="*/ 1184 w 2369"/>
              <a:gd name="T9" fmla="*/ 269 h 270"/>
              <a:gd name="T10" fmla="*/ 2368 w 2369"/>
              <a:gd name="T1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70">
                <a:moveTo>
                  <a:pt x="2368" y="134"/>
                </a:moveTo>
                <a:lnTo>
                  <a:pt x="2368" y="134"/>
                </a:lnTo>
                <a:cubicBezTo>
                  <a:pt x="2368" y="62"/>
                  <a:pt x="1838" y="0"/>
                  <a:pt x="1184" y="0"/>
                </a:cubicBezTo>
                <a:cubicBezTo>
                  <a:pt x="529" y="0"/>
                  <a:pt x="0" y="62"/>
                  <a:pt x="0" y="134"/>
                </a:cubicBezTo>
                <a:cubicBezTo>
                  <a:pt x="0" y="206"/>
                  <a:pt x="529" y="269"/>
                  <a:pt x="1184" y="269"/>
                </a:cubicBezTo>
                <a:cubicBezTo>
                  <a:pt x="1838" y="269"/>
                  <a:pt x="2368" y="206"/>
                  <a:pt x="2368" y="13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5">
            <a:extLst>
              <a:ext uri="{FF2B5EF4-FFF2-40B4-BE49-F238E27FC236}">
                <a16:creationId xmlns:a16="http://schemas.microsoft.com/office/drawing/2014/main" id="{B9BC3BB0-C600-7C44-B541-BBE9F6B1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9442406"/>
            <a:ext cx="2509634" cy="640262"/>
          </a:xfrm>
          <a:custGeom>
            <a:avLst/>
            <a:gdLst>
              <a:gd name="T0" fmla="*/ 2296 w 2369"/>
              <a:gd name="T1" fmla="*/ 0 h 602"/>
              <a:gd name="T2" fmla="*/ 2296 w 2369"/>
              <a:gd name="T3" fmla="*/ 0 h 602"/>
              <a:gd name="T4" fmla="*/ 1157 w 2369"/>
              <a:gd name="T5" fmla="*/ 90 h 602"/>
              <a:gd name="T6" fmla="*/ 72 w 2369"/>
              <a:gd name="T7" fmla="*/ 0 h 602"/>
              <a:gd name="T8" fmla="*/ 0 w 2369"/>
              <a:gd name="T9" fmla="*/ 63 h 602"/>
              <a:gd name="T10" fmla="*/ 0 w 2369"/>
              <a:gd name="T11" fmla="*/ 448 h 602"/>
              <a:gd name="T12" fmla="*/ 0 w 2369"/>
              <a:gd name="T13" fmla="*/ 466 h 602"/>
              <a:gd name="T14" fmla="*/ 45 w 2369"/>
              <a:gd name="T15" fmla="*/ 502 h 602"/>
              <a:gd name="T16" fmla="*/ 1094 w 2369"/>
              <a:gd name="T17" fmla="*/ 601 h 602"/>
              <a:gd name="T18" fmla="*/ 1193 w 2369"/>
              <a:gd name="T19" fmla="*/ 601 h 602"/>
              <a:gd name="T20" fmla="*/ 1283 w 2369"/>
              <a:gd name="T21" fmla="*/ 601 h 602"/>
              <a:gd name="T22" fmla="*/ 2314 w 2369"/>
              <a:gd name="T23" fmla="*/ 502 h 602"/>
              <a:gd name="T24" fmla="*/ 2359 w 2369"/>
              <a:gd name="T25" fmla="*/ 466 h 602"/>
              <a:gd name="T26" fmla="*/ 2368 w 2369"/>
              <a:gd name="T27" fmla="*/ 448 h 602"/>
              <a:gd name="T28" fmla="*/ 2368 w 2369"/>
              <a:gd name="T29" fmla="*/ 63 h 602"/>
              <a:gd name="T30" fmla="*/ 2296 w 2369"/>
              <a:gd name="T31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02">
                <a:moveTo>
                  <a:pt x="2296" y="0"/>
                </a:moveTo>
                <a:lnTo>
                  <a:pt x="2296" y="0"/>
                </a:lnTo>
                <a:cubicBezTo>
                  <a:pt x="1973" y="54"/>
                  <a:pt x="1587" y="90"/>
                  <a:pt x="1157" y="90"/>
                </a:cubicBezTo>
                <a:cubicBezTo>
                  <a:pt x="744" y="90"/>
                  <a:pt x="376" y="54"/>
                  <a:pt x="72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48"/>
                  <a:pt x="0" y="457"/>
                  <a:pt x="0" y="466"/>
                </a:cubicBezTo>
                <a:cubicBezTo>
                  <a:pt x="9" y="484"/>
                  <a:pt x="27" y="502"/>
                  <a:pt x="45" y="502"/>
                </a:cubicBezTo>
                <a:cubicBezTo>
                  <a:pt x="341" y="556"/>
                  <a:pt x="699" y="601"/>
                  <a:pt x="1094" y="601"/>
                </a:cubicBezTo>
                <a:cubicBezTo>
                  <a:pt x="1130" y="601"/>
                  <a:pt x="1166" y="601"/>
                  <a:pt x="1193" y="601"/>
                </a:cubicBezTo>
                <a:cubicBezTo>
                  <a:pt x="1220" y="601"/>
                  <a:pt x="1247" y="601"/>
                  <a:pt x="1283" y="601"/>
                </a:cubicBezTo>
                <a:cubicBezTo>
                  <a:pt x="1677" y="601"/>
                  <a:pt x="2027" y="556"/>
                  <a:pt x="2314" y="502"/>
                </a:cubicBezTo>
                <a:cubicBezTo>
                  <a:pt x="2341" y="502"/>
                  <a:pt x="2359" y="484"/>
                  <a:pt x="2359" y="466"/>
                </a:cubicBezTo>
                <a:cubicBezTo>
                  <a:pt x="2368" y="457"/>
                  <a:pt x="2368" y="448"/>
                  <a:pt x="2368" y="448"/>
                </a:cubicBezTo>
                <a:cubicBezTo>
                  <a:pt x="2368" y="63"/>
                  <a:pt x="2368" y="63"/>
                  <a:pt x="2368" y="63"/>
                </a:cubicBezTo>
                <a:cubicBezTo>
                  <a:pt x="2368" y="27"/>
                  <a:pt x="2332" y="0"/>
                  <a:pt x="2296" y="0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54DDC23E-EE85-2E4D-B023-ADD2FEE5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676" y="9348938"/>
            <a:ext cx="2509634" cy="275734"/>
          </a:xfrm>
          <a:custGeom>
            <a:avLst/>
            <a:gdLst>
              <a:gd name="T0" fmla="*/ 2368 w 2369"/>
              <a:gd name="T1" fmla="*/ 126 h 261"/>
              <a:gd name="T2" fmla="*/ 2368 w 2369"/>
              <a:gd name="T3" fmla="*/ 126 h 261"/>
              <a:gd name="T4" fmla="*/ 1184 w 2369"/>
              <a:gd name="T5" fmla="*/ 0 h 261"/>
              <a:gd name="T6" fmla="*/ 0 w 2369"/>
              <a:gd name="T7" fmla="*/ 126 h 261"/>
              <a:gd name="T8" fmla="*/ 1184 w 2369"/>
              <a:gd name="T9" fmla="*/ 260 h 261"/>
              <a:gd name="T10" fmla="*/ 2368 w 2369"/>
              <a:gd name="T11" fmla="*/ 12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61">
                <a:moveTo>
                  <a:pt x="2368" y="126"/>
                </a:moveTo>
                <a:lnTo>
                  <a:pt x="2368" y="126"/>
                </a:lnTo>
                <a:cubicBezTo>
                  <a:pt x="2368" y="54"/>
                  <a:pt x="1839" y="0"/>
                  <a:pt x="1184" y="0"/>
                </a:cubicBezTo>
                <a:cubicBezTo>
                  <a:pt x="529" y="0"/>
                  <a:pt x="0" y="54"/>
                  <a:pt x="0" y="126"/>
                </a:cubicBezTo>
                <a:cubicBezTo>
                  <a:pt x="0" y="206"/>
                  <a:pt x="529" y="260"/>
                  <a:pt x="1184" y="260"/>
                </a:cubicBezTo>
                <a:cubicBezTo>
                  <a:pt x="1839" y="260"/>
                  <a:pt x="2368" y="206"/>
                  <a:pt x="2368" y="126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7">
            <a:extLst>
              <a:ext uri="{FF2B5EF4-FFF2-40B4-BE49-F238E27FC236}">
                <a16:creationId xmlns:a16="http://schemas.microsoft.com/office/drawing/2014/main" id="{05771C11-69E3-7140-A1C1-A85A89C1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8937676"/>
            <a:ext cx="2509631" cy="649608"/>
          </a:xfrm>
          <a:custGeom>
            <a:avLst/>
            <a:gdLst>
              <a:gd name="T0" fmla="*/ 2296 w 2369"/>
              <a:gd name="T1" fmla="*/ 9 h 611"/>
              <a:gd name="T2" fmla="*/ 2296 w 2369"/>
              <a:gd name="T3" fmla="*/ 9 h 611"/>
              <a:gd name="T4" fmla="*/ 1157 w 2369"/>
              <a:gd name="T5" fmla="*/ 98 h 611"/>
              <a:gd name="T6" fmla="*/ 71 w 2369"/>
              <a:gd name="T7" fmla="*/ 9 h 611"/>
              <a:gd name="T8" fmla="*/ 0 w 2369"/>
              <a:gd name="T9" fmla="*/ 62 h 611"/>
              <a:gd name="T10" fmla="*/ 0 w 2369"/>
              <a:gd name="T11" fmla="*/ 448 h 611"/>
              <a:gd name="T12" fmla="*/ 0 w 2369"/>
              <a:gd name="T13" fmla="*/ 466 h 611"/>
              <a:gd name="T14" fmla="*/ 44 w 2369"/>
              <a:gd name="T15" fmla="*/ 511 h 611"/>
              <a:gd name="T16" fmla="*/ 1094 w 2369"/>
              <a:gd name="T17" fmla="*/ 610 h 611"/>
              <a:gd name="T18" fmla="*/ 1192 w 2369"/>
              <a:gd name="T19" fmla="*/ 610 h 611"/>
              <a:gd name="T20" fmla="*/ 1282 w 2369"/>
              <a:gd name="T21" fmla="*/ 610 h 611"/>
              <a:gd name="T22" fmla="*/ 2314 w 2369"/>
              <a:gd name="T23" fmla="*/ 511 h 611"/>
              <a:gd name="T24" fmla="*/ 2358 w 2369"/>
              <a:gd name="T25" fmla="*/ 466 h 611"/>
              <a:gd name="T26" fmla="*/ 2368 w 2369"/>
              <a:gd name="T27" fmla="*/ 448 h 611"/>
              <a:gd name="T28" fmla="*/ 2368 w 2369"/>
              <a:gd name="T29" fmla="*/ 62 h 611"/>
              <a:gd name="T30" fmla="*/ 2296 w 2369"/>
              <a:gd name="T31" fmla="*/ 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611">
                <a:moveTo>
                  <a:pt x="2296" y="9"/>
                </a:moveTo>
                <a:lnTo>
                  <a:pt x="2296" y="9"/>
                </a:lnTo>
                <a:cubicBezTo>
                  <a:pt x="1973" y="62"/>
                  <a:pt x="1587" y="98"/>
                  <a:pt x="1157" y="98"/>
                </a:cubicBezTo>
                <a:cubicBezTo>
                  <a:pt x="744" y="98"/>
                  <a:pt x="376" y="53"/>
                  <a:pt x="71" y="9"/>
                </a:cubicBezTo>
                <a:cubicBezTo>
                  <a:pt x="26" y="0"/>
                  <a:pt x="0" y="26"/>
                  <a:pt x="0" y="62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57"/>
                  <a:pt x="0" y="457"/>
                  <a:pt x="0" y="466"/>
                </a:cubicBezTo>
                <a:cubicBezTo>
                  <a:pt x="8" y="484"/>
                  <a:pt x="26" y="502"/>
                  <a:pt x="44" y="511"/>
                </a:cubicBezTo>
                <a:cubicBezTo>
                  <a:pt x="340" y="565"/>
                  <a:pt x="699" y="600"/>
                  <a:pt x="1094" y="610"/>
                </a:cubicBezTo>
                <a:cubicBezTo>
                  <a:pt x="1130" y="610"/>
                  <a:pt x="1165" y="610"/>
                  <a:pt x="1192" y="610"/>
                </a:cubicBezTo>
                <a:cubicBezTo>
                  <a:pt x="1219" y="610"/>
                  <a:pt x="1246" y="610"/>
                  <a:pt x="1282" y="610"/>
                </a:cubicBezTo>
                <a:cubicBezTo>
                  <a:pt x="1677" y="600"/>
                  <a:pt x="2027" y="565"/>
                  <a:pt x="2314" y="511"/>
                </a:cubicBezTo>
                <a:cubicBezTo>
                  <a:pt x="2341" y="502"/>
                  <a:pt x="2358" y="484"/>
                  <a:pt x="2358" y="466"/>
                </a:cubicBezTo>
                <a:cubicBezTo>
                  <a:pt x="2368" y="457"/>
                  <a:pt x="2368" y="457"/>
                  <a:pt x="2368" y="448"/>
                </a:cubicBezTo>
                <a:cubicBezTo>
                  <a:pt x="2368" y="62"/>
                  <a:pt x="2368" y="62"/>
                  <a:pt x="2368" y="62"/>
                </a:cubicBezTo>
                <a:cubicBezTo>
                  <a:pt x="2368" y="26"/>
                  <a:pt x="2332" y="0"/>
                  <a:pt x="2296" y="9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4647AE98-31BD-824E-A892-0DD29A40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167" y="8816167"/>
            <a:ext cx="2509631" cy="285081"/>
          </a:xfrm>
          <a:custGeom>
            <a:avLst/>
            <a:gdLst>
              <a:gd name="T0" fmla="*/ 2368 w 2369"/>
              <a:gd name="T1" fmla="*/ 134 h 270"/>
              <a:gd name="T2" fmla="*/ 2368 w 2369"/>
              <a:gd name="T3" fmla="*/ 134 h 270"/>
              <a:gd name="T4" fmla="*/ 1184 w 2369"/>
              <a:gd name="T5" fmla="*/ 0 h 270"/>
              <a:gd name="T6" fmla="*/ 0 w 2369"/>
              <a:gd name="T7" fmla="*/ 134 h 270"/>
              <a:gd name="T8" fmla="*/ 1184 w 2369"/>
              <a:gd name="T9" fmla="*/ 269 h 270"/>
              <a:gd name="T10" fmla="*/ 2368 w 2369"/>
              <a:gd name="T1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70">
                <a:moveTo>
                  <a:pt x="2368" y="134"/>
                </a:moveTo>
                <a:lnTo>
                  <a:pt x="2368" y="134"/>
                </a:lnTo>
                <a:cubicBezTo>
                  <a:pt x="2368" y="63"/>
                  <a:pt x="1838" y="0"/>
                  <a:pt x="1184" y="0"/>
                </a:cubicBezTo>
                <a:cubicBezTo>
                  <a:pt x="529" y="0"/>
                  <a:pt x="0" y="63"/>
                  <a:pt x="0" y="134"/>
                </a:cubicBezTo>
                <a:cubicBezTo>
                  <a:pt x="0" y="206"/>
                  <a:pt x="529" y="269"/>
                  <a:pt x="1184" y="269"/>
                </a:cubicBezTo>
                <a:cubicBezTo>
                  <a:pt x="1838" y="269"/>
                  <a:pt x="2368" y="206"/>
                  <a:pt x="2368" y="13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9">
            <a:extLst>
              <a:ext uri="{FF2B5EF4-FFF2-40B4-BE49-F238E27FC236}">
                <a16:creationId xmlns:a16="http://schemas.microsoft.com/office/drawing/2014/main" id="{4BD24053-904D-C547-A3B6-32DE3640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311" y="9213410"/>
            <a:ext cx="2500287" cy="1406701"/>
          </a:xfrm>
          <a:custGeom>
            <a:avLst/>
            <a:gdLst>
              <a:gd name="T0" fmla="*/ 2117 w 2360"/>
              <a:gd name="T1" fmla="*/ 17 h 1328"/>
              <a:gd name="T2" fmla="*/ 2117 w 2360"/>
              <a:gd name="T3" fmla="*/ 17 h 1328"/>
              <a:gd name="T4" fmla="*/ 1103 w 2360"/>
              <a:gd name="T5" fmla="*/ 529 h 1328"/>
              <a:gd name="T6" fmla="*/ 53 w 2360"/>
              <a:gd name="T7" fmla="*/ 852 h 1328"/>
              <a:gd name="T8" fmla="*/ 9 w 2360"/>
              <a:gd name="T9" fmla="*/ 932 h 1328"/>
              <a:gd name="T10" fmla="*/ 152 w 2360"/>
              <a:gd name="T11" fmla="*/ 1291 h 1328"/>
              <a:gd name="T12" fmla="*/ 161 w 2360"/>
              <a:gd name="T13" fmla="*/ 1300 h 1328"/>
              <a:gd name="T14" fmla="*/ 224 w 2360"/>
              <a:gd name="T15" fmla="*/ 1327 h 1328"/>
              <a:gd name="T16" fmla="*/ 1237 w 2360"/>
              <a:gd name="T17" fmla="*/ 1022 h 1328"/>
              <a:gd name="T18" fmla="*/ 1327 w 2360"/>
              <a:gd name="T19" fmla="*/ 986 h 1328"/>
              <a:gd name="T20" fmla="*/ 1399 w 2360"/>
              <a:gd name="T21" fmla="*/ 959 h 1328"/>
              <a:gd name="T22" fmla="*/ 2323 w 2360"/>
              <a:gd name="T23" fmla="*/ 475 h 1328"/>
              <a:gd name="T24" fmla="*/ 2350 w 2360"/>
              <a:gd name="T25" fmla="*/ 421 h 1328"/>
              <a:gd name="T26" fmla="*/ 2350 w 2360"/>
              <a:gd name="T27" fmla="*/ 403 h 1328"/>
              <a:gd name="T28" fmla="*/ 2206 w 2360"/>
              <a:gd name="T29" fmla="*/ 44 h 1328"/>
              <a:gd name="T30" fmla="*/ 2117 w 2360"/>
              <a:gd name="T31" fmla="*/ 17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0" h="1328">
                <a:moveTo>
                  <a:pt x="2117" y="17"/>
                </a:moveTo>
                <a:lnTo>
                  <a:pt x="2117" y="17"/>
                </a:lnTo>
                <a:cubicBezTo>
                  <a:pt x="1838" y="188"/>
                  <a:pt x="1497" y="367"/>
                  <a:pt x="1103" y="529"/>
                </a:cubicBezTo>
                <a:cubicBezTo>
                  <a:pt x="717" y="681"/>
                  <a:pt x="367" y="780"/>
                  <a:pt x="53" y="852"/>
                </a:cubicBezTo>
                <a:cubicBezTo>
                  <a:pt x="18" y="861"/>
                  <a:pt x="0" y="897"/>
                  <a:pt x="9" y="932"/>
                </a:cubicBezTo>
                <a:cubicBezTo>
                  <a:pt x="152" y="1291"/>
                  <a:pt x="152" y="1291"/>
                  <a:pt x="152" y="1291"/>
                </a:cubicBezTo>
                <a:cubicBezTo>
                  <a:pt x="161" y="1291"/>
                  <a:pt x="161" y="1300"/>
                  <a:pt x="161" y="1300"/>
                </a:cubicBezTo>
                <a:cubicBezTo>
                  <a:pt x="179" y="1318"/>
                  <a:pt x="197" y="1327"/>
                  <a:pt x="224" y="1327"/>
                </a:cubicBezTo>
                <a:cubicBezTo>
                  <a:pt x="520" y="1264"/>
                  <a:pt x="861" y="1166"/>
                  <a:pt x="1237" y="1022"/>
                </a:cubicBezTo>
                <a:cubicBezTo>
                  <a:pt x="1264" y="1013"/>
                  <a:pt x="1291" y="995"/>
                  <a:pt x="1327" y="986"/>
                </a:cubicBezTo>
                <a:cubicBezTo>
                  <a:pt x="1354" y="977"/>
                  <a:pt x="1381" y="968"/>
                  <a:pt x="1399" y="959"/>
                </a:cubicBezTo>
                <a:cubicBezTo>
                  <a:pt x="1767" y="798"/>
                  <a:pt x="2072" y="637"/>
                  <a:pt x="2323" y="475"/>
                </a:cubicBezTo>
                <a:cubicBezTo>
                  <a:pt x="2350" y="466"/>
                  <a:pt x="2359" y="439"/>
                  <a:pt x="2350" y="421"/>
                </a:cubicBezTo>
                <a:cubicBezTo>
                  <a:pt x="2350" y="412"/>
                  <a:pt x="2350" y="403"/>
                  <a:pt x="2350" y="403"/>
                </a:cubicBezTo>
                <a:cubicBezTo>
                  <a:pt x="2206" y="44"/>
                  <a:pt x="2206" y="44"/>
                  <a:pt x="2206" y="44"/>
                </a:cubicBezTo>
                <a:cubicBezTo>
                  <a:pt x="2197" y="9"/>
                  <a:pt x="2152" y="0"/>
                  <a:pt x="2117" y="17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0">
            <a:extLst>
              <a:ext uri="{FF2B5EF4-FFF2-40B4-BE49-F238E27FC236}">
                <a16:creationId xmlns:a16="http://schemas.microsoft.com/office/drawing/2014/main" id="{B1A25DB5-6C96-3146-92B4-C13C974C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924" y="9147982"/>
            <a:ext cx="2388125" cy="1084236"/>
          </a:xfrm>
          <a:custGeom>
            <a:avLst/>
            <a:gdLst>
              <a:gd name="T0" fmla="*/ 2224 w 2252"/>
              <a:gd name="T1" fmla="*/ 63 h 1023"/>
              <a:gd name="T2" fmla="*/ 2224 w 2252"/>
              <a:gd name="T3" fmla="*/ 63 h 1023"/>
              <a:gd name="T4" fmla="*/ 1076 w 2252"/>
              <a:gd name="T5" fmla="*/ 386 h 1023"/>
              <a:gd name="T6" fmla="*/ 27 w 2252"/>
              <a:gd name="T7" fmla="*/ 951 h 1023"/>
              <a:gd name="T8" fmla="*/ 1175 w 2252"/>
              <a:gd name="T9" fmla="*/ 628 h 1023"/>
              <a:gd name="T10" fmla="*/ 2224 w 2252"/>
              <a:gd name="T11" fmla="*/ 63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52" h="1023">
                <a:moveTo>
                  <a:pt x="2224" y="63"/>
                </a:moveTo>
                <a:lnTo>
                  <a:pt x="2224" y="63"/>
                </a:lnTo>
                <a:cubicBezTo>
                  <a:pt x="2197" y="0"/>
                  <a:pt x="1686" y="143"/>
                  <a:pt x="1076" y="386"/>
                </a:cubicBezTo>
                <a:cubicBezTo>
                  <a:pt x="475" y="628"/>
                  <a:pt x="0" y="879"/>
                  <a:pt x="27" y="951"/>
                </a:cubicBezTo>
                <a:cubicBezTo>
                  <a:pt x="62" y="1022"/>
                  <a:pt x="574" y="879"/>
                  <a:pt x="1175" y="628"/>
                </a:cubicBezTo>
                <a:cubicBezTo>
                  <a:pt x="1785" y="386"/>
                  <a:pt x="2251" y="134"/>
                  <a:pt x="2224" y="63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1">
            <a:extLst>
              <a:ext uri="{FF2B5EF4-FFF2-40B4-BE49-F238E27FC236}">
                <a16:creationId xmlns:a16="http://schemas.microsoft.com/office/drawing/2014/main" id="{AB6FFE9F-F6A6-5E4F-A5C6-2FF10E81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986" y="6988857"/>
            <a:ext cx="2547019" cy="1037502"/>
          </a:xfrm>
          <a:custGeom>
            <a:avLst/>
            <a:gdLst>
              <a:gd name="T0" fmla="*/ 2342 w 2405"/>
              <a:gd name="T1" fmla="*/ 484 h 979"/>
              <a:gd name="T2" fmla="*/ 2342 w 2405"/>
              <a:gd name="T3" fmla="*/ 484 h 979"/>
              <a:gd name="T4" fmla="*/ 1211 w 2405"/>
              <a:gd name="T5" fmla="*/ 332 h 979"/>
              <a:gd name="T6" fmla="*/ 162 w 2405"/>
              <a:gd name="T7" fmla="*/ 9 h 979"/>
              <a:gd name="T8" fmla="*/ 90 w 2405"/>
              <a:gd name="T9" fmla="*/ 54 h 979"/>
              <a:gd name="T10" fmla="*/ 0 w 2405"/>
              <a:gd name="T11" fmla="*/ 430 h 979"/>
              <a:gd name="T12" fmla="*/ 0 w 2405"/>
              <a:gd name="T13" fmla="*/ 448 h 979"/>
              <a:gd name="T14" fmla="*/ 36 w 2405"/>
              <a:gd name="T15" fmla="*/ 493 h 979"/>
              <a:gd name="T16" fmla="*/ 1041 w 2405"/>
              <a:gd name="T17" fmla="*/ 816 h 979"/>
              <a:gd name="T18" fmla="*/ 1140 w 2405"/>
              <a:gd name="T19" fmla="*/ 834 h 979"/>
              <a:gd name="T20" fmla="*/ 1220 w 2405"/>
              <a:gd name="T21" fmla="*/ 852 h 979"/>
              <a:gd name="T22" fmla="*/ 2261 w 2405"/>
              <a:gd name="T23" fmla="*/ 978 h 979"/>
              <a:gd name="T24" fmla="*/ 2315 w 2405"/>
              <a:gd name="T25" fmla="*/ 951 h 979"/>
              <a:gd name="T26" fmla="*/ 2315 w 2405"/>
              <a:gd name="T27" fmla="*/ 933 h 979"/>
              <a:gd name="T28" fmla="*/ 2395 w 2405"/>
              <a:gd name="T29" fmla="*/ 556 h 979"/>
              <a:gd name="T30" fmla="*/ 2342 w 2405"/>
              <a:gd name="T31" fmla="*/ 48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5" h="979">
                <a:moveTo>
                  <a:pt x="2342" y="484"/>
                </a:moveTo>
                <a:lnTo>
                  <a:pt x="2342" y="484"/>
                </a:lnTo>
                <a:cubicBezTo>
                  <a:pt x="2019" y="466"/>
                  <a:pt x="1633" y="421"/>
                  <a:pt x="1211" y="332"/>
                </a:cubicBezTo>
                <a:cubicBezTo>
                  <a:pt x="817" y="242"/>
                  <a:pt x="458" y="125"/>
                  <a:pt x="162" y="9"/>
                </a:cubicBezTo>
                <a:cubicBezTo>
                  <a:pt x="135" y="0"/>
                  <a:pt x="90" y="18"/>
                  <a:pt x="90" y="54"/>
                </a:cubicBezTo>
                <a:cubicBezTo>
                  <a:pt x="0" y="430"/>
                  <a:pt x="0" y="430"/>
                  <a:pt x="0" y="430"/>
                </a:cubicBezTo>
                <a:cubicBezTo>
                  <a:pt x="0" y="430"/>
                  <a:pt x="0" y="439"/>
                  <a:pt x="0" y="448"/>
                </a:cubicBezTo>
                <a:cubicBezTo>
                  <a:pt x="10" y="466"/>
                  <a:pt x="19" y="484"/>
                  <a:pt x="36" y="493"/>
                </a:cubicBezTo>
                <a:cubicBezTo>
                  <a:pt x="314" y="610"/>
                  <a:pt x="655" y="726"/>
                  <a:pt x="1041" y="816"/>
                </a:cubicBezTo>
                <a:cubicBezTo>
                  <a:pt x="1077" y="825"/>
                  <a:pt x="1104" y="834"/>
                  <a:pt x="1140" y="834"/>
                </a:cubicBezTo>
                <a:cubicBezTo>
                  <a:pt x="1167" y="843"/>
                  <a:pt x="1194" y="852"/>
                  <a:pt x="1220" y="852"/>
                </a:cubicBezTo>
                <a:cubicBezTo>
                  <a:pt x="1606" y="933"/>
                  <a:pt x="1956" y="968"/>
                  <a:pt x="2261" y="978"/>
                </a:cubicBezTo>
                <a:cubicBezTo>
                  <a:pt x="2279" y="978"/>
                  <a:pt x="2297" y="968"/>
                  <a:pt x="2315" y="951"/>
                </a:cubicBezTo>
                <a:cubicBezTo>
                  <a:pt x="2315" y="942"/>
                  <a:pt x="2315" y="933"/>
                  <a:pt x="2315" y="933"/>
                </a:cubicBezTo>
                <a:cubicBezTo>
                  <a:pt x="2395" y="556"/>
                  <a:pt x="2395" y="556"/>
                  <a:pt x="2395" y="556"/>
                </a:cubicBezTo>
                <a:cubicBezTo>
                  <a:pt x="2404" y="520"/>
                  <a:pt x="2378" y="484"/>
                  <a:pt x="2342" y="484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2">
            <a:extLst>
              <a:ext uri="{FF2B5EF4-FFF2-40B4-BE49-F238E27FC236}">
                <a16:creationId xmlns:a16="http://schemas.microsoft.com/office/drawing/2014/main" id="{E109CC6C-9306-8743-9F8F-CEACFF22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780" y="6923429"/>
            <a:ext cx="2481593" cy="686993"/>
          </a:xfrm>
          <a:custGeom>
            <a:avLst/>
            <a:gdLst>
              <a:gd name="T0" fmla="*/ 2323 w 2342"/>
              <a:gd name="T1" fmla="*/ 574 h 647"/>
              <a:gd name="T2" fmla="*/ 2323 w 2342"/>
              <a:gd name="T3" fmla="*/ 574 h 647"/>
              <a:gd name="T4" fmla="*/ 1202 w 2342"/>
              <a:gd name="T5" fmla="*/ 188 h 647"/>
              <a:gd name="T6" fmla="*/ 18 w 2342"/>
              <a:gd name="T7" fmla="*/ 72 h 647"/>
              <a:gd name="T8" fmla="*/ 1139 w 2342"/>
              <a:gd name="T9" fmla="*/ 449 h 647"/>
              <a:gd name="T10" fmla="*/ 2323 w 2342"/>
              <a:gd name="T11" fmla="*/ 57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2" h="647">
                <a:moveTo>
                  <a:pt x="2323" y="574"/>
                </a:moveTo>
                <a:lnTo>
                  <a:pt x="2323" y="574"/>
                </a:lnTo>
                <a:cubicBezTo>
                  <a:pt x="2341" y="502"/>
                  <a:pt x="1839" y="332"/>
                  <a:pt x="1202" y="188"/>
                </a:cubicBezTo>
                <a:cubicBezTo>
                  <a:pt x="565" y="54"/>
                  <a:pt x="27" y="0"/>
                  <a:pt x="18" y="72"/>
                </a:cubicBezTo>
                <a:cubicBezTo>
                  <a:pt x="0" y="144"/>
                  <a:pt x="503" y="314"/>
                  <a:pt x="1139" y="449"/>
                </a:cubicBezTo>
                <a:cubicBezTo>
                  <a:pt x="1785" y="592"/>
                  <a:pt x="2314" y="646"/>
                  <a:pt x="2323" y="57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">
            <a:extLst>
              <a:ext uri="{FF2B5EF4-FFF2-40B4-BE49-F238E27FC236}">
                <a16:creationId xmlns:a16="http://schemas.microsoft.com/office/drawing/2014/main" id="{07144C2D-8E0F-1D48-8C1B-4C3CAD2A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492" y="6086883"/>
            <a:ext cx="2004903" cy="2196513"/>
          </a:xfrm>
          <a:custGeom>
            <a:avLst/>
            <a:gdLst>
              <a:gd name="T0" fmla="*/ 1488 w 1893"/>
              <a:gd name="T1" fmla="*/ 36 h 2072"/>
              <a:gd name="T2" fmla="*/ 1488 w 1893"/>
              <a:gd name="T3" fmla="*/ 36 h 2072"/>
              <a:gd name="T4" fmla="*/ 807 w 1893"/>
              <a:gd name="T5" fmla="*/ 950 h 2072"/>
              <a:gd name="T6" fmla="*/ 27 w 1893"/>
              <a:gd name="T7" fmla="*/ 1712 h 2072"/>
              <a:gd name="T8" fmla="*/ 27 w 1893"/>
              <a:gd name="T9" fmla="*/ 1802 h 2072"/>
              <a:gd name="T10" fmla="*/ 314 w 1893"/>
              <a:gd name="T11" fmla="*/ 2053 h 2072"/>
              <a:gd name="T12" fmla="*/ 331 w 1893"/>
              <a:gd name="T13" fmla="*/ 2062 h 2072"/>
              <a:gd name="T14" fmla="*/ 394 w 1893"/>
              <a:gd name="T15" fmla="*/ 2053 h 2072"/>
              <a:gd name="T16" fmla="*/ 1157 w 1893"/>
              <a:gd name="T17" fmla="*/ 1326 h 2072"/>
              <a:gd name="T18" fmla="*/ 1219 w 1893"/>
              <a:gd name="T19" fmla="*/ 1255 h 2072"/>
              <a:gd name="T20" fmla="*/ 1273 w 1893"/>
              <a:gd name="T21" fmla="*/ 1192 h 2072"/>
              <a:gd name="T22" fmla="*/ 1883 w 1893"/>
              <a:gd name="T23" fmla="*/ 349 h 2072"/>
              <a:gd name="T24" fmla="*/ 1883 w 1893"/>
              <a:gd name="T25" fmla="*/ 287 h 2072"/>
              <a:gd name="T26" fmla="*/ 1865 w 1893"/>
              <a:gd name="T27" fmla="*/ 269 h 2072"/>
              <a:gd name="T28" fmla="*/ 1578 w 1893"/>
              <a:gd name="T29" fmla="*/ 18 h 2072"/>
              <a:gd name="T30" fmla="*/ 1488 w 1893"/>
              <a:gd name="T31" fmla="*/ 36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3" h="2072">
                <a:moveTo>
                  <a:pt x="1488" y="36"/>
                </a:moveTo>
                <a:lnTo>
                  <a:pt x="1488" y="36"/>
                </a:lnTo>
                <a:cubicBezTo>
                  <a:pt x="1318" y="314"/>
                  <a:pt x="1094" y="628"/>
                  <a:pt x="807" y="950"/>
                </a:cubicBezTo>
                <a:cubicBezTo>
                  <a:pt x="538" y="1255"/>
                  <a:pt x="269" y="1506"/>
                  <a:pt x="27" y="1712"/>
                </a:cubicBezTo>
                <a:cubicBezTo>
                  <a:pt x="0" y="1739"/>
                  <a:pt x="0" y="1775"/>
                  <a:pt x="27" y="1802"/>
                </a:cubicBezTo>
                <a:cubicBezTo>
                  <a:pt x="314" y="2053"/>
                  <a:pt x="314" y="2053"/>
                  <a:pt x="314" y="2053"/>
                </a:cubicBezTo>
                <a:cubicBezTo>
                  <a:pt x="322" y="2062"/>
                  <a:pt x="322" y="2062"/>
                  <a:pt x="331" y="2062"/>
                </a:cubicBezTo>
                <a:cubicBezTo>
                  <a:pt x="349" y="2071"/>
                  <a:pt x="376" y="2071"/>
                  <a:pt x="394" y="2053"/>
                </a:cubicBezTo>
                <a:cubicBezTo>
                  <a:pt x="627" y="1864"/>
                  <a:pt x="887" y="1631"/>
                  <a:pt x="1157" y="1326"/>
                </a:cubicBezTo>
                <a:cubicBezTo>
                  <a:pt x="1175" y="1308"/>
                  <a:pt x="1201" y="1281"/>
                  <a:pt x="1219" y="1255"/>
                </a:cubicBezTo>
                <a:cubicBezTo>
                  <a:pt x="1237" y="1237"/>
                  <a:pt x="1255" y="1219"/>
                  <a:pt x="1273" y="1192"/>
                </a:cubicBezTo>
                <a:cubicBezTo>
                  <a:pt x="1533" y="896"/>
                  <a:pt x="1731" y="601"/>
                  <a:pt x="1883" y="349"/>
                </a:cubicBezTo>
                <a:cubicBezTo>
                  <a:pt x="1892" y="332"/>
                  <a:pt x="1892" y="305"/>
                  <a:pt x="1883" y="287"/>
                </a:cubicBezTo>
                <a:cubicBezTo>
                  <a:pt x="1874" y="278"/>
                  <a:pt x="1874" y="278"/>
                  <a:pt x="1865" y="269"/>
                </a:cubicBezTo>
                <a:cubicBezTo>
                  <a:pt x="1578" y="18"/>
                  <a:pt x="1578" y="18"/>
                  <a:pt x="1578" y="18"/>
                </a:cubicBezTo>
                <a:cubicBezTo>
                  <a:pt x="1551" y="0"/>
                  <a:pt x="1506" y="0"/>
                  <a:pt x="1488" y="36"/>
                </a:cubicBezTo>
              </a:path>
            </a:pathLst>
          </a:custGeom>
          <a:solidFill>
            <a:srgbClr val="E0B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">
            <a:extLst>
              <a:ext uri="{FF2B5EF4-FFF2-40B4-BE49-F238E27FC236}">
                <a16:creationId xmlns:a16="http://schemas.microsoft.com/office/drawing/2014/main" id="{B5674D8C-CD56-834E-8240-E926F8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92" y="6021455"/>
            <a:ext cx="1757210" cy="1995557"/>
          </a:xfrm>
          <a:custGeom>
            <a:avLst/>
            <a:gdLst>
              <a:gd name="T0" fmla="*/ 1605 w 1660"/>
              <a:gd name="T1" fmla="*/ 54 h 1883"/>
              <a:gd name="T2" fmla="*/ 1605 w 1660"/>
              <a:gd name="T3" fmla="*/ 54 h 1883"/>
              <a:gd name="T4" fmla="*/ 726 w 1660"/>
              <a:gd name="T5" fmla="*/ 851 h 1883"/>
              <a:gd name="T6" fmla="*/ 54 w 1660"/>
              <a:gd name="T7" fmla="*/ 1838 h 1883"/>
              <a:gd name="T8" fmla="*/ 933 w 1660"/>
              <a:gd name="T9" fmla="*/ 1030 h 1883"/>
              <a:gd name="T10" fmla="*/ 1605 w 1660"/>
              <a:gd name="T11" fmla="*/ 54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0" h="1883">
                <a:moveTo>
                  <a:pt x="1605" y="54"/>
                </a:moveTo>
                <a:lnTo>
                  <a:pt x="1605" y="54"/>
                </a:lnTo>
                <a:cubicBezTo>
                  <a:pt x="1551" y="0"/>
                  <a:pt x="1157" y="368"/>
                  <a:pt x="726" y="851"/>
                </a:cubicBezTo>
                <a:cubicBezTo>
                  <a:pt x="296" y="1344"/>
                  <a:pt x="0" y="1784"/>
                  <a:pt x="54" y="1838"/>
                </a:cubicBezTo>
                <a:cubicBezTo>
                  <a:pt x="107" y="1882"/>
                  <a:pt x="502" y="1524"/>
                  <a:pt x="933" y="1030"/>
                </a:cubicBezTo>
                <a:cubicBezTo>
                  <a:pt x="1354" y="538"/>
                  <a:pt x="1659" y="99"/>
                  <a:pt x="1605" y="54"/>
                </a:cubicBezTo>
              </a:path>
            </a:pathLst>
          </a:custGeom>
          <a:solidFill>
            <a:srgbClr val="EBCD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Line 25">
            <a:extLst>
              <a:ext uri="{FF2B5EF4-FFF2-40B4-BE49-F238E27FC236}">
                <a16:creationId xmlns:a16="http://schemas.microsoft.com/office/drawing/2014/main" id="{520E9075-032F-2842-B0A5-E5F519F76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3554" y="6269148"/>
            <a:ext cx="5028612" cy="467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26">
            <a:extLst>
              <a:ext uri="{FF2B5EF4-FFF2-40B4-BE49-F238E27FC236}">
                <a16:creationId xmlns:a16="http://schemas.microsoft.com/office/drawing/2014/main" id="{DA8C5758-2E38-BF4C-B517-A5CA5256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927" y="6133886"/>
            <a:ext cx="373875" cy="313118"/>
          </a:xfrm>
          <a:custGeom>
            <a:avLst/>
            <a:gdLst>
              <a:gd name="T0" fmla="*/ 350 w 351"/>
              <a:gd name="T1" fmla="*/ 143 h 297"/>
              <a:gd name="T2" fmla="*/ 0 w 351"/>
              <a:gd name="T3" fmla="*/ 296 h 297"/>
              <a:gd name="T4" fmla="*/ 81 w 351"/>
              <a:gd name="T5" fmla="*/ 143 h 297"/>
              <a:gd name="T6" fmla="*/ 0 w 351"/>
              <a:gd name="T7" fmla="*/ 0 h 297"/>
              <a:gd name="T8" fmla="*/ 350 w 351"/>
              <a:gd name="T9" fmla="*/ 14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7">
                <a:moveTo>
                  <a:pt x="350" y="143"/>
                </a:moveTo>
                <a:lnTo>
                  <a:pt x="0" y="296"/>
                </a:lnTo>
                <a:lnTo>
                  <a:pt x="81" y="143"/>
                </a:lnTo>
                <a:lnTo>
                  <a:pt x="0" y="0"/>
                </a:lnTo>
                <a:lnTo>
                  <a:pt x="350" y="143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1AEC9466-466A-C24A-8159-7DF63B11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809" y="5301746"/>
            <a:ext cx="1948819" cy="1948822"/>
          </a:xfrm>
          <a:custGeom>
            <a:avLst/>
            <a:gdLst>
              <a:gd name="T0" fmla="*/ 1839 w 1840"/>
              <a:gd name="T1" fmla="*/ 915 h 1839"/>
              <a:gd name="T2" fmla="*/ 1839 w 1840"/>
              <a:gd name="T3" fmla="*/ 915 h 1839"/>
              <a:gd name="T4" fmla="*/ 924 w 1840"/>
              <a:gd name="T5" fmla="*/ 1838 h 1839"/>
              <a:gd name="T6" fmla="*/ 0 w 1840"/>
              <a:gd name="T7" fmla="*/ 915 h 1839"/>
              <a:gd name="T8" fmla="*/ 924 w 1840"/>
              <a:gd name="T9" fmla="*/ 0 h 1839"/>
              <a:gd name="T10" fmla="*/ 1839 w 1840"/>
              <a:gd name="T11" fmla="*/ 915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1839">
                <a:moveTo>
                  <a:pt x="1839" y="915"/>
                </a:moveTo>
                <a:lnTo>
                  <a:pt x="1839" y="915"/>
                </a:lnTo>
                <a:cubicBezTo>
                  <a:pt x="1839" y="1427"/>
                  <a:pt x="1426" y="1838"/>
                  <a:pt x="924" y="1838"/>
                </a:cubicBezTo>
                <a:cubicBezTo>
                  <a:pt x="413" y="1838"/>
                  <a:pt x="0" y="1427"/>
                  <a:pt x="0" y="915"/>
                </a:cubicBezTo>
                <a:cubicBezTo>
                  <a:pt x="0" y="413"/>
                  <a:pt x="413" y="0"/>
                  <a:pt x="924" y="0"/>
                </a:cubicBezTo>
                <a:cubicBezTo>
                  <a:pt x="1426" y="0"/>
                  <a:pt x="1839" y="413"/>
                  <a:pt x="1839" y="91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28">
            <a:extLst>
              <a:ext uri="{FF2B5EF4-FFF2-40B4-BE49-F238E27FC236}">
                <a16:creationId xmlns:a16="http://schemas.microsoft.com/office/drawing/2014/main" id="{F0230660-A2DC-AC43-A177-AA5A2BAA0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3554" y="8816167"/>
            <a:ext cx="5028612" cy="46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29">
            <a:extLst>
              <a:ext uri="{FF2B5EF4-FFF2-40B4-BE49-F238E27FC236}">
                <a16:creationId xmlns:a16="http://schemas.microsoft.com/office/drawing/2014/main" id="{E1820F0D-5B29-8446-A2D4-CE914DD5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927" y="8676233"/>
            <a:ext cx="373875" cy="317793"/>
          </a:xfrm>
          <a:custGeom>
            <a:avLst/>
            <a:gdLst>
              <a:gd name="T0" fmla="*/ 350 w 351"/>
              <a:gd name="T1" fmla="*/ 144 h 298"/>
              <a:gd name="T2" fmla="*/ 0 w 351"/>
              <a:gd name="T3" fmla="*/ 297 h 298"/>
              <a:gd name="T4" fmla="*/ 81 w 351"/>
              <a:gd name="T5" fmla="*/ 144 h 298"/>
              <a:gd name="T6" fmla="*/ 0 w 351"/>
              <a:gd name="T7" fmla="*/ 0 h 298"/>
              <a:gd name="T8" fmla="*/ 350 w 351"/>
              <a:gd name="T9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8">
                <a:moveTo>
                  <a:pt x="350" y="144"/>
                </a:moveTo>
                <a:lnTo>
                  <a:pt x="0" y="297"/>
                </a:lnTo>
                <a:lnTo>
                  <a:pt x="81" y="144"/>
                </a:lnTo>
                <a:lnTo>
                  <a:pt x="0" y="0"/>
                </a:lnTo>
                <a:lnTo>
                  <a:pt x="350" y="144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0">
            <a:extLst>
              <a:ext uri="{FF2B5EF4-FFF2-40B4-BE49-F238E27FC236}">
                <a16:creationId xmlns:a16="http://schemas.microsoft.com/office/drawing/2014/main" id="{A9845372-8006-7646-998B-20B932E03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809" y="7844093"/>
            <a:ext cx="1948819" cy="1948822"/>
          </a:xfrm>
          <a:custGeom>
            <a:avLst/>
            <a:gdLst>
              <a:gd name="T0" fmla="*/ 1839 w 1840"/>
              <a:gd name="T1" fmla="*/ 915 h 1840"/>
              <a:gd name="T2" fmla="*/ 1839 w 1840"/>
              <a:gd name="T3" fmla="*/ 915 h 1840"/>
              <a:gd name="T4" fmla="*/ 924 w 1840"/>
              <a:gd name="T5" fmla="*/ 1839 h 1840"/>
              <a:gd name="T6" fmla="*/ 0 w 1840"/>
              <a:gd name="T7" fmla="*/ 915 h 1840"/>
              <a:gd name="T8" fmla="*/ 924 w 1840"/>
              <a:gd name="T9" fmla="*/ 0 h 1840"/>
              <a:gd name="T10" fmla="*/ 1839 w 1840"/>
              <a:gd name="T11" fmla="*/ 915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1840">
                <a:moveTo>
                  <a:pt x="1839" y="915"/>
                </a:moveTo>
                <a:lnTo>
                  <a:pt x="1839" y="915"/>
                </a:lnTo>
                <a:cubicBezTo>
                  <a:pt x="1839" y="1426"/>
                  <a:pt x="1426" y="1839"/>
                  <a:pt x="924" y="1839"/>
                </a:cubicBezTo>
                <a:cubicBezTo>
                  <a:pt x="413" y="1839"/>
                  <a:pt x="0" y="1426"/>
                  <a:pt x="0" y="915"/>
                </a:cubicBezTo>
                <a:cubicBezTo>
                  <a:pt x="0" y="413"/>
                  <a:pt x="413" y="0"/>
                  <a:pt x="924" y="0"/>
                </a:cubicBezTo>
                <a:cubicBezTo>
                  <a:pt x="1426" y="0"/>
                  <a:pt x="1839" y="413"/>
                  <a:pt x="1839" y="91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Line 31">
            <a:extLst>
              <a:ext uri="{FF2B5EF4-FFF2-40B4-BE49-F238E27FC236}">
                <a16:creationId xmlns:a16="http://schemas.microsoft.com/office/drawing/2014/main" id="{33AB762A-9C8A-254F-BB67-79BD5A3A3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3554" y="11363188"/>
            <a:ext cx="5028612" cy="467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32">
            <a:extLst>
              <a:ext uri="{FF2B5EF4-FFF2-40B4-BE49-F238E27FC236}">
                <a16:creationId xmlns:a16="http://schemas.microsoft.com/office/drawing/2014/main" id="{842E3598-EC2F-6A45-BFD8-59A6ED36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927" y="11223251"/>
            <a:ext cx="373875" cy="313121"/>
          </a:xfrm>
          <a:custGeom>
            <a:avLst/>
            <a:gdLst>
              <a:gd name="T0" fmla="*/ 350 w 351"/>
              <a:gd name="T1" fmla="*/ 144 h 297"/>
              <a:gd name="T2" fmla="*/ 0 w 351"/>
              <a:gd name="T3" fmla="*/ 296 h 297"/>
              <a:gd name="T4" fmla="*/ 81 w 351"/>
              <a:gd name="T5" fmla="*/ 144 h 297"/>
              <a:gd name="T6" fmla="*/ 0 w 351"/>
              <a:gd name="T7" fmla="*/ 0 h 297"/>
              <a:gd name="T8" fmla="*/ 350 w 351"/>
              <a:gd name="T9" fmla="*/ 14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7">
                <a:moveTo>
                  <a:pt x="350" y="144"/>
                </a:moveTo>
                <a:lnTo>
                  <a:pt x="0" y="296"/>
                </a:lnTo>
                <a:lnTo>
                  <a:pt x="81" y="144"/>
                </a:lnTo>
                <a:lnTo>
                  <a:pt x="0" y="0"/>
                </a:lnTo>
                <a:lnTo>
                  <a:pt x="350" y="144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3">
            <a:extLst>
              <a:ext uri="{FF2B5EF4-FFF2-40B4-BE49-F238E27FC236}">
                <a16:creationId xmlns:a16="http://schemas.microsoft.com/office/drawing/2014/main" id="{BCB5BB33-9645-894E-A1D1-47886A9B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809" y="10395786"/>
            <a:ext cx="1948819" cy="1948822"/>
          </a:xfrm>
          <a:custGeom>
            <a:avLst/>
            <a:gdLst>
              <a:gd name="T0" fmla="*/ 1839 w 1840"/>
              <a:gd name="T1" fmla="*/ 915 h 1839"/>
              <a:gd name="T2" fmla="*/ 1839 w 1840"/>
              <a:gd name="T3" fmla="*/ 915 h 1839"/>
              <a:gd name="T4" fmla="*/ 924 w 1840"/>
              <a:gd name="T5" fmla="*/ 1838 h 1839"/>
              <a:gd name="T6" fmla="*/ 0 w 1840"/>
              <a:gd name="T7" fmla="*/ 915 h 1839"/>
              <a:gd name="T8" fmla="*/ 924 w 1840"/>
              <a:gd name="T9" fmla="*/ 0 h 1839"/>
              <a:gd name="T10" fmla="*/ 1839 w 1840"/>
              <a:gd name="T11" fmla="*/ 915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1839">
                <a:moveTo>
                  <a:pt x="1839" y="915"/>
                </a:moveTo>
                <a:lnTo>
                  <a:pt x="1839" y="915"/>
                </a:lnTo>
                <a:cubicBezTo>
                  <a:pt x="1839" y="1426"/>
                  <a:pt x="1426" y="1838"/>
                  <a:pt x="924" y="1838"/>
                </a:cubicBezTo>
                <a:cubicBezTo>
                  <a:pt x="413" y="1838"/>
                  <a:pt x="0" y="1426"/>
                  <a:pt x="0" y="915"/>
                </a:cubicBezTo>
                <a:cubicBezTo>
                  <a:pt x="0" y="412"/>
                  <a:pt x="413" y="0"/>
                  <a:pt x="924" y="0"/>
                </a:cubicBezTo>
                <a:cubicBezTo>
                  <a:pt x="1426" y="0"/>
                  <a:pt x="1839" y="412"/>
                  <a:pt x="1839" y="91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1">
            <a:extLst>
              <a:ext uri="{FF2B5EF4-FFF2-40B4-BE49-F238E27FC236}">
                <a16:creationId xmlns:a16="http://schemas.microsoft.com/office/drawing/2014/main" id="{34AA0634-2DC6-F94A-9F77-EDEF97FE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314" y="6315882"/>
            <a:ext cx="827196" cy="219650"/>
          </a:xfrm>
          <a:custGeom>
            <a:avLst/>
            <a:gdLst>
              <a:gd name="T0" fmla="*/ 736 w 782"/>
              <a:gd name="T1" fmla="*/ 206 h 207"/>
              <a:gd name="T2" fmla="*/ 736 w 782"/>
              <a:gd name="T3" fmla="*/ 206 h 207"/>
              <a:gd name="T4" fmla="*/ 45 w 782"/>
              <a:gd name="T5" fmla="*/ 206 h 207"/>
              <a:gd name="T6" fmla="*/ 0 w 782"/>
              <a:gd name="T7" fmla="*/ 161 h 207"/>
              <a:gd name="T8" fmla="*/ 0 w 782"/>
              <a:gd name="T9" fmla="*/ 45 h 207"/>
              <a:gd name="T10" fmla="*/ 45 w 782"/>
              <a:gd name="T11" fmla="*/ 0 h 207"/>
              <a:gd name="T12" fmla="*/ 736 w 782"/>
              <a:gd name="T13" fmla="*/ 0 h 207"/>
              <a:gd name="T14" fmla="*/ 781 w 782"/>
              <a:gd name="T15" fmla="*/ 45 h 207"/>
              <a:gd name="T16" fmla="*/ 781 w 782"/>
              <a:gd name="T17" fmla="*/ 161 h 207"/>
              <a:gd name="T18" fmla="*/ 736 w 782"/>
              <a:gd name="T19" fmla="*/ 206 h 207"/>
              <a:gd name="T20" fmla="*/ 54 w 782"/>
              <a:gd name="T21" fmla="*/ 144 h 207"/>
              <a:gd name="T22" fmla="*/ 54 w 782"/>
              <a:gd name="T23" fmla="*/ 144 h 207"/>
              <a:gd name="T24" fmla="*/ 727 w 782"/>
              <a:gd name="T25" fmla="*/ 144 h 207"/>
              <a:gd name="T26" fmla="*/ 727 w 782"/>
              <a:gd name="T27" fmla="*/ 63 h 207"/>
              <a:gd name="T28" fmla="*/ 54 w 782"/>
              <a:gd name="T29" fmla="*/ 63 h 207"/>
              <a:gd name="T30" fmla="*/ 54 w 782"/>
              <a:gd name="T31" fmla="*/ 144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2" h="207">
                <a:moveTo>
                  <a:pt x="736" y="206"/>
                </a:moveTo>
                <a:lnTo>
                  <a:pt x="736" y="206"/>
                </a:lnTo>
                <a:cubicBezTo>
                  <a:pt x="45" y="206"/>
                  <a:pt x="45" y="206"/>
                  <a:pt x="45" y="206"/>
                </a:cubicBezTo>
                <a:cubicBezTo>
                  <a:pt x="18" y="206"/>
                  <a:pt x="0" y="188"/>
                  <a:pt x="0" y="1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736" y="0"/>
                  <a:pt x="736" y="0"/>
                  <a:pt x="736" y="0"/>
                </a:cubicBezTo>
                <a:cubicBezTo>
                  <a:pt x="763" y="0"/>
                  <a:pt x="781" y="27"/>
                  <a:pt x="781" y="45"/>
                </a:cubicBezTo>
                <a:cubicBezTo>
                  <a:pt x="781" y="161"/>
                  <a:pt x="781" y="161"/>
                  <a:pt x="781" y="161"/>
                </a:cubicBezTo>
                <a:cubicBezTo>
                  <a:pt x="781" y="188"/>
                  <a:pt x="763" y="206"/>
                  <a:pt x="736" y="206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727" y="144"/>
                  <a:pt x="727" y="144"/>
                  <a:pt x="727" y="144"/>
                </a:cubicBezTo>
                <a:cubicBezTo>
                  <a:pt x="727" y="63"/>
                  <a:pt x="727" y="63"/>
                  <a:pt x="727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2">
            <a:extLst>
              <a:ext uri="{FF2B5EF4-FFF2-40B4-BE49-F238E27FC236}">
                <a16:creationId xmlns:a16="http://schemas.microsoft.com/office/drawing/2014/main" id="{AE3579D1-6C4C-564C-8BD0-8E2B2AB3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864" y="6334576"/>
            <a:ext cx="70100" cy="182262"/>
          </a:xfrm>
          <a:custGeom>
            <a:avLst/>
            <a:gdLst>
              <a:gd name="T0" fmla="*/ 27 w 64"/>
              <a:gd name="T1" fmla="*/ 170 h 171"/>
              <a:gd name="T2" fmla="*/ 27 w 64"/>
              <a:gd name="T3" fmla="*/ 170 h 171"/>
              <a:gd name="T4" fmla="*/ 0 w 64"/>
              <a:gd name="T5" fmla="*/ 143 h 171"/>
              <a:gd name="T6" fmla="*/ 0 w 64"/>
              <a:gd name="T7" fmla="*/ 27 h 171"/>
              <a:gd name="T8" fmla="*/ 27 w 64"/>
              <a:gd name="T9" fmla="*/ 0 h 171"/>
              <a:gd name="T10" fmla="*/ 27 w 64"/>
              <a:gd name="T11" fmla="*/ 0 h 171"/>
              <a:gd name="T12" fmla="*/ 54 w 64"/>
              <a:gd name="T13" fmla="*/ 27 h 171"/>
              <a:gd name="T14" fmla="*/ 63 w 64"/>
              <a:gd name="T15" fmla="*/ 143 h 171"/>
              <a:gd name="T16" fmla="*/ 27 w 64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71">
                <a:moveTo>
                  <a:pt x="27" y="170"/>
                </a:moveTo>
                <a:lnTo>
                  <a:pt x="27" y="170"/>
                </a:lnTo>
                <a:cubicBezTo>
                  <a:pt x="18" y="170"/>
                  <a:pt x="0" y="15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3" y="152"/>
                  <a:pt x="45" y="170"/>
                  <a:pt x="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3">
            <a:extLst>
              <a:ext uri="{FF2B5EF4-FFF2-40B4-BE49-F238E27FC236}">
                <a16:creationId xmlns:a16="http://schemas.microsoft.com/office/drawing/2014/main" id="{A57E35A6-385B-0B41-AC29-49A94FE3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86" y="6334576"/>
            <a:ext cx="70103" cy="182262"/>
          </a:xfrm>
          <a:custGeom>
            <a:avLst/>
            <a:gdLst>
              <a:gd name="T0" fmla="*/ 27 w 64"/>
              <a:gd name="T1" fmla="*/ 170 h 171"/>
              <a:gd name="T2" fmla="*/ 27 w 64"/>
              <a:gd name="T3" fmla="*/ 170 h 171"/>
              <a:gd name="T4" fmla="*/ 0 w 64"/>
              <a:gd name="T5" fmla="*/ 143 h 171"/>
              <a:gd name="T6" fmla="*/ 0 w 64"/>
              <a:gd name="T7" fmla="*/ 27 h 171"/>
              <a:gd name="T8" fmla="*/ 27 w 64"/>
              <a:gd name="T9" fmla="*/ 0 h 171"/>
              <a:gd name="T10" fmla="*/ 27 w 64"/>
              <a:gd name="T11" fmla="*/ 0 h 171"/>
              <a:gd name="T12" fmla="*/ 54 w 64"/>
              <a:gd name="T13" fmla="*/ 27 h 171"/>
              <a:gd name="T14" fmla="*/ 54 w 64"/>
              <a:gd name="T15" fmla="*/ 143 h 171"/>
              <a:gd name="T16" fmla="*/ 27 w 64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71">
                <a:moveTo>
                  <a:pt x="27" y="170"/>
                </a:moveTo>
                <a:lnTo>
                  <a:pt x="27" y="170"/>
                </a:lnTo>
                <a:cubicBezTo>
                  <a:pt x="18" y="170"/>
                  <a:pt x="0" y="15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63" y="152"/>
                  <a:pt x="45" y="170"/>
                  <a:pt x="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4">
            <a:extLst>
              <a:ext uri="{FF2B5EF4-FFF2-40B4-BE49-F238E27FC236}">
                <a16:creationId xmlns:a16="http://schemas.microsoft.com/office/drawing/2014/main" id="{27A609D3-D366-264F-B8C6-3D240B5E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636" y="6334576"/>
            <a:ext cx="70103" cy="182262"/>
          </a:xfrm>
          <a:custGeom>
            <a:avLst/>
            <a:gdLst>
              <a:gd name="T0" fmla="*/ 36 w 64"/>
              <a:gd name="T1" fmla="*/ 170 h 171"/>
              <a:gd name="T2" fmla="*/ 36 w 64"/>
              <a:gd name="T3" fmla="*/ 170 h 171"/>
              <a:gd name="T4" fmla="*/ 0 w 64"/>
              <a:gd name="T5" fmla="*/ 143 h 171"/>
              <a:gd name="T6" fmla="*/ 0 w 64"/>
              <a:gd name="T7" fmla="*/ 27 h 171"/>
              <a:gd name="T8" fmla="*/ 27 w 64"/>
              <a:gd name="T9" fmla="*/ 0 h 171"/>
              <a:gd name="T10" fmla="*/ 63 w 64"/>
              <a:gd name="T11" fmla="*/ 27 h 171"/>
              <a:gd name="T12" fmla="*/ 63 w 64"/>
              <a:gd name="T13" fmla="*/ 143 h 171"/>
              <a:gd name="T14" fmla="*/ 36 w 64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1">
                <a:moveTo>
                  <a:pt x="36" y="170"/>
                </a:moveTo>
                <a:lnTo>
                  <a:pt x="36" y="170"/>
                </a:lnTo>
                <a:cubicBezTo>
                  <a:pt x="18" y="170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3" y="152"/>
                  <a:pt x="45" y="170"/>
                  <a:pt x="3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5">
            <a:extLst>
              <a:ext uri="{FF2B5EF4-FFF2-40B4-BE49-F238E27FC236}">
                <a16:creationId xmlns:a16="http://schemas.microsoft.com/office/drawing/2014/main" id="{F0CFE2E5-F666-D643-931B-A0301252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207" y="6334576"/>
            <a:ext cx="56081" cy="182262"/>
          </a:xfrm>
          <a:custGeom>
            <a:avLst/>
            <a:gdLst>
              <a:gd name="T0" fmla="*/ 27 w 55"/>
              <a:gd name="T1" fmla="*/ 170 h 171"/>
              <a:gd name="T2" fmla="*/ 27 w 55"/>
              <a:gd name="T3" fmla="*/ 170 h 171"/>
              <a:gd name="T4" fmla="*/ 0 w 55"/>
              <a:gd name="T5" fmla="*/ 143 h 171"/>
              <a:gd name="T6" fmla="*/ 0 w 55"/>
              <a:gd name="T7" fmla="*/ 27 h 171"/>
              <a:gd name="T8" fmla="*/ 27 w 55"/>
              <a:gd name="T9" fmla="*/ 0 h 171"/>
              <a:gd name="T10" fmla="*/ 54 w 55"/>
              <a:gd name="T11" fmla="*/ 27 h 171"/>
              <a:gd name="T12" fmla="*/ 54 w 55"/>
              <a:gd name="T13" fmla="*/ 143 h 171"/>
              <a:gd name="T14" fmla="*/ 27 w 55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1">
                <a:moveTo>
                  <a:pt x="27" y="170"/>
                </a:moveTo>
                <a:lnTo>
                  <a:pt x="27" y="170"/>
                </a:lnTo>
                <a:cubicBezTo>
                  <a:pt x="9" y="170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4" y="152"/>
                  <a:pt x="45" y="170"/>
                  <a:pt x="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86">
            <a:extLst>
              <a:ext uri="{FF2B5EF4-FFF2-40B4-BE49-F238E27FC236}">
                <a16:creationId xmlns:a16="http://schemas.microsoft.com/office/drawing/2014/main" id="{50990073-9693-0945-8308-85D10DC3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477" y="6166333"/>
            <a:ext cx="827199" cy="210303"/>
          </a:xfrm>
          <a:custGeom>
            <a:avLst/>
            <a:gdLst>
              <a:gd name="T0" fmla="*/ 735 w 781"/>
              <a:gd name="T1" fmla="*/ 197 h 198"/>
              <a:gd name="T2" fmla="*/ 735 w 781"/>
              <a:gd name="T3" fmla="*/ 197 h 198"/>
              <a:gd name="T4" fmla="*/ 44 w 781"/>
              <a:gd name="T5" fmla="*/ 197 h 198"/>
              <a:gd name="T6" fmla="*/ 0 w 781"/>
              <a:gd name="T7" fmla="*/ 152 h 198"/>
              <a:gd name="T8" fmla="*/ 0 w 781"/>
              <a:gd name="T9" fmla="*/ 44 h 198"/>
              <a:gd name="T10" fmla="*/ 44 w 781"/>
              <a:gd name="T11" fmla="*/ 0 h 198"/>
              <a:gd name="T12" fmla="*/ 735 w 781"/>
              <a:gd name="T13" fmla="*/ 0 h 198"/>
              <a:gd name="T14" fmla="*/ 780 w 781"/>
              <a:gd name="T15" fmla="*/ 44 h 198"/>
              <a:gd name="T16" fmla="*/ 780 w 781"/>
              <a:gd name="T17" fmla="*/ 152 h 198"/>
              <a:gd name="T18" fmla="*/ 735 w 781"/>
              <a:gd name="T19" fmla="*/ 197 h 198"/>
              <a:gd name="T20" fmla="*/ 63 w 781"/>
              <a:gd name="T21" fmla="*/ 143 h 198"/>
              <a:gd name="T22" fmla="*/ 63 w 781"/>
              <a:gd name="T23" fmla="*/ 143 h 198"/>
              <a:gd name="T24" fmla="*/ 726 w 781"/>
              <a:gd name="T25" fmla="*/ 143 h 198"/>
              <a:gd name="T26" fmla="*/ 726 w 781"/>
              <a:gd name="T27" fmla="*/ 53 h 198"/>
              <a:gd name="T28" fmla="*/ 63 w 781"/>
              <a:gd name="T29" fmla="*/ 53 h 198"/>
              <a:gd name="T30" fmla="*/ 63 w 781"/>
              <a:gd name="T31" fmla="*/ 14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1" h="198">
                <a:moveTo>
                  <a:pt x="735" y="197"/>
                </a:moveTo>
                <a:lnTo>
                  <a:pt x="735" y="197"/>
                </a:lnTo>
                <a:cubicBezTo>
                  <a:pt x="44" y="197"/>
                  <a:pt x="44" y="197"/>
                  <a:pt x="44" y="197"/>
                </a:cubicBezTo>
                <a:cubicBezTo>
                  <a:pt x="18" y="197"/>
                  <a:pt x="0" y="179"/>
                  <a:pt x="0" y="15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62" y="0"/>
                  <a:pt x="780" y="17"/>
                  <a:pt x="780" y="44"/>
                </a:cubicBezTo>
                <a:cubicBezTo>
                  <a:pt x="780" y="152"/>
                  <a:pt x="780" y="152"/>
                  <a:pt x="780" y="152"/>
                </a:cubicBezTo>
                <a:cubicBezTo>
                  <a:pt x="780" y="179"/>
                  <a:pt x="762" y="197"/>
                  <a:pt x="735" y="197"/>
                </a:cubicBezTo>
                <a:close/>
                <a:moveTo>
                  <a:pt x="63" y="143"/>
                </a:moveTo>
                <a:lnTo>
                  <a:pt x="63" y="143"/>
                </a:lnTo>
                <a:cubicBezTo>
                  <a:pt x="726" y="143"/>
                  <a:pt x="726" y="143"/>
                  <a:pt x="726" y="143"/>
                </a:cubicBezTo>
                <a:cubicBezTo>
                  <a:pt x="726" y="53"/>
                  <a:pt x="726" y="53"/>
                  <a:pt x="726" y="53"/>
                </a:cubicBezTo>
                <a:cubicBezTo>
                  <a:pt x="63" y="53"/>
                  <a:pt x="63" y="53"/>
                  <a:pt x="63" y="53"/>
                </a:cubicBezTo>
                <a:lnTo>
                  <a:pt x="63" y="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87">
            <a:extLst>
              <a:ext uri="{FF2B5EF4-FFF2-40B4-BE49-F238E27FC236}">
                <a16:creationId xmlns:a16="http://schemas.microsoft.com/office/drawing/2014/main" id="{BCB72144-C9FC-D94F-98AE-E7002999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02" y="6175680"/>
            <a:ext cx="70100" cy="182262"/>
          </a:xfrm>
          <a:custGeom>
            <a:avLst/>
            <a:gdLst>
              <a:gd name="T0" fmla="*/ 36 w 64"/>
              <a:gd name="T1" fmla="*/ 170 h 171"/>
              <a:gd name="T2" fmla="*/ 36 w 64"/>
              <a:gd name="T3" fmla="*/ 170 h 171"/>
              <a:gd name="T4" fmla="*/ 0 w 64"/>
              <a:gd name="T5" fmla="*/ 143 h 171"/>
              <a:gd name="T6" fmla="*/ 0 w 64"/>
              <a:gd name="T7" fmla="*/ 35 h 171"/>
              <a:gd name="T8" fmla="*/ 27 w 64"/>
              <a:gd name="T9" fmla="*/ 0 h 171"/>
              <a:gd name="T10" fmla="*/ 63 w 64"/>
              <a:gd name="T11" fmla="*/ 27 h 171"/>
              <a:gd name="T12" fmla="*/ 63 w 64"/>
              <a:gd name="T13" fmla="*/ 143 h 171"/>
              <a:gd name="T14" fmla="*/ 36 w 64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1">
                <a:moveTo>
                  <a:pt x="36" y="170"/>
                </a:moveTo>
                <a:lnTo>
                  <a:pt x="36" y="170"/>
                </a:lnTo>
                <a:cubicBezTo>
                  <a:pt x="18" y="170"/>
                  <a:pt x="0" y="161"/>
                  <a:pt x="0" y="14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27" y="0"/>
                </a:cubicBezTo>
                <a:cubicBezTo>
                  <a:pt x="45" y="0"/>
                  <a:pt x="63" y="17"/>
                  <a:pt x="63" y="27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3" y="161"/>
                  <a:pt x="45" y="170"/>
                  <a:pt x="3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88">
            <a:extLst>
              <a:ext uri="{FF2B5EF4-FFF2-40B4-BE49-F238E27FC236}">
                <a16:creationId xmlns:a16="http://schemas.microsoft.com/office/drawing/2014/main" id="{41AADD2B-103B-1B4F-BD14-5BF40C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251" y="6175680"/>
            <a:ext cx="70100" cy="182262"/>
          </a:xfrm>
          <a:custGeom>
            <a:avLst/>
            <a:gdLst>
              <a:gd name="T0" fmla="*/ 36 w 64"/>
              <a:gd name="T1" fmla="*/ 170 h 171"/>
              <a:gd name="T2" fmla="*/ 36 w 64"/>
              <a:gd name="T3" fmla="*/ 170 h 171"/>
              <a:gd name="T4" fmla="*/ 0 w 64"/>
              <a:gd name="T5" fmla="*/ 143 h 171"/>
              <a:gd name="T6" fmla="*/ 0 w 64"/>
              <a:gd name="T7" fmla="*/ 35 h 171"/>
              <a:gd name="T8" fmla="*/ 27 w 64"/>
              <a:gd name="T9" fmla="*/ 0 h 171"/>
              <a:gd name="T10" fmla="*/ 54 w 64"/>
              <a:gd name="T11" fmla="*/ 27 h 171"/>
              <a:gd name="T12" fmla="*/ 63 w 64"/>
              <a:gd name="T13" fmla="*/ 143 h 171"/>
              <a:gd name="T14" fmla="*/ 36 w 64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1">
                <a:moveTo>
                  <a:pt x="36" y="170"/>
                </a:moveTo>
                <a:lnTo>
                  <a:pt x="36" y="170"/>
                </a:lnTo>
                <a:cubicBezTo>
                  <a:pt x="18" y="170"/>
                  <a:pt x="0" y="161"/>
                  <a:pt x="0" y="14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27" y="0"/>
                </a:cubicBezTo>
                <a:cubicBezTo>
                  <a:pt x="44" y="0"/>
                  <a:pt x="54" y="17"/>
                  <a:pt x="54" y="27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3" y="161"/>
                  <a:pt x="44" y="170"/>
                  <a:pt x="3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89">
            <a:extLst>
              <a:ext uri="{FF2B5EF4-FFF2-40B4-BE49-F238E27FC236}">
                <a16:creationId xmlns:a16="http://schemas.microsoft.com/office/drawing/2014/main" id="{2B6E3B83-BC73-F043-8A8A-2B5B6E03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473" y="6185026"/>
            <a:ext cx="70103" cy="172915"/>
          </a:xfrm>
          <a:custGeom>
            <a:avLst/>
            <a:gdLst>
              <a:gd name="T0" fmla="*/ 36 w 64"/>
              <a:gd name="T1" fmla="*/ 162 h 163"/>
              <a:gd name="T2" fmla="*/ 36 w 64"/>
              <a:gd name="T3" fmla="*/ 162 h 163"/>
              <a:gd name="T4" fmla="*/ 9 w 64"/>
              <a:gd name="T5" fmla="*/ 135 h 163"/>
              <a:gd name="T6" fmla="*/ 0 w 64"/>
              <a:gd name="T7" fmla="*/ 27 h 163"/>
              <a:gd name="T8" fmla="*/ 36 w 64"/>
              <a:gd name="T9" fmla="*/ 0 h 163"/>
              <a:gd name="T10" fmla="*/ 63 w 64"/>
              <a:gd name="T11" fmla="*/ 27 h 163"/>
              <a:gd name="T12" fmla="*/ 63 w 64"/>
              <a:gd name="T13" fmla="*/ 135 h 163"/>
              <a:gd name="T14" fmla="*/ 36 w 64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53"/>
                  <a:pt x="54" y="162"/>
                  <a:pt x="36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90">
            <a:extLst>
              <a:ext uri="{FF2B5EF4-FFF2-40B4-BE49-F238E27FC236}">
                <a16:creationId xmlns:a16="http://schemas.microsoft.com/office/drawing/2014/main" id="{5366FEC5-93CE-6142-AF0B-E6EABA5E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045" y="6185026"/>
            <a:ext cx="56081" cy="172915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27 w 55"/>
              <a:gd name="T11" fmla="*/ 0 h 163"/>
              <a:gd name="T12" fmla="*/ 54 w 55"/>
              <a:gd name="T13" fmla="*/ 27 h 163"/>
              <a:gd name="T14" fmla="*/ 54 w 55"/>
              <a:gd name="T15" fmla="*/ 135 h 163"/>
              <a:gd name="T16" fmla="*/ 27 w 5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45" y="162"/>
                  <a:pt x="27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91">
            <a:extLst>
              <a:ext uri="{FF2B5EF4-FFF2-40B4-BE49-F238E27FC236}">
                <a16:creationId xmlns:a16="http://schemas.microsoft.com/office/drawing/2014/main" id="{11BB73C3-A370-9842-855C-FCDB29D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089" y="6012108"/>
            <a:ext cx="827196" cy="210306"/>
          </a:xfrm>
          <a:custGeom>
            <a:avLst/>
            <a:gdLst>
              <a:gd name="T0" fmla="*/ 736 w 781"/>
              <a:gd name="T1" fmla="*/ 197 h 198"/>
              <a:gd name="T2" fmla="*/ 736 w 781"/>
              <a:gd name="T3" fmla="*/ 197 h 198"/>
              <a:gd name="T4" fmla="*/ 45 w 781"/>
              <a:gd name="T5" fmla="*/ 197 h 198"/>
              <a:gd name="T6" fmla="*/ 0 w 781"/>
              <a:gd name="T7" fmla="*/ 153 h 198"/>
              <a:gd name="T8" fmla="*/ 0 w 781"/>
              <a:gd name="T9" fmla="*/ 45 h 198"/>
              <a:gd name="T10" fmla="*/ 45 w 781"/>
              <a:gd name="T11" fmla="*/ 0 h 198"/>
              <a:gd name="T12" fmla="*/ 736 w 781"/>
              <a:gd name="T13" fmla="*/ 0 h 198"/>
              <a:gd name="T14" fmla="*/ 780 w 781"/>
              <a:gd name="T15" fmla="*/ 45 h 198"/>
              <a:gd name="T16" fmla="*/ 780 w 781"/>
              <a:gd name="T17" fmla="*/ 153 h 198"/>
              <a:gd name="T18" fmla="*/ 736 w 781"/>
              <a:gd name="T19" fmla="*/ 197 h 198"/>
              <a:gd name="T20" fmla="*/ 54 w 781"/>
              <a:gd name="T21" fmla="*/ 144 h 198"/>
              <a:gd name="T22" fmla="*/ 54 w 781"/>
              <a:gd name="T23" fmla="*/ 144 h 198"/>
              <a:gd name="T24" fmla="*/ 727 w 781"/>
              <a:gd name="T25" fmla="*/ 144 h 198"/>
              <a:gd name="T26" fmla="*/ 727 w 781"/>
              <a:gd name="T27" fmla="*/ 54 h 198"/>
              <a:gd name="T28" fmla="*/ 54 w 781"/>
              <a:gd name="T29" fmla="*/ 54 h 198"/>
              <a:gd name="T30" fmla="*/ 54 w 781"/>
              <a:gd name="T31" fmla="*/ 14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1" h="198">
                <a:moveTo>
                  <a:pt x="736" y="197"/>
                </a:moveTo>
                <a:lnTo>
                  <a:pt x="736" y="197"/>
                </a:lnTo>
                <a:cubicBezTo>
                  <a:pt x="45" y="197"/>
                  <a:pt x="45" y="197"/>
                  <a:pt x="45" y="197"/>
                </a:cubicBezTo>
                <a:cubicBezTo>
                  <a:pt x="18" y="197"/>
                  <a:pt x="0" y="180"/>
                  <a:pt x="0" y="1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6" y="0"/>
                  <a:pt x="736" y="0"/>
                  <a:pt x="736" y="0"/>
                </a:cubicBezTo>
                <a:cubicBezTo>
                  <a:pt x="762" y="0"/>
                  <a:pt x="780" y="18"/>
                  <a:pt x="780" y="45"/>
                </a:cubicBezTo>
                <a:cubicBezTo>
                  <a:pt x="780" y="153"/>
                  <a:pt x="780" y="153"/>
                  <a:pt x="780" y="153"/>
                </a:cubicBezTo>
                <a:cubicBezTo>
                  <a:pt x="780" y="180"/>
                  <a:pt x="762" y="197"/>
                  <a:pt x="736" y="197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727" y="144"/>
                  <a:pt x="727" y="144"/>
                  <a:pt x="727" y="144"/>
                </a:cubicBezTo>
                <a:cubicBezTo>
                  <a:pt x="727" y="54"/>
                  <a:pt x="727" y="54"/>
                  <a:pt x="727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92">
            <a:extLst>
              <a:ext uri="{FF2B5EF4-FFF2-40B4-BE49-F238E27FC236}">
                <a16:creationId xmlns:a16="http://schemas.microsoft.com/office/drawing/2014/main" id="{DE89B2FF-EA24-AF4A-8BBE-6CEE6E4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311" y="6030802"/>
            <a:ext cx="65428" cy="172918"/>
          </a:xfrm>
          <a:custGeom>
            <a:avLst/>
            <a:gdLst>
              <a:gd name="T0" fmla="*/ 27 w 63"/>
              <a:gd name="T1" fmla="*/ 162 h 163"/>
              <a:gd name="T2" fmla="*/ 27 w 63"/>
              <a:gd name="T3" fmla="*/ 162 h 163"/>
              <a:gd name="T4" fmla="*/ 0 w 63"/>
              <a:gd name="T5" fmla="*/ 135 h 163"/>
              <a:gd name="T6" fmla="*/ 0 w 63"/>
              <a:gd name="T7" fmla="*/ 27 h 163"/>
              <a:gd name="T8" fmla="*/ 27 w 63"/>
              <a:gd name="T9" fmla="*/ 0 h 163"/>
              <a:gd name="T10" fmla="*/ 54 w 63"/>
              <a:gd name="T11" fmla="*/ 27 h 163"/>
              <a:gd name="T12" fmla="*/ 54 w 63"/>
              <a:gd name="T13" fmla="*/ 135 h 163"/>
              <a:gd name="T14" fmla="*/ 27 w 63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63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0" y="152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44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62" y="152"/>
                  <a:pt x="44" y="162"/>
                  <a:pt x="27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3">
            <a:extLst>
              <a:ext uri="{FF2B5EF4-FFF2-40B4-BE49-F238E27FC236}">
                <a16:creationId xmlns:a16="http://schemas.microsoft.com/office/drawing/2014/main" id="{A5BEB2B6-2782-F04C-AD3E-ADE8BC14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861" y="6030802"/>
            <a:ext cx="56081" cy="172918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0" y="152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2"/>
                  <a:pt x="45" y="162"/>
                  <a:pt x="27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4">
            <a:extLst>
              <a:ext uri="{FF2B5EF4-FFF2-40B4-BE49-F238E27FC236}">
                <a16:creationId xmlns:a16="http://schemas.microsoft.com/office/drawing/2014/main" id="{5976CA5C-FCA4-1E45-8D0A-F4D37706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85" y="6030802"/>
            <a:ext cx="65428" cy="182265"/>
          </a:xfrm>
          <a:custGeom>
            <a:avLst/>
            <a:gdLst>
              <a:gd name="T0" fmla="*/ 35 w 63"/>
              <a:gd name="T1" fmla="*/ 170 h 171"/>
              <a:gd name="T2" fmla="*/ 35 w 63"/>
              <a:gd name="T3" fmla="*/ 170 h 171"/>
              <a:gd name="T4" fmla="*/ 0 w 63"/>
              <a:gd name="T5" fmla="*/ 143 h 171"/>
              <a:gd name="T6" fmla="*/ 0 w 63"/>
              <a:gd name="T7" fmla="*/ 27 h 171"/>
              <a:gd name="T8" fmla="*/ 27 w 63"/>
              <a:gd name="T9" fmla="*/ 0 h 171"/>
              <a:gd name="T10" fmla="*/ 27 w 63"/>
              <a:gd name="T11" fmla="*/ 0 h 171"/>
              <a:gd name="T12" fmla="*/ 62 w 63"/>
              <a:gd name="T13" fmla="*/ 27 h 171"/>
              <a:gd name="T14" fmla="*/ 62 w 63"/>
              <a:gd name="T15" fmla="*/ 135 h 171"/>
              <a:gd name="T16" fmla="*/ 35 w 63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71">
                <a:moveTo>
                  <a:pt x="35" y="170"/>
                </a:moveTo>
                <a:lnTo>
                  <a:pt x="35" y="170"/>
                </a:lnTo>
                <a:cubicBezTo>
                  <a:pt x="18" y="170"/>
                  <a:pt x="0" y="15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4" y="0"/>
                  <a:pt x="62" y="9"/>
                  <a:pt x="62" y="27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2" y="152"/>
                  <a:pt x="44" y="170"/>
                  <a:pt x="35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5">
            <a:extLst>
              <a:ext uri="{FF2B5EF4-FFF2-40B4-BE49-F238E27FC236}">
                <a16:creationId xmlns:a16="http://schemas.microsoft.com/office/drawing/2014/main" id="{678E205C-ACB8-B843-A9AA-BD610B4A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2" y="6030802"/>
            <a:ext cx="56081" cy="182265"/>
          </a:xfrm>
          <a:custGeom>
            <a:avLst/>
            <a:gdLst>
              <a:gd name="T0" fmla="*/ 27 w 55"/>
              <a:gd name="T1" fmla="*/ 170 h 171"/>
              <a:gd name="T2" fmla="*/ 27 w 55"/>
              <a:gd name="T3" fmla="*/ 170 h 171"/>
              <a:gd name="T4" fmla="*/ 0 w 55"/>
              <a:gd name="T5" fmla="*/ 143 h 171"/>
              <a:gd name="T6" fmla="*/ 0 w 55"/>
              <a:gd name="T7" fmla="*/ 27 h 171"/>
              <a:gd name="T8" fmla="*/ 27 w 55"/>
              <a:gd name="T9" fmla="*/ 0 h 171"/>
              <a:gd name="T10" fmla="*/ 27 w 55"/>
              <a:gd name="T11" fmla="*/ 0 h 171"/>
              <a:gd name="T12" fmla="*/ 54 w 55"/>
              <a:gd name="T13" fmla="*/ 27 h 171"/>
              <a:gd name="T14" fmla="*/ 54 w 55"/>
              <a:gd name="T15" fmla="*/ 135 h 171"/>
              <a:gd name="T16" fmla="*/ 27 w 55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71">
                <a:moveTo>
                  <a:pt x="27" y="170"/>
                </a:moveTo>
                <a:lnTo>
                  <a:pt x="27" y="170"/>
                </a:lnTo>
                <a:cubicBezTo>
                  <a:pt x="9" y="170"/>
                  <a:pt x="0" y="15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2"/>
                  <a:pt x="45" y="170"/>
                  <a:pt x="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6">
            <a:extLst>
              <a:ext uri="{FF2B5EF4-FFF2-40B4-BE49-F238E27FC236}">
                <a16:creationId xmlns:a16="http://schemas.microsoft.com/office/drawing/2014/main" id="{157EA8C1-5584-EA43-94FF-5EAA7010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248" y="7297303"/>
            <a:ext cx="4675" cy="46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97">
            <a:extLst>
              <a:ext uri="{FF2B5EF4-FFF2-40B4-BE49-F238E27FC236}">
                <a16:creationId xmlns:a16="http://schemas.microsoft.com/office/drawing/2014/main" id="{C18B637B-970F-234E-A997-7D32074D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248" y="7297303"/>
            <a:ext cx="4675" cy="46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98">
            <a:extLst>
              <a:ext uri="{FF2B5EF4-FFF2-40B4-BE49-F238E27FC236}">
                <a16:creationId xmlns:a16="http://schemas.microsoft.com/office/drawing/2014/main" id="{DC5E2C7C-E00B-0D4F-96AE-85E4F926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171" y="8330130"/>
            <a:ext cx="981421" cy="981421"/>
          </a:xfrm>
          <a:custGeom>
            <a:avLst/>
            <a:gdLst>
              <a:gd name="T0" fmla="*/ 466 w 924"/>
              <a:gd name="T1" fmla="*/ 923 h 924"/>
              <a:gd name="T2" fmla="*/ 466 w 924"/>
              <a:gd name="T3" fmla="*/ 923 h 924"/>
              <a:gd name="T4" fmla="*/ 134 w 924"/>
              <a:gd name="T5" fmla="*/ 789 h 924"/>
              <a:gd name="T6" fmla="*/ 0 w 924"/>
              <a:gd name="T7" fmla="*/ 457 h 924"/>
              <a:gd name="T8" fmla="*/ 134 w 924"/>
              <a:gd name="T9" fmla="*/ 134 h 924"/>
              <a:gd name="T10" fmla="*/ 466 w 924"/>
              <a:gd name="T11" fmla="*/ 0 h 924"/>
              <a:gd name="T12" fmla="*/ 789 w 924"/>
              <a:gd name="T13" fmla="*/ 134 h 924"/>
              <a:gd name="T14" fmla="*/ 923 w 924"/>
              <a:gd name="T15" fmla="*/ 457 h 924"/>
              <a:gd name="T16" fmla="*/ 789 w 924"/>
              <a:gd name="T17" fmla="*/ 789 h 924"/>
              <a:gd name="T18" fmla="*/ 466 w 924"/>
              <a:gd name="T19" fmla="*/ 923 h 924"/>
              <a:gd name="T20" fmla="*/ 466 w 924"/>
              <a:gd name="T21" fmla="*/ 53 h 924"/>
              <a:gd name="T22" fmla="*/ 466 w 924"/>
              <a:gd name="T23" fmla="*/ 53 h 924"/>
              <a:gd name="T24" fmla="*/ 53 w 924"/>
              <a:gd name="T25" fmla="*/ 457 h 924"/>
              <a:gd name="T26" fmla="*/ 466 w 924"/>
              <a:gd name="T27" fmla="*/ 870 h 924"/>
              <a:gd name="T28" fmla="*/ 870 w 924"/>
              <a:gd name="T29" fmla="*/ 457 h 924"/>
              <a:gd name="T30" fmla="*/ 466 w 924"/>
              <a:gd name="T31" fmla="*/ 5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4" h="924">
                <a:moveTo>
                  <a:pt x="466" y="923"/>
                </a:moveTo>
                <a:lnTo>
                  <a:pt x="466" y="923"/>
                </a:lnTo>
                <a:cubicBezTo>
                  <a:pt x="340" y="923"/>
                  <a:pt x="224" y="878"/>
                  <a:pt x="134" y="789"/>
                </a:cubicBezTo>
                <a:cubicBezTo>
                  <a:pt x="45" y="699"/>
                  <a:pt x="0" y="583"/>
                  <a:pt x="0" y="457"/>
                </a:cubicBezTo>
                <a:cubicBezTo>
                  <a:pt x="0" y="340"/>
                  <a:pt x="45" y="224"/>
                  <a:pt x="134" y="134"/>
                </a:cubicBezTo>
                <a:cubicBezTo>
                  <a:pt x="224" y="44"/>
                  <a:pt x="340" y="0"/>
                  <a:pt x="466" y="0"/>
                </a:cubicBezTo>
                <a:cubicBezTo>
                  <a:pt x="583" y="0"/>
                  <a:pt x="699" y="44"/>
                  <a:pt x="789" y="134"/>
                </a:cubicBezTo>
                <a:cubicBezTo>
                  <a:pt x="879" y="224"/>
                  <a:pt x="923" y="340"/>
                  <a:pt x="923" y="457"/>
                </a:cubicBezTo>
                <a:cubicBezTo>
                  <a:pt x="923" y="583"/>
                  <a:pt x="879" y="699"/>
                  <a:pt x="789" y="789"/>
                </a:cubicBezTo>
                <a:cubicBezTo>
                  <a:pt x="699" y="878"/>
                  <a:pt x="583" y="923"/>
                  <a:pt x="466" y="923"/>
                </a:cubicBezTo>
                <a:close/>
                <a:moveTo>
                  <a:pt x="466" y="53"/>
                </a:moveTo>
                <a:lnTo>
                  <a:pt x="466" y="53"/>
                </a:lnTo>
                <a:cubicBezTo>
                  <a:pt x="242" y="53"/>
                  <a:pt x="53" y="242"/>
                  <a:pt x="53" y="457"/>
                </a:cubicBezTo>
                <a:cubicBezTo>
                  <a:pt x="53" y="681"/>
                  <a:pt x="242" y="870"/>
                  <a:pt x="466" y="870"/>
                </a:cubicBezTo>
                <a:cubicBezTo>
                  <a:pt x="681" y="870"/>
                  <a:pt x="870" y="681"/>
                  <a:pt x="870" y="457"/>
                </a:cubicBezTo>
                <a:cubicBezTo>
                  <a:pt x="870" y="242"/>
                  <a:pt x="681" y="53"/>
                  <a:pt x="466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99">
            <a:extLst>
              <a:ext uri="{FF2B5EF4-FFF2-40B4-BE49-F238E27FC236}">
                <a16:creationId xmlns:a16="http://schemas.microsoft.com/office/drawing/2014/main" id="{852C5F40-9252-D043-B816-A7AFA10D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49" y="8446967"/>
            <a:ext cx="696340" cy="163569"/>
          </a:xfrm>
          <a:custGeom>
            <a:avLst/>
            <a:gdLst>
              <a:gd name="T0" fmla="*/ 332 w 656"/>
              <a:gd name="T1" fmla="*/ 153 h 154"/>
              <a:gd name="T2" fmla="*/ 332 w 656"/>
              <a:gd name="T3" fmla="*/ 153 h 154"/>
              <a:gd name="T4" fmla="*/ 323 w 656"/>
              <a:gd name="T5" fmla="*/ 153 h 154"/>
              <a:gd name="T6" fmla="*/ 18 w 656"/>
              <a:gd name="T7" fmla="*/ 54 h 154"/>
              <a:gd name="T8" fmla="*/ 9 w 656"/>
              <a:gd name="T9" fmla="*/ 18 h 154"/>
              <a:gd name="T10" fmla="*/ 54 w 656"/>
              <a:gd name="T11" fmla="*/ 9 h 154"/>
              <a:gd name="T12" fmla="*/ 323 w 656"/>
              <a:gd name="T13" fmla="*/ 99 h 154"/>
              <a:gd name="T14" fmla="*/ 610 w 656"/>
              <a:gd name="T15" fmla="*/ 18 h 154"/>
              <a:gd name="T16" fmla="*/ 646 w 656"/>
              <a:gd name="T17" fmla="*/ 27 h 154"/>
              <a:gd name="T18" fmla="*/ 637 w 656"/>
              <a:gd name="T19" fmla="*/ 63 h 154"/>
              <a:gd name="T20" fmla="*/ 332 w 656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6" h="154">
                <a:moveTo>
                  <a:pt x="332" y="153"/>
                </a:moveTo>
                <a:lnTo>
                  <a:pt x="332" y="153"/>
                </a:lnTo>
                <a:cubicBezTo>
                  <a:pt x="332" y="153"/>
                  <a:pt x="332" y="153"/>
                  <a:pt x="323" y="153"/>
                </a:cubicBezTo>
                <a:cubicBezTo>
                  <a:pt x="215" y="153"/>
                  <a:pt x="108" y="117"/>
                  <a:pt x="18" y="54"/>
                </a:cubicBezTo>
                <a:cubicBezTo>
                  <a:pt x="9" y="45"/>
                  <a:pt x="0" y="27"/>
                  <a:pt x="9" y="18"/>
                </a:cubicBezTo>
                <a:cubicBezTo>
                  <a:pt x="18" y="9"/>
                  <a:pt x="36" y="0"/>
                  <a:pt x="54" y="9"/>
                </a:cubicBezTo>
                <a:cubicBezTo>
                  <a:pt x="135" y="72"/>
                  <a:pt x="225" y="99"/>
                  <a:pt x="323" y="99"/>
                </a:cubicBezTo>
                <a:cubicBezTo>
                  <a:pt x="422" y="99"/>
                  <a:pt x="520" y="72"/>
                  <a:pt x="610" y="18"/>
                </a:cubicBezTo>
                <a:cubicBezTo>
                  <a:pt x="619" y="9"/>
                  <a:pt x="637" y="9"/>
                  <a:pt x="646" y="27"/>
                </a:cubicBezTo>
                <a:cubicBezTo>
                  <a:pt x="655" y="36"/>
                  <a:pt x="646" y="54"/>
                  <a:pt x="637" y="63"/>
                </a:cubicBezTo>
                <a:cubicBezTo>
                  <a:pt x="547" y="126"/>
                  <a:pt x="440" y="153"/>
                  <a:pt x="332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0">
            <a:extLst>
              <a:ext uri="{FF2B5EF4-FFF2-40B4-BE49-F238E27FC236}">
                <a16:creationId xmlns:a16="http://schemas.microsoft.com/office/drawing/2014/main" id="{19093567-3559-EB4F-B5D7-81203764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49" y="9026473"/>
            <a:ext cx="696340" cy="163569"/>
          </a:xfrm>
          <a:custGeom>
            <a:avLst/>
            <a:gdLst>
              <a:gd name="T0" fmla="*/ 619 w 656"/>
              <a:gd name="T1" fmla="*/ 153 h 154"/>
              <a:gd name="T2" fmla="*/ 619 w 656"/>
              <a:gd name="T3" fmla="*/ 153 h 154"/>
              <a:gd name="T4" fmla="*/ 601 w 656"/>
              <a:gd name="T5" fmla="*/ 153 h 154"/>
              <a:gd name="T6" fmla="*/ 332 w 656"/>
              <a:gd name="T7" fmla="*/ 63 h 154"/>
              <a:gd name="T8" fmla="*/ 54 w 656"/>
              <a:gd name="T9" fmla="*/ 144 h 154"/>
              <a:gd name="T10" fmla="*/ 9 w 656"/>
              <a:gd name="T11" fmla="*/ 135 h 154"/>
              <a:gd name="T12" fmla="*/ 18 w 656"/>
              <a:gd name="T13" fmla="*/ 99 h 154"/>
              <a:gd name="T14" fmla="*/ 332 w 656"/>
              <a:gd name="T15" fmla="*/ 0 h 154"/>
              <a:gd name="T16" fmla="*/ 637 w 656"/>
              <a:gd name="T17" fmla="*/ 108 h 154"/>
              <a:gd name="T18" fmla="*/ 646 w 656"/>
              <a:gd name="T19" fmla="*/ 144 h 154"/>
              <a:gd name="T20" fmla="*/ 619 w 656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6" h="154">
                <a:moveTo>
                  <a:pt x="619" y="153"/>
                </a:moveTo>
                <a:lnTo>
                  <a:pt x="619" y="153"/>
                </a:lnTo>
                <a:cubicBezTo>
                  <a:pt x="619" y="153"/>
                  <a:pt x="610" y="153"/>
                  <a:pt x="601" y="153"/>
                </a:cubicBezTo>
                <a:cubicBezTo>
                  <a:pt x="520" y="90"/>
                  <a:pt x="431" y="63"/>
                  <a:pt x="332" y="63"/>
                </a:cubicBezTo>
                <a:cubicBezTo>
                  <a:pt x="233" y="54"/>
                  <a:pt x="135" y="90"/>
                  <a:pt x="54" y="144"/>
                </a:cubicBezTo>
                <a:cubicBezTo>
                  <a:pt x="36" y="153"/>
                  <a:pt x="18" y="144"/>
                  <a:pt x="9" y="135"/>
                </a:cubicBezTo>
                <a:cubicBezTo>
                  <a:pt x="0" y="126"/>
                  <a:pt x="9" y="108"/>
                  <a:pt x="18" y="99"/>
                </a:cubicBezTo>
                <a:cubicBezTo>
                  <a:pt x="108" y="36"/>
                  <a:pt x="215" y="0"/>
                  <a:pt x="332" y="0"/>
                </a:cubicBezTo>
                <a:cubicBezTo>
                  <a:pt x="440" y="9"/>
                  <a:pt x="547" y="36"/>
                  <a:pt x="637" y="108"/>
                </a:cubicBezTo>
                <a:cubicBezTo>
                  <a:pt x="646" y="117"/>
                  <a:pt x="655" y="126"/>
                  <a:pt x="646" y="144"/>
                </a:cubicBezTo>
                <a:cubicBezTo>
                  <a:pt x="637" y="153"/>
                  <a:pt x="628" y="153"/>
                  <a:pt x="619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1">
            <a:extLst>
              <a:ext uri="{FF2B5EF4-FFF2-40B4-BE49-F238E27FC236}">
                <a16:creationId xmlns:a16="http://schemas.microsoft.com/office/drawing/2014/main" id="{3AF5CB48-785B-A249-9D66-45CE9609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171" y="8788126"/>
            <a:ext cx="981421" cy="70103"/>
          </a:xfrm>
          <a:custGeom>
            <a:avLst/>
            <a:gdLst>
              <a:gd name="T0" fmla="*/ 897 w 924"/>
              <a:gd name="T1" fmla="*/ 63 h 64"/>
              <a:gd name="T2" fmla="*/ 897 w 924"/>
              <a:gd name="T3" fmla="*/ 63 h 64"/>
              <a:gd name="T4" fmla="*/ 26 w 924"/>
              <a:gd name="T5" fmla="*/ 63 h 64"/>
              <a:gd name="T6" fmla="*/ 0 w 924"/>
              <a:gd name="T7" fmla="*/ 27 h 64"/>
              <a:gd name="T8" fmla="*/ 26 w 924"/>
              <a:gd name="T9" fmla="*/ 0 h 64"/>
              <a:gd name="T10" fmla="*/ 897 w 924"/>
              <a:gd name="T11" fmla="*/ 0 h 64"/>
              <a:gd name="T12" fmla="*/ 923 w 924"/>
              <a:gd name="T13" fmla="*/ 27 h 64"/>
              <a:gd name="T14" fmla="*/ 897 w 92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4" h="64">
                <a:moveTo>
                  <a:pt x="897" y="63"/>
                </a:moveTo>
                <a:lnTo>
                  <a:pt x="897" y="63"/>
                </a:lnTo>
                <a:cubicBezTo>
                  <a:pt x="26" y="63"/>
                  <a:pt x="26" y="63"/>
                  <a:pt x="26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897" y="0"/>
                  <a:pt x="897" y="0"/>
                  <a:pt x="897" y="0"/>
                </a:cubicBezTo>
                <a:cubicBezTo>
                  <a:pt x="914" y="0"/>
                  <a:pt x="923" y="18"/>
                  <a:pt x="923" y="27"/>
                </a:cubicBezTo>
                <a:cubicBezTo>
                  <a:pt x="923" y="45"/>
                  <a:pt x="914" y="63"/>
                  <a:pt x="89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2">
            <a:extLst>
              <a:ext uri="{FF2B5EF4-FFF2-40B4-BE49-F238E27FC236}">
                <a16:creationId xmlns:a16="http://schemas.microsoft.com/office/drawing/2014/main" id="{C4DBB450-D61C-B044-9E99-A986F7C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30" y="8330130"/>
            <a:ext cx="322465" cy="981421"/>
          </a:xfrm>
          <a:custGeom>
            <a:avLst/>
            <a:gdLst>
              <a:gd name="T0" fmla="*/ 251 w 306"/>
              <a:gd name="T1" fmla="*/ 923 h 924"/>
              <a:gd name="T2" fmla="*/ 251 w 306"/>
              <a:gd name="T3" fmla="*/ 923 h 924"/>
              <a:gd name="T4" fmla="*/ 233 w 306"/>
              <a:gd name="T5" fmla="*/ 914 h 924"/>
              <a:gd name="T6" fmla="*/ 0 w 306"/>
              <a:gd name="T7" fmla="*/ 457 h 924"/>
              <a:gd name="T8" fmla="*/ 260 w 306"/>
              <a:gd name="T9" fmla="*/ 9 h 924"/>
              <a:gd name="T10" fmla="*/ 296 w 306"/>
              <a:gd name="T11" fmla="*/ 9 h 924"/>
              <a:gd name="T12" fmla="*/ 287 w 306"/>
              <a:gd name="T13" fmla="*/ 53 h 924"/>
              <a:gd name="T14" fmla="*/ 54 w 306"/>
              <a:gd name="T15" fmla="*/ 457 h 924"/>
              <a:gd name="T16" fmla="*/ 269 w 306"/>
              <a:gd name="T17" fmla="*/ 870 h 924"/>
              <a:gd name="T18" fmla="*/ 278 w 306"/>
              <a:gd name="T19" fmla="*/ 914 h 924"/>
              <a:gd name="T20" fmla="*/ 251 w 306"/>
              <a:gd name="T21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6" h="924">
                <a:moveTo>
                  <a:pt x="251" y="923"/>
                </a:moveTo>
                <a:lnTo>
                  <a:pt x="251" y="923"/>
                </a:lnTo>
                <a:cubicBezTo>
                  <a:pt x="251" y="923"/>
                  <a:pt x="242" y="923"/>
                  <a:pt x="233" y="914"/>
                </a:cubicBezTo>
                <a:cubicBezTo>
                  <a:pt x="81" y="780"/>
                  <a:pt x="0" y="618"/>
                  <a:pt x="0" y="457"/>
                </a:cubicBezTo>
                <a:cubicBezTo>
                  <a:pt x="9" y="296"/>
                  <a:pt x="90" y="134"/>
                  <a:pt x="260" y="9"/>
                </a:cubicBezTo>
                <a:cubicBezTo>
                  <a:pt x="269" y="0"/>
                  <a:pt x="287" y="0"/>
                  <a:pt x="296" y="9"/>
                </a:cubicBezTo>
                <a:cubicBezTo>
                  <a:pt x="305" y="17"/>
                  <a:pt x="305" y="36"/>
                  <a:pt x="287" y="53"/>
                </a:cubicBezTo>
                <a:cubicBezTo>
                  <a:pt x="144" y="170"/>
                  <a:pt x="63" y="313"/>
                  <a:pt x="54" y="457"/>
                </a:cubicBezTo>
                <a:cubicBezTo>
                  <a:pt x="54" y="600"/>
                  <a:pt x="125" y="744"/>
                  <a:pt x="269" y="870"/>
                </a:cubicBezTo>
                <a:cubicBezTo>
                  <a:pt x="287" y="878"/>
                  <a:pt x="287" y="896"/>
                  <a:pt x="278" y="914"/>
                </a:cubicBezTo>
                <a:cubicBezTo>
                  <a:pt x="269" y="914"/>
                  <a:pt x="260" y="923"/>
                  <a:pt x="251" y="9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3">
            <a:extLst>
              <a:ext uri="{FF2B5EF4-FFF2-40B4-BE49-F238E27FC236}">
                <a16:creationId xmlns:a16="http://schemas.microsoft.com/office/drawing/2014/main" id="{776667EF-FBF8-564A-941E-844E691F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167" y="8330130"/>
            <a:ext cx="322468" cy="981421"/>
          </a:xfrm>
          <a:custGeom>
            <a:avLst/>
            <a:gdLst>
              <a:gd name="T0" fmla="*/ 36 w 306"/>
              <a:gd name="T1" fmla="*/ 923 h 924"/>
              <a:gd name="T2" fmla="*/ 36 w 306"/>
              <a:gd name="T3" fmla="*/ 923 h 924"/>
              <a:gd name="T4" fmla="*/ 9 w 306"/>
              <a:gd name="T5" fmla="*/ 914 h 924"/>
              <a:gd name="T6" fmla="*/ 18 w 306"/>
              <a:gd name="T7" fmla="*/ 870 h 924"/>
              <a:gd name="T8" fmla="*/ 251 w 306"/>
              <a:gd name="T9" fmla="*/ 466 h 924"/>
              <a:gd name="T10" fmla="*/ 36 w 306"/>
              <a:gd name="T11" fmla="*/ 53 h 924"/>
              <a:gd name="T12" fmla="*/ 27 w 306"/>
              <a:gd name="T13" fmla="*/ 9 h 924"/>
              <a:gd name="T14" fmla="*/ 72 w 306"/>
              <a:gd name="T15" fmla="*/ 9 h 924"/>
              <a:gd name="T16" fmla="*/ 305 w 306"/>
              <a:gd name="T17" fmla="*/ 466 h 924"/>
              <a:gd name="T18" fmla="*/ 54 w 306"/>
              <a:gd name="T19" fmla="*/ 914 h 924"/>
              <a:gd name="T20" fmla="*/ 36 w 306"/>
              <a:gd name="T21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6" h="924">
                <a:moveTo>
                  <a:pt x="36" y="923"/>
                </a:moveTo>
                <a:lnTo>
                  <a:pt x="36" y="923"/>
                </a:lnTo>
                <a:cubicBezTo>
                  <a:pt x="27" y="923"/>
                  <a:pt x="18" y="914"/>
                  <a:pt x="9" y="914"/>
                </a:cubicBezTo>
                <a:cubicBezTo>
                  <a:pt x="0" y="896"/>
                  <a:pt x="0" y="878"/>
                  <a:pt x="18" y="870"/>
                </a:cubicBezTo>
                <a:cubicBezTo>
                  <a:pt x="162" y="753"/>
                  <a:pt x="242" y="610"/>
                  <a:pt x="251" y="466"/>
                </a:cubicBezTo>
                <a:cubicBezTo>
                  <a:pt x="251" y="313"/>
                  <a:pt x="180" y="170"/>
                  <a:pt x="36" y="53"/>
                </a:cubicBezTo>
                <a:cubicBezTo>
                  <a:pt x="18" y="36"/>
                  <a:pt x="18" y="17"/>
                  <a:pt x="27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224" y="143"/>
                  <a:pt x="305" y="304"/>
                  <a:pt x="305" y="466"/>
                </a:cubicBezTo>
                <a:cubicBezTo>
                  <a:pt x="296" y="627"/>
                  <a:pt x="216" y="789"/>
                  <a:pt x="54" y="914"/>
                </a:cubicBezTo>
                <a:cubicBezTo>
                  <a:pt x="45" y="923"/>
                  <a:pt x="36" y="923"/>
                  <a:pt x="36" y="9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4">
            <a:extLst>
              <a:ext uri="{FF2B5EF4-FFF2-40B4-BE49-F238E27FC236}">
                <a16:creationId xmlns:a16="http://schemas.microsoft.com/office/drawing/2014/main" id="{0FBDD504-E894-5647-B25A-C2B2FEBF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18" y="10965945"/>
            <a:ext cx="958055" cy="808505"/>
          </a:xfrm>
          <a:custGeom>
            <a:avLst/>
            <a:gdLst>
              <a:gd name="T0" fmla="*/ 457 w 906"/>
              <a:gd name="T1" fmla="*/ 762 h 763"/>
              <a:gd name="T2" fmla="*/ 457 w 906"/>
              <a:gd name="T3" fmla="*/ 762 h 763"/>
              <a:gd name="T4" fmla="*/ 457 w 906"/>
              <a:gd name="T5" fmla="*/ 762 h 763"/>
              <a:gd name="T6" fmla="*/ 439 w 906"/>
              <a:gd name="T7" fmla="*/ 753 h 763"/>
              <a:gd name="T8" fmla="*/ 0 w 906"/>
              <a:gd name="T9" fmla="*/ 179 h 763"/>
              <a:gd name="T10" fmla="*/ 9 w 906"/>
              <a:gd name="T11" fmla="*/ 152 h 763"/>
              <a:gd name="T12" fmla="*/ 152 w 906"/>
              <a:gd name="T13" fmla="*/ 0 h 763"/>
              <a:gd name="T14" fmla="*/ 161 w 906"/>
              <a:gd name="T15" fmla="*/ 0 h 763"/>
              <a:gd name="T16" fmla="*/ 161 w 906"/>
              <a:gd name="T17" fmla="*/ 0 h 763"/>
              <a:gd name="T18" fmla="*/ 744 w 906"/>
              <a:gd name="T19" fmla="*/ 0 h 763"/>
              <a:gd name="T20" fmla="*/ 753 w 906"/>
              <a:gd name="T21" fmla="*/ 9 h 763"/>
              <a:gd name="T22" fmla="*/ 905 w 906"/>
              <a:gd name="T23" fmla="*/ 152 h 763"/>
              <a:gd name="T24" fmla="*/ 905 w 906"/>
              <a:gd name="T25" fmla="*/ 179 h 763"/>
              <a:gd name="T26" fmla="*/ 466 w 906"/>
              <a:gd name="T27" fmla="*/ 753 h 763"/>
              <a:gd name="T28" fmla="*/ 457 w 906"/>
              <a:gd name="T29" fmla="*/ 762 h 763"/>
              <a:gd name="T30" fmla="*/ 44 w 906"/>
              <a:gd name="T31" fmla="*/ 161 h 763"/>
              <a:gd name="T32" fmla="*/ 44 w 906"/>
              <a:gd name="T33" fmla="*/ 161 h 763"/>
              <a:gd name="T34" fmla="*/ 457 w 906"/>
              <a:gd name="T35" fmla="*/ 709 h 763"/>
              <a:gd name="T36" fmla="*/ 861 w 906"/>
              <a:gd name="T37" fmla="*/ 171 h 763"/>
              <a:gd name="T38" fmla="*/ 735 w 906"/>
              <a:gd name="T39" fmla="*/ 45 h 763"/>
              <a:gd name="T40" fmla="*/ 170 w 906"/>
              <a:gd name="T41" fmla="*/ 45 h 763"/>
              <a:gd name="T42" fmla="*/ 44 w 906"/>
              <a:gd name="T43" fmla="*/ 16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6" h="763">
                <a:moveTo>
                  <a:pt x="457" y="762"/>
                </a:moveTo>
                <a:lnTo>
                  <a:pt x="457" y="762"/>
                </a:lnTo>
                <a:lnTo>
                  <a:pt x="457" y="762"/>
                </a:lnTo>
                <a:cubicBezTo>
                  <a:pt x="448" y="762"/>
                  <a:pt x="439" y="762"/>
                  <a:pt x="439" y="753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71"/>
                  <a:pt x="0" y="152"/>
                  <a:pt x="9" y="152"/>
                </a:cubicBezTo>
                <a:cubicBezTo>
                  <a:pt x="152" y="0"/>
                  <a:pt x="152" y="0"/>
                  <a:pt x="152" y="0"/>
                </a:cubicBezTo>
                <a:lnTo>
                  <a:pt x="161" y="0"/>
                </a:lnTo>
                <a:lnTo>
                  <a:pt x="161" y="0"/>
                </a:lnTo>
                <a:cubicBezTo>
                  <a:pt x="744" y="0"/>
                  <a:pt x="744" y="0"/>
                  <a:pt x="744" y="0"/>
                </a:cubicBezTo>
                <a:cubicBezTo>
                  <a:pt x="744" y="0"/>
                  <a:pt x="753" y="0"/>
                  <a:pt x="753" y="9"/>
                </a:cubicBezTo>
                <a:cubicBezTo>
                  <a:pt x="905" y="152"/>
                  <a:pt x="905" y="152"/>
                  <a:pt x="905" y="152"/>
                </a:cubicBezTo>
                <a:cubicBezTo>
                  <a:pt x="905" y="161"/>
                  <a:pt x="905" y="171"/>
                  <a:pt x="905" y="179"/>
                </a:cubicBezTo>
                <a:cubicBezTo>
                  <a:pt x="466" y="753"/>
                  <a:pt x="466" y="753"/>
                  <a:pt x="466" y="753"/>
                </a:cubicBezTo>
                <a:cubicBezTo>
                  <a:pt x="466" y="762"/>
                  <a:pt x="457" y="762"/>
                  <a:pt x="457" y="762"/>
                </a:cubicBezTo>
                <a:close/>
                <a:moveTo>
                  <a:pt x="44" y="161"/>
                </a:moveTo>
                <a:lnTo>
                  <a:pt x="44" y="161"/>
                </a:lnTo>
                <a:cubicBezTo>
                  <a:pt x="457" y="709"/>
                  <a:pt x="457" y="709"/>
                  <a:pt x="457" y="709"/>
                </a:cubicBezTo>
                <a:cubicBezTo>
                  <a:pt x="861" y="171"/>
                  <a:pt x="861" y="171"/>
                  <a:pt x="861" y="171"/>
                </a:cubicBezTo>
                <a:cubicBezTo>
                  <a:pt x="735" y="45"/>
                  <a:pt x="735" y="45"/>
                  <a:pt x="735" y="45"/>
                </a:cubicBezTo>
                <a:cubicBezTo>
                  <a:pt x="170" y="45"/>
                  <a:pt x="170" y="45"/>
                  <a:pt x="170" y="45"/>
                </a:cubicBezTo>
                <a:lnTo>
                  <a:pt x="44" y="1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5">
            <a:extLst>
              <a:ext uri="{FF2B5EF4-FFF2-40B4-BE49-F238E27FC236}">
                <a16:creationId xmlns:a16="http://schemas.microsoft.com/office/drawing/2014/main" id="{788E2F20-2A16-044B-B4D9-EDF82EF8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42" y="10965945"/>
            <a:ext cx="658952" cy="200959"/>
          </a:xfrm>
          <a:custGeom>
            <a:avLst/>
            <a:gdLst>
              <a:gd name="T0" fmla="*/ 161 w 620"/>
              <a:gd name="T1" fmla="*/ 188 h 189"/>
              <a:gd name="T2" fmla="*/ 161 w 620"/>
              <a:gd name="T3" fmla="*/ 188 h 189"/>
              <a:gd name="T4" fmla="*/ 153 w 620"/>
              <a:gd name="T5" fmla="*/ 179 h 189"/>
              <a:gd name="T6" fmla="*/ 9 w 620"/>
              <a:gd name="T7" fmla="*/ 36 h 189"/>
              <a:gd name="T8" fmla="*/ 9 w 620"/>
              <a:gd name="T9" fmla="*/ 0 h 189"/>
              <a:gd name="T10" fmla="*/ 36 w 620"/>
              <a:gd name="T11" fmla="*/ 0 h 189"/>
              <a:gd name="T12" fmla="*/ 161 w 620"/>
              <a:gd name="T13" fmla="*/ 135 h 189"/>
              <a:gd name="T14" fmla="*/ 296 w 620"/>
              <a:gd name="T15" fmla="*/ 0 h 189"/>
              <a:gd name="T16" fmla="*/ 323 w 620"/>
              <a:gd name="T17" fmla="*/ 0 h 189"/>
              <a:gd name="T18" fmla="*/ 458 w 620"/>
              <a:gd name="T19" fmla="*/ 135 h 189"/>
              <a:gd name="T20" fmla="*/ 583 w 620"/>
              <a:gd name="T21" fmla="*/ 9 h 189"/>
              <a:gd name="T22" fmla="*/ 610 w 620"/>
              <a:gd name="T23" fmla="*/ 9 h 189"/>
              <a:gd name="T24" fmla="*/ 610 w 620"/>
              <a:gd name="T25" fmla="*/ 36 h 189"/>
              <a:gd name="T26" fmla="*/ 467 w 620"/>
              <a:gd name="T27" fmla="*/ 179 h 189"/>
              <a:gd name="T28" fmla="*/ 440 w 620"/>
              <a:gd name="T29" fmla="*/ 179 h 189"/>
              <a:gd name="T30" fmla="*/ 314 w 620"/>
              <a:gd name="T31" fmla="*/ 45 h 189"/>
              <a:gd name="T32" fmla="*/ 180 w 620"/>
              <a:gd name="T33" fmla="*/ 179 h 189"/>
              <a:gd name="T34" fmla="*/ 161 w 620"/>
              <a:gd name="T3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0" h="189">
                <a:moveTo>
                  <a:pt x="161" y="188"/>
                </a:moveTo>
                <a:lnTo>
                  <a:pt x="161" y="188"/>
                </a:lnTo>
                <a:lnTo>
                  <a:pt x="153" y="179"/>
                </a:ln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0"/>
                </a:cubicBezTo>
                <a:cubicBezTo>
                  <a:pt x="18" y="0"/>
                  <a:pt x="27" y="0"/>
                  <a:pt x="36" y="0"/>
                </a:cubicBezTo>
                <a:cubicBezTo>
                  <a:pt x="161" y="135"/>
                  <a:pt x="161" y="135"/>
                  <a:pt x="161" y="135"/>
                </a:cubicBezTo>
                <a:cubicBezTo>
                  <a:pt x="296" y="0"/>
                  <a:pt x="296" y="0"/>
                  <a:pt x="296" y="0"/>
                </a:cubicBezTo>
                <a:cubicBezTo>
                  <a:pt x="305" y="0"/>
                  <a:pt x="314" y="0"/>
                  <a:pt x="323" y="0"/>
                </a:cubicBezTo>
                <a:cubicBezTo>
                  <a:pt x="458" y="135"/>
                  <a:pt x="458" y="135"/>
                  <a:pt x="458" y="135"/>
                </a:cubicBezTo>
                <a:cubicBezTo>
                  <a:pt x="583" y="9"/>
                  <a:pt x="583" y="9"/>
                  <a:pt x="583" y="9"/>
                </a:cubicBezTo>
                <a:cubicBezTo>
                  <a:pt x="592" y="0"/>
                  <a:pt x="610" y="0"/>
                  <a:pt x="610" y="9"/>
                </a:cubicBezTo>
                <a:cubicBezTo>
                  <a:pt x="619" y="9"/>
                  <a:pt x="619" y="27"/>
                  <a:pt x="610" y="36"/>
                </a:cubicBezTo>
                <a:cubicBezTo>
                  <a:pt x="467" y="179"/>
                  <a:pt x="467" y="179"/>
                  <a:pt x="467" y="179"/>
                </a:cubicBezTo>
                <a:cubicBezTo>
                  <a:pt x="458" y="188"/>
                  <a:pt x="448" y="188"/>
                  <a:pt x="440" y="179"/>
                </a:cubicBezTo>
                <a:cubicBezTo>
                  <a:pt x="314" y="45"/>
                  <a:pt x="314" y="45"/>
                  <a:pt x="314" y="45"/>
                </a:cubicBezTo>
                <a:cubicBezTo>
                  <a:pt x="180" y="179"/>
                  <a:pt x="180" y="179"/>
                  <a:pt x="180" y="179"/>
                </a:cubicBezTo>
                <a:cubicBezTo>
                  <a:pt x="180" y="179"/>
                  <a:pt x="171" y="188"/>
                  <a:pt x="16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6">
            <a:extLst>
              <a:ext uri="{FF2B5EF4-FFF2-40B4-BE49-F238E27FC236}">
                <a16:creationId xmlns:a16="http://schemas.microsoft.com/office/drawing/2014/main" id="{1A1B6B88-668C-B549-A85E-2740808F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64" y="11115495"/>
            <a:ext cx="350509" cy="654280"/>
          </a:xfrm>
          <a:custGeom>
            <a:avLst/>
            <a:gdLst>
              <a:gd name="T0" fmla="*/ 170 w 332"/>
              <a:gd name="T1" fmla="*/ 618 h 619"/>
              <a:gd name="T2" fmla="*/ 170 w 332"/>
              <a:gd name="T3" fmla="*/ 618 h 619"/>
              <a:gd name="T4" fmla="*/ 143 w 332"/>
              <a:gd name="T5" fmla="*/ 601 h 619"/>
              <a:gd name="T6" fmla="*/ 0 w 332"/>
              <a:gd name="T7" fmla="*/ 27 h 619"/>
              <a:gd name="T8" fmla="*/ 17 w 332"/>
              <a:gd name="T9" fmla="*/ 0 h 619"/>
              <a:gd name="T10" fmla="*/ 44 w 332"/>
              <a:gd name="T11" fmla="*/ 17 h 619"/>
              <a:gd name="T12" fmla="*/ 170 w 332"/>
              <a:gd name="T13" fmla="*/ 511 h 619"/>
              <a:gd name="T14" fmla="*/ 287 w 332"/>
              <a:gd name="T15" fmla="*/ 17 h 619"/>
              <a:gd name="T16" fmla="*/ 314 w 332"/>
              <a:gd name="T17" fmla="*/ 0 h 619"/>
              <a:gd name="T18" fmla="*/ 331 w 332"/>
              <a:gd name="T19" fmla="*/ 27 h 619"/>
              <a:gd name="T20" fmla="*/ 188 w 332"/>
              <a:gd name="T21" fmla="*/ 601 h 619"/>
              <a:gd name="T22" fmla="*/ 170 w 332"/>
              <a:gd name="T23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" h="619">
                <a:moveTo>
                  <a:pt x="170" y="618"/>
                </a:moveTo>
                <a:lnTo>
                  <a:pt x="170" y="618"/>
                </a:lnTo>
                <a:cubicBezTo>
                  <a:pt x="161" y="618"/>
                  <a:pt x="152" y="609"/>
                  <a:pt x="143" y="60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7"/>
                  <a:pt x="9" y="0"/>
                  <a:pt x="17" y="0"/>
                </a:cubicBezTo>
                <a:cubicBezTo>
                  <a:pt x="27" y="0"/>
                  <a:pt x="36" y="0"/>
                  <a:pt x="44" y="17"/>
                </a:cubicBezTo>
                <a:cubicBezTo>
                  <a:pt x="170" y="511"/>
                  <a:pt x="170" y="511"/>
                  <a:pt x="170" y="511"/>
                </a:cubicBezTo>
                <a:cubicBezTo>
                  <a:pt x="287" y="17"/>
                  <a:pt x="287" y="17"/>
                  <a:pt x="287" y="17"/>
                </a:cubicBezTo>
                <a:cubicBezTo>
                  <a:pt x="296" y="0"/>
                  <a:pt x="304" y="0"/>
                  <a:pt x="314" y="0"/>
                </a:cubicBezTo>
                <a:cubicBezTo>
                  <a:pt x="331" y="0"/>
                  <a:pt x="331" y="17"/>
                  <a:pt x="331" y="27"/>
                </a:cubicBezTo>
                <a:cubicBezTo>
                  <a:pt x="188" y="601"/>
                  <a:pt x="188" y="601"/>
                  <a:pt x="188" y="601"/>
                </a:cubicBezTo>
                <a:cubicBezTo>
                  <a:pt x="188" y="609"/>
                  <a:pt x="179" y="618"/>
                  <a:pt x="170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07">
            <a:extLst>
              <a:ext uri="{FF2B5EF4-FFF2-40B4-BE49-F238E27FC236}">
                <a16:creationId xmlns:a16="http://schemas.microsoft.com/office/drawing/2014/main" id="{1A62D348-2A06-0341-94A6-A76C162F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18" y="11115495"/>
            <a:ext cx="958055" cy="46734"/>
          </a:xfrm>
          <a:custGeom>
            <a:avLst/>
            <a:gdLst>
              <a:gd name="T0" fmla="*/ 888 w 906"/>
              <a:gd name="T1" fmla="*/ 44 h 45"/>
              <a:gd name="T2" fmla="*/ 888 w 906"/>
              <a:gd name="T3" fmla="*/ 44 h 45"/>
              <a:gd name="T4" fmla="*/ 888 w 906"/>
              <a:gd name="T5" fmla="*/ 44 h 45"/>
              <a:gd name="T6" fmla="*/ 17 w 906"/>
              <a:gd name="T7" fmla="*/ 44 h 45"/>
              <a:gd name="T8" fmla="*/ 0 w 906"/>
              <a:gd name="T9" fmla="*/ 17 h 45"/>
              <a:gd name="T10" fmla="*/ 17 w 906"/>
              <a:gd name="T11" fmla="*/ 0 h 45"/>
              <a:gd name="T12" fmla="*/ 17 w 906"/>
              <a:gd name="T13" fmla="*/ 0 h 45"/>
              <a:gd name="T14" fmla="*/ 888 w 906"/>
              <a:gd name="T15" fmla="*/ 0 h 45"/>
              <a:gd name="T16" fmla="*/ 905 w 906"/>
              <a:gd name="T17" fmla="*/ 27 h 45"/>
              <a:gd name="T18" fmla="*/ 888 w 90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6" h="45">
                <a:moveTo>
                  <a:pt x="888" y="44"/>
                </a:moveTo>
                <a:lnTo>
                  <a:pt x="888" y="44"/>
                </a:lnTo>
                <a:lnTo>
                  <a:pt x="888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888" y="0"/>
                  <a:pt x="888" y="0"/>
                  <a:pt x="888" y="0"/>
                </a:cubicBezTo>
                <a:cubicBezTo>
                  <a:pt x="897" y="0"/>
                  <a:pt x="905" y="8"/>
                  <a:pt x="905" y="27"/>
                </a:cubicBezTo>
                <a:cubicBezTo>
                  <a:pt x="905" y="35"/>
                  <a:pt x="897" y="44"/>
                  <a:pt x="88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57F62EF-DECF-2149-86B9-91AD8C6D73B6}"/>
              </a:ext>
            </a:extLst>
          </p:cNvPr>
          <p:cNvGrpSpPr/>
          <p:nvPr/>
        </p:nvGrpSpPr>
        <p:grpSpPr>
          <a:xfrm>
            <a:off x="17050405" y="4443835"/>
            <a:ext cx="6010344" cy="4775334"/>
            <a:chOff x="1471111" y="4594711"/>
            <a:chExt cx="6010344" cy="4775334"/>
          </a:xfrm>
        </p:grpSpPr>
        <p:sp>
          <p:nvSpPr>
            <p:cNvPr id="97" name="CuadroTexto 568">
              <a:extLst>
                <a:ext uri="{FF2B5EF4-FFF2-40B4-BE49-F238E27FC236}">
                  <a16:creationId xmlns:a16="http://schemas.microsoft.com/office/drawing/2014/main" id="{46106017-FB17-2740-BD70-1B40EDFD047F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98" name="CuadroTexto 569">
              <a:extLst>
                <a:ext uri="{FF2B5EF4-FFF2-40B4-BE49-F238E27FC236}">
                  <a16:creationId xmlns:a16="http://schemas.microsoft.com/office/drawing/2014/main" id="{445BB7B4-3EC4-1948-8B7D-E2C13DA80F4F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08EC3ED-C906-FE4C-8CCD-24E198F03251}"/>
              </a:ext>
            </a:extLst>
          </p:cNvPr>
          <p:cNvSpPr txBox="1"/>
          <p:nvPr/>
        </p:nvSpPr>
        <p:spPr>
          <a:xfrm>
            <a:off x="10997505" y="55293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5D497BB8-FC54-6148-94E9-3C26CD24D99D}"/>
              </a:ext>
            </a:extLst>
          </p:cNvPr>
          <p:cNvSpPr/>
          <p:nvPr/>
        </p:nvSpPr>
        <p:spPr>
          <a:xfrm>
            <a:off x="10968936" y="622199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D95E225-97BC-534D-A961-CAEEF4C516A1}"/>
              </a:ext>
            </a:extLst>
          </p:cNvPr>
          <p:cNvSpPr txBox="1"/>
          <p:nvPr/>
        </p:nvSpPr>
        <p:spPr>
          <a:xfrm>
            <a:off x="11025455" y="80299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4CDBDA2F-648C-C64B-8520-901060F8479B}"/>
              </a:ext>
            </a:extLst>
          </p:cNvPr>
          <p:cNvSpPr/>
          <p:nvPr/>
        </p:nvSpPr>
        <p:spPr>
          <a:xfrm>
            <a:off x="10996886" y="872255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B1337A24-2861-7346-9BCF-604E5AD5BD8C}"/>
              </a:ext>
            </a:extLst>
          </p:cNvPr>
          <p:cNvSpPr txBox="1"/>
          <p:nvPr/>
        </p:nvSpPr>
        <p:spPr>
          <a:xfrm>
            <a:off x="11049917" y="105767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8F12143D-63DB-3145-A24B-00D21D908FB7}"/>
              </a:ext>
            </a:extLst>
          </p:cNvPr>
          <p:cNvSpPr/>
          <p:nvPr/>
        </p:nvSpPr>
        <p:spPr>
          <a:xfrm>
            <a:off x="11038557" y="1126942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05095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62">
            <a:extLst>
              <a:ext uri="{FF2B5EF4-FFF2-40B4-BE49-F238E27FC236}">
                <a16:creationId xmlns:a16="http://schemas.microsoft.com/office/drawing/2014/main" id="{A5D5CDD3-4F4E-AE41-91E4-CBCC1D08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048" y="10949214"/>
            <a:ext cx="1967925" cy="779279"/>
          </a:xfrm>
          <a:custGeom>
            <a:avLst/>
            <a:gdLst>
              <a:gd name="T0" fmla="*/ 1757 w 1758"/>
              <a:gd name="T1" fmla="*/ 697 h 698"/>
              <a:gd name="T2" fmla="*/ 0 w 1758"/>
              <a:gd name="T3" fmla="*/ 697 h 698"/>
              <a:gd name="T4" fmla="*/ 0 w 1758"/>
              <a:gd name="T5" fmla="*/ 0 h 698"/>
              <a:gd name="T6" fmla="*/ 1757 w 1758"/>
              <a:gd name="T7" fmla="*/ 0 h 698"/>
              <a:gd name="T8" fmla="*/ 1757 w 1758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8" h="698">
                <a:moveTo>
                  <a:pt x="1757" y="697"/>
                </a:moveTo>
                <a:lnTo>
                  <a:pt x="0" y="697"/>
                </a:lnTo>
                <a:lnTo>
                  <a:pt x="0" y="0"/>
                </a:lnTo>
                <a:lnTo>
                  <a:pt x="1757" y="0"/>
                </a:lnTo>
                <a:lnTo>
                  <a:pt x="1757" y="6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3">
            <a:extLst>
              <a:ext uri="{FF2B5EF4-FFF2-40B4-BE49-F238E27FC236}">
                <a16:creationId xmlns:a16="http://schemas.microsoft.com/office/drawing/2014/main" id="{C632E2E3-4783-CD48-92EB-E27D012F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999" y="6071324"/>
            <a:ext cx="8207090" cy="5001196"/>
          </a:xfrm>
          <a:custGeom>
            <a:avLst/>
            <a:gdLst>
              <a:gd name="T0" fmla="*/ 7044 w 7339"/>
              <a:gd name="T1" fmla="*/ 4472 h 4473"/>
              <a:gd name="T2" fmla="*/ 7044 w 7339"/>
              <a:gd name="T3" fmla="*/ 4472 h 4473"/>
              <a:gd name="T4" fmla="*/ 294 w 7339"/>
              <a:gd name="T5" fmla="*/ 4472 h 4473"/>
              <a:gd name="T6" fmla="*/ 0 w 7339"/>
              <a:gd name="T7" fmla="*/ 4178 h 4473"/>
              <a:gd name="T8" fmla="*/ 0 w 7339"/>
              <a:gd name="T9" fmla="*/ 295 h 4473"/>
              <a:gd name="T10" fmla="*/ 294 w 7339"/>
              <a:gd name="T11" fmla="*/ 0 h 4473"/>
              <a:gd name="T12" fmla="*/ 7044 w 7339"/>
              <a:gd name="T13" fmla="*/ 0 h 4473"/>
              <a:gd name="T14" fmla="*/ 7338 w 7339"/>
              <a:gd name="T15" fmla="*/ 295 h 4473"/>
              <a:gd name="T16" fmla="*/ 7338 w 7339"/>
              <a:gd name="T17" fmla="*/ 4178 h 4473"/>
              <a:gd name="T18" fmla="*/ 7044 w 7339"/>
              <a:gd name="T19" fmla="*/ 4472 h 4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9" h="4473">
                <a:moveTo>
                  <a:pt x="7044" y="4472"/>
                </a:moveTo>
                <a:lnTo>
                  <a:pt x="7044" y="4472"/>
                </a:lnTo>
                <a:cubicBezTo>
                  <a:pt x="294" y="4472"/>
                  <a:pt x="294" y="4472"/>
                  <a:pt x="294" y="4472"/>
                </a:cubicBezTo>
                <a:cubicBezTo>
                  <a:pt x="125" y="4472"/>
                  <a:pt x="0" y="4338"/>
                  <a:pt x="0" y="417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134"/>
                  <a:pt x="125" y="0"/>
                  <a:pt x="294" y="0"/>
                </a:cubicBezTo>
                <a:cubicBezTo>
                  <a:pt x="7044" y="0"/>
                  <a:pt x="7044" y="0"/>
                  <a:pt x="7044" y="0"/>
                </a:cubicBezTo>
                <a:cubicBezTo>
                  <a:pt x="7213" y="0"/>
                  <a:pt x="7338" y="134"/>
                  <a:pt x="7338" y="295"/>
                </a:cubicBezTo>
                <a:cubicBezTo>
                  <a:pt x="7338" y="4178"/>
                  <a:pt x="7338" y="4178"/>
                  <a:pt x="7338" y="4178"/>
                </a:cubicBezTo>
                <a:cubicBezTo>
                  <a:pt x="7338" y="4338"/>
                  <a:pt x="7213" y="4472"/>
                  <a:pt x="7044" y="44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4">
            <a:extLst>
              <a:ext uri="{FF2B5EF4-FFF2-40B4-BE49-F238E27FC236}">
                <a16:creationId xmlns:a16="http://schemas.microsoft.com/office/drawing/2014/main" id="{CE02D9BC-5491-3142-A864-2F203017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877" y="6357388"/>
            <a:ext cx="7748402" cy="4424133"/>
          </a:xfrm>
          <a:custGeom>
            <a:avLst/>
            <a:gdLst>
              <a:gd name="T0" fmla="*/ 6839 w 6929"/>
              <a:gd name="T1" fmla="*/ 3954 h 3955"/>
              <a:gd name="T2" fmla="*/ 6839 w 6929"/>
              <a:gd name="T3" fmla="*/ 3954 h 3955"/>
              <a:gd name="T4" fmla="*/ 89 w 6929"/>
              <a:gd name="T5" fmla="*/ 3954 h 3955"/>
              <a:gd name="T6" fmla="*/ 0 w 6929"/>
              <a:gd name="T7" fmla="*/ 3865 h 3955"/>
              <a:gd name="T8" fmla="*/ 0 w 6929"/>
              <a:gd name="T9" fmla="*/ 90 h 3955"/>
              <a:gd name="T10" fmla="*/ 89 w 6929"/>
              <a:gd name="T11" fmla="*/ 0 h 3955"/>
              <a:gd name="T12" fmla="*/ 6839 w 6929"/>
              <a:gd name="T13" fmla="*/ 0 h 3955"/>
              <a:gd name="T14" fmla="*/ 6928 w 6929"/>
              <a:gd name="T15" fmla="*/ 90 h 3955"/>
              <a:gd name="T16" fmla="*/ 6928 w 6929"/>
              <a:gd name="T17" fmla="*/ 3865 h 3955"/>
              <a:gd name="T18" fmla="*/ 6839 w 6929"/>
              <a:gd name="T19" fmla="*/ 3954 h 3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29" h="3955">
                <a:moveTo>
                  <a:pt x="6839" y="3954"/>
                </a:moveTo>
                <a:lnTo>
                  <a:pt x="6839" y="3954"/>
                </a:lnTo>
                <a:cubicBezTo>
                  <a:pt x="89" y="3954"/>
                  <a:pt x="89" y="3954"/>
                  <a:pt x="89" y="3954"/>
                </a:cubicBezTo>
                <a:cubicBezTo>
                  <a:pt x="36" y="3954"/>
                  <a:pt x="0" y="3919"/>
                  <a:pt x="0" y="386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9" y="0"/>
                </a:cubicBezTo>
                <a:cubicBezTo>
                  <a:pt x="6839" y="0"/>
                  <a:pt x="6839" y="0"/>
                  <a:pt x="6839" y="0"/>
                </a:cubicBezTo>
                <a:cubicBezTo>
                  <a:pt x="6892" y="0"/>
                  <a:pt x="6928" y="45"/>
                  <a:pt x="6928" y="90"/>
                </a:cubicBezTo>
                <a:cubicBezTo>
                  <a:pt x="6928" y="3865"/>
                  <a:pt x="6928" y="3865"/>
                  <a:pt x="6928" y="3865"/>
                </a:cubicBezTo>
                <a:cubicBezTo>
                  <a:pt x="6928" y="3919"/>
                  <a:pt x="6892" y="3954"/>
                  <a:pt x="6839" y="395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5">
            <a:extLst>
              <a:ext uri="{FF2B5EF4-FFF2-40B4-BE49-F238E27FC236}">
                <a16:creationId xmlns:a16="http://schemas.microsoft.com/office/drawing/2014/main" id="{E1DEA948-5EE4-BC4C-AD63-970739C9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235" y="10041699"/>
            <a:ext cx="7970347" cy="818736"/>
          </a:xfrm>
          <a:custGeom>
            <a:avLst/>
            <a:gdLst>
              <a:gd name="T0" fmla="*/ 7124 w 7125"/>
              <a:gd name="T1" fmla="*/ 732 h 733"/>
              <a:gd name="T2" fmla="*/ 0 w 7125"/>
              <a:gd name="T3" fmla="*/ 732 h 733"/>
              <a:gd name="T4" fmla="*/ 0 w 7125"/>
              <a:gd name="T5" fmla="*/ 0 h 733"/>
              <a:gd name="T6" fmla="*/ 7124 w 7125"/>
              <a:gd name="T7" fmla="*/ 0 h 733"/>
              <a:gd name="T8" fmla="*/ 7124 w 7125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5" h="733">
                <a:moveTo>
                  <a:pt x="7124" y="732"/>
                </a:moveTo>
                <a:lnTo>
                  <a:pt x="0" y="732"/>
                </a:lnTo>
                <a:lnTo>
                  <a:pt x="0" y="0"/>
                </a:lnTo>
                <a:lnTo>
                  <a:pt x="7124" y="0"/>
                </a:lnTo>
                <a:lnTo>
                  <a:pt x="7124" y="73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6">
            <a:extLst>
              <a:ext uri="{FF2B5EF4-FFF2-40B4-BE49-F238E27FC236}">
                <a16:creationId xmlns:a16="http://schemas.microsoft.com/office/drawing/2014/main" id="{3FF1B76C-0D99-4541-B5C1-2ECC4B88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056" y="10352426"/>
            <a:ext cx="369909" cy="360045"/>
          </a:xfrm>
          <a:custGeom>
            <a:avLst/>
            <a:gdLst>
              <a:gd name="T0" fmla="*/ 329 w 330"/>
              <a:gd name="T1" fmla="*/ 161 h 323"/>
              <a:gd name="T2" fmla="*/ 329 w 330"/>
              <a:gd name="T3" fmla="*/ 161 h 323"/>
              <a:gd name="T4" fmla="*/ 168 w 330"/>
              <a:gd name="T5" fmla="*/ 322 h 323"/>
              <a:gd name="T6" fmla="*/ 0 w 330"/>
              <a:gd name="T7" fmla="*/ 161 h 323"/>
              <a:gd name="T8" fmla="*/ 168 w 330"/>
              <a:gd name="T9" fmla="*/ 0 h 323"/>
              <a:gd name="T10" fmla="*/ 329 w 330"/>
              <a:gd name="T11" fmla="*/ 161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323">
                <a:moveTo>
                  <a:pt x="329" y="161"/>
                </a:moveTo>
                <a:lnTo>
                  <a:pt x="329" y="161"/>
                </a:lnTo>
                <a:cubicBezTo>
                  <a:pt x="329" y="250"/>
                  <a:pt x="258" y="322"/>
                  <a:pt x="168" y="322"/>
                </a:cubicBezTo>
                <a:cubicBezTo>
                  <a:pt x="80" y="322"/>
                  <a:pt x="0" y="250"/>
                  <a:pt x="0" y="161"/>
                </a:cubicBezTo>
                <a:cubicBezTo>
                  <a:pt x="0" y="72"/>
                  <a:pt x="80" y="0"/>
                  <a:pt x="168" y="0"/>
                </a:cubicBezTo>
                <a:cubicBezTo>
                  <a:pt x="258" y="0"/>
                  <a:pt x="329" y="72"/>
                  <a:pt x="329" y="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7">
            <a:extLst>
              <a:ext uri="{FF2B5EF4-FFF2-40B4-BE49-F238E27FC236}">
                <a16:creationId xmlns:a16="http://schemas.microsoft.com/office/drawing/2014/main" id="{950AD5C7-634E-374A-9091-A9E99D8F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028" y="11718629"/>
            <a:ext cx="4572101" cy="261405"/>
          </a:xfrm>
          <a:custGeom>
            <a:avLst/>
            <a:gdLst>
              <a:gd name="T0" fmla="*/ 4088 w 4089"/>
              <a:gd name="T1" fmla="*/ 232 h 233"/>
              <a:gd name="T2" fmla="*/ 0 w 4089"/>
              <a:gd name="T3" fmla="*/ 232 h 233"/>
              <a:gd name="T4" fmla="*/ 0 w 4089"/>
              <a:gd name="T5" fmla="*/ 0 h 233"/>
              <a:gd name="T6" fmla="*/ 4088 w 4089"/>
              <a:gd name="T7" fmla="*/ 0 h 233"/>
              <a:gd name="T8" fmla="*/ 4088 w 408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9" h="233">
                <a:moveTo>
                  <a:pt x="4088" y="232"/>
                </a:moveTo>
                <a:lnTo>
                  <a:pt x="0" y="232"/>
                </a:lnTo>
                <a:lnTo>
                  <a:pt x="0" y="0"/>
                </a:lnTo>
                <a:lnTo>
                  <a:pt x="4088" y="0"/>
                </a:lnTo>
                <a:lnTo>
                  <a:pt x="4088" y="2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8">
            <a:extLst>
              <a:ext uri="{FF2B5EF4-FFF2-40B4-BE49-F238E27FC236}">
                <a16:creationId xmlns:a16="http://schemas.microsoft.com/office/drawing/2014/main" id="{8EB041C9-537D-2A40-A319-20F04556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641" y="7817303"/>
            <a:ext cx="1898875" cy="1647337"/>
          </a:xfrm>
          <a:custGeom>
            <a:avLst/>
            <a:gdLst>
              <a:gd name="T0" fmla="*/ 1544 w 1697"/>
              <a:gd name="T1" fmla="*/ 1473 h 1474"/>
              <a:gd name="T2" fmla="*/ 1544 w 1697"/>
              <a:gd name="T3" fmla="*/ 1473 h 1474"/>
              <a:gd name="T4" fmla="*/ 152 w 1697"/>
              <a:gd name="T5" fmla="*/ 1473 h 1474"/>
              <a:gd name="T6" fmla="*/ 0 w 1697"/>
              <a:gd name="T7" fmla="*/ 1321 h 1474"/>
              <a:gd name="T8" fmla="*/ 0 w 1697"/>
              <a:gd name="T9" fmla="*/ 152 h 1474"/>
              <a:gd name="T10" fmla="*/ 152 w 1697"/>
              <a:gd name="T11" fmla="*/ 0 h 1474"/>
              <a:gd name="T12" fmla="*/ 1544 w 1697"/>
              <a:gd name="T13" fmla="*/ 0 h 1474"/>
              <a:gd name="T14" fmla="*/ 1696 w 1697"/>
              <a:gd name="T15" fmla="*/ 152 h 1474"/>
              <a:gd name="T16" fmla="*/ 1696 w 1697"/>
              <a:gd name="T17" fmla="*/ 1321 h 1474"/>
              <a:gd name="T18" fmla="*/ 1544 w 1697"/>
              <a:gd name="T19" fmla="*/ 1473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7" h="1474">
                <a:moveTo>
                  <a:pt x="1544" y="1473"/>
                </a:moveTo>
                <a:lnTo>
                  <a:pt x="1544" y="1473"/>
                </a:lnTo>
                <a:cubicBezTo>
                  <a:pt x="152" y="1473"/>
                  <a:pt x="152" y="1473"/>
                  <a:pt x="152" y="1473"/>
                </a:cubicBezTo>
                <a:cubicBezTo>
                  <a:pt x="72" y="1473"/>
                  <a:pt x="0" y="1410"/>
                  <a:pt x="0" y="132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2"/>
                  <a:pt x="72" y="0"/>
                  <a:pt x="152" y="0"/>
                </a:cubicBezTo>
                <a:cubicBezTo>
                  <a:pt x="1544" y="0"/>
                  <a:pt x="1544" y="0"/>
                  <a:pt x="1544" y="0"/>
                </a:cubicBezTo>
                <a:cubicBezTo>
                  <a:pt x="1624" y="0"/>
                  <a:pt x="1696" y="62"/>
                  <a:pt x="1696" y="152"/>
                </a:cubicBezTo>
                <a:cubicBezTo>
                  <a:pt x="1696" y="1321"/>
                  <a:pt x="1696" y="1321"/>
                  <a:pt x="1696" y="1321"/>
                </a:cubicBezTo>
                <a:cubicBezTo>
                  <a:pt x="1696" y="1410"/>
                  <a:pt x="1624" y="1473"/>
                  <a:pt x="1544" y="14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9">
            <a:extLst>
              <a:ext uri="{FF2B5EF4-FFF2-40B4-BE49-F238E27FC236}">
                <a16:creationId xmlns:a16="http://schemas.microsoft.com/office/drawing/2014/main" id="{EE57494B-E41F-9449-9FA3-D0225D00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772" y="6894990"/>
            <a:ext cx="1336613" cy="1109734"/>
          </a:xfrm>
          <a:custGeom>
            <a:avLst/>
            <a:gdLst>
              <a:gd name="T0" fmla="*/ 1196 w 1197"/>
              <a:gd name="T1" fmla="*/ 992 h 993"/>
              <a:gd name="T2" fmla="*/ 1196 w 1197"/>
              <a:gd name="T3" fmla="*/ 992 h 993"/>
              <a:gd name="T4" fmla="*/ 0 w 1197"/>
              <a:gd name="T5" fmla="*/ 992 h 993"/>
              <a:gd name="T6" fmla="*/ 0 w 1197"/>
              <a:gd name="T7" fmla="*/ 599 h 993"/>
              <a:gd name="T8" fmla="*/ 597 w 1197"/>
              <a:gd name="T9" fmla="*/ 0 h 993"/>
              <a:gd name="T10" fmla="*/ 1196 w 1197"/>
              <a:gd name="T11" fmla="*/ 599 h 993"/>
              <a:gd name="T12" fmla="*/ 1196 w 1197"/>
              <a:gd name="T13" fmla="*/ 992 h 993"/>
              <a:gd name="T14" fmla="*/ 161 w 1197"/>
              <a:gd name="T15" fmla="*/ 831 h 993"/>
              <a:gd name="T16" fmla="*/ 161 w 1197"/>
              <a:gd name="T17" fmla="*/ 831 h 993"/>
              <a:gd name="T18" fmla="*/ 1035 w 1197"/>
              <a:gd name="T19" fmla="*/ 831 h 993"/>
              <a:gd name="T20" fmla="*/ 1035 w 1197"/>
              <a:gd name="T21" fmla="*/ 599 h 993"/>
              <a:gd name="T22" fmla="*/ 597 w 1197"/>
              <a:gd name="T23" fmla="*/ 161 h 993"/>
              <a:gd name="T24" fmla="*/ 161 w 1197"/>
              <a:gd name="T25" fmla="*/ 599 h 993"/>
              <a:gd name="T26" fmla="*/ 161 w 1197"/>
              <a:gd name="T27" fmla="*/ 831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7" h="993">
                <a:moveTo>
                  <a:pt x="1196" y="992"/>
                </a:moveTo>
                <a:lnTo>
                  <a:pt x="1196" y="992"/>
                </a:lnTo>
                <a:cubicBezTo>
                  <a:pt x="0" y="992"/>
                  <a:pt x="0" y="992"/>
                  <a:pt x="0" y="99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268"/>
                  <a:pt x="268" y="0"/>
                  <a:pt x="597" y="0"/>
                </a:cubicBezTo>
                <a:cubicBezTo>
                  <a:pt x="928" y="0"/>
                  <a:pt x="1196" y="268"/>
                  <a:pt x="1196" y="599"/>
                </a:cubicBezTo>
                <a:lnTo>
                  <a:pt x="1196" y="992"/>
                </a:lnTo>
                <a:close/>
                <a:moveTo>
                  <a:pt x="161" y="831"/>
                </a:moveTo>
                <a:lnTo>
                  <a:pt x="161" y="831"/>
                </a:lnTo>
                <a:cubicBezTo>
                  <a:pt x="1035" y="831"/>
                  <a:pt x="1035" y="831"/>
                  <a:pt x="1035" y="831"/>
                </a:cubicBezTo>
                <a:cubicBezTo>
                  <a:pt x="1035" y="599"/>
                  <a:pt x="1035" y="599"/>
                  <a:pt x="1035" y="599"/>
                </a:cubicBezTo>
                <a:cubicBezTo>
                  <a:pt x="1035" y="358"/>
                  <a:pt x="839" y="161"/>
                  <a:pt x="597" y="161"/>
                </a:cubicBezTo>
                <a:cubicBezTo>
                  <a:pt x="357" y="161"/>
                  <a:pt x="161" y="358"/>
                  <a:pt x="161" y="599"/>
                </a:cubicBezTo>
                <a:lnTo>
                  <a:pt x="161" y="83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0">
            <a:extLst>
              <a:ext uri="{FF2B5EF4-FFF2-40B4-BE49-F238E27FC236}">
                <a16:creationId xmlns:a16="http://schemas.microsoft.com/office/drawing/2014/main" id="{2E7C1930-EB2D-DE44-B99C-12733782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092" y="8063910"/>
            <a:ext cx="660908" cy="1149188"/>
          </a:xfrm>
          <a:custGeom>
            <a:avLst/>
            <a:gdLst>
              <a:gd name="T0" fmla="*/ 588 w 589"/>
              <a:gd name="T1" fmla="*/ 678 h 1028"/>
              <a:gd name="T2" fmla="*/ 588 w 589"/>
              <a:gd name="T3" fmla="*/ 678 h 1028"/>
              <a:gd name="T4" fmla="*/ 517 w 589"/>
              <a:gd name="T5" fmla="*/ 848 h 1028"/>
              <a:gd name="T6" fmla="*/ 329 w 589"/>
              <a:gd name="T7" fmla="*/ 928 h 1028"/>
              <a:gd name="T8" fmla="*/ 329 w 589"/>
              <a:gd name="T9" fmla="*/ 1027 h 1028"/>
              <a:gd name="T10" fmla="*/ 267 w 589"/>
              <a:gd name="T11" fmla="*/ 1027 h 1028"/>
              <a:gd name="T12" fmla="*/ 267 w 589"/>
              <a:gd name="T13" fmla="*/ 928 h 1028"/>
              <a:gd name="T14" fmla="*/ 71 w 589"/>
              <a:gd name="T15" fmla="*/ 857 h 1028"/>
              <a:gd name="T16" fmla="*/ 0 w 589"/>
              <a:gd name="T17" fmla="*/ 678 h 1028"/>
              <a:gd name="T18" fmla="*/ 205 w 589"/>
              <a:gd name="T19" fmla="*/ 678 h 1028"/>
              <a:gd name="T20" fmla="*/ 267 w 589"/>
              <a:gd name="T21" fmla="*/ 768 h 1028"/>
              <a:gd name="T22" fmla="*/ 267 w 589"/>
              <a:gd name="T23" fmla="*/ 589 h 1028"/>
              <a:gd name="T24" fmla="*/ 160 w 589"/>
              <a:gd name="T25" fmla="*/ 554 h 1028"/>
              <a:gd name="T26" fmla="*/ 107 w 589"/>
              <a:gd name="T27" fmla="*/ 536 h 1028"/>
              <a:gd name="T28" fmla="*/ 71 w 589"/>
              <a:gd name="T29" fmla="*/ 509 h 1028"/>
              <a:gd name="T30" fmla="*/ 36 w 589"/>
              <a:gd name="T31" fmla="*/ 482 h 1028"/>
              <a:gd name="T32" fmla="*/ 18 w 589"/>
              <a:gd name="T33" fmla="*/ 446 h 1028"/>
              <a:gd name="T34" fmla="*/ 0 w 589"/>
              <a:gd name="T35" fmla="*/ 348 h 1028"/>
              <a:gd name="T36" fmla="*/ 71 w 589"/>
              <a:gd name="T37" fmla="*/ 170 h 1028"/>
              <a:gd name="T38" fmla="*/ 267 w 589"/>
              <a:gd name="T39" fmla="*/ 98 h 1028"/>
              <a:gd name="T40" fmla="*/ 267 w 589"/>
              <a:gd name="T41" fmla="*/ 0 h 1028"/>
              <a:gd name="T42" fmla="*/ 329 w 589"/>
              <a:gd name="T43" fmla="*/ 0 h 1028"/>
              <a:gd name="T44" fmla="*/ 329 w 589"/>
              <a:gd name="T45" fmla="*/ 98 h 1028"/>
              <a:gd name="T46" fmla="*/ 517 w 589"/>
              <a:gd name="T47" fmla="*/ 161 h 1028"/>
              <a:gd name="T48" fmla="*/ 588 w 589"/>
              <a:gd name="T49" fmla="*/ 348 h 1028"/>
              <a:gd name="T50" fmla="*/ 392 w 589"/>
              <a:gd name="T51" fmla="*/ 348 h 1028"/>
              <a:gd name="T52" fmla="*/ 329 w 589"/>
              <a:gd name="T53" fmla="*/ 259 h 1028"/>
              <a:gd name="T54" fmla="*/ 329 w 589"/>
              <a:gd name="T55" fmla="*/ 446 h 1028"/>
              <a:gd name="T56" fmla="*/ 481 w 589"/>
              <a:gd name="T57" fmla="*/ 491 h 1028"/>
              <a:gd name="T58" fmla="*/ 588 w 589"/>
              <a:gd name="T59" fmla="*/ 678 h 1028"/>
              <a:gd name="T60" fmla="*/ 267 w 589"/>
              <a:gd name="T61" fmla="*/ 259 h 1028"/>
              <a:gd name="T62" fmla="*/ 267 w 589"/>
              <a:gd name="T63" fmla="*/ 259 h 1028"/>
              <a:gd name="T64" fmla="*/ 196 w 589"/>
              <a:gd name="T65" fmla="*/ 330 h 1028"/>
              <a:gd name="T66" fmla="*/ 267 w 589"/>
              <a:gd name="T67" fmla="*/ 420 h 1028"/>
              <a:gd name="T68" fmla="*/ 267 w 589"/>
              <a:gd name="T69" fmla="*/ 259 h 1028"/>
              <a:gd name="T70" fmla="*/ 329 w 589"/>
              <a:gd name="T71" fmla="*/ 768 h 1028"/>
              <a:gd name="T72" fmla="*/ 329 w 589"/>
              <a:gd name="T73" fmla="*/ 768 h 1028"/>
              <a:gd name="T74" fmla="*/ 392 w 589"/>
              <a:gd name="T75" fmla="*/ 696 h 1028"/>
              <a:gd name="T76" fmla="*/ 329 w 589"/>
              <a:gd name="T77" fmla="*/ 616 h 1028"/>
              <a:gd name="T78" fmla="*/ 329 w 589"/>
              <a:gd name="T79" fmla="*/ 76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9" h="1028">
                <a:moveTo>
                  <a:pt x="588" y="678"/>
                </a:moveTo>
                <a:lnTo>
                  <a:pt x="588" y="678"/>
                </a:lnTo>
                <a:cubicBezTo>
                  <a:pt x="588" y="750"/>
                  <a:pt x="570" y="804"/>
                  <a:pt x="517" y="848"/>
                </a:cubicBezTo>
                <a:cubicBezTo>
                  <a:pt x="472" y="902"/>
                  <a:pt x="409" y="928"/>
                  <a:pt x="329" y="928"/>
                </a:cubicBezTo>
                <a:cubicBezTo>
                  <a:pt x="329" y="1027"/>
                  <a:pt x="329" y="1027"/>
                  <a:pt x="329" y="1027"/>
                </a:cubicBezTo>
                <a:cubicBezTo>
                  <a:pt x="267" y="1027"/>
                  <a:pt x="267" y="1027"/>
                  <a:pt x="267" y="1027"/>
                </a:cubicBezTo>
                <a:cubicBezTo>
                  <a:pt x="267" y="928"/>
                  <a:pt x="267" y="928"/>
                  <a:pt x="267" y="928"/>
                </a:cubicBezTo>
                <a:cubicBezTo>
                  <a:pt x="178" y="928"/>
                  <a:pt x="116" y="902"/>
                  <a:pt x="71" y="857"/>
                </a:cubicBezTo>
                <a:cubicBezTo>
                  <a:pt x="18" y="812"/>
                  <a:pt x="0" y="750"/>
                  <a:pt x="0" y="678"/>
                </a:cubicBezTo>
                <a:cubicBezTo>
                  <a:pt x="205" y="678"/>
                  <a:pt x="205" y="678"/>
                  <a:pt x="205" y="678"/>
                </a:cubicBezTo>
                <a:cubicBezTo>
                  <a:pt x="205" y="732"/>
                  <a:pt x="223" y="759"/>
                  <a:pt x="267" y="768"/>
                </a:cubicBezTo>
                <a:cubicBezTo>
                  <a:pt x="267" y="589"/>
                  <a:pt x="267" y="589"/>
                  <a:pt x="267" y="589"/>
                </a:cubicBezTo>
                <a:cubicBezTo>
                  <a:pt x="232" y="580"/>
                  <a:pt x="196" y="571"/>
                  <a:pt x="160" y="554"/>
                </a:cubicBezTo>
                <a:cubicBezTo>
                  <a:pt x="134" y="544"/>
                  <a:pt x="116" y="536"/>
                  <a:pt x="107" y="536"/>
                </a:cubicBezTo>
                <a:cubicBezTo>
                  <a:pt x="98" y="527"/>
                  <a:pt x="89" y="518"/>
                  <a:pt x="71" y="509"/>
                </a:cubicBezTo>
                <a:cubicBezTo>
                  <a:pt x="53" y="500"/>
                  <a:pt x="44" y="491"/>
                  <a:pt x="36" y="482"/>
                </a:cubicBezTo>
                <a:cubicBezTo>
                  <a:pt x="36" y="473"/>
                  <a:pt x="27" y="455"/>
                  <a:pt x="18" y="446"/>
                </a:cubicBezTo>
                <a:cubicBezTo>
                  <a:pt x="0" y="420"/>
                  <a:pt x="0" y="393"/>
                  <a:pt x="0" y="348"/>
                </a:cubicBezTo>
                <a:cubicBezTo>
                  <a:pt x="0" y="277"/>
                  <a:pt x="18" y="214"/>
                  <a:pt x="71" y="170"/>
                </a:cubicBezTo>
                <a:cubicBezTo>
                  <a:pt x="125" y="125"/>
                  <a:pt x="187" y="107"/>
                  <a:pt x="267" y="98"/>
                </a:cubicBezTo>
                <a:cubicBezTo>
                  <a:pt x="267" y="0"/>
                  <a:pt x="267" y="0"/>
                  <a:pt x="267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409" y="98"/>
                  <a:pt x="472" y="125"/>
                  <a:pt x="517" y="161"/>
                </a:cubicBezTo>
                <a:cubicBezTo>
                  <a:pt x="561" y="205"/>
                  <a:pt x="588" y="259"/>
                  <a:pt x="588" y="348"/>
                </a:cubicBezTo>
                <a:cubicBezTo>
                  <a:pt x="392" y="348"/>
                  <a:pt x="392" y="348"/>
                  <a:pt x="392" y="348"/>
                </a:cubicBezTo>
                <a:cubicBezTo>
                  <a:pt x="392" y="304"/>
                  <a:pt x="365" y="277"/>
                  <a:pt x="329" y="259"/>
                </a:cubicBezTo>
                <a:cubicBezTo>
                  <a:pt x="329" y="446"/>
                  <a:pt x="329" y="446"/>
                  <a:pt x="329" y="446"/>
                </a:cubicBezTo>
                <a:cubicBezTo>
                  <a:pt x="409" y="464"/>
                  <a:pt x="454" y="482"/>
                  <a:pt x="481" y="491"/>
                </a:cubicBezTo>
                <a:cubicBezTo>
                  <a:pt x="552" y="527"/>
                  <a:pt x="588" y="598"/>
                  <a:pt x="588" y="678"/>
                </a:cubicBezTo>
                <a:close/>
                <a:moveTo>
                  <a:pt x="267" y="259"/>
                </a:moveTo>
                <a:lnTo>
                  <a:pt x="267" y="259"/>
                </a:lnTo>
                <a:cubicBezTo>
                  <a:pt x="223" y="268"/>
                  <a:pt x="196" y="286"/>
                  <a:pt x="196" y="330"/>
                </a:cubicBezTo>
                <a:cubicBezTo>
                  <a:pt x="196" y="366"/>
                  <a:pt x="223" y="402"/>
                  <a:pt x="267" y="420"/>
                </a:cubicBezTo>
                <a:lnTo>
                  <a:pt x="267" y="259"/>
                </a:lnTo>
                <a:close/>
                <a:moveTo>
                  <a:pt x="329" y="768"/>
                </a:moveTo>
                <a:lnTo>
                  <a:pt x="329" y="768"/>
                </a:lnTo>
                <a:cubicBezTo>
                  <a:pt x="365" y="759"/>
                  <a:pt x="392" y="732"/>
                  <a:pt x="392" y="696"/>
                </a:cubicBezTo>
                <a:cubicBezTo>
                  <a:pt x="392" y="661"/>
                  <a:pt x="365" y="634"/>
                  <a:pt x="329" y="616"/>
                </a:cubicBezTo>
                <a:lnTo>
                  <a:pt x="329" y="7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F65399-7C6C-BD46-A86E-3D1953ED882C}"/>
              </a:ext>
            </a:extLst>
          </p:cNvPr>
          <p:cNvGrpSpPr/>
          <p:nvPr/>
        </p:nvGrpSpPr>
        <p:grpSpPr>
          <a:xfrm>
            <a:off x="5469471" y="6786981"/>
            <a:ext cx="4542504" cy="2974083"/>
            <a:chOff x="3826373" y="6939381"/>
            <a:chExt cx="4542504" cy="2974083"/>
          </a:xfrm>
        </p:grpSpPr>
        <p:sp>
          <p:nvSpPr>
            <p:cNvPr id="249" name="Freeform 176">
              <a:extLst>
                <a:ext uri="{FF2B5EF4-FFF2-40B4-BE49-F238E27FC236}">
                  <a16:creationId xmlns:a16="http://schemas.microsoft.com/office/drawing/2014/main" id="{5CA9CF91-A03B-4C48-A317-29153A9A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202" y="7215581"/>
              <a:ext cx="202216" cy="202216"/>
            </a:xfrm>
            <a:custGeom>
              <a:avLst/>
              <a:gdLst>
                <a:gd name="T0" fmla="*/ 89 w 179"/>
                <a:gd name="T1" fmla="*/ 0 h 180"/>
                <a:gd name="T2" fmla="*/ 89 w 179"/>
                <a:gd name="T3" fmla="*/ 0 h 180"/>
                <a:gd name="T4" fmla="*/ 0 w 179"/>
                <a:gd name="T5" fmla="*/ 89 h 180"/>
                <a:gd name="T6" fmla="*/ 89 w 179"/>
                <a:gd name="T7" fmla="*/ 179 h 180"/>
                <a:gd name="T8" fmla="*/ 178 w 179"/>
                <a:gd name="T9" fmla="*/ 89 h 180"/>
                <a:gd name="T10" fmla="*/ 89 w 179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80">
                  <a:moveTo>
                    <a:pt x="89" y="0"/>
                  </a:moveTo>
                  <a:lnTo>
                    <a:pt x="89" y="0"/>
                  </a:lnTo>
                  <a:cubicBezTo>
                    <a:pt x="44" y="0"/>
                    <a:pt x="0" y="45"/>
                    <a:pt x="0" y="89"/>
                  </a:cubicBezTo>
                  <a:cubicBezTo>
                    <a:pt x="0" y="143"/>
                    <a:pt x="44" y="179"/>
                    <a:pt x="89" y="179"/>
                  </a:cubicBezTo>
                  <a:cubicBezTo>
                    <a:pt x="142" y="179"/>
                    <a:pt x="178" y="143"/>
                    <a:pt x="178" y="89"/>
                  </a:cubicBezTo>
                  <a:cubicBezTo>
                    <a:pt x="178" y="45"/>
                    <a:pt x="142" y="0"/>
                    <a:pt x="89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C21BA5-F1E0-4E4D-8B3B-2D939168A5E8}"/>
                </a:ext>
              </a:extLst>
            </p:cNvPr>
            <p:cNvGrpSpPr/>
            <p:nvPr/>
          </p:nvGrpSpPr>
          <p:grpSpPr>
            <a:xfrm>
              <a:off x="5458912" y="7283744"/>
              <a:ext cx="2909965" cy="2224397"/>
              <a:chOff x="5458912" y="7283744"/>
              <a:chExt cx="4212052" cy="2224397"/>
            </a:xfrm>
          </p:grpSpPr>
          <p:sp>
            <p:nvSpPr>
              <p:cNvPr id="248" name="Line 175">
                <a:extLst>
                  <a:ext uri="{FF2B5EF4-FFF2-40B4-BE49-F238E27FC236}">
                    <a16:creationId xmlns:a16="http://schemas.microsoft.com/office/drawing/2014/main" id="{D6155191-9035-F042-8D83-FEBCFEE03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58912" y="7283744"/>
                <a:ext cx="4212052" cy="4931"/>
              </a:xfrm>
              <a:prstGeom prst="line">
                <a:avLst/>
              </a:prstGeom>
              <a:noFill/>
              <a:ln w="381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50" name="Line 177">
                <a:extLst>
                  <a:ext uri="{FF2B5EF4-FFF2-40B4-BE49-F238E27FC236}">
                    <a16:creationId xmlns:a16="http://schemas.microsoft.com/office/drawing/2014/main" id="{62F6D89C-AF50-A84B-A493-C852850EA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58912" y="9503210"/>
                <a:ext cx="4212052" cy="4931"/>
              </a:xfrm>
              <a:prstGeom prst="line">
                <a:avLst/>
              </a:prstGeom>
              <a:noFill/>
              <a:ln w="381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51" name="Freeform 178">
              <a:extLst>
                <a:ext uri="{FF2B5EF4-FFF2-40B4-BE49-F238E27FC236}">
                  <a16:creationId xmlns:a16="http://schemas.microsoft.com/office/drawing/2014/main" id="{4F2ABEB3-8266-9243-B7AD-D90AEFA0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202" y="9435047"/>
              <a:ext cx="202216" cy="202216"/>
            </a:xfrm>
            <a:custGeom>
              <a:avLst/>
              <a:gdLst>
                <a:gd name="T0" fmla="*/ 89 w 179"/>
                <a:gd name="T1" fmla="*/ 0 h 180"/>
                <a:gd name="T2" fmla="*/ 89 w 179"/>
                <a:gd name="T3" fmla="*/ 0 h 180"/>
                <a:gd name="T4" fmla="*/ 0 w 179"/>
                <a:gd name="T5" fmla="*/ 89 h 180"/>
                <a:gd name="T6" fmla="*/ 89 w 179"/>
                <a:gd name="T7" fmla="*/ 179 h 180"/>
                <a:gd name="T8" fmla="*/ 178 w 179"/>
                <a:gd name="T9" fmla="*/ 89 h 180"/>
                <a:gd name="T10" fmla="*/ 89 w 179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80">
                  <a:moveTo>
                    <a:pt x="89" y="0"/>
                  </a:moveTo>
                  <a:lnTo>
                    <a:pt x="89" y="0"/>
                  </a:lnTo>
                  <a:cubicBezTo>
                    <a:pt x="44" y="0"/>
                    <a:pt x="0" y="45"/>
                    <a:pt x="0" y="89"/>
                  </a:cubicBezTo>
                  <a:cubicBezTo>
                    <a:pt x="0" y="143"/>
                    <a:pt x="44" y="179"/>
                    <a:pt x="89" y="179"/>
                  </a:cubicBezTo>
                  <a:cubicBezTo>
                    <a:pt x="142" y="179"/>
                    <a:pt x="178" y="143"/>
                    <a:pt x="178" y="89"/>
                  </a:cubicBezTo>
                  <a:cubicBezTo>
                    <a:pt x="178" y="45"/>
                    <a:pt x="142" y="0"/>
                    <a:pt x="89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1309C9-DB47-374A-ACC6-5EC3BE6B84F2}"/>
                </a:ext>
              </a:extLst>
            </p:cNvPr>
            <p:cNvGrpSpPr/>
            <p:nvPr/>
          </p:nvGrpSpPr>
          <p:grpSpPr>
            <a:xfrm>
              <a:off x="3826373" y="6939381"/>
              <a:ext cx="1168917" cy="1178782"/>
              <a:chOff x="3826373" y="6939381"/>
              <a:chExt cx="1168917" cy="1178782"/>
            </a:xfrm>
            <a:solidFill>
              <a:schemeClr val="accent1"/>
            </a:solidFill>
          </p:grpSpPr>
          <p:sp>
            <p:nvSpPr>
              <p:cNvPr id="572" name="Freeform 427">
                <a:extLst>
                  <a:ext uri="{FF2B5EF4-FFF2-40B4-BE49-F238E27FC236}">
                    <a16:creationId xmlns:a16="http://schemas.microsoft.com/office/drawing/2014/main" id="{C3F505BA-1B08-E942-9E51-BD49765D7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373" y="7047888"/>
                <a:ext cx="419231" cy="971631"/>
              </a:xfrm>
              <a:custGeom>
                <a:avLst/>
                <a:gdLst>
                  <a:gd name="T0" fmla="*/ 260 w 377"/>
                  <a:gd name="T1" fmla="*/ 866 h 867"/>
                  <a:gd name="T2" fmla="*/ 260 w 377"/>
                  <a:gd name="T3" fmla="*/ 866 h 867"/>
                  <a:gd name="T4" fmla="*/ 250 w 377"/>
                  <a:gd name="T5" fmla="*/ 858 h 867"/>
                  <a:gd name="T6" fmla="*/ 250 w 377"/>
                  <a:gd name="T7" fmla="*/ 858 h 867"/>
                  <a:gd name="T8" fmla="*/ 250 w 377"/>
                  <a:gd name="T9" fmla="*/ 858 h 867"/>
                  <a:gd name="T10" fmla="*/ 72 w 377"/>
                  <a:gd name="T11" fmla="*/ 679 h 867"/>
                  <a:gd name="T12" fmla="*/ 0 w 377"/>
                  <a:gd name="T13" fmla="*/ 429 h 867"/>
                  <a:gd name="T14" fmla="*/ 107 w 377"/>
                  <a:gd name="T15" fmla="*/ 125 h 867"/>
                  <a:gd name="T16" fmla="*/ 250 w 377"/>
                  <a:gd name="T17" fmla="*/ 0 h 867"/>
                  <a:gd name="T18" fmla="*/ 277 w 377"/>
                  <a:gd name="T19" fmla="*/ 9 h 867"/>
                  <a:gd name="T20" fmla="*/ 367 w 377"/>
                  <a:gd name="T21" fmla="*/ 179 h 867"/>
                  <a:gd name="T22" fmla="*/ 367 w 377"/>
                  <a:gd name="T23" fmla="*/ 197 h 867"/>
                  <a:gd name="T24" fmla="*/ 268 w 377"/>
                  <a:gd name="T25" fmla="*/ 295 h 867"/>
                  <a:gd name="T26" fmla="*/ 233 w 377"/>
                  <a:gd name="T27" fmla="*/ 429 h 867"/>
                  <a:gd name="T28" fmla="*/ 367 w 377"/>
                  <a:gd name="T29" fmla="*/ 661 h 867"/>
                  <a:gd name="T30" fmla="*/ 367 w 377"/>
                  <a:gd name="T31" fmla="*/ 688 h 867"/>
                  <a:gd name="T32" fmla="*/ 277 w 377"/>
                  <a:gd name="T33" fmla="*/ 858 h 867"/>
                  <a:gd name="T34" fmla="*/ 260 w 377"/>
                  <a:gd name="T35" fmla="*/ 866 h 867"/>
                  <a:gd name="T36" fmla="*/ 250 w 377"/>
                  <a:gd name="T37" fmla="*/ 45 h 867"/>
                  <a:gd name="T38" fmla="*/ 250 w 377"/>
                  <a:gd name="T39" fmla="*/ 45 h 867"/>
                  <a:gd name="T40" fmla="*/ 134 w 377"/>
                  <a:gd name="T41" fmla="*/ 152 h 867"/>
                  <a:gd name="T42" fmla="*/ 36 w 377"/>
                  <a:gd name="T43" fmla="*/ 429 h 867"/>
                  <a:gd name="T44" fmla="*/ 99 w 377"/>
                  <a:gd name="T45" fmla="*/ 661 h 867"/>
                  <a:gd name="T46" fmla="*/ 250 w 377"/>
                  <a:gd name="T47" fmla="*/ 822 h 867"/>
                  <a:gd name="T48" fmla="*/ 331 w 377"/>
                  <a:gd name="T49" fmla="*/ 688 h 867"/>
                  <a:gd name="T50" fmla="*/ 188 w 377"/>
                  <a:gd name="T51" fmla="*/ 429 h 867"/>
                  <a:gd name="T52" fmla="*/ 233 w 377"/>
                  <a:gd name="T53" fmla="*/ 277 h 867"/>
                  <a:gd name="T54" fmla="*/ 331 w 377"/>
                  <a:gd name="T55" fmla="*/ 179 h 867"/>
                  <a:gd name="T56" fmla="*/ 250 w 377"/>
                  <a:gd name="T57" fmla="*/ 45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7" h="867">
                    <a:moveTo>
                      <a:pt x="260" y="866"/>
                    </a:moveTo>
                    <a:lnTo>
                      <a:pt x="260" y="866"/>
                    </a:lnTo>
                    <a:cubicBezTo>
                      <a:pt x="260" y="866"/>
                      <a:pt x="250" y="866"/>
                      <a:pt x="250" y="858"/>
                    </a:cubicBezTo>
                    <a:lnTo>
                      <a:pt x="250" y="858"/>
                    </a:lnTo>
                    <a:lnTo>
                      <a:pt x="250" y="858"/>
                    </a:lnTo>
                    <a:cubicBezTo>
                      <a:pt x="170" y="813"/>
                      <a:pt x="107" y="750"/>
                      <a:pt x="72" y="679"/>
                    </a:cubicBezTo>
                    <a:cubicBezTo>
                      <a:pt x="27" y="608"/>
                      <a:pt x="0" y="518"/>
                      <a:pt x="0" y="429"/>
                    </a:cubicBezTo>
                    <a:cubicBezTo>
                      <a:pt x="0" y="322"/>
                      <a:pt x="36" y="215"/>
                      <a:pt x="107" y="125"/>
                    </a:cubicBezTo>
                    <a:cubicBezTo>
                      <a:pt x="170" y="45"/>
                      <a:pt x="233" y="9"/>
                      <a:pt x="250" y="0"/>
                    </a:cubicBezTo>
                    <a:cubicBezTo>
                      <a:pt x="260" y="0"/>
                      <a:pt x="268" y="0"/>
                      <a:pt x="277" y="9"/>
                    </a:cubicBezTo>
                    <a:cubicBezTo>
                      <a:pt x="367" y="179"/>
                      <a:pt x="367" y="179"/>
                      <a:pt x="367" y="179"/>
                    </a:cubicBezTo>
                    <a:cubicBezTo>
                      <a:pt x="376" y="188"/>
                      <a:pt x="376" y="197"/>
                      <a:pt x="367" y="197"/>
                    </a:cubicBezTo>
                    <a:cubicBezTo>
                      <a:pt x="322" y="224"/>
                      <a:pt x="286" y="259"/>
                      <a:pt x="268" y="295"/>
                    </a:cubicBezTo>
                    <a:cubicBezTo>
                      <a:pt x="242" y="340"/>
                      <a:pt x="233" y="384"/>
                      <a:pt x="233" y="429"/>
                    </a:cubicBezTo>
                    <a:cubicBezTo>
                      <a:pt x="233" y="527"/>
                      <a:pt x="277" y="616"/>
                      <a:pt x="367" y="661"/>
                    </a:cubicBezTo>
                    <a:cubicBezTo>
                      <a:pt x="376" y="670"/>
                      <a:pt x="376" y="679"/>
                      <a:pt x="367" y="688"/>
                    </a:cubicBezTo>
                    <a:cubicBezTo>
                      <a:pt x="277" y="858"/>
                      <a:pt x="277" y="858"/>
                      <a:pt x="277" y="858"/>
                    </a:cubicBezTo>
                    <a:cubicBezTo>
                      <a:pt x="268" y="858"/>
                      <a:pt x="268" y="866"/>
                      <a:pt x="260" y="866"/>
                    </a:cubicBezTo>
                    <a:close/>
                    <a:moveTo>
                      <a:pt x="250" y="45"/>
                    </a:moveTo>
                    <a:lnTo>
                      <a:pt x="250" y="45"/>
                    </a:lnTo>
                    <a:cubicBezTo>
                      <a:pt x="224" y="63"/>
                      <a:pt x="179" y="90"/>
                      <a:pt x="134" y="152"/>
                    </a:cubicBezTo>
                    <a:cubicBezTo>
                      <a:pt x="72" y="232"/>
                      <a:pt x="36" y="322"/>
                      <a:pt x="36" y="429"/>
                    </a:cubicBezTo>
                    <a:cubicBezTo>
                      <a:pt x="36" y="509"/>
                      <a:pt x="63" y="590"/>
                      <a:pt x="99" y="661"/>
                    </a:cubicBezTo>
                    <a:cubicBezTo>
                      <a:pt x="134" y="724"/>
                      <a:pt x="188" y="777"/>
                      <a:pt x="250" y="822"/>
                    </a:cubicBezTo>
                    <a:cubicBezTo>
                      <a:pt x="331" y="688"/>
                      <a:pt x="331" y="688"/>
                      <a:pt x="331" y="688"/>
                    </a:cubicBezTo>
                    <a:cubicBezTo>
                      <a:pt x="242" y="634"/>
                      <a:pt x="188" y="536"/>
                      <a:pt x="188" y="429"/>
                    </a:cubicBezTo>
                    <a:cubicBezTo>
                      <a:pt x="188" y="375"/>
                      <a:pt x="206" y="322"/>
                      <a:pt x="233" y="277"/>
                    </a:cubicBezTo>
                    <a:cubicBezTo>
                      <a:pt x="260" y="241"/>
                      <a:pt x="286" y="206"/>
                      <a:pt x="331" y="179"/>
                    </a:cubicBezTo>
                    <a:lnTo>
                      <a:pt x="250" y="4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3" name="Freeform 428">
                <a:extLst>
                  <a:ext uri="{FF2B5EF4-FFF2-40B4-BE49-F238E27FC236}">
                    <a16:creationId xmlns:a16="http://schemas.microsoft.com/office/drawing/2014/main" id="{90AB38FD-316C-104B-A645-B27B8BC18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825" y="6939381"/>
                <a:ext cx="838465" cy="581993"/>
              </a:xfrm>
              <a:custGeom>
                <a:avLst/>
                <a:gdLst>
                  <a:gd name="T0" fmla="*/ 545 w 751"/>
                  <a:gd name="T1" fmla="*/ 518 h 519"/>
                  <a:gd name="T2" fmla="*/ 545 w 751"/>
                  <a:gd name="T3" fmla="*/ 518 h 519"/>
                  <a:gd name="T4" fmla="*/ 527 w 751"/>
                  <a:gd name="T5" fmla="*/ 509 h 519"/>
                  <a:gd name="T6" fmla="*/ 527 w 751"/>
                  <a:gd name="T7" fmla="*/ 500 h 519"/>
                  <a:gd name="T8" fmla="*/ 447 w 751"/>
                  <a:gd name="T9" fmla="*/ 313 h 519"/>
                  <a:gd name="T10" fmla="*/ 259 w 751"/>
                  <a:gd name="T11" fmla="*/ 232 h 519"/>
                  <a:gd name="T12" fmla="*/ 125 w 751"/>
                  <a:gd name="T13" fmla="*/ 268 h 519"/>
                  <a:gd name="T14" fmla="*/ 107 w 751"/>
                  <a:gd name="T15" fmla="*/ 268 h 519"/>
                  <a:gd name="T16" fmla="*/ 98 w 751"/>
                  <a:gd name="T17" fmla="*/ 259 h 519"/>
                  <a:gd name="T18" fmla="*/ 0 w 751"/>
                  <a:gd name="T19" fmla="*/ 98 h 519"/>
                  <a:gd name="T20" fmla="*/ 0 w 751"/>
                  <a:gd name="T21" fmla="*/ 80 h 519"/>
                  <a:gd name="T22" fmla="*/ 9 w 751"/>
                  <a:gd name="T23" fmla="*/ 72 h 519"/>
                  <a:gd name="T24" fmla="*/ 241 w 751"/>
                  <a:gd name="T25" fmla="*/ 0 h 519"/>
                  <a:gd name="T26" fmla="*/ 241 w 751"/>
                  <a:gd name="T27" fmla="*/ 0 h 519"/>
                  <a:gd name="T28" fmla="*/ 250 w 751"/>
                  <a:gd name="T29" fmla="*/ 0 h 519"/>
                  <a:gd name="T30" fmla="*/ 250 w 751"/>
                  <a:gd name="T31" fmla="*/ 0 h 519"/>
                  <a:gd name="T32" fmla="*/ 259 w 751"/>
                  <a:gd name="T33" fmla="*/ 0 h 519"/>
                  <a:gd name="T34" fmla="*/ 607 w 751"/>
                  <a:gd name="T35" fmla="*/ 152 h 519"/>
                  <a:gd name="T36" fmla="*/ 715 w 751"/>
                  <a:gd name="T37" fmla="*/ 304 h 519"/>
                  <a:gd name="T38" fmla="*/ 750 w 751"/>
                  <a:gd name="T39" fmla="*/ 491 h 519"/>
                  <a:gd name="T40" fmla="*/ 750 w 751"/>
                  <a:gd name="T41" fmla="*/ 509 h 519"/>
                  <a:gd name="T42" fmla="*/ 732 w 751"/>
                  <a:gd name="T43" fmla="*/ 518 h 519"/>
                  <a:gd name="T44" fmla="*/ 545 w 751"/>
                  <a:gd name="T45" fmla="*/ 518 h 519"/>
                  <a:gd name="T46" fmla="*/ 259 w 751"/>
                  <a:gd name="T47" fmla="*/ 196 h 519"/>
                  <a:gd name="T48" fmla="*/ 259 w 751"/>
                  <a:gd name="T49" fmla="*/ 196 h 519"/>
                  <a:gd name="T50" fmla="*/ 473 w 751"/>
                  <a:gd name="T51" fmla="*/ 286 h 519"/>
                  <a:gd name="T52" fmla="*/ 563 w 751"/>
                  <a:gd name="T53" fmla="*/ 473 h 519"/>
                  <a:gd name="T54" fmla="*/ 715 w 751"/>
                  <a:gd name="T55" fmla="*/ 473 h 519"/>
                  <a:gd name="T56" fmla="*/ 581 w 751"/>
                  <a:gd name="T57" fmla="*/ 170 h 519"/>
                  <a:gd name="T58" fmla="*/ 259 w 751"/>
                  <a:gd name="T59" fmla="*/ 36 h 519"/>
                  <a:gd name="T60" fmla="*/ 250 w 751"/>
                  <a:gd name="T61" fmla="*/ 36 h 519"/>
                  <a:gd name="T62" fmla="*/ 250 w 751"/>
                  <a:gd name="T63" fmla="*/ 36 h 519"/>
                  <a:gd name="T64" fmla="*/ 241 w 751"/>
                  <a:gd name="T65" fmla="*/ 36 h 519"/>
                  <a:gd name="T66" fmla="*/ 241 w 751"/>
                  <a:gd name="T67" fmla="*/ 36 h 519"/>
                  <a:gd name="T68" fmla="*/ 45 w 751"/>
                  <a:gd name="T69" fmla="*/ 89 h 519"/>
                  <a:gd name="T70" fmla="*/ 125 w 751"/>
                  <a:gd name="T71" fmla="*/ 223 h 519"/>
                  <a:gd name="T72" fmla="*/ 259 w 751"/>
                  <a:gd name="T73" fmla="*/ 196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1" h="519">
                    <a:moveTo>
                      <a:pt x="545" y="518"/>
                    </a:moveTo>
                    <a:lnTo>
                      <a:pt x="545" y="518"/>
                    </a:lnTo>
                    <a:cubicBezTo>
                      <a:pt x="536" y="518"/>
                      <a:pt x="536" y="509"/>
                      <a:pt x="527" y="509"/>
                    </a:cubicBezTo>
                    <a:lnTo>
                      <a:pt x="527" y="500"/>
                    </a:lnTo>
                    <a:cubicBezTo>
                      <a:pt x="527" y="429"/>
                      <a:pt x="491" y="357"/>
                      <a:pt x="447" y="313"/>
                    </a:cubicBezTo>
                    <a:cubicBezTo>
                      <a:pt x="393" y="259"/>
                      <a:pt x="331" y="232"/>
                      <a:pt x="259" y="232"/>
                    </a:cubicBezTo>
                    <a:cubicBezTo>
                      <a:pt x="215" y="232"/>
                      <a:pt x="161" y="241"/>
                      <a:pt x="125" y="268"/>
                    </a:cubicBezTo>
                    <a:cubicBezTo>
                      <a:pt x="116" y="268"/>
                      <a:pt x="116" y="268"/>
                      <a:pt x="107" y="268"/>
                    </a:cubicBezTo>
                    <a:cubicBezTo>
                      <a:pt x="107" y="268"/>
                      <a:pt x="98" y="268"/>
                      <a:pt x="98" y="25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89"/>
                      <a:pt x="0" y="89"/>
                      <a:pt x="0" y="80"/>
                    </a:cubicBezTo>
                    <a:cubicBezTo>
                      <a:pt x="0" y="72"/>
                      <a:pt x="9" y="72"/>
                      <a:pt x="9" y="72"/>
                    </a:cubicBezTo>
                    <a:cubicBezTo>
                      <a:pt x="81" y="27"/>
                      <a:pt x="161" y="9"/>
                      <a:pt x="241" y="0"/>
                    </a:cubicBezTo>
                    <a:lnTo>
                      <a:pt x="241" y="0"/>
                    </a:lnTo>
                    <a:cubicBezTo>
                      <a:pt x="241" y="0"/>
                      <a:pt x="241" y="0"/>
                      <a:pt x="250" y="0"/>
                    </a:cubicBezTo>
                    <a:lnTo>
                      <a:pt x="250" y="0"/>
                    </a:lnTo>
                    <a:cubicBezTo>
                      <a:pt x="250" y="0"/>
                      <a:pt x="250" y="0"/>
                      <a:pt x="259" y="0"/>
                    </a:cubicBezTo>
                    <a:cubicBezTo>
                      <a:pt x="384" y="0"/>
                      <a:pt x="509" y="54"/>
                      <a:pt x="607" y="152"/>
                    </a:cubicBezTo>
                    <a:cubicBezTo>
                      <a:pt x="652" y="196"/>
                      <a:pt x="688" y="250"/>
                      <a:pt x="715" y="304"/>
                    </a:cubicBezTo>
                    <a:cubicBezTo>
                      <a:pt x="741" y="366"/>
                      <a:pt x="750" y="429"/>
                      <a:pt x="750" y="491"/>
                    </a:cubicBezTo>
                    <a:cubicBezTo>
                      <a:pt x="750" y="500"/>
                      <a:pt x="750" y="509"/>
                      <a:pt x="750" y="509"/>
                    </a:cubicBezTo>
                    <a:cubicBezTo>
                      <a:pt x="741" y="509"/>
                      <a:pt x="741" y="518"/>
                      <a:pt x="732" y="518"/>
                    </a:cubicBezTo>
                    <a:cubicBezTo>
                      <a:pt x="545" y="518"/>
                      <a:pt x="545" y="518"/>
                      <a:pt x="545" y="518"/>
                    </a:cubicBezTo>
                    <a:close/>
                    <a:moveTo>
                      <a:pt x="259" y="196"/>
                    </a:moveTo>
                    <a:lnTo>
                      <a:pt x="259" y="196"/>
                    </a:lnTo>
                    <a:cubicBezTo>
                      <a:pt x="339" y="196"/>
                      <a:pt x="411" y="223"/>
                      <a:pt x="473" y="286"/>
                    </a:cubicBezTo>
                    <a:cubicBezTo>
                      <a:pt x="527" y="330"/>
                      <a:pt x="554" y="402"/>
                      <a:pt x="563" y="473"/>
                    </a:cubicBezTo>
                    <a:cubicBezTo>
                      <a:pt x="715" y="473"/>
                      <a:pt x="715" y="473"/>
                      <a:pt x="715" y="473"/>
                    </a:cubicBezTo>
                    <a:cubicBezTo>
                      <a:pt x="705" y="366"/>
                      <a:pt x="661" y="259"/>
                      <a:pt x="581" y="170"/>
                    </a:cubicBezTo>
                    <a:cubicBezTo>
                      <a:pt x="491" y="89"/>
                      <a:pt x="375" y="36"/>
                      <a:pt x="259" y="36"/>
                    </a:cubicBezTo>
                    <a:lnTo>
                      <a:pt x="250" y="36"/>
                    </a:lnTo>
                    <a:lnTo>
                      <a:pt x="250" y="36"/>
                    </a:lnTo>
                    <a:lnTo>
                      <a:pt x="241" y="36"/>
                    </a:lnTo>
                    <a:lnTo>
                      <a:pt x="241" y="36"/>
                    </a:lnTo>
                    <a:cubicBezTo>
                      <a:pt x="170" y="45"/>
                      <a:pt x="107" y="63"/>
                      <a:pt x="45" y="89"/>
                    </a:cubicBezTo>
                    <a:cubicBezTo>
                      <a:pt x="125" y="223"/>
                      <a:pt x="125" y="223"/>
                      <a:pt x="125" y="223"/>
                    </a:cubicBezTo>
                    <a:cubicBezTo>
                      <a:pt x="161" y="206"/>
                      <a:pt x="205" y="196"/>
                      <a:pt x="259" y="19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4" name="Freeform 429">
                <a:extLst>
                  <a:ext uri="{FF2B5EF4-FFF2-40B4-BE49-F238E27FC236}">
                    <a16:creationId xmlns:a16="http://schemas.microsoft.com/office/drawing/2014/main" id="{D974DAE7-1DD9-A946-B584-44C01C0C8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825" y="7546034"/>
                <a:ext cx="838465" cy="572129"/>
              </a:xfrm>
              <a:custGeom>
                <a:avLst/>
                <a:gdLst>
                  <a:gd name="T0" fmla="*/ 259 w 751"/>
                  <a:gd name="T1" fmla="*/ 509 h 510"/>
                  <a:gd name="T2" fmla="*/ 259 w 751"/>
                  <a:gd name="T3" fmla="*/ 509 h 510"/>
                  <a:gd name="T4" fmla="*/ 197 w 751"/>
                  <a:gd name="T5" fmla="*/ 509 h 510"/>
                  <a:gd name="T6" fmla="*/ 9 w 751"/>
                  <a:gd name="T7" fmla="*/ 446 h 510"/>
                  <a:gd name="T8" fmla="*/ 0 w 751"/>
                  <a:gd name="T9" fmla="*/ 437 h 510"/>
                  <a:gd name="T10" fmla="*/ 9 w 751"/>
                  <a:gd name="T11" fmla="*/ 419 h 510"/>
                  <a:gd name="T12" fmla="*/ 98 w 751"/>
                  <a:gd name="T13" fmla="*/ 259 h 510"/>
                  <a:gd name="T14" fmla="*/ 107 w 751"/>
                  <a:gd name="T15" fmla="*/ 250 h 510"/>
                  <a:gd name="T16" fmla="*/ 125 w 751"/>
                  <a:gd name="T17" fmla="*/ 250 h 510"/>
                  <a:gd name="T18" fmla="*/ 259 w 751"/>
                  <a:gd name="T19" fmla="*/ 285 h 510"/>
                  <a:gd name="T20" fmla="*/ 527 w 751"/>
                  <a:gd name="T21" fmla="*/ 18 h 510"/>
                  <a:gd name="T22" fmla="*/ 545 w 751"/>
                  <a:gd name="T23" fmla="*/ 0 h 510"/>
                  <a:gd name="T24" fmla="*/ 732 w 751"/>
                  <a:gd name="T25" fmla="*/ 0 h 510"/>
                  <a:gd name="T26" fmla="*/ 750 w 751"/>
                  <a:gd name="T27" fmla="*/ 18 h 510"/>
                  <a:gd name="T28" fmla="*/ 750 w 751"/>
                  <a:gd name="T29" fmla="*/ 27 h 510"/>
                  <a:gd name="T30" fmla="*/ 750 w 751"/>
                  <a:gd name="T31" fmla="*/ 35 h 510"/>
                  <a:gd name="T32" fmla="*/ 750 w 751"/>
                  <a:gd name="T33" fmla="*/ 35 h 510"/>
                  <a:gd name="T34" fmla="*/ 750 w 751"/>
                  <a:gd name="T35" fmla="*/ 35 h 510"/>
                  <a:gd name="T36" fmla="*/ 750 w 751"/>
                  <a:gd name="T37" fmla="*/ 35 h 510"/>
                  <a:gd name="T38" fmla="*/ 688 w 751"/>
                  <a:gd name="T39" fmla="*/ 259 h 510"/>
                  <a:gd name="T40" fmla="*/ 554 w 751"/>
                  <a:gd name="T41" fmla="*/ 411 h 510"/>
                  <a:gd name="T42" fmla="*/ 384 w 751"/>
                  <a:gd name="T43" fmla="*/ 491 h 510"/>
                  <a:gd name="T44" fmla="*/ 259 w 751"/>
                  <a:gd name="T45" fmla="*/ 509 h 510"/>
                  <a:gd name="T46" fmla="*/ 45 w 751"/>
                  <a:gd name="T47" fmla="*/ 419 h 510"/>
                  <a:gd name="T48" fmla="*/ 45 w 751"/>
                  <a:gd name="T49" fmla="*/ 419 h 510"/>
                  <a:gd name="T50" fmla="*/ 375 w 751"/>
                  <a:gd name="T51" fmla="*/ 455 h 510"/>
                  <a:gd name="T52" fmla="*/ 652 w 751"/>
                  <a:gd name="T53" fmla="*/ 241 h 510"/>
                  <a:gd name="T54" fmla="*/ 715 w 751"/>
                  <a:gd name="T55" fmla="*/ 35 h 510"/>
                  <a:gd name="T56" fmla="*/ 715 w 751"/>
                  <a:gd name="T57" fmla="*/ 35 h 510"/>
                  <a:gd name="T58" fmla="*/ 715 w 751"/>
                  <a:gd name="T59" fmla="*/ 35 h 510"/>
                  <a:gd name="T60" fmla="*/ 715 w 751"/>
                  <a:gd name="T61" fmla="*/ 35 h 510"/>
                  <a:gd name="T62" fmla="*/ 563 w 751"/>
                  <a:gd name="T63" fmla="*/ 35 h 510"/>
                  <a:gd name="T64" fmla="*/ 259 w 751"/>
                  <a:gd name="T65" fmla="*/ 321 h 510"/>
                  <a:gd name="T66" fmla="*/ 125 w 751"/>
                  <a:gd name="T67" fmla="*/ 285 h 510"/>
                  <a:gd name="T68" fmla="*/ 45 w 751"/>
                  <a:gd name="T69" fmla="*/ 419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1" h="510">
                    <a:moveTo>
                      <a:pt x="259" y="509"/>
                    </a:moveTo>
                    <a:lnTo>
                      <a:pt x="259" y="509"/>
                    </a:lnTo>
                    <a:cubicBezTo>
                      <a:pt x="232" y="509"/>
                      <a:pt x="215" y="509"/>
                      <a:pt x="197" y="509"/>
                    </a:cubicBezTo>
                    <a:cubicBezTo>
                      <a:pt x="134" y="500"/>
                      <a:pt x="72" y="482"/>
                      <a:pt x="9" y="446"/>
                    </a:cubicBezTo>
                    <a:lnTo>
                      <a:pt x="0" y="437"/>
                    </a:lnTo>
                    <a:cubicBezTo>
                      <a:pt x="0" y="428"/>
                      <a:pt x="0" y="428"/>
                      <a:pt x="9" y="419"/>
                    </a:cubicBezTo>
                    <a:cubicBezTo>
                      <a:pt x="98" y="259"/>
                      <a:pt x="98" y="259"/>
                      <a:pt x="98" y="259"/>
                    </a:cubicBezTo>
                    <a:cubicBezTo>
                      <a:pt x="98" y="250"/>
                      <a:pt x="107" y="250"/>
                      <a:pt x="107" y="250"/>
                    </a:cubicBezTo>
                    <a:cubicBezTo>
                      <a:pt x="116" y="241"/>
                      <a:pt x="116" y="241"/>
                      <a:pt x="125" y="250"/>
                    </a:cubicBezTo>
                    <a:cubicBezTo>
                      <a:pt x="161" y="268"/>
                      <a:pt x="215" y="285"/>
                      <a:pt x="259" y="285"/>
                    </a:cubicBezTo>
                    <a:cubicBezTo>
                      <a:pt x="402" y="285"/>
                      <a:pt x="527" y="161"/>
                      <a:pt x="527" y="18"/>
                    </a:cubicBezTo>
                    <a:cubicBezTo>
                      <a:pt x="527" y="9"/>
                      <a:pt x="536" y="0"/>
                      <a:pt x="545" y="0"/>
                    </a:cubicBezTo>
                    <a:cubicBezTo>
                      <a:pt x="732" y="0"/>
                      <a:pt x="732" y="0"/>
                      <a:pt x="732" y="0"/>
                    </a:cubicBezTo>
                    <a:cubicBezTo>
                      <a:pt x="741" y="0"/>
                      <a:pt x="750" y="9"/>
                      <a:pt x="750" y="18"/>
                    </a:cubicBezTo>
                    <a:lnTo>
                      <a:pt x="750" y="27"/>
                    </a:lnTo>
                    <a:cubicBezTo>
                      <a:pt x="750" y="35"/>
                      <a:pt x="750" y="35"/>
                      <a:pt x="750" y="35"/>
                    </a:cubicBezTo>
                    <a:lnTo>
                      <a:pt x="750" y="35"/>
                    </a:lnTo>
                    <a:lnTo>
                      <a:pt x="750" y="35"/>
                    </a:lnTo>
                    <a:lnTo>
                      <a:pt x="750" y="35"/>
                    </a:lnTo>
                    <a:cubicBezTo>
                      <a:pt x="750" y="116"/>
                      <a:pt x="723" y="196"/>
                      <a:pt x="688" y="259"/>
                    </a:cubicBezTo>
                    <a:cubicBezTo>
                      <a:pt x="652" y="321"/>
                      <a:pt x="607" y="366"/>
                      <a:pt x="554" y="411"/>
                    </a:cubicBezTo>
                    <a:cubicBezTo>
                      <a:pt x="509" y="446"/>
                      <a:pt x="447" y="473"/>
                      <a:pt x="384" y="491"/>
                    </a:cubicBezTo>
                    <a:cubicBezTo>
                      <a:pt x="339" y="500"/>
                      <a:pt x="304" y="509"/>
                      <a:pt x="259" y="509"/>
                    </a:cubicBezTo>
                    <a:close/>
                    <a:moveTo>
                      <a:pt x="45" y="419"/>
                    </a:moveTo>
                    <a:lnTo>
                      <a:pt x="45" y="419"/>
                    </a:lnTo>
                    <a:cubicBezTo>
                      <a:pt x="152" y="473"/>
                      <a:pt x="268" y="491"/>
                      <a:pt x="375" y="455"/>
                    </a:cubicBezTo>
                    <a:cubicBezTo>
                      <a:pt x="491" y="428"/>
                      <a:pt x="589" y="348"/>
                      <a:pt x="652" y="241"/>
                    </a:cubicBezTo>
                    <a:cubicBezTo>
                      <a:pt x="688" y="178"/>
                      <a:pt x="715" y="107"/>
                      <a:pt x="715" y="35"/>
                    </a:cubicBezTo>
                    <a:lnTo>
                      <a:pt x="715" y="35"/>
                    </a:lnTo>
                    <a:lnTo>
                      <a:pt x="715" y="35"/>
                    </a:lnTo>
                    <a:lnTo>
                      <a:pt x="715" y="35"/>
                    </a:lnTo>
                    <a:cubicBezTo>
                      <a:pt x="563" y="35"/>
                      <a:pt x="563" y="35"/>
                      <a:pt x="563" y="35"/>
                    </a:cubicBezTo>
                    <a:cubicBezTo>
                      <a:pt x="554" y="196"/>
                      <a:pt x="420" y="321"/>
                      <a:pt x="259" y="321"/>
                    </a:cubicBezTo>
                    <a:cubicBezTo>
                      <a:pt x="215" y="321"/>
                      <a:pt x="161" y="312"/>
                      <a:pt x="125" y="285"/>
                    </a:cubicBezTo>
                    <a:lnTo>
                      <a:pt x="45" y="4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3E6E14-EADA-8E43-B6BF-CF97C1A4EDB7}"/>
                </a:ext>
              </a:extLst>
            </p:cNvPr>
            <p:cNvGrpSpPr/>
            <p:nvPr/>
          </p:nvGrpSpPr>
          <p:grpSpPr>
            <a:xfrm>
              <a:off x="3964473" y="9025677"/>
              <a:ext cx="892717" cy="887787"/>
              <a:chOff x="3964473" y="9025677"/>
              <a:chExt cx="892717" cy="887787"/>
            </a:xfrm>
            <a:solidFill>
              <a:schemeClr val="accent2"/>
            </a:solidFill>
          </p:grpSpPr>
          <p:sp>
            <p:nvSpPr>
              <p:cNvPr id="575" name="Freeform 430">
                <a:extLst>
                  <a:ext uri="{FF2B5EF4-FFF2-40B4-BE49-F238E27FC236}">
                    <a16:creationId xmlns:a16="http://schemas.microsoft.com/office/drawing/2014/main" id="{CB7AD911-4B2F-5640-ADCD-BF3BA865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604" y="9025677"/>
                <a:ext cx="330455" cy="271270"/>
              </a:xfrm>
              <a:custGeom>
                <a:avLst/>
                <a:gdLst>
                  <a:gd name="T0" fmla="*/ 276 w 295"/>
                  <a:gd name="T1" fmla="*/ 241 h 242"/>
                  <a:gd name="T2" fmla="*/ 276 w 295"/>
                  <a:gd name="T3" fmla="*/ 241 h 242"/>
                  <a:gd name="T4" fmla="*/ 17 w 295"/>
                  <a:gd name="T5" fmla="*/ 241 h 242"/>
                  <a:gd name="T6" fmla="*/ 8 w 295"/>
                  <a:gd name="T7" fmla="*/ 232 h 242"/>
                  <a:gd name="T8" fmla="*/ 8 w 295"/>
                  <a:gd name="T9" fmla="*/ 214 h 242"/>
                  <a:gd name="T10" fmla="*/ 134 w 295"/>
                  <a:gd name="T11" fmla="*/ 0 h 242"/>
                  <a:gd name="T12" fmla="*/ 151 w 295"/>
                  <a:gd name="T13" fmla="*/ 0 h 242"/>
                  <a:gd name="T14" fmla="*/ 160 w 295"/>
                  <a:gd name="T15" fmla="*/ 0 h 242"/>
                  <a:gd name="T16" fmla="*/ 294 w 295"/>
                  <a:gd name="T17" fmla="*/ 214 h 242"/>
                  <a:gd name="T18" fmla="*/ 294 w 295"/>
                  <a:gd name="T19" fmla="*/ 232 h 242"/>
                  <a:gd name="T20" fmla="*/ 276 w 295"/>
                  <a:gd name="T21" fmla="*/ 241 h 242"/>
                  <a:gd name="T22" fmla="*/ 53 w 295"/>
                  <a:gd name="T23" fmla="*/ 205 h 242"/>
                  <a:gd name="T24" fmla="*/ 53 w 295"/>
                  <a:gd name="T25" fmla="*/ 205 h 242"/>
                  <a:gd name="T26" fmla="*/ 241 w 295"/>
                  <a:gd name="T27" fmla="*/ 205 h 242"/>
                  <a:gd name="T28" fmla="*/ 151 w 295"/>
                  <a:gd name="T29" fmla="*/ 54 h 242"/>
                  <a:gd name="T30" fmla="*/ 53 w 295"/>
                  <a:gd name="T31" fmla="*/ 20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5" h="242">
                    <a:moveTo>
                      <a:pt x="276" y="241"/>
                    </a:moveTo>
                    <a:lnTo>
                      <a:pt x="276" y="241"/>
                    </a:lnTo>
                    <a:cubicBezTo>
                      <a:pt x="17" y="241"/>
                      <a:pt x="17" y="241"/>
                      <a:pt x="17" y="241"/>
                    </a:cubicBezTo>
                    <a:lnTo>
                      <a:pt x="8" y="232"/>
                    </a:lnTo>
                    <a:cubicBezTo>
                      <a:pt x="0" y="223"/>
                      <a:pt x="0" y="214"/>
                      <a:pt x="8" y="214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42" y="0"/>
                      <a:pt x="151" y="0"/>
                    </a:cubicBezTo>
                    <a:lnTo>
                      <a:pt x="160" y="0"/>
                    </a:lnTo>
                    <a:cubicBezTo>
                      <a:pt x="294" y="214"/>
                      <a:pt x="294" y="214"/>
                      <a:pt x="294" y="214"/>
                    </a:cubicBezTo>
                    <a:cubicBezTo>
                      <a:pt x="294" y="214"/>
                      <a:pt x="294" y="223"/>
                      <a:pt x="294" y="232"/>
                    </a:cubicBezTo>
                    <a:cubicBezTo>
                      <a:pt x="285" y="232"/>
                      <a:pt x="285" y="241"/>
                      <a:pt x="276" y="241"/>
                    </a:cubicBezTo>
                    <a:close/>
                    <a:moveTo>
                      <a:pt x="53" y="205"/>
                    </a:moveTo>
                    <a:lnTo>
                      <a:pt x="53" y="205"/>
                    </a:lnTo>
                    <a:cubicBezTo>
                      <a:pt x="241" y="205"/>
                      <a:pt x="241" y="205"/>
                      <a:pt x="241" y="205"/>
                    </a:cubicBezTo>
                    <a:cubicBezTo>
                      <a:pt x="151" y="54"/>
                      <a:pt x="151" y="54"/>
                      <a:pt x="151" y="54"/>
                    </a:cubicBezTo>
                    <a:lnTo>
                      <a:pt x="53" y="2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6" name="Freeform 431">
                <a:extLst>
                  <a:ext uri="{FF2B5EF4-FFF2-40B4-BE49-F238E27FC236}">
                    <a16:creationId xmlns:a16="http://schemas.microsoft.com/office/drawing/2014/main" id="{818FEA5E-763D-CF48-8CA2-9D90C8A69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573" y="9321606"/>
                <a:ext cx="611586" cy="281134"/>
              </a:xfrm>
              <a:custGeom>
                <a:avLst/>
                <a:gdLst>
                  <a:gd name="T0" fmla="*/ 527 w 546"/>
                  <a:gd name="T1" fmla="*/ 250 h 251"/>
                  <a:gd name="T2" fmla="*/ 527 w 546"/>
                  <a:gd name="T3" fmla="*/ 250 h 251"/>
                  <a:gd name="T4" fmla="*/ 18 w 546"/>
                  <a:gd name="T5" fmla="*/ 250 h 251"/>
                  <a:gd name="T6" fmla="*/ 0 w 546"/>
                  <a:gd name="T7" fmla="*/ 232 h 251"/>
                  <a:gd name="T8" fmla="*/ 0 w 546"/>
                  <a:gd name="T9" fmla="*/ 214 h 251"/>
                  <a:gd name="T10" fmla="*/ 134 w 546"/>
                  <a:gd name="T11" fmla="*/ 9 h 251"/>
                  <a:gd name="T12" fmla="*/ 143 w 546"/>
                  <a:gd name="T13" fmla="*/ 0 h 251"/>
                  <a:gd name="T14" fmla="*/ 402 w 546"/>
                  <a:gd name="T15" fmla="*/ 0 h 251"/>
                  <a:gd name="T16" fmla="*/ 420 w 546"/>
                  <a:gd name="T17" fmla="*/ 9 h 251"/>
                  <a:gd name="T18" fmla="*/ 545 w 546"/>
                  <a:gd name="T19" fmla="*/ 214 h 251"/>
                  <a:gd name="T20" fmla="*/ 545 w 546"/>
                  <a:gd name="T21" fmla="*/ 232 h 251"/>
                  <a:gd name="T22" fmla="*/ 527 w 546"/>
                  <a:gd name="T23" fmla="*/ 250 h 251"/>
                  <a:gd name="T24" fmla="*/ 54 w 546"/>
                  <a:gd name="T25" fmla="*/ 205 h 251"/>
                  <a:gd name="T26" fmla="*/ 54 w 546"/>
                  <a:gd name="T27" fmla="*/ 205 h 251"/>
                  <a:gd name="T28" fmla="*/ 492 w 546"/>
                  <a:gd name="T29" fmla="*/ 205 h 251"/>
                  <a:gd name="T30" fmla="*/ 393 w 546"/>
                  <a:gd name="T31" fmla="*/ 36 h 251"/>
                  <a:gd name="T32" fmla="*/ 152 w 546"/>
                  <a:gd name="T33" fmla="*/ 36 h 251"/>
                  <a:gd name="T34" fmla="*/ 54 w 546"/>
                  <a:gd name="T35" fmla="*/ 20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6" h="251">
                    <a:moveTo>
                      <a:pt x="527" y="250"/>
                    </a:moveTo>
                    <a:lnTo>
                      <a:pt x="527" y="250"/>
                    </a:lnTo>
                    <a:cubicBezTo>
                      <a:pt x="18" y="250"/>
                      <a:pt x="18" y="250"/>
                      <a:pt x="18" y="250"/>
                    </a:cubicBezTo>
                    <a:cubicBezTo>
                      <a:pt x="10" y="250"/>
                      <a:pt x="10" y="241"/>
                      <a:pt x="0" y="232"/>
                    </a:cubicBezTo>
                    <a:cubicBezTo>
                      <a:pt x="0" y="232"/>
                      <a:pt x="0" y="223"/>
                      <a:pt x="0" y="214"/>
                    </a:cubicBezTo>
                    <a:cubicBezTo>
                      <a:pt x="134" y="9"/>
                      <a:pt x="134" y="9"/>
                      <a:pt x="134" y="9"/>
                    </a:cubicBezTo>
                    <a:lnTo>
                      <a:pt x="143" y="0"/>
                    </a:lnTo>
                    <a:cubicBezTo>
                      <a:pt x="402" y="0"/>
                      <a:pt x="402" y="0"/>
                      <a:pt x="402" y="0"/>
                    </a:cubicBezTo>
                    <a:cubicBezTo>
                      <a:pt x="402" y="0"/>
                      <a:pt x="411" y="9"/>
                      <a:pt x="420" y="9"/>
                    </a:cubicBezTo>
                    <a:cubicBezTo>
                      <a:pt x="545" y="214"/>
                      <a:pt x="545" y="214"/>
                      <a:pt x="545" y="214"/>
                    </a:cubicBezTo>
                    <a:cubicBezTo>
                      <a:pt x="545" y="223"/>
                      <a:pt x="545" y="232"/>
                      <a:pt x="545" y="232"/>
                    </a:cubicBezTo>
                    <a:cubicBezTo>
                      <a:pt x="536" y="241"/>
                      <a:pt x="536" y="250"/>
                      <a:pt x="527" y="250"/>
                    </a:cubicBezTo>
                    <a:close/>
                    <a:moveTo>
                      <a:pt x="54" y="205"/>
                    </a:moveTo>
                    <a:lnTo>
                      <a:pt x="54" y="205"/>
                    </a:lnTo>
                    <a:cubicBezTo>
                      <a:pt x="492" y="205"/>
                      <a:pt x="492" y="205"/>
                      <a:pt x="492" y="205"/>
                    </a:cubicBezTo>
                    <a:cubicBezTo>
                      <a:pt x="393" y="36"/>
                      <a:pt x="393" y="36"/>
                      <a:pt x="393" y="36"/>
                    </a:cubicBezTo>
                    <a:cubicBezTo>
                      <a:pt x="152" y="36"/>
                      <a:pt x="152" y="36"/>
                      <a:pt x="152" y="36"/>
                    </a:cubicBezTo>
                    <a:lnTo>
                      <a:pt x="54" y="2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7" name="Freeform 432">
                <a:extLst>
                  <a:ext uri="{FF2B5EF4-FFF2-40B4-BE49-F238E27FC236}">
                    <a16:creationId xmlns:a16="http://schemas.microsoft.com/office/drawing/2014/main" id="{976971AC-0920-FE45-85BE-12AF2D1AA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473" y="9632333"/>
                <a:ext cx="892717" cy="281131"/>
              </a:xfrm>
              <a:custGeom>
                <a:avLst/>
                <a:gdLst>
                  <a:gd name="T0" fmla="*/ 777 w 796"/>
                  <a:gd name="T1" fmla="*/ 250 h 251"/>
                  <a:gd name="T2" fmla="*/ 777 w 796"/>
                  <a:gd name="T3" fmla="*/ 250 h 251"/>
                  <a:gd name="T4" fmla="*/ 777 w 796"/>
                  <a:gd name="T5" fmla="*/ 250 h 251"/>
                  <a:gd name="T6" fmla="*/ 18 w 796"/>
                  <a:gd name="T7" fmla="*/ 241 h 251"/>
                  <a:gd name="T8" fmla="*/ 0 w 796"/>
                  <a:gd name="T9" fmla="*/ 232 h 251"/>
                  <a:gd name="T10" fmla="*/ 0 w 796"/>
                  <a:gd name="T11" fmla="*/ 214 h 251"/>
                  <a:gd name="T12" fmla="*/ 135 w 796"/>
                  <a:gd name="T13" fmla="*/ 9 h 251"/>
                  <a:gd name="T14" fmla="*/ 143 w 796"/>
                  <a:gd name="T15" fmla="*/ 0 h 251"/>
                  <a:gd name="T16" fmla="*/ 652 w 796"/>
                  <a:gd name="T17" fmla="*/ 0 h 251"/>
                  <a:gd name="T18" fmla="*/ 670 w 796"/>
                  <a:gd name="T19" fmla="*/ 9 h 251"/>
                  <a:gd name="T20" fmla="*/ 795 w 796"/>
                  <a:gd name="T21" fmla="*/ 214 h 251"/>
                  <a:gd name="T22" fmla="*/ 795 w 796"/>
                  <a:gd name="T23" fmla="*/ 232 h 251"/>
                  <a:gd name="T24" fmla="*/ 777 w 796"/>
                  <a:gd name="T25" fmla="*/ 250 h 251"/>
                  <a:gd name="T26" fmla="*/ 54 w 796"/>
                  <a:gd name="T27" fmla="*/ 205 h 251"/>
                  <a:gd name="T28" fmla="*/ 54 w 796"/>
                  <a:gd name="T29" fmla="*/ 205 h 251"/>
                  <a:gd name="T30" fmla="*/ 742 w 796"/>
                  <a:gd name="T31" fmla="*/ 205 h 251"/>
                  <a:gd name="T32" fmla="*/ 643 w 796"/>
                  <a:gd name="T33" fmla="*/ 35 h 251"/>
                  <a:gd name="T34" fmla="*/ 161 w 796"/>
                  <a:gd name="T35" fmla="*/ 35 h 251"/>
                  <a:gd name="T36" fmla="*/ 54 w 796"/>
                  <a:gd name="T37" fmla="*/ 20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6" h="251">
                    <a:moveTo>
                      <a:pt x="777" y="250"/>
                    </a:moveTo>
                    <a:lnTo>
                      <a:pt x="777" y="250"/>
                    </a:lnTo>
                    <a:lnTo>
                      <a:pt x="777" y="250"/>
                    </a:lnTo>
                    <a:cubicBezTo>
                      <a:pt x="18" y="241"/>
                      <a:pt x="18" y="241"/>
                      <a:pt x="18" y="241"/>
                    </a:cubicBezTo>
                    <a:cubicBezTo>
                      <a:pt x="9" y="241"/>
                      <a:pt x="9" y="241"/>
                      <a:pt x="0" y="232"/>
                    </a:cubicBezTo>
                    <a:cubicBezTo>
                      <a:pt x="0" y="232"/>
                      <a:pt x="0" y="223"/>
                      <a:pt x="0" y="214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0"/>
                      <a:pt x="143" y="0"/>
                      <a:pt x="143" y="0"/>
                    </a:cubicBezTo>
                    <a:cubicBezTo>
                      <a:pt x="652" y="0"/>
                      <a:pt x="652" y="0"/>
                      <a:pt x="652" y="0"/>
                    </a:cubicBezTo>
                    <a:cubicBezTo>
                      <a:pt x="652" y="0"/>
                      <a:pt x="661" y="0"/>
                      <a:pt x="670" y="9"/>
                    </a:cubicBezTo>
                    <a:cubicBezTo>
                      <a:pt x="795" y="214"/>
                      <a:pt x="795" y="214"/>
                      <a:pt x="795" y="214"/>
                    </a:cubicBezTo>
                    <a:cubicBezTo>
                      <a:pt x="795" y="223"/>
                      <a:pt x="795" y="232"/>
                      <a:pt x="795" y="232"/>
                    </a:cubicBezTo>
                    <a:cubicBezTo>
                      <a:pt x="795" y="241"/>
                      <a:pt x="786" y="250"/>
                      <a:pt x="777" y="250"/>
                    </a:cubicBezTo>
                    <a:close/>
                    <a:moveTo>
                      <a:pt x="54" y="205"/>
                    </a:moveTo>
                    <a:lnTo>
                      <a:pt x="54" y="205"/>
                    </a:lnTo>
                    <a:cubicBezTo>
                      <a:pt x="742" y="205"/>
                      <a:pt x="742" y="205"/>
                      <a:pt x="742" y="205"/>
                    </a:cubicBezTo>
                    <a:cubicBezTo>
                      <a:pt x="643" y="35"/>
                      <a:pt x="643" y="35"/>
                      <a:pt x="643" y="35"/>
                    </a:cubicBezTo>
                    <a:cubicBezTo>
                      <a:pt x="161" y="35"/>
                      <a:pt x="161" y="35"/>
                      <a:pt x="161" y="35"/>
                    </a:cubicBezTo>
                    <a:lnTo>
                      <a:pt x="54" y="2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64DF6-23F7-504D-9185-370AD07D8DDF}"/>
              </a:ext>
            </a:extLst>
          </p:cNvPr>
          <p:cNvGrpSpPr/>
          <p:nvPr/>
        </p:nvGrpSpPr>
        <p:grpSpPr>
          <a:xfrm>
            <a:off x="14615437" y="6614355"/>
            <a:ext cx="4335356" cy="3067794"/>
            <a:chOff x="16058093" y="6766755"/>
            <a:chExt cx="4335356" cy="3067794"/>
          </a:xfrm>
        </p:grpSpPr>
        <p:sp>
          <p:nvSpPr>
            <p:cNvPr id="245" name="Freeform 172">
              <a:extLst>
                <a:ext uri="{FF2B5EF4-FFF2-40B4-BE49-F238E27FC236}">
                  <a16:creationId xmlns:a16="http://schemas.microsoft.com/office/drawing/2014/main" id="{EF436D0E-1C9B-8441-97B8-75E0FEE7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3398" y="7215581"/>
              <a:ext cx="202220" cy="202216"/>
            </a:xfrm>
            <a:custGeom>
              <a:avLst/>
              <a:gdLst>
                <a:gd name="T0" fmla="*/ 89 w 179"/>
                <a:gd name="T1" fmla="*/ 179 h 180"/>
                <a:gd name="T2" fmla="*/ 89 w 179"/>
                <a:gd name="T3" fmla="*/ 179 h 180"/>
                <a:gd name="T4" fmla="*/ 178 w 179"/>
                <a:gd name="T5" fmla="*/ 89 h 180"/>
                <a:gd name="T6" fmla="*/ 89 w 179"/>
                <a:gd name="T7" fmla="*/ 0 h 180"/>
                <a:gd name="T8" fmla="*/ 0 w 179"/>
                <a:gd name="T9" fmla="*/ 89 h 180"/>
                <a:gd name="T10" fmla="*/ 89 w 179"/>
                <a:gd name="T1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80">
                  <a:moveTo>
                    <a:pt x="89" y="179"/>
                  </a:moveTo>
                  <a:lnTo>
                    <a:pt x="89" y="179"/>
                  </a:lnTo>
                  <a:cubicBezTo>
                    <a:pt x="134" y="179"/>
                    <a:pt x="178" y="143"/>
                    <a:pt x="178" y="89"/>
                  </a:cubicBezTo>
                  <a:cubicBezTo>
                    <a:pt x="178" y="45"/>
                    <a:pt x="134" y="0"/>
                    <a:pt x="89" y="0"/>
                  </a:cubicBezTo>
                  <a:cubicBezTo>
                    <a:pt x="35" y="0"/>
                    <a:pt x="0" y="45"/>
                    <a:pt x="0" y="89"/>
                  </a:cubicBezTo>
                  <a:cubicBezTo>
                    <a:pt x="0" y="143"/>
                    <a:pt x="35" y="179"/>
                    <a:pt x="89" y="17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E057FB-8BFB-8F42-98BD-08C3A90C542D}"/>
                </a:ext>
              </a:extLst>
            </p:cNvPr>
            <p:cNvGrpSpPr/>
            <p:nvPr/>
          </p:nvGrpSpPr>
          <p:grpSpPr>
            <a:xfrm>
              <a:off x="16058093" y="7283744"/>
              <a:ext cx="2983947" cy="2224397"/>
              <a:chOff x="14839853" y="7283744"/>
              <a:chExt cx="4202188" cy="2224397"/>
            </a:xfrm>
          </p:grpSpPr>
          <p:sp>
            <p:nvSpPr>
              <p:cNvPr id="244" name="Line 171">
                <a:extLst>
                  <a:ext uri="{FF2B5EF4-FFF2-40B4-BE49-F238E27FC236}">
                    <a16:creationId xmlns:a16="http://schemas.microsoft.com/office/drawing/2014/main" id="{E04F655B-1CE7-4547-99F5-19A9C7C59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9853" y="7283744"/>
                <a:ext cx="4202188" cy="4931"/>
              </a:xfrm>
              <a:prstGeom prst="line">
                <a:avLst/>
              </a:prstGeom>
              <a:noFill/>
              <a:ln w="381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46" name="Line 173">
                <a:extLst>
                  <a:ext uri="{FF2B5EF4-FFF2-40B4-BE49-F238E27FC236}">
                    <a16:creationId xmlns:a16="http://schemas.microsoft.com/office/drawing/2014/main" id="{2B0FEEAB-5904-574B-B963-1F06C4221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9853" y="9503210"/>
                <a:ext cx="4202188" cy="4931"/>
              </a:xfrm>
              <a:prstGeom prst="line">
                <a:avLst/>
              </a:prstGeom>
              <a:noFill/>
              <a:ln w="381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47" name="Freeform 174">
              <a:extLst>
                <a:ext uri="{FF2B5EF4-FFF2-40B4-BE49-F238E27FC236}">
                  <a16:creationId xmlns:a16="http://schemas.microsoft.com/office/drawing/2014/main" id="{1A8E03B4-02B3-284D-8276-235F6715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3398" y="9435047"/>
              <a:ext cx="202220" cy="202216"/>
            </a:xfrm>
            <a:custGeom>
              <a:avLst/>
              <a:gdLst>
                <a:gd name="T0" fmla="*/ 89 w 179"/>
                <a:gd name="T1" fmla="*/ 179 h 180"/>
                <a:gd name="T2" fmla="*/ 89 w 179"/>
                <a:gd name="T3" fmla="*/ 179 h 180"/>
                <a:gd name="T4" fmla="*/ 178 w 179"/>
                <a:gd name="T5" fmla="*/ 89 h 180"/>
                <a:gd name="T6" fmla="*/ 89 w 179"/>
                <a:gd name="T7" fmla="*/ 0 h 180"/>
                <a:gd name="T8" fmla="*/ 0 w 179"/>
                <a:gd name="T9" fmla="*/ 89 h 180"/>
                <a:gd name="T10" fmla="*/ 89 w 179"/>
                <a:gd name="T1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80">
                  <a:moveTo>
                    <a:pt x="89" y="179"/>
                  </a:moveTo>
                  <a:lnTo>
                    <a:pt x="89" y="179"/>
                  </a:lnTo>
                  <a:cubicBezTo>
                    <a:pt x="134" y="179"/>
                    <a:pt x="178" y="143"/>
                    <a:pt x="178" y="89"/>
                  </a:cubicBezTo>
                  <a:cubicBezTo>
                    <a:pt x="178" y="45"/>
                    <a:pt x="134" y="0"/>
                    <a:pt x="89" y="0"/>
                  </a:cubicBezTo>
                  <a:cubicBezTo>
                    <a:pt x="35" y="0"/>
                    <a:pt x="0" y="45"/>
                    <a:pt x="0" y="89"/>
                  </a:cubicBezTo>
                  <a:cubicBezTo>
                    <a:pt x="0" y="143"/>
                    <a:pt x="35" y="179"/>
                    <a:pt x="89" y="17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BD2602-9D02-384E-8C53-954C3216CBD7}"/>
                </a:ext>
              </a:extLst>
            </p:cNvPr>
            <p:cNvGrpSpPr/>
            <p:nvPr/>
          </p:nvGrpSpPr>
          <p:grpSpPr>
            <a:xfrm>
              <a:off x="19712812" y="8927034"/>
              <a:ext cx="621450" cy="907515"/>
              <a:chOff x="19712812" y="8927034"/>
              <a:chExt cx="621450" cy="907515"/>
            </a:xfrm>
            <a:solidFill>
              <a:schemeClr val="accent4"/>
            </a:solidFill>
          </p:grpSpPr>
          <p:sp>
            <p:nvSpPr>
              <p:cNvPr id="536" name="Freeform 423">
                <a:extLst>
                  <a:ext uri="{FF2B5EF4-FFF2-40B4-BE49-F238E27FC236}">
                    <a16:creationId xmlns:a16="http://schemas.microsoft.com/office/drawing/2014/main" id="{60940BA1-9B64-5041-B216-4C185B57A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812" y="8927034"/>
                <a:ext cx="49321" cy="907515"/>
              </a:xfrm>
              <a:custGeom>
                <a:avLst/>
                <a:gdLst>
                  <a:gd name="T0" fmla="*/ 27 w 46"/>
                  <a:gd name="T1" fmla="*/ 812 h 813"/>
                  <a:gd name="T2" fmla="*/ 27 w 46"/>
                  <a:gd name="T3" fmla="*/ 812 h 813"/>
                  <a:gd name="T4" fmla="*/ 0 w 46"/>
                  <a:gd name="T5" fmla="*/ 786 h 813"/>
                  <a:gd name="T6" fmla="*/ 0 w 46"/>
                  <a:gd name="T7" fmla="*/ 26 h 813"/>
                  <a:gd name="T8" fmla="*/ 27 w 46"/>
                  <a:gd name="T9" fmla="*/ 0 h 813"/>
                  <a:gd name="T10" fmla="*/ 45 w 46"/>
                  <a:gd name="T11" fmla="*/ 26 h 813"/>
                  <a:gd name="T12" fmla="*/ 45 w 46"/>
                  <a:gd name="T13" fmla="*/ 786 h 813"/>
                  <a:gd name="T14" fmla="*/ 27 w 46"/>
                  <a:gd name="T15" fmla="*/ 812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13">
                    <a:moveTo>
                      <a:pt x="27" y="812"/>
                    </a:moveTo>
                    <a:lnTo>
                      <a:pt x="27" y="812"/>
                    </a:lnTo>
                    <a:cubicBezTo>
                      <a:pt x="9" y="812"/>
                      <a:pt x="0" y="794"/>
                      <a:pt x="0" y="78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8"/>
                      <a:pt x="9" y="0"/>
                      <a:pt x="27" y="0"/>
                    </a:cubicBezTo>
                    <a:cubicBezTo>
                      <a:pt x="36" y="0"/>
                      <a:pt x="45" y="18"/>
                      <a:pt x="45" y="26"/>
                    </a:cubicBezTo>
                    <a:cubicBezTo>
                      <a:pt x="45" y="786"/>
                      <a:pt x="45" y="786"/>
                      <a:pt x="45" y="786"/>
                    </a:cubicBezTo>
                    <a:cubicBezTo>
                      <a:pt x="45" y="794"/>
                      <a:pt x="36" y="812"/>
                      <a:pt x="27" y="8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7" name="Freeform 424">
                <a:extLst>
                  <a:ext uri="{FF2B5EF4-FFF2-40B4-BE49-F238E27FC236}">
                    <a16:creationId xmlns:a16="http://schemas.microsoft.com/office/drawing/2014/main" id="{996A9197-EECB-5944-8972-F36F0952B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812" y="9144049"/>
                <a:ext cx="429098" cy="192355"/>
              </a:xfrm>
              <a:custGeom>
                <a:avLst/>
                <a:gdLst>
                  <a:gd name="T0" fmla="*/ 357 w 385"/>
                  <a:gd name="T1" fmla="*/ 170 h 171"/>
                  <a:gd name="T2" fmla="*/ 357 w 385"/>
                  <a:gd name="T3" fmla="*/ 170 h 171"/>
                  <a:gd name="T4" fmla="*/ 27 w 385"/>
                  <a:gd name="T5" fmla="*/ 170 h 171"/>
                  <a:gd name="T6" fmla="*/ 0 w 385"/>
                  <a:gd name="T7" fmla="*/ 143 h 171"/>
                  <a:gd name="T8" fmla="*/ 0 w 385"/>
                  <a:gd name="T9" fmla="*/ 18 h 171"/>
                  <a:gd name="T10" fmla="*/ 27 w 385"/>
                  <a:gd name="T11" fmla="*/ 0 h 171"/>
                  <a:gd name="T12" fmla="*/ 357 w 385"/>
                  <a:gd name="T13" fmla="*/ 0 h 171"/>
                  <a:gd name="T14" fmla="*/ 384 w 385"/>
                  <a:gd name="T15" fmla="*/ 18 h 171"/>
                  <a:gd name="T16" fmla="*/ 384 w 385"/>
                  <a:gd name="T17" fmla="*/ 143 h 171"/>
                  <a:gd name="T18" fmla="*/ 357 w 385"/>
                  <a:gd name="T19" fmla="*/ 170 h 171"/>
                  <a:gd name="T20" fmla="*/ 45 w 385"/>
                  <a:gd name="T21" fmla="*/ 125 h 171"/>
                  <a:gd name="T22" fmla="*/ 45 w 385"/>
                  <a:gd name="T23" fmla="*/ 125 h 171"/>
                  <a:gd name="T24" fmla="*/ 330 w 385"/>
                  <a:gd name="T25" fmla="*/ 125 h 171"/>
                  <a:gd name="T26" fmla="*/ 330 w 385"/>
                  <a:gd name="T27" fmla="*/ 45 h 171"/>
                  <a:gd name="T28" fmla="*/ 45 w 385"/>
                  <a:gd name="T29" fmla="*/ 45 h 171"/>
                  <a:gd name="T30" fmla="*/ 45 w 385"/>
                  <a:gd name="T31" fmla="*/ 12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5" h="171">
                    <a:moveTo>
                      <a:pt x="357" y="170"/>
                    </a:moveTo>
                    <a:lnTo>
                      <a:pt x="357" y="170"/>
                    </a:lnTo>
                    <a:cubicBezTo>
                      <a:pt x="27" y="170"/>
                      <a:pt x="27" y="170"/>
                      <a:pt x="27" y="170"/>
                    </a:cubicBezTo>
                    <a:cubicBezTo>
                      <a:pt x="9" y="170"/>
                      <a:pt x="0" y="161"/>
                      <a:pt x="0" y="1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366" y="0"/>
                      <a:pt x="384" y="9"/>
                      <a:pt x="384" y="18"/>
                    </a:cubicBezTo>
                    <a:cubicBezTo>
                      <a:pt x="384" y="143"/>
                      <a:pt x="384" y="143"/>
                      <a:pt x="384" y="143"/>
                    </a:cubicBezTo>
                    <a:cubicBezTo>
                      <a:pt x="384" y="161"/>
                      <a:pt x="366" y="170"/>
                      <a:pt x="357" y="170"/>
                    </a:cubicBezTo>
                    <a:close/>
                    <a:moveTo>
                      <a:pt x="45" y="125"/>
                    </a:moveTo>
                    <a:lnTo>
                      <a:pt x="45" y="125"/>
                    </a:lnTo>
                    <a:cubicBezTo>
                      <a:pt x="330" y="125"/>
                      <a:pt x="330" y="125"/>
                      <a:pt x="330" y="125"/>
                    </a:cubicBezTo>
                    <a:cubicBezTo>
                      <a:pt x="330" y="45"/>
                      <a:pt x="330" y="45"/>
                      <a:pt x="330" y="45"/>
                    </a:cubicBezTo>
                    <a:cubicBezTo>
                      <a:pt x="45" y="45"/>
                      <a:pt x="45" y="45"/>
                      <a:pt x="45" y="45"/>
                    </a:cubicBezTo>
                    <a:lnTo>
                      <a:pt x="45" y="1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8" name="Freeform 425">
                <a:extLst>
                  <a:ext uri="{FF2B5EF4-FFF2-40B4-BE49-F238E27FC236}">
                    <a16:creationId xmlns:a16="http://schemas.microsoft.com/office/drawing/2014/main" id="{D4F550A8-C973-7F45-86DC-96A1BB47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812" y="9282149"/>
                <a:ext cx="621450" cy="192355"/>
              </a:xfrm>
              <a:custGeom>
                <a:avLst/>
                <a:gdLst>
                  <a:gd name="T0" fmla="*/ 527 w 555"/>
                  <a:gd name="T1" fmla="*/ 170 h 171"/>
                  <a:gd name="T2" fmla="*/ 527 w 555"/>
                  <a:gd name="T3" fmla="*/ 170 h 171"/>
                  <a:gd name="T4" fmla="*/ 27 w 555"/>
                  <a:gd name="T5" fmla="*/ 170 h 171"/>
                  <a:gd name="T6" fmla="*/ 0 w 555"/>
                  <a:gd name="T7" fmla="*/ 143 h 171"/>
                  <a:gd name="T8" fmla="*/ 0 w 555"/>
                  <a:gd name="T9" fmla="*/ 18 h 171"/>
                  <a:gd name="T10" fmla="*/ 27 w 555"/>
                  <a:gd name="T11" fmla="*/ 0 h 171"/>
                  <a:gd name="T12" fmla="*/ 527 w 555"/>
                  <a:gd name="T13" fmla="*/ 0 h 171"/>
                  <a:gd name="T14" fmla="*/ 554 w 555"/>
                  <a:gd name="T15" fmla="*/ 18 h 171"/>
                  <a:gd name="T16" fmla="*/ 554 w 555"/>
                  <a:gd name="T17" fmla="*/ 143 h 171"/>
                  <a:gd name="T18" fmla="*/ 527 w 555"/>
                  <a:gd name="T19" fmla="*/ 170 h 171"/>
                  <a:gd name="T20" fmla="*/ 45 w 555"/>
                  <a:gd name="T21" fmla="*/ 125 h 171"/>
                  <a:gd name="T22" fmla="*/ 45 w 555"/>
                  <a:gd name="T23" fmla="*/ 125 h 171"/>
                  <a:gd name="T24" fmla="*/ 500 w 555"/>
                  <a:gd name="T25" fmla="*/ 125 h 171"/>
                  <a:gd name="T26" fmla="*/ 500 w 555"/>
                  <a:gd name="T27" fmla="*/ 45 h 171"/>
                  <a:gd name="T28" fmla="*/ 45 w 555"/>
                  <a:gd name="T29" fmla="*/ 45 h 171"/>
                  <a:gd name="T30" fmla="*/ 45 w 555"/>
                  <a:gd name="T31" fmla="*/ 12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5" h="171">
                    <a:moveTo>
                      <a:pt x="527" y="170"/>
                    </a:moveTo>
                    <a:lnTo>
                      <a:pt x="527" y="170"/>
                    </a:lnTo>
                    <a:cubicBezTo>
                      <a:pt x="27" y="170"/>
                      <a:pt x="27" y="170"/>
                      <a:pt x="27" y="170"/>
                    </a:cubicBezTo>
                    <a:cubicBezTo>
                      <a:pt x="9" y="170"/>
                      <a:pt x="0" y="161"/>
                      <a:pt x="0" y="1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527" y="0"/>
                      <a:pt x="527" y="0"/>
                      <a:pt x="527" y="0"/>
                    </a:cubicBezTo>
                    <a:cubicBezTo>
                      <a:pt x="545" y="0"/>
                      <a:pt x="554" y="9"/>
                      <a:pt x="554" y="18"/>
                    </a:cubicBezTo>
                    <a:cubicBezTo>
                      <a:pt x="554" y="143"/>
                      <a:pt x="554" y="143"/>
                      <a:pt x="554" y="143"/>
                    </a:cubicBezTo>
                    <a:cubicBezTo>
                      <a:pt x="554" y="161"/>
                      <a:pt x="545" y="170"/>
                      <a:pt x="527" y="170"/>
                    </a:cubicBezTo>
                    <a:close/>
                    <a:moveTo>
                      <a:pt x="45" y="125"/>
                    </a:moveTo>
                    <a:lnTo>
                      <a:pt x="45" y="125"/>
                    </a:lnTo>
                    <a:cubicBezTo>
                      <a:pt x="500" y="125"/>
                      <a:pt x="500" y="125"/>
                      <a:pt x="500" y="125"/>
                    </a:cubicBezTo>
                    <a:cubicBezTo>
                      <a:pt x="500" y="45"/>
                      <a:pt x="500" y="45"/>
                      <a:pt x="500" y="45"/>
                    </a:cubicBezTo>
                    <a:cubicBezTo>
                      <a:pt x="45" y="45"/>
                      <a:pt x="45" y="45"/>
                      <a:pt x="45" y="45"/>
                    </a:cubicBezTo>
                    <a:lnTo>
                      <a:pt x="45" y="1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9" name="Freeform 426">
                <a:extLst>
                  <a:ext uri="{FF2B5EF4-FFF2-40B4-BE49-F238E27FC236}">
                    <a16:creationId xmlns:a16="http://schemas.microsoft.com/office/drawing/2014/main" id="{5BBFC0D7-169A-3446-8371-B9FCE052B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812" y="9425183"/>
                <a:ext cx="552400" cy="192352"/>
              </a:xfrm>
              <a:custGeom>
                <a:avLst/>
                <a:gdLst>
                  <a:gd name="T0" fmla="*/ 473 w 492"/>
                  <a:gd name="T1" fmla="*/ 170 h 171"/>
                  <a:gd name="T2" fmla="*/ 473 w 492"/>
                  <a:gd name="T3" fmla="*/ 170 h 171"/>
                  <a:gd name="T4" fmla="*/ 27 w 492"/>
                  <a:gd name="T5" fmla="*/ 170 h 171"/>
                  <a:gd name="T6" fmla="*/ 0 w 492"/>
                  <a:gd name="T7" fmla="*/ 152 h 171"/>
                  <a:gd name="T8" fmla="*/ 0 w 492"/>
                  <a:gd name="T9" fmla="*/ 18 h 171"/>
                  <a:gd name="T10" fmla="*/ 27 w 492"/>
                  <a:gd name="T11" fmla="*/ 0 h 171"/>
                  <a:gd name="T12" fmla="*/ 473 w 492"/>
                  <a:gd name="T13" fmla="*/ 0 h 171"/>
                  <a:gd name="T14" fmla="*/ 491 w 492"/>
                  <a:gd name="T15" fmla="*/ 18 h 171"/>
                  <a:gd name="T16" fmla="*/ 491 w 492"/>
                  <a:gd name="T17" fmla="*/ 152 h 171"/>
                  <a:gd name="T18" fmla="*/ 473 w 492"/>
                  <a:gd name="T19" fmla="*/ 170 h 171"/>
                  <a:gd name="T20" fmla="*/ 45 w 492"/>
                  <a:gd name="T21" fmla="*/ 125 h 171"/>
                  <a:gd name="T22" fmla="*/ 45 w 492"/>
                  <a:gd name="T23" fmla="*/ 125 h 171"/>
                  <a:gd name="T24" fmla="*/ 447 w 492"/>
                  <a:gd name="T25" fmla="*/ 125 h 171"/>
                  <a:gd name="T26" fmla="*/ 447 w 492"/>
                  <a:gd name="T27" fmla="*/ 45 h 171"/>
                  <a:gd name="T28" fmla="*/ 45 w 492"/>
                  <a:gd name="T29" fmla="*/ 45 h 171"/>
                  <a:gd name="T30" fmla="*/ 45 w 492"/>
                  <a:gd name="T31" fmla="*/ 12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2" h="171">
                    <a:moveTo>
                      <a:pt x="473" y="170"/>
                    </a:moveTo>
                    <a:lnTo>
                      <a:pt x="473" y="170"/>
                    </a:lnTo>
                    <a:cubicBezTo>
                      <a:pt x="27" y="170"/>
                      <a:pt x="27" y="170"/>
                      <a:pt x="27" y="170"/>
                    </a:cubicBezTo>
                    <a:cubicBezTo>
                      <a:pt x="9" y="170"/>
                      <a:pt x="0" y="161"/>
                      <a:pt x="0" y="15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82" y="0"/>
                      <a:pt x="491" y="9"/>
                      <a:pt x="491" y="18"/>
                    </a:cubicBezTo>
                    <a:cubicBezTo>
                      <a:pt x="491" y="152"/>
                      <a:pt x="491" y="152"/>
                      <a:pt x="491" y="152"/>
                    </a:cubicBezTo>
                    <a:cubicBezTo>
                      <a:pt x="491" y="161"/>
                      <a:pt x="482" y="170"/>
                      <a:pt x="473" y="170"/>
                    </a:cubicBezTo>
                    <a:close/>
                    <a:moveTo>
                      <a:pt x="45" y="125"/>
                    </a:moveTo>
                    <a:lnTo>
                      <a:pt x="45" y="125"/>
                    </a:lnTo>
                    <a:cubicBezTo>
                      <a:pt x="447" y="125"/>
                      <a:pt x="447" y="125"/>
                      <a:pt x="447" y="125"/>
                    </a:cubicBezTo>
                    <a:cubicBezTo>
                      <a:pt x="447" y="45"/>
                      <a:pt x="447" y="45"/>
                      <a:pt x="447" y="45"/>
                    </a:cubicBezTo>
                    <a:cubicBezTo>
                      <a:pt x="45" y="45"/>
                      <a:pt x="45" y="45"/>
                      <a:pt x="45" y="45"/>
                    </a:cubicBezTo>
                    <a:lnTo>
                      <a:pt x="45" y="1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0FC7C1-AC55-434E-A0A2-39A301669541}"/>
                </a:ext>
              </a:extLst>
            </p:cNvPr>
            <p:cNvGrpSpPr/>
            <p:nvPr/>
          </p:nvGrpSpPr>
          <p:grpSpPr>
            <a:xfrm>
              <a:off x="19495798" y="6766755"/>
              <a:ext cx="897651" cy="897651"/>
              <a:chOff x="19495798" y="6766755"/>
              <a:chExt cx="897651" cy="897651"/>
            </a:xfrm>
            <a:solidFill>
              <a:schemeClr val="accent3"/>
            </a:solidFill>
          </p:grpSpPr>
          <p:sp>
            <p:nvSpPr>
              <p:cNvPr id="578" name="Freeform 433">
                <a:extLst>
                  <a:ext uri="{FF2B5EF4-FFF2-40B4-BE49-F238E27FC236}">
                    <a16:creationId xmlns:a16="http://schemas.microsoft.com/office/drawing/2014/main" id="{055D2141-241A-FE49-8032-C83D20D0A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5798" y="6766755"/>
                <a:ext cx="897651" cy="897651"/>
              </a:xfrm>
              <a:custGeom>
                <a:avLst/>
                <a:gdLst>
                  <a:gd name="T0" fmla="*/ 26 w 804"/>
                  <a:gd name="T1" fmla="*/ 803 h 804"/>
                  <a:gd name="T2" fmla="*/ 26 w 804"/>
                  <a:gd name="T3" fmla="*/ 803 h 804"/>
                  <a:gd name="T4" fmla="*/ 0 w 804"/>
                  <a:gd name="T5" fmla="*/ 785 h 804"/>
                  <a:gd name="T6" fmla="*/ 9 w 804"/>
                  <a:gd name="T7" fmla="*/ 758 h 804"/>
                  <a:gd name="T8" fmla="*/ 125 w 804"/>
                  <a:gd name="T9" fmla="*/ 642 h 804"/>
                  <a:gd name="T10" fmla="*/ 134 w 804"/>
                  <a:gd name="T11" fmla="*/ 633 h 804"/>
                  <a:gd name="T12" fmla="*/ 268 w 804"/>
                  <a:gd name="T13" fmla="*/ 571 h 804"/>
                  <a:gd name="T14" fmla="*/ 286 w 804"/>
                  <a:gd name="T15" fmla="*/ 571 h 804"/>
                  <a:gd name="T16" fmla="*/ 393 w 804"/>
                  <a:gd name="T17" fmla="*/ 624 h 804"/>
                  <a:gd name="T18" fmla="*/ 509 w 804"/>
                  <a:gd name="T19" fmla="*/ 508 h 804"/>
                  <a:gd name="T20" fmla="*/ 518 w 804"/>
                  <a:gd name="T21" fmla="*/ 508 h 804"/>
                  <a:gd name="T22" fmla="*/ 643 w 804"/>
                  <a:gd name="T23" fmla="*/ 446 h 804"/>
                  <a:gd name="T24" fmla="*/ 759 w 804"/>
                  <a:gd name="T25" fmla="*/ 383 h 804"/>
                  <a:gd name="T26" fmla="*/ 759 w 804"/>
                  <a:gd name="T27" fmla="*/ 18 h 804"/>
                  <a:gd name="T28" fmla="*/ 776 w 804"/>
                  <a:gd name="T29" fmla="*/ 0 h 804"/>
                  <a:gd name="T30" fmla="*/ 803 w 804"/>
                  <a:gd name="T31" fmla="*/ 18 h 804"/>
                  <a:gd name="T32" fmla="*/ 803 w 804"/>
                  <a:gd name="T33" fmla="*/ 401 h 804"/>
                  <a:gd name="T34" fmla="*/ 803 w 804"/>
                  <a:gd name="T35" fmla="*/ 401 h 804"/>
                  <a:gd name="T36" fmla="*/ 803 w 804"/>
                  <a:gd name="T37" fmla="*/ 776 h 804"/>
                  <a:gd name="T38" fmla="*/ 776 w 804"/>
                  <a:gd name="T39" fmla="*/ 803 h 804"/>
                  <a:gd name="T40" fmla="*/ 26 w 804"/>
                  <a:gd name="T41" fmla="*/ 803 h 804"/>
                  <a:gd name="T42" fmla="*/ 160 w 804"/>
                  <a:gd name="T43" fmla="*/ 678 h 804"/>
                  <a:gd name="T44" fmla="*/ 160 w 804"/>
                  <a:gd name="T45" fmla="*/ 678 h 804"/>
                  <a:gd name="T46" fmla="*/ 80 w 804"/>
                  <a:gd name="T47" fmla="*/ 749 h 804"/>
                  <a:gd name="T48" fmla="*/ 759 w 804"/>
                  <a:gd name="T49" fmla="*/ 749 h 804"/>
                  <a:gd name="T50" fmla="*/ 759 w 804"/>
                  <a:gd name="T51" fmla="*/ 437 h 804"/>
                  <a:gd name="T52" fmla="*/ 669 w 804"/>
                  <a:gd name="T53" fmla="*/ 490 h 804"/>
                  <a:gd name="T54" fmla="*/ 669 w 804"/>
                  <a:gd name="T55" fmla="*/ 490 h 804"/>
                  <a:gd name="T56" fmla="*/ 544 w 804"/>
                  <a:gd name="T57" fmla="*/ 553 h 804"/>
                  <a:gd name="T58" fmla="*/ 419 w 804"/>
                  <a:gd name="T59" fmla="*/ 678 h 804"/>
                  <a:gd name="T60" fmla="*/ 393 w 804"/>
                  <a:gd name="T61" fmla="*/ 678 h 804"/>
                  <a:gd name="T62" fmla="*/ 276 w 804"/>
                  <a:gd name="T63" fmla="*/ 624 h 804"/>
                  <a:gd name="T64" fmla="*/ 160 w 804"/>
                  <a:gd name="T65" fmla="*/ 678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4" h="804">
                    <a:moveTo>
                      <a:pt x="26" y="803"/>
                    </a:moveTo>
                    <a:lnTo>
                      <a:pt x="26" y="803"/>
                    </a:lnTo>
                    <a:cubicBezTo>
                      <a:pt x="9" y="803"/>
                      <a:pt x="0" y="794"/>
                      <a:pt x="0" y="785"/>
                    </a:cubicBezTo>
                    <a:cubicBezTo>
                      <a:pt x="0" y="776"/>
                      <a:pt x="0" y="767"/>
                      <a:pt x="9" y="758"/>
                    </a:cubicBezTo>
                    <a:cubicBezTo>
                      <a:pt x="125" y="642"/>
                      <a:pt x="125" y="642"/>
                      <a:pt x="125" y="642"/>
                    </a:cubicBezTo>
                    <a:cubicBezTo>
                      <a:pt x="125" y="633"/>
                      <a:pt x="134" y="633"/>
                      <a:pt x="134" y="633"/>
                    </a:cubicBezTo>
                    <a:cubicBezTo>
                      <a:pt x="268" y="571"/>
                      <a:pt x="268" y="571"/>
                      <a:pt x="268" y="571"/>
                    </a:cubicBezTo>
                    <a:cubicBezTo>
                      <a:pt x="268" y="571"/>
                      <a:pt x="276" y="571"/>
                      <a:pt x="286" y="571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509" y="508"/>
                      <a:pt x="509" y="508"/>
                      <a:pt x="509" y="508"/>
                    </a:cubicBezTo>
                    <a:cubicBezTo>
                      <a:pt x="518" y="508"/>
                      <a:pt x="518" y="508"/>
                      <a:pt x="518" y="508"/>
                    </a:cubicBezTo>
                    <a:cubicBezTo>
                      <a:pt x="643" y="446"/>
                      <a:pt x="643" y="446"/>
                      <a:pt x="643" y="446"/>
                    </a:cubicBezTo>
                    <a:cubicBezTo>
                      <a:pt x="759" y="383"/>
                      <a:pt x="759" y="383"/>
                      <a:pt x="759" y="383"/>
                    </a:cubicBezTo>
                    <a:cubicBezTo>
                      <a:pt x="759" y="18"/>
                      <a:pt x="759" y="18"/>
                      <a:pt x="759" y="18"/>
                    </a:cubicBezTo>
                    <a:cubicBezTo>
                      <a:pt x="759" y="9"/>
                      <a:pt x="768" y="0"/>
                      <a:pt x="776" y="0"/>
                    </a:cubicBezTo>
                    <a:cubicBezTo>
                      <a:pt x="794" y="0"/>
                      <a:pt x="803" y="9"/>
                      <a:pt x="803" y="18"/>
                    </a:cubicBezTo>
                    <a:cubicBezTo>
                      <a:pt x="803" y="401"/>
                      <a:pt x="803" y="401"/>
                      <a:pt x="803" y="401"/>
                    </a:cubicBezTo>
                    <a:lnTo>
                      <a:pt x="803" y="401"/>
                    </a:lnTo>
                    <a:cubicBezTo>
                      <a:pt x="803" y="776"/>
                      <a:pt x="803" y="776"/>
                      <a:pt x="803" y="776"/>
                    </a:cubicBezTo>
                    <a:cubicBezTo>
                      <a:pt x="803" y="794"/>
                      <a:pt x="794" y="803"/>
                      <a:pt x="776" y="803"/>
                    </a:cubicBezTo>
                    <a:lnTo>
                      <a:pt x="26" y="803"/>
                    </a:lnTo>
                    <a:close/>
                    <a:moveTo>
                      <a:pt x="160" y="678"/>
                    </a:moveTo>
                    <a:lnTo>
                      <a:pt x="160" y="678"/>
                    </a:lnTo>
                    <a:cubicBezTo>
                      <a:pt x="80" y="749"/>
                      <a:pt x="80" y="749"/>
                      <a:pt x="80" y="749"/>
                    </a:cubicBezTo>
                    <a:cubicBezTo>
                      <a:pt x="759" y="749"/>
                      <a:pt x="759" y="749"/>
                      <a:pt x="759" y="749"/>
                    </a:cubicBezTo>
                    <a:cubicBezTo>
                      <a:pt x="759" y="437"/>
                      <a:pt x="759" y="437"/>
                      <a:pt x="759" y="437"/>
                    </a:cubicBezTo>
                    <a:cubicBezTo>
                      <a:pt x="669" y="490"/>
                      <a:pt x="669" y="490"/>
                      <a:pt x="669" y="490"/>
                    </a:cubicBezTo>
                    <a:lnTo>
                      <a:pt x="669" y="490"/>
                    </a:lnTo>
                    <a:cubicBezTo>
                      <a:pt x="544" y="553"/>
                      <a:pt x="544" y="553"/>
                      <a:pt x="544" y="553"/>
                    </a:cubicBezTo>
                    <a:cubicBezTo>
                      <a:pt x="419" y="678"/>
                      <a:pt x="419" y="678"/>
                      <a:pt x="419" y="678"/>
                    </a:cubicBezTo>
                    <a:cubicBezTo>
                      <a:pt x="410" y="678"/>
                      <a:pt x="402" y="687"/>
                      <a:pt x="393" y="678"/>
                    </a:cubicBezTo>
                    <a:cubicBezTo>
                      <a:pt x="276" y="624"/>
                      <a:pt x="276" y="624"/>
                      <a:pt x="276" y="624"/>
                    </a:cubicBezTo>
                    <a:lnTo>
                      <a:pt x="160" y="67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9" name="Freeform 434">
                <a:extLst>
                  <a:ext uri="{FF2B5EF4-FFF2-40B4-BE49-F238E27FC236}">
                    <a16:creationId xmlns:a16="http://schemas.microsoft.com/office/drawing/2014/main" id="{9EF84415-5D6C-174B-80A9-3BC3B4717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4034" y="6949245"/>
                <a:ext cx="769415" cy="581993"/>
              </a:xfrm>
              <a:custGeom>
                <a:avLst/>
                <a:gdLst>
                  <a:gd name="T0" fmla="*/ 27 w 688"/>
                  <a:gd name="T1" fmla="*/ 518 h 519"/>
                  <a:gd name="T2" fmla="*/ 27 w 688"/>
                  <a:gd name="T3" fmla="*/ 518 h 519"/>
                  <a:gd name="T4" fmla="*/ 9 w 688"/>
                  <a:gd name="T5" fmla="*/ 518 h 519"/>
                  <a:gd name="T6" fmla="*/ 9 w 688"/>
                  <a:gd name="T7" fmla="*/ 482 h 519"/>
                  <a:gd name="T8" fmla="*/ 143 w 688"/>
                  <a:gd name="T9" fmla="*/ 295 h 519"/>
                  <a:gd name="T10" fmla="*/ 143 w 688"/>
                  <a:gd name="T11" fmla="*/ 286 h 519"/>
                  <a:gd name="T12" fmla="*/ 268 w 688"/>
                  <a:gd name="T13" fmla="*/ 134 h 519"/>
                  <a:gd name="T14" fmla="*/ 277 w 688"/>
                  <a:gd name="T15" fmla="*/ 125 h 519"/>
                  <a:gd name="T16" fmla="*/ 437 w 688"/>
                  <a:gd name="T17" fmla="*/ 89 h 519"/>
                  <a:gd name="T18" fmla="*/ 518 w 688"/>
                  <a:gd name="T19" fmla="*/ 9 h 519"/>
                  <a:gd name="T20" fmla="*/ 536 w 688"/>
                  <a:gd name="T21" fmla="*/ 0 h 519"/>
                  <a:gd name="T22" fmla="*/ 660 w 688"/>
                  <a:gd name="T23" fmla="*/ 0 h 519"/>
                  <a:gd name="T24" fmla="*/ 687 w 688"/>
                  <a:gd name="T25" fmla="*/ 27 h 519"/>
                  <a:gd name="T26" fmla="*/ 660 w 688"/>
                  <a:gd name="T27" fmla="*/ 54 h 519"/>
                  <a:gd name="T28" fmla="*/ 553 w 688"/>
                  <a:gd name="T29" fmla="*/ 54 h 519"/>
                  <a:gd name="T30" fmla="*/ 473 w 688"/>
                  <a:gd name="T31" fmla="*/ 134 h 519"/>
                  <a:gd name="T32" fmla="*/ 455 w 688"/>
                  <a:gd name="T33" fmla="*/ 134 h 519"/>
                  <a:gd name="T34" fmla="*/ 303 w 688"/>
                  <a:gd name="T35" fmla="*/ 170 h 519"/>
                  <a:gd name="T36" fmla="*/ 178 w 688"/>
                  <a:gd name="T37" fmla="*/ 321 h 519"/>
                  <a:gd name="T38" fmla="*/ 125 w 688"/>
                  <a:gd name="T39" fmla="*/ 393 h 519"/>
                  <a:gd name="T40" fmla="*/ 187 w 688"/>
                  <a:gd name="T41" fmla="*/ 348 h 519"/>
                  <a:gd name="T42" fmla="*/ 268 w 688"/>
                  <a:gd name="T43" fmla="*/ 250 h 519"/>
                  <a:gd name="T44" fmla="*/ 286 w 688"/>
                  <a:gd name="T45" fmla="*/ 241 h 519"/>
                  <a:gd name="T46" fmla="*/ 464 w 688"/>
                  <a:gd name="T47" fmla="*/ 214 h 519"/>
                  <a:gd name="T48" fmla="*/ 464 w 688"/>
                  <a:gd name="T49" fmla="*/ 214 h 519"/>
                  <a:gd name="T50" fmla="*/ 536 w 688"/>
                  <a:gd name="T51" fmla="*/ 214 h 519"/>
                  <a:gd name="T52" fmla="*/ 643 w 688"/>
                  <a:gd name="T53" fmla="*/ 98 h 519"/>
                  <a:gd name="T54" fmla="*/ 678 w 688"/>
                  <a:gd name="T55" fmla="*/ 98 h 519"/>
                  <a:gd name="T56" fmla="*/ 678 w 688"/>
                  <a:gd name="T57" fmla="*/ 134 h 519"/>
                  <a:gd name="T58" fmla="*/ 562 w 688"/>
                  <a:gd name="T59" fmla="*/ 259 h 519"/>
                  <a:gd name="T60" fmla="*/ 544 w 688"/>
                  <a:gd name="T61" fmla="*/ 268 h 519"/>
                  <a:gd name="T62" fmla="*/ 464 w 688"/>
                  <a:gd name="T63" fmla="*/ 268 h 519"/>
                  <a:gd name="T64" fmla="*/ 294 w 688"/>
                  <a:gd name="T65" fmla="*/ 295 h 519"/>
                  <a:gd name="T66" fmla="*/ 223 w 688"/>
                  <a:gd name="T67" fmla="*/ 384 h 519"/>
                  <a:gd name="T68" fmla="*/ 223 w 688"/>
                  <a:gd name="T69" fmla="*/ 384 h 519"/>
                  <a:gd name="T70" fmla="*/ 44 w 688"/>
                  <a:gd name="T71" fmla="*/ 518 h 519"/>
                  <a:gd name="T72" fmla="*/ 27 w 688"/>
                  <a:gd name="T73" fmla="*/ 518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88" h="519">
                    <a:moveTo>
                      <a:pt x="27" y="518"/>
                    </a:moveTo>
                    <a:lnTo>
                      <a:pt x="27" y="518"/>
                    </a:lnTo>
                    <a:cubicBezTo>
                      <a:pt x="27" y="518"/>
                      <a:pt x="18" y="518"/>
                      <a:pt x="9" y="518"/>
                    </a:cubicBezTo>
                    <a:cubicBezTo>
                      <a:pt x="0" y="509"/>
                      <a:pt x="0" y="491"/>
                      <a:pt x="9" y="482"/>
                    </a:cubicBezTo>
                    <a:cubicBezTo>
                      <a:pt x="143" y="295"/>
                      <a:pt x="143" y="295"/>
                      <a:pt x="143" y="295"/>
                    </a:cubicBezTo>
                    <a:lnTo>
                      <a:pt x="143" y="286"/>
                    </a:ln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68" y="125"/>
                      <a:pt x="277" y="125"/>
                      <a:pt x="277" y="125"/>
                    </a:cubicBezTo>
                    <a:cubicBezTo>
                      <a:pt x="437" y="89"/>
                      <a:pt x="437" y="89"/>
                      <a:pt x="437" y="89"/>
                    </a:cubicBezTo>
                    <a:cubicBezTo>
                      <a:pt x="518" y="9"/>
                      <a:pt x="518" y="9"/>
                      <a:pt x="518" y="9"/>
                    </a:cubicBezTo>
                    <a:cubicBezTo>
                      <a:pt x="527" y="0"/>
                      <a:pt x="536" y="0"/>
                      <a:pt x="536" y="0"/>
                    </a:cubicBezTo>
                    <a:cubicBezTo>
                      <a:pt x="660" y="0"/>
                      <a:pt x="660" y="0"/>
                      <a:pt x="660" y="0"/>
                    </a:cubicBezTo>
                    <a:cubicBezTo>
                      <a:pt x="678" y="0"/>
                      <a:pt x="687" y="9"/>
                      <a:pt x="687" y="27"/>
                    </a:cubicBezTo>
                    <a:cubicBezTo>
                      <a:pt x="687" y="36"/>
                      <a:pt x="678" y="54"/>
                      <a:pt x="660" y="54"/>
                    </a:cubicBezTo>
                    <a:cubicBezTo>
                      <a:pt x="553" y="54"/>
                      <a:pt x="553" y="54"/>
                      <a:pt x="553" y="54"/>
                    </a:cubicBezTo>
                    <a:cubicBezTo>
                      <a:pt x="473" y="134"/>
                      <a:pt x="473" y="134"/>
                      <a:pt x="473" y="134"/>
                    </a:cubicBezTo>
                    <a:cubicBezTo>
                      <a:pt x="464" y="134"/>
                      <a:pt x="464" y="134"/>
                      <a:pt x="455" y="134"/>
                    </a:cubicBezTo>
                    <a:cubicBezTo>
                      <a:pt x="303" y="170"/>
                      <a:pt x="303" y="170"/>
                      <a:pt x="303" y="170"/>
                    </a:cubicBezTo>
                    <a:cubicBezTo>
                      <a:pt x="178" y="321"/>
                      <a:pt x="178" y="321"/>
                      <a:pt x="178" y="321"/>
                    </a:cubicBezTo>
                    <a:cubicBezTo>
                      <a:pt x="125" y="393"/>
                      <a:pt x="125" y="393"/>
                      <a:pt x="125" y="393"/>
                    </a:cubicBezTo>
                    <a:cubicBezTo>
                      <a:pt x="187" y="348"/>
                      <a:pt x="187" y="348"/>
                      <a:pt x="187" y="348"/>
                    </a:cubicBezTo>
                    <a:cubicBezTo>
                      <a:pt x="268" y="250"/>
                      <a:pt x="268" y="250"/>
                      <a:pt x="268" y="250"/>
                    </a:cubicBezTo>
                    <a:cubicBezTo>
                      <a:pt x="268" y="250"/>
                      <a:pt x="277" y="250"/>
                      <a:pt x="286" y="241"/>
                    </a:cubicBezTo>
                    <a:cubicBezTo>
                      <a:pt x="464" y="214"/>
                      <a:pt x="464" y="214"/>
                      <a:pt x="464" y="214"/>
                    </a:cubicBezTo>
                    <a:lnTo>
                      <a:pt x="464" y="214"/>
                    </a:lnTo>
                    <a:cubicBezTo>
                      <a:pt x="536" y="214"/>
                      <a:pt x="536" y="214"/>
                      <a:pt x="536" y="214"/>
                    </a:cubicBezTo>
                    <a:cubicBezTo>
                      <a:pt x="643" y="98"/>
                      <a:pt x="643" y="98"/>
                      <a:pt x="643" y="98"/>
                    </a:cubicBezTo>
                    <a:cubicBezTo>
                      <a:pt x="652" y="89"/>
                      <a:pt x="670" y="89"/>
                      <a:pt x="678" y="98"/>
                    </a:cubicBezTo>
                    <a:cubicBezTo>
                      <a:pt x="687" y="107"/>
                      <a:pt x="687" y="125"/>
                      <a:pt x="678" y="134"/>
                    </a:cubicBezTo>
                    <a:cubicBezTo>
                      <a:pt x="562" y="259"/>
                      <a:pt x="562" y="259"/>
                      <a:pt x="562" y="259"/>
                    </a:cubicBezTo>
                    <a:cubicBezTo>
                      <a:pt x="553" y="259"/>
                      <a:pt x="553" y="268"/>
                      <a:pt x="544" y="268"/>
                    </a:cubicBezTo>
                    <a:cubicBezTo>
                      <a:pt x="464" y="268"/>
                      <a:pt x="464" y="268"/>
                      <a:pt x="464" y="268"/>
                    </a:cubicBezTo>
                    <a:cubicBezTo>
                      <a:pt x="294" y="295"/>
                      <a:pt x="294" y="295"/>
                      <a:pt x="294" y="295"/>
                    </a:cubicBezTo>
                    <a:cubicBezTo>
                      <a:pt x="223" y="384"/>
                      <a:pt x="223" y="384"/>
                      <a:pt x="223" y="384"/>
                    </a:cubicBezTo>
                    <a:lnTo>
                      <a:pt x="223" y="384"/>
                    </a:lnTo>
                    <a:cubicBezTo>
                      <a:pt x="44" y="518"/>
                      <a:pt x="44" y="518"/>
                      <a:pt x="44" y="518"/>
                    </a:cubicBezTo>
                    <a:cubicBezTo>
                      <a:pt x="36" y="518"/>
                      <a:pt x="36" y="518"/>
                      <a:pt x="27" y="51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34E10E9A-C83D-0244-A9F8-5071562AF7F7}"/>
              </a:ext>
            </a:extLst>
          </p:cNvPr>
          <p:cNvSpPr txBox="1"/>
          <p:nvPr/>
        </p:nvSpPr>
        <p:spPr>
          <a:xfrm>
            <a:off x="10305136" y="177948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81" name="CuadroTexto 580">
            <a:extLst>
              <a:ext uri="{FF2B5EF4-FFF2-40B4-BE49-F238E27FC236}">
                <a16:creationId xmlns:a16="http://schemas.microsoft.com/office/drawing/2014/main" id="{D9D2A059-588D-BD4B-8A17-F5A13A3C9B56}"/>
              </a:ext>
            </a:extLst>
          </p:cNvPr>
          <p:cNvSpPr txBox="1"/>
          <p:nvPr/>
        </p:nvSpPr>
        <p:spPr>
          <a:xfrm>
            <a:off x="2451398" y="32949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2D86A10B-33AA-5441-ACF4-4165877C78C1}"/>
              </a:ext>
            </a:extLst>
          </p:cNvPr>
          <p:cNvSpPr txBox="1"/>
          <p:nvPr/>
        </p:nvSpPr>
        <p:spPr>
          <a:xfrm>
            <a:off x="19343056" y="6479308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B8A89CCB-8FAE-5C49-A8C1-7E36EC057593}"/>
              </a:ext>
            </a:extLst>
          </p:cNvPr>
          <p:cNvSpPr/>
          <p:nvPr/>
        </p:nvSpPr>
        <p:spPr>
          <a:xfrm>
            <a:off x="19319213" y="7057371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6C18E09E-4A38-9D48-89FC-B197DF3C8A22}"/>
              </a:ext>
            </a:extLst>
          </p:cNvPr>
          <p:cNvSpPr txBox="1"/>
          <p:nvPr/>
        </p:nvSpPr>
        <p:spPr>
          <a:xfrm>
            <a:off x="19343056" y="8548041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19D497C7-3B2A-A745-93F7-494B28BCEDBE}"/>
              </a:ext>
            </a:extLst>
          </p:cNvPr>
          <p:cNvSpPr/>
          <p:nvPr/>
        </p:nvSpPr>
        <p:spPr>
          <a:xfrm>
            <a:off x="19319214" y="9126104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BF4B0790-F3FB-B443-8FEA-55BFC28F277C}"/>
              </a:ext>
            </a:extLst>
          </p:cNvPr>
          <p:cNvSpPr txBox="1"/>
          <p:nvPr/>
        </p:nvSpPr>
        <p:spPr>
          <a:xfrm>
            <a:off x="2619534" y="6510729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B40EF216-F671-7A44-8D53-E7BC2A28D617}"/>
              </a:ext>
            </a:extLst>
          </p:cNvPr>
          <p:cNvSpPr/>
          <p:nvPr/>
        </p:nvSpPr>
        <p:spPr>
          <a:xfrm>
            <a:off x="594910" y="7088792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6C9226FC-B6FE-B04E-B5BA-6E0F45387B59}"/>
              </a:ext>
            </a:extLst>
          </p:cNvPr>
          <p:cNvSpPr txBox="1"/>
          <p:nvPr/>
        </p:nvSpPr>
        <p:spPr>
          <a:xfrm>
            <a:off x="2619533" y="8539566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7BDC2177-1934-0546-9910-D50F987F3A2A}"/>
              </a:ext>
            </a:extLst>
          </p:cNvPr>
          <p:cNvSpPr/>
          <p:nvPr/>
        </p:nvSpPr>
        <p:spPr>
          <a:xfrm>
            <a:off x="594909" y="9117629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47515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adroTexto 580">
            <a:extLst>
              <a:ext uri="{FF2B5EF4-FFF2-40B4-BE49-F238E27FC236}">
                <a16:creationId xmlns:a16="http://schemas.microsoft.com/office/drawing/2014/main" id="{AC416F8F-E11F-9640-83CF-DD3FB2E0DFBA}"/>
              </a:ext>
            </a:extLst>
          </p:cNvPr>
          <p:cNvSpPr txBox="1"/>
          <p:nvPr/>
        </p:nvSpPr>
        <p:spPr>
          <a:xfrm>
            <a:off x="10305136" y="81695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82" name="CuadroTexto 581">
            <a:extLst>
              <a:ext uri="{FF2B5EF4-FFF2-40B4-BE49-F238E27FC236}">
                <a16:creationId xmlns:a16="http://schemas.microsoft.com/office/drawing/2014/main" id="{33177AE8-62D8-554F-893A-4A3DB3497395}"/>
              </a:ext>
            </a:extLst>
          </p:cNvPr>
          <p:cNvSpPr txBox="1"/>
          <p:nvPr/>
        </p:nvSpPr>
        <p:spPr>
          <a:xfrm>
            <a:off x="2451398" y="233238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4F2C32-BB2B-654A-85F9-5FCC9C2AC962}"/>
              </a:ext>
            </a:extLst>
          </p:cNvPr>
          <p:cNvGrpSpPr/>
          <p:nvPr/>
        </p:nvGrpSpPr>
        <p:grpSpPr>
          <a:xfrm>
            <a:off x="2651565" y="4995325"/>
            <a:ext cx="19074520" cy="6857275"/>
            <a:chOff x="2534493" y="4291940"/>
            <a:chExt cx="19074520" cy="68572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847739-26B3-FF4A-B287-8B33291289C9}"/>
                </a:ext>
              </a:extLst>
            </p:cNvPr>
            <p:cNvGrpSpPr/>
            <p:nvPr/>
          </p:nvGrpSpPr>
          <p:grpSpPr>
            <a:xfrm>
              <a:off x="10397982" y="4291940"/>
              <a:ext cx="3595389" cy="6857275"/>
              <a:chOff x="10397982" y="5791263"/>
              <a:chExt cx="3595389" cy="6857275"/>
            </a:xfrm>
          </p:grpSpPr>
          <p:sp>
            <p:nvSpPr>
              <p:cNvPr id="253" name="Freeform 169">
                <a:extLst>
                  <a:ext uri="{FF2B5EF4-FFF2-40B4-BE49-F238E27FC236}">
                    <a16:creationId xmlns:a16="http://schemas.microsoft.com/office/drawing/2014/main" id="{E736729D-2F41-AC48-BF3C-6F50A3694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6292" y="7056728"/>
                <a:ext cx="1027908" cy="1027908"/>
              </a:xfrm>
              <a:custGeom>
                <a:avLst/>
                <a:gdLst>
                  <a:gd name="T0" fmla="*/ 791 w 990"/>
                  <a:gd name="T1" fmla="*/ 990 h 991"/>
                  <a:gd name="T2" fmla="*/ 791 w 990"/>
                  <a:gd name="T3" fmla="*/ 990 h 991"/>
                  <a:gd name="T4" fmla="*/ 198 w 990"/>
                  <a:gd name="T5" fmla="*/ 990 h 991"/>
                  <a:gd name="T6" fmla="*/ 0 w 990"/>
                  <a:gd name="T7" fmla="*/ 792 h 991"/>
                  <a:gd name="T8" fmla="*/ 0 w 990"/>
                  <a:gd name="T9" fmla="*/ 198 h 991"/>
                  <a:gd name="T10" fmla="*/ 198 w 990"/>
                  <a:gd name="T11" fmla="*/ 0 h 991"/>
                  <a:gd name="T12" fmla="*/ 791 w 990"/>
                  <a:gd name="T13" fmla="*/ 0 h 991"/>
                  <a:gd name="T14" fmla="*/ 989 w 990"/>
                  <a:gd name="T15" fmla="*/ 198 h 991"/>
                  <a:gd name="T16" fmla="*/ 989 w 990"/>
                  <a:gd name="T17" fmla="*/ 792 h 991"/>
                  <a:gd name="T18" fmla="*/ 791 w 990"/>
                  <a:gd name="T19" fmla="*/ 99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1">
                    <a:moveTo>
                      <a:pt x="791" y="990"/>
                    </a:moveTo>
                    <a:lnTo>
                      <a:pt x="791" y="990"/>
                    </a:lnTo>
                    <a:cubicBezTo>
                      <a:pt x="198" y="990"/>
                      <a:pt x="198" y="990"/>
                      <a:pt x="198" y="990"/>
                    </a:cubicBezTo>
                    <a:cubicBezTo>
                      <a:pt x="90" y="990"/>
                      <a:pt x="0" y="900"/>
                      <a:pt x="0" y="79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90"/>
                      <a:pt x="90" y="0"/>
                      <a:pt x="198" y="0"/>
                    </a:cubicBezTo>
                    <a:cubicBezTo>
                      <a:pt x="791" y="0"/>
                      <a:pt x="791" y="0"/>
                      <a:pt x="791" y="0"/>
                    </a:cubicBezTo>
                    <a:cubicBezTo>
                      <a:pt x="899" y="0"/>
                      <a:pt x="989" y="90"/>
                      <a:pt x="989" y="198"/>
                    </a:cubicBezTo>
                    <a:cubicBezTo>
                      <a:pt x="989" y="792"/>
                      <a:pt x="989" y="792"/>
                      <a:pt x="989" y="792"/>
                    </a:cubicBezTo>
                    <a:cubicBezTo>
                      <a:pt x="989" y="900"/>
                      <a:pt x="899" y="990"/>
                      <a:pt x="791" y="990"/>
                    </a:cubicBezTo>
                  </a:path>
                </a:pathLst>
              </a:custGeom>
              <a:solidFill>
                <a:srgbClr val="83E5FD"/>
              </a:solidFill>
              <a:ln w="9525" cap="flat">
                <a:solidFill>
                  <a:srgbClr val="575757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2" name="Freeform 172">
                <a:extLst>
                  <a:ext uri="{FF2B5EF4-FFF2-40B4-BE49-F238E27FC236}">
                    <a16:creationId xmlns:a16="http://schemas.microsoft.com/office/drawing/2014/main" id="{EA49D52F-7F00-B54E-B2E2-0FDE741AA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7982" y="5791263"/>
                <a:ext cx="3595389" cy="6857275"/>
              </a:xfrm>
              <a:custGeom>
                <a:avLst/>
                <a:gdLst>
                  <a:gd name="T0" fmla="*/ 3471 w 3472"/>
                  <a:gd name="T1" fmla="*/ 117 h 6620"/>
                  <a:gd name="T2" fmla="*/ 3471 w 3472"/>
                  <a:gd name="T3" fmla="*/ 117 h 6620"/>
                  <a:gd name="T4" fmla="*/ 3471 w 3472"/>
                  <a:gd name="T5" fmla="*/ 6502 h 6620"/>
                  <a:gd name="T6" fmla="*/ 3354 w 3472"/>
                  <a:gd name="T7" fmla="*/ 6619 h 6620"/>
                  <a:gd name="T8" fmla="*/ 117 w 3472"/>
                  <a:gd name="T9" fmla="*/ 6619 h 6620"/>
                  <a:gd name="T10" fmla="*/ 0 w 3472"/>
                  <a:gd name="T11" fmla="*/ 6502 h 6620"/>
                  <a:gd name="T12" fmla="*/ 0 w 3472"/>
                  <a:gd name="T13" fmla="*/ 117 h 6620"/>
                  <a:gd name="T14" fmla="*/ 117 w 3472"/>
                  <a:gd name="T15" fmla="*/ 0 h 6620"/>
                  <a:gd name="T16" fmla="*/ 3354 w 3472"/>
                  <a:gd name="T17" fmla="*/ 0 h 6620"/>
                  <a:gd name="T18" fmla="*/ 3471 w 3472"/>
                  <a:gd name="T19" fmla="*/ 117 h 6620"/>
                  <a:gd name="T20" fmla="*/ 306 w 3472"/>
                  <a:gd name="T21" fmla="*/ 243 h 6620"/>
                  <a:gd name="T22" fmla="*/ 306 w 3472"/>
                  <a:gd name="T23" fmla="*/ 243 h 6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72" h="6620">
                    <a:moveTo>
                      <a:pt x="3471" y="117"/>
                    </a:moveTo>
                    <a:lnTo>
                      <a:pt x="3471" y="117"/>
                    </a:lnTo>
                    <a:cubicBezTo>
                      <a:pt x="3471" y="6502"/>
                      <a:pt x="3471" y="6502"/>
                      <a:pt x="3471" y="6502"/>
                    </a:cubicBezTo>
                    <a:cubicBezTo>
                      <a:pt x="3471" y="6565"/>
                      <a:pt x="3417" y="6619"/>
                      <a:pt x="3354" y="6619"/>
                    </a:cubicBezTo>
                    <a:cubicBezTo>
                      <a:pt x="117" y="6619"/>
                      <a:pt x="117" y="6619"/>
                      <a:pt x="117" y="6619"/>
                    </a:cubicBezTo>
                    <a:cubicBezTo>
                      <a:pt x="54" y="6619"/>
                      <a:pt x="0" y="6565"/>
                      <a:pt x="0" y="650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4"/>
                      <a:pt x="54" y="0"/>
                      <a:pt x="117" y="0"/>
                    </a:cubicBezTo>
                    <a:cubicBezTo>
                      <a:pt x="3354" y="0"/>
                      <a:pt x="3354" y="0"/>
                      <a:pt x="3354" y="0"/>
                    </a:cubicBezTo>
                    <a:cubicBezTo>
                      <a:pt x="3417" y="0"/>
                      <a:pt x="3471" y="54"/>
                      <a:pt x="3471" y="117"/>
                    </a:cubicBezTo>
                    <a:close/>
                    <a:moveTo>
                      <a:pt x="306" y="243"/>
                    </a:moveTo>
                    <a:lnTo>
                      <a:pt x="306" y="2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3" name="Freeform 173">
                <a:extLst>
                  <a:ext uri="{FF2B5EF4-FFF2-40B4-BE49-F238E27FC236}">
                    <a16:creationId xmlns:a16="http://schemas.microsoft.com/office/drawing/2014/main" id="{A077704D-F1A3-714C-8A7C-FC1448D14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0008" y="6238973"/>
                <a:ext cx="2795905" cy="6012109"/>
              </a:xfrm>
              <a:custGeom>
                <a:avLst/>
                <a:gdLst>
                  <a:gd name="T0" fmla="*/ 0 w 2698"/>
                  <a:gd name="T1" fmla="*/ 341 h 5801"/>
                  <a:gd name="T2" fmla="*/ 0 w 2698"/>
                  <a:gd name="T3" fmla="*/ 341 h 5801"/>
                  <a:gd name="T4" fmla="*/ 342 w 2698"/>
                  <a:gd name="T5" fmla="*/ 0 h 5801"/>
                  <a:gd name="T6" fmla="*/ 2355 w 2698"/>
                  <a:gd name="T7" fmla="*/ 0 h 5801"/>
                  <a:gd name="T8" fmla="*/ 2697 w 2698"/>
                  <a:gd name="T9" fmla="*/ 341 h 5801"/>
                  <a:gd name="T10" fmla="*/ 2697 w 2698"/>
                  <a:gd name="T11" fmla="*/ 5449 h 5801"/>
                  <a:gd name="T12" fmla="*/ 2355 w 2698"/>
                  <a:gd name="T13" fmla="*/ 5800 h 5801"/>
                  <a:gd name="T14" fmla="*/ 342 w 2698"/>
                  <a:gd name="T15" fmla="*/ 5800 h 5801"/>
                  <a:gd name="T16" fmla="*/ 0 w 2698"/>
                  <a:gd name="T17" fmla="*/ 5449 h 5801"/>
                  <a:gd name="T18" fmla="*/ 0 w 2698"/>
                  <a:gd name="T19" fmla="*/ 341 h 5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8" h="5801">
                    <a:moveTo>
                      <a:pt x="0" y="341"/>
                    </a:moveTo>
                    <a:lnTo>
                      <a:pt x="0" y="341"/>
                    </a:lnTo>
                    <a:cubicBezTo>
                      <a:pt x="189" y="341"/>
                      <a:pt x="342" y="189"/>
                      <a:pt x="342" y="0"/>
                    </a:cubicBezTo>
                    <a:cubicBezTo>
                      <a:pt x="2355" y="0"/>
                      <a:pt x="2355" y="0"/>
                      <a:pt x="2355" y="0"/>
                    </a:cubicBezTo>
                    <a:cubicBezTo>
                      <a:pt x="2355" y="189"/>
                      <a:pt x="2508" y="341"/>
                      <a:pt x="2697" y="341"/>
                    </a:cubicBezTo>
                    <a:cubicBezTo>
                      <a:pt x="2697" y="5449"/>
                      <a:pt x="2697" y="5449"/>
                      <a:pt x="2697" y="5449"/>
                    </a:cubicBezTo>
                    <a:cubicBezTo>
                      <a:pt x="2508" y="5449"/>
                      <a:pt x="2355" y="5602"/>
                      <a:pt x="2355" y="5800"/>
                    </a:cubicBezTo>
                    <a:cubicBezTo>
                      <a:pt x="342" y="5800"/>
                      <a:pt x="342" y="5800"/>
                      <a:pt x="342" y="5800"/>
                    </a:cubicBezTo>
                    <a:cubicBezTo>
                      <a:pt x="342" y="5602"/>
                      <a:pt x="189" y="5449"/>
                      <a:pt x="0" y="5449"/>
                    </a:cubicBezTo>
                    <a:cubicBezTo>
                      <a:pt x="0" y="341"/>
                      <a:pt x="0" y="341"/>
                      <a:pt x="0" y="341"/>
                    </a:cubicBez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4" name="Freeform 174">
                <a:extLst>
                  <a:ext uri="{FF2B5EF4-FFF2-40B4-BE49-F238E27FC236}">
                    <a16:creationId xmlns:a16="http://schemas.microsoft.com/office/drawing/2014/main" id="{4720E7BE-DEBE-E049-BDE7-DA84F6CB1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8686" y="8116614"/>
                <a:ext cx="2233981" cy="2238551"/>
              </a:xfrm>
              <a:custGeom>
                <a:avLst/>
                <a:gdLst>
                  <a:gd name="T0" fmla="*/ 1079 w 2158"/>
                  <a:gd name="T1" fmla="*/ 0 h 2160"/>
                  <a:gd name="T2" fmla="*/ 1079 w 2158"/>
                  <a:gd name="T3" fmla="*/ 0 h 2160"/>
                  <a:gd name="T4" fmla="*/ 2157 w 2158"/>
                  <a:gd name="T5" fmla="*/ 1080 h 2160"/>
                  <a:gd name="T6" fmla="*/ 1079 w 2158"/>
                  <a:gd name="T7" fmla="*/ 2159 h 2160"/>
                  <a:gd name="T8" fmla="*/ 0 w 2158"/>
                  <a:gd name="T9" fmla="*/ 1080 h 2160"/>
                  <a:gd name="T10" fmla="*/ 1079 w 2158"/>
                  <a:gd name="T11" fmla="*/ 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8" h="2160">
                    <a:moveTo>
                      <a:pt x="1079" y="0"/>
                    </a:moveTo>
                    <a:lnTo>
                      <a:pt x="1079" y="0"/>
                    </a:lnTo>
                    <a:cubicBezTo>
                      <a:pt x="1671" y="0"/>
                      <a:pt x="2157" y="486"/>
                      <a:pt x="2157" y="1080"/>
                    </a:cubicBezTo>
                    <a:cubicBezTo>
                      <a:pt x="2157" y="1674"/>
                      <a:pt x="1671" y="2159"/>
                      <a:pt x="1079" y="2159"/>
                    </a:cubicBezTo>
                    <a:cubicBezTo>
                      <a:pt x="485" y="2159"/>
                      <a:pt x="0" y="1674"/>
                      <a:pt x="0" y="1080"/>
                    </a:cubicBezTo>
                    <a:cubicBezTo>
                      <a:pt x="0" y="486"/>
                      <a:pt x="485" y="0"/>
                      <a:pt x="107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5" name="Freeform 175">
                <a:extLst>
                  <a:ext uri="{FF2B5EF4-FFF2-40B4-BE49-F238E27FC236}">
                    <a16:creationId xmlns:a16="http://schemas.microsoft.com/office/drawing/2014/main" id="{BBA571F6-C12D-114D-96DA-4B5056D7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3301" y="8806455"/>
                <a:ext cx="1489322" cy="868010"/>
              </a:xfrm>
              <a:custGeom>
                <a:avLst/>
                <a:gdLst>
                  <a:gd name="T0" fmla="*/ 953 w 1439"/>
                  <a:gd name="T1" fmla="*/ 0 h 838"/>
                  <a:gd name="T2" fmla="*/ 953 w 1439"/>
                  <a:gd name="T3" fmla="*/ 0 h 838"/>
                  <a:gd name="T4" fmla="*/ 1187 w 1439"/>
                  <a:gd name="T5" fmla="*/ 99 h 838"/>
                  <a:gd name="T6" fmla="*/ 1303 w 1439"/>
                  <a:gd name="T7" fmla="*/ 360 h 838"/>
                  <a:gd name="T8" fmla="*/ 1438 w 1439"/>
                  <a:gd name="T9" fmla="*/ 360 h 838"/>
                  <a:gd name="T10" fmla="*/ 1438 w 1439"/>
                  <a:gd name="T11" fmla="*/ 459 h 838"/>
                  <a:gd name="T12" fmla="*/ 1303 w 1439"/>
                  <a:gd name="T13" fmla="*/ 459 h 838"/>
                  <a:gd name="T14" fmla="*/ 1204 w 1439"/>
                  <a:gd name="T15" fmla="*/ 738 h 838"/>
                  <a:gd name="T16" fmla="*/ 944 w 1439"/>
                  <a:gd name="T17" fmla="*/ 837 h 838"/>
                  <a:gd name="T18" fmla="*/ 944 w 1439"/>
                  <a:gd name="T19" fmla="*/ 549 h 838"/>
                  <a:gd name="T20" fmla="*/ 1079 w 1439"/>
                  <a:gd name="T21" fmla="*/ 459 h 838"/>
                  <a:gd name="T22" fmla="*/ 818 w 1439"/>
                  <a:gd name="T23" fmla="*/ 459 h 838"/>
                  <a:gd name="T24" fmla="*/ 782 w 1439"/>
                  <a:gd name="T25" fmla="*/ 594 h 838"/>
                  <a:gd name="T26" fmla="*/ 746 w 1439"/>
                  <a:gd name="T27" fmla="*/ 684 h 838"/>
                  <a:gd name="T28" fmla="*/ 711 w 1439"/>
                  <a:gd name="T29" fmla="*/ 729 h 838"/>
                  <a:gd name="T30" fmla="*/ 675 w 1439"/>
                  <a:gd name="T31" fmla="*/ 774 h 838"/>
                  <a:gd name="T32" fmla="*/ 621 w 1439"/>
                  <a:gd name="T33" fmla="*/ 810 h 838"/>
                  <a:gd name="T34" fmla="*/ 486 w 1439"/>
                  <a:gd name="T35" fmla="*/ 837 h 838"/>
                  <a:gd name="T36" fmla="*/ 243 w 1439"/>
                  <a:gd name="T37" fmla="*/ 729 h 838"/>
                  <a:gd name="T38" fmla="*/ 135 w 1439"/>
                  <a:gd name="T39" fmla="*/ 459 h 838"/>
                  <a:gd name="T40" fmla="*/ 0 w 1439"/>
                  <a:gd name="T41" fmla="*/ 459 h 838"/>
                  <a:gd name="T42" fmla="*/ 0 w 1439"/>
                  <a:gd name="T43" fmla="*/ 360 h 838"/>
                  <a:gd name="T44" fmla="*/ 135 w 1439"/>
                  <a:gd name="T45" fmla="*/ 360 h 838"/>
                  <a:gd name="T46" fmla="*/ 225 w 1439"/>
                  <a:gd name="T47" fmla="*/ 99 h 838"/>
                  <a:gd name="T48" fmla="*/ 477 w 1439"/>
                  <a:gd name="T49" fmla="*/ 0 h 838"/>
                  <a:gd name="T50" fmla="*/ 477 w 1439"/>
                  <a:gd name="T51" fmla="*/ 279 h 838"/>
                  <a:gd name="T52" fmla="*/ 360 w 1439"/>
                  <a:gd name="T53" fmla="*/ 360 h 838"/>
                  <a:gd name="T54" fmla="*/ 621 w 1439"/>
                  <a:gd name="T55" fmla="*/ 360 h 838"/>
                  <a:gd name="T56" fmla="*/ 693 w 1439"/>
                  <a:gd name="T57" fmla="*/ 153 h 838"/>
                  <a:gd name="T58" fmla="*/ 953 w 1439"/>
                  <a:gd name="T59" fmla="*/ 0 h 838"/>
                  <a:gd name="T60" fmla="*/ 360 w 1439"/>
                  <a:gd name="T61" fmla="*/ 459 h 838"/>
                  <a:gd name="T62" fmla="*/ 360 w 1439"/>
                  <a:gd name="T63" fmla="*/ 459 h 838"/>
                  <a:gd name="T64" fmla="*/ 459 w 1439"/>
                  <a:gd name="T65" fmla="*/ 549 h 838"/>
                  <a:gd name="T66" fmla="*/ 585 w 1439"/>
                  <a:gd name="T67" fmla="*/ 459 h 838"/>
                  <a:gd name="T68" fmla="*/ 360 w 1439"/>
                  <a:gd name="T69" fmla="*/ 459 h 838"/>
                  <a:gd name="T70" fmla="*/ 1079 w 1439"/>
                  <a:gd name="T71" fmla="*/ 360 h 838"/>
                  <a:gd name="T72" fmla="*/ 1079 w 1439"/>
                  <a:gd name="T73" fmla="*/ 360 h 838"/>
                  <a:gd name="T74" fmla="*/ 980 w 1439"/>
                  <a:gd name="T75" fmla="*/ 279 h 838"/>
                  <a:gd name="T76" fmla="*/ 854 w 1439"/>
                  <a:gd name="T77" fmla="*/ 360 h 838"/>
                  <a:gd name="T78" fmla="*/ 1079 w 1439"/>
                  <a:gd name="T79" fmla="*/ 36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9" h="838">
                    <a:moveTo>
                      <a:pt x="953" y="0"/>
                    </a:moveTo>
                    <a:lnTo>
                      <a:pt x="953" y="0"/>
                    </a:lnTo>
                    <a:cubicBezTo>
                      <a:pt x="1043" y="0"/>
                      <a:pt x="1124" y="27"/>
                      <a:pt x="1187" y="99"/>
                    </a:cubicBezTo>
                    <a:cubicBezTo>
                      <a:pt x="1259" y="162"/>
                      <a:pt x="1295" y="252"/>
                      <a:pt x="1303" y="360"/>
                    </a:cubicBezTo>
                    <a:cubicBezTo>
                      <a:pt x="1438" y="360"/>
                      <a:pt x="1438" y="360"/>
                      <a:pt x="1438" y="360"/>
                    </a:cubicBezTo>
                    <a:cubicBezTo>
                      <a:pt x="1438" y="459"/>
                      <a:pt x="1438" y="459"/>
                      <a:pt x="1438" y="459"/>
                    </a:cubicBezTo>
                    <a:cubicBezTo>
                      <a:pt x="1303" y="459"/>
                      <a:pt x="1303" y="459"/>
                      <a:pt x="1303" y="459"/>
                    </a:cubicBezTo>
                    <a:cubicBezTo>
                      <a:pt x="1295" y="576"/>
                      <a:pt x="1259" y="666"/>
                      <a:pt x="1204" y="738"/>
                    </a:cubicBezTo>
                    <a:cubicBezTo>
                      <a:pt x="1142" y="801"/>
                      <a:pt x="1052" y="837"/>
                      <a:pt x="944" y="837"/>
                    </a:cubicBezTo>
                    <a:cubicBezTo>
                      <a:pt x="944" y="549"/>
                      <a:pt x="944" y="549"/>
                      <a:pt x="944" y="549"/>
                    </a:cubicBezTo>
                    <a:cubicBezTo>
                      <a:pt x="1025" y="540"/>
                      <a:pt x="1061" y="513"/>
                      <a:pt x="1079" y="459"/>
                    </a:cubicBezTo>
                    <a:cubicBezTo>
                      <a:pt x="818" y="459"/>
                      <a:pt x="818" y="459"/>
                      <a:pt x="818" y="459"/>
                    </a:cubicBezTo>
                    <a:cubicBezTo>
                      <a:pt x="809" y="504"/>
                      <a:pt x="800" y="549"/>
                      <a:pt x="782" y="594"/>
                    </a:cubicBezTo>
                    <a:cubicBezTo>
                      <a:pt x="764" y="639"/>
                      <a:pt x="755" y="675"/>
                      <a:pt x="746" y="684"/>
                    </a:cubicBezTo>
                    <a:cubicBezTo>
                      <a:pt x="738" y="693"/>
                      <a:pt x="729" y="710"/>
                      <a:pt x="711" y="729"/>
                    </a:cubicBezTo>
                    <a:cubicBezTo>
                      <a:pt x="702" y="746"/>
                      <a:pt x="684" y="765"/>
                      <a:pt x="675" y="774"/>
                    </a:cubicBezTo>
                    <a:cubicBezTo>
                      <a:pt x="657" y="782"/>
                      <a:pt x="639" y="792"/>
                      <a:pt x="621" y="810"/>
                    </a:cubicBezTo>
                    <a:cubicBezTo>
                      <a:pt x="594" y="828"/>
                      <a:pt x="540" y="837"/>
                      <a:pt x="486" y="837"/>
                    </a:cubicBezTo>
                    <a:cubicBezTo>
                      <a:pt x="387" y="837"/>
                      <a:pt x="306" y="801"/>
                      <a:pt x="243" y="729"/>
                    </a:cubicBezTo>
                    <a:cubicBezTo>
                      <a:pt x="180" y="657"/>
                      <a:pt x="144" y="567"/>
                      <a:pt x="135" y="459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135" y="360"/>
                      <a:pt x="135" y="360"/>
                      <a:pt x="135" y="360"/>
                    </a:cubicBezTo>
                    <a:cubicBezTo>
                      <a:pt x="135" y="252"/>
                      <a:pt x="171" y="162"/>
                      <a:pt x="225" y="99"/>
                    </a:cubicBezTo>
                    <a:cubicBezTo>
                      <a:pt x="279" y="36"/>
                      <a:pt x="369" y="0"/>
                      <a:pt x="477" y="0"/>
                    </a:cubicBezTo>
                    <a:cubicBezTo>
                      <a:pt x="477" y="279"/>
                      <a:pt x="477" y="279"/>
                      <a:pt x="477" y="279"/>
                    </a:cubicBezTo>
                    <a:cubicBezTo>
                      <a:pt x="423" y="279"/>
                      <a:pt x="378" y="315"/>
                      <a:pt x="360" y="360"/>
                    </a:cubicBezTo>
                    <a:cubicBezTo>
                      <a:pt x="621" y="360"/>
                      <a:pt x="621" y="360"/>
                      <a:pt x="621" y="360"/>
                    </a:cubicBezTo>
                    <a:cubicBezTo>
                      <a:pt x="648" y="252"/>
                      <a:pt x="675" y="189"/>
                      <a:pt x="693" y="153"/>
                    </a:cubicBezTo>
                    <a:cubicBezTo>
                      <a:pt x="746" y="45"/>
                      <a:pt x="827" y="0"/>
                      <a:pt x="953" y="0"/>
                    </a:cubicBezTo>
                    <a:close/>
                    <a:moveTo>
                      <a:pt x="360" y="459"/>
                    </a:moveTo>
                    <a:lnTo>
                      <a:pt x="360" y="459"/>
                    </a:lnTo>
                    <a:cubicBezTo>
                      <a:pt x="369" y="522"/>
                      <a:pt x="405" y="549"/>
                      <a:pt x="459" y="549"/>
                    </a:cubicBezTo>
                    <a:cubicBezTo>
                      <a:pt x="513" y="549"/>
                      <a:pt x="558" y="522"/>
                      <a:pt x="585" y="459"/>
                    </a:cubicBezTo>
                    <a:lnTo>
                      <a:pt x="360" y="459"/>
                    </a:lnTo>
                    <a:close/>
                    <a:moveTo>
                      <a:pt x="1079" y="360"/>
                    </a:moveTo>
                    <a:lnTo>
                      <a:pt x="1079" y="360"/>
                    </a:lnTo>
                    <a:cubicBezTo>
                      <a:pt x="1061" y="306"/>
                      <a:pt x="1034" y="279"/>
                      <a:pt x="980" y="279"/>
                    </a:cubicBezTo>
                    <a:cubicBezTo>
                      <a:pt x="926" y="279"/>
                      <a:pt x="890" y="306"/>
                      <a:pt x="854" y="360"/>
                    </a:cubicBezTo>
                    <a:lnTo>
                      <a:pt x="1079" y="36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87" name="Freeform 177">
              <a:extLst>
                <a:ext uri="{FF2B5EF4-FFF2-40B4-BE49-F238E27FC236}">
                  <a16:creationId xmlns:a16="http://schemas.microsoft.com/office/drawing/2014/main" id="{22E8400F-6820-F94E-A9FE-69AF4670C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3592" y="4502954"/>
              <a:ext cx="4865421" cy="2170023"/>
            </a:xfrm>
            <a:custGeom>
              <a:avLst/>
              <a:gdLst>
                <a:gd name="T0" fmla="*/ 4290 w 4696"/>
                <a:gd name="T1" fmla="*/ 2095 h 2096"/>
                <a:gd name="T2" fmla="*/ 4290 w 4696"/>
                <a:gd name="T3" fmla="*/ 2095 h 2096"/>
                <a:gd name="T4" fmla="*/ 414 w 4696"/>
                <a:gd name="T5" fmla="*/ 2095 h 2096"/>
                <a:gd name="T6" fmla="*/ 0 w 4696"/>
                <a:gd name="T7" fmla="*/ 1691 h 2096"/>
                <a:gd name="T8" fmla="*/ 0 w 4696"/>
                <a:gd name="T9" fmla="*/ 414 h 2096"/>
                <a:gd name="T10" fmla="*/ 414 w 4696"/>
                <a:gd name="T11" fmla="*/ 0 h 2096"/>
                <a:gd name="T12" fmla="*/ 4290 w 4696"/>
                <a:gd name="T13" fmla="*/ 0 h 2096"/>
                <a:gd name="T14" fmla="*/ 4695 w 4696"/>
                <a:gd name="T15" fmla="*/ 414 h 2096"/>
                <a:gd name="T16" fmla="*/ 4695 w 4696"/>
                <a:gd name="T17" fmla="*/ 1691 h 2096"/>
                <a:gd name="T18" fmla="*/ 4290 w 4696"/>
                <a:gd name="T19" fmla="*/ 2095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6" h="2096">
                  <a:moveTo>
                    <a:pt x="4290" y="2095"/>
                  </a:moveTo>
                  <a:lnTo>
                    <a:pt x="4290" y="2095"/>
                  </a:lnTo>
                  <a:cubicBezTo>
                    <a:pt x="414" y="2095"/>
                    <a:pt x="414" y="2095"/>
                    <a:pt x="414" y="2095"/>
                  </a:cubicBezTo>
                  <a:cubicBezTo>
                    <a:pt x="180" y="2095"/>
                    <a:pt x="0" y="1915"/>
                    <a:pt x="0" y="1691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189"/>
                    <a:pt x="180" y="0"/>
                    <a:pt x="414" y="0"/>
                  </a:cubicBezTo>
                  <a:cubicBezTo>
                    <a:pt x="4290" y="0"/>
                    <a:pt x="4290" y="0"/>
                    <a:pt x="4290" y="0"/>
                  </a:cubicBezTo>
                  <a:cubicBezTo>
                    <a:pt x="4515" y="0"/>
                    <a:pt x="4695" y="189"/>
                    <a:pt x="4695" y="414"/>
                  </a:cubicBezTo>
                  <a:cubicBezTo>
                    <a:pt x="4695" y="1691"/>
                    <a:pt x="4695" y="1691"/>
                    <a:pt x="4695" y="1691"/>
                  </a:cubicBezTo>
                  <a:cubicBezTo>
                    <a:pt x="4695" y="1915"/>
                    <a:pt x="4515" y="2095"/>
                    <a:pt x="4290" y="20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178">
              <a:extLst>
                <a:ext uri="{FF2B5EF4-FFF2-40B4-BE49-F238E27FC236}">
                  <a16:creationId xmlns:a16="http://schemas.microsoft.com/office/drawing/2014/main" id="{73CCE8C3-790D-954F-B5BB-81363B539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3592" y="8715085"/>
              <a:ext cx="4865421" cy="2160886"/>
            </a:xfrm>
            <a:custGeom>
              <a:avLst/>
              <a:gdLst>
                <a:gd name="T0" fmla="*/ 4290 w 4696"/>
                <a:gd name="T1" fmla="*/ 2087 h 2088"/>
                <a:gd name="T2" fmla="*/ 4290 w 4696"/>
                <a:gd name="T3" fmla="*/ 2087 h 2088"/>
                <a:gd name="T4" fmla="*/ 414 w 4696"/>
                <a:gd name="T5" fmla="*/ 2087 h 2088"/>
                <a:gd name="T6" fmla="*/ 0 w 4696"/>
                <a:gd name="T7" fmla="*/ 1682 h 2088"/>
                <a:gd name="T8" fmla="*/ 0 w 4696"/>
                <a:gd name="T9" fmla="*/ 405 h 2088"/>
                <a:gd name="T10" fmla="*/ 414 w 4696"/>
                <a:gd name="T11" fmla="*/ 0 h 2088"/>
                <a:gd name="T12" fmla="*/ 4290 w 4696"/>
                <a:gd name="T13" fmla="*/ 0 h 2088"/>
                <a:gd name="T14" fmla="*/ 4695 w 4696"/>
                <a:gd name="T15" fmla="*/ 405 h 2088"/>
                <a:gd name="T16" fmla="*/ 4695 w 4696"/>
                <a:gd name="T17" fmla="*/ 1682 h 2088"/>
                <a:gd name="T18" fmla="*/ 4290 w 4696"/>
                <a:gd name="T19" fmla="*/ 2087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6" h="2088">
                  <a:moveTo>
                    <a:pt x="4290" y="2087"/>
                  </a:moveTo>
                  <a:lnTo>
                    <a:pt x="4290" y="2087"/>
                  </a:lnTo>
                  <a:cubicBezTo>
                    <a:pt x="414" y="2087"/>
                    <a:pt x="414" y="2087"/>
                    <a:pt x="414" y="2087"/>
                  </a:cubicBezTo>
                  <a:cubicBezTo>
                    <a:pt x="180" y="2087"/>
                    <a:pt x="0" y="1907"/>
                    <a:pt x="0" y="1682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180"/>
                    <a:pt x="180" y="0"/>
                    <a:pt x="414" y="0"/>
                  </a:cubicBezTo>
                  <a:cubicBezTo>
                    <a:pt x="4290" y="0"/>
                    <a:pt x="4290" y="0"/>
                    <a:pt x="4290" y="0"/>
                  </a:cubicBezTo>
                  <a:cubicBezTo>
                    <a:pt x="4515" y="0"/>
                    <a:pt x="4695" y="180"/>
                    <a:pt x="4695" y="405"/>
                  </a:cubicBezTo>
                  <a:cubicBezTo>
                    <a:pt x="4695" y="1682"/>
                    <a:pt x="4695" y="1682"/>
                    <a:pt x="4695" y="1682"/>
                  </a:cubicBezTo>
                  <a:cubicBezTo>
                    <a:pt x="4695" y="1907"/>
                    <a:pt x="4515" y="2087"/>
                    <a:pt x="4290" y="20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179">
              <a:extLst>
                <a:ext uri="{FF2B5EF4-FFF2-40B4-BE49-F238E27FC236}">
                  <a16:creationId xmlns:a16="http://schemas.microsoft.com/office/drawing/2014/main" id="{93E267CE-E688-ED42-9146-C7677FB8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013" y="4502954"/>
              <a:ext cx="4865421" cy="2170023"/>
            </a:xfrm>
            <a:custGeom>
              <a:avLst/>
              <a:gdLst>
                <a:gd name="T0" fmla="*/ 4281 w 4696"/>
                <a:gd name="T1" fmla="*/ 2095 h 2096"/>
                <a:gd name="T2" fmla="*/ 4281 w 4696"/>
                <a:gd name="T3" fmla="*/ 2095 h 2096"/>
                <a:gd name="T4" fmla="*/ 404 w 4696"/>
                <a:gd name="T5" fmla="*/ 2095 h 2096"/>
                <a:gd name="T6" fmla="*/ 0 w 4696"/>
                <a:gd name="T7" fmla="*/ 1691 h 2096"/>
                <a:gd name="T8" fmla="*/ 0 w 4696"/>
                <a:gd name="T9" fmla="*/ 414 h 2096"/>
                <a:gd name="T10" fmla="*/ 404 w 4696"/>
                <a:gd name="T11" fmla="*/ 0 h 2096"/>
                <a:gd name="T12" fmla="*/ 4281 w 4696"/>
                <a:gd name="T13" fmla="*/ 0 h 2096"/>
                <a:gd name="T14" fmla="*/ 4695 w 4696"/>
                <a:gd name="T15" fmla="*/ 414 h 2096"/>
                <a:gd name="T16" fmla="*/ 4695 w 4696"/>
                <a:gd name="T17" fmla="*/ 1691 h 2096"/>
                <a:gd name="T18" fmla="*/ 4281 w 4696"/>
                <a:gd name="T19" fmla="*/ 2095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6" h="2096">
                  <a:moveTo>
                    <a:pt x="4281" y="2095"/>
                  </a:moveTo>
                  <a:lnTo>
                    <a:pt x="4281" y="2095"/>
                  </a:lnTo>
                  <a:cubicBezTo>
                    <a:pt x="404" y="2095"/>
                    <a:pt x="404" y="2095"/>
                    <a:pt x="404" y="2095"/>
                  </a:cubicBezTo>
                  <a:cubicBezTo>
                    <a:pt x="180" y="2095"/>
                    <a:pt x="0" y="1915"/>
                    <a:pt x="0" y="1691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189"/>
                    <a:pt x="180" y="0"/>
                    <a:pt x="404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506" y="0"/>
                    <a:pt x="4695" y="189"/>
                    <a:pt x="4695" y="414"/>
                  </a:cubicBezTo>
                  <a:cubicBezTo>
                    <a:pt x="4695" y="1691"/>
                    <a:pt x="4695" y="1691"/>
                    <a:pt x="4695" y="1691"/>
                  </a:cubicBezTo>
                  <a:cubicBezTo>
                    <a:pt x="4695" y="1915"/>
                    <a:pt x="4506" y="2095"/>
                    <a:pt x="4281" y="20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180">
              <a:extLst>
                <a:ext uri="{FF2B5EF4-FFF2-40B4-BE49-F238E27FC236}">
                  <a16:creationId xmlns:a16="http://schemas.microsoft.com/office/drawing/2014/main" id="{CE49F029-5339-1D4E-9556-8E3C47A4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013" y="8715085"/>
              <a:ext cx="4865421" cy="2160886"/>
            </a:xfrm>
            <a:custGeom>
              <a:avLst/>
              <a:gdLst>
                <a:gd name="T0" fmla="*/ 4281 w 4696"/>
                <a:gd name="T1" fmla="*/ 2087 h 2088"/>
                <a:gd name="T2" fmla="*/ 4281 w 4696"/>
                <a:gd name="T3" fmla="*/ 2087 h 2088"/>
                <a:gd name="T4" fmla="*/ 404 w 4696"/>
                <a:gd name="T5" fmla="*/ 2087 h 2088"/>
                <a:gd name="T6" fmla="*/ 0 w 4696"/>
                <a:gd name="T7" fmla="*/ 1682 h 2088"/>
                <a:gd name="T8" fmla="*/ 0 w 4696"/>
                <a:gd name="T9" fmla="*/ 405 h 2088"/>
                <a:gd name="T10" fmla="*/ 404 w 4696"/>
                <a:gd name="T11" fmla="*/ 0 h 2088"/>
                <a:gd name="T12" fmla="*/ 4281 w 4696"/>
                <a:gd name="T13" fmla="*/ 0 h 2088"/>
                <a:gd name="T14" fmla="*/ 4695 w 4696"/>
                <a:gd name="T15" fmla="*/ 405 h 2088"/>
                <a:gd name="T16" fmla="*/ 4695 w 4696"/>
                <a:gd name="T17" fmla="*/ 1682 h 2088"/>
                <a:gd name="T18" fmla="*/ 4281 w 4696"/>
                <a:gd name="T19" fmla="*/ 2087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6" h="2088">
                  <a:moveTo>
                    <a:pt x="4281" y="2087"/>
                  </a:moveTo>
                  <a:lnTo>
                    <a:pt x="4281" y="2087"/>
                  </a:lnTo>
                  <a:cubicBezTo>
                    <a:pt x="404" y="2087"/>
                    <a:pt x="404" y="2087"/>
                    <a:pt x="404" y="2087"/>
                  </a:cubicBezTo>
                  <a:cubicBezTo>
                    <a:pt x="180" y="2087"/>
                    <a:pt x="0" y="1907"/>
                    <a:pt x="0" y="1682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180"/>
                    <a:pt x="180" y="0"/>
                    <a:pt x="404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506" y="0"/>
                    <a:pt x="4695" y="180"/>
                    <a:pt x="4695" y="405"/>
                  </a:cubicBezTo>
                  <a:cubicBezTo>
                    <a:pt x="4695" y="1682"/>
                    <a:pt x="4695" y="1682"/>
                    <a:pt x="4695" y="1682"/>
                  </a:cubicBezTo>
                  <a:cubicBezTo>
                    <a:pt x="4695" y="1907"/>
                    <a:pt x="4506" y="2087"/>
                    <a:pt x="4281" y="20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29">
              <a:extLst>
                <a:ext uri="{FF2B5EF4-FFF2-40B4-BE49-F238E27FC236}">
                  <a16:creationId xmlns:a16="http://schemas.microsoft.com/office/drawing/2014/main" id="{90B392B6-B7F4-AF40-A13B-565A7C83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106" y="5284161"/>
              <a:ext cx="895421" cy="580197"/>
            </a:xfrm>
            <a:custGeom>
              <a:avLst/>
              <a:gdLst>
                <a:gd name="T0" fmla="*/ 827 w 864"/>
                <a:gd name="T1" fmla="*/ 558 h 559"/>
                <a:gd name="T2" fmla="*/ 827 w 864"/>
                <a:gd name="T3" fmla="*/ 558 h 559"/>
                <a:gd name="T4" fmla="*/ 35 w 864"/>
                <a:gd name="T5" fmla="*/ 558 h 559"/>
                <a:gd name="T6" fmla="*/ 0 w 864"/>
                <a:gd name="T7" fmla="*/ 522 h 559"/>
                <a:gd name="T8" fmla="*/ 0 w 864"/>
                <a:gd name="T9" fmla="*/ 36 h 559"/>
                <a:gd name="T10" fmla="*/ 35 w 864"/>
                <a:gd name="T11" fmla="*/ 0 h 559"/>
                <a:gd name="T12" fmla="*/ 431 w 864"/>
                <a:gd name="T13" fmla="*/ 0 h 559"/>
                <a:gd name="T14" fmla="*/ 827 w 864"/>
                <a:gd name="T15" fmla="*/ 0 h 559"/>
                <a:gd name="T16" fmla="*/ 863 w 864"/>
                <a:gd name="T17" fmla="*/ 36 h 559"/>
                <a:gd name="T18" fmla="*/ 863 w 864"/>
                <a:gd name="T19" fmla="*/ 522 h 559"/>
                <a:gd name="T20" fmla="*/ 827 w 864"/>
                <a:gd name="T21" fmla="*/ 558 h 559"/>
                <a:gd name="T22" fmla="*/ 35 w 864"/>
                <a:gd name="T23" fmla="*/ 513 h 559"/>
                <a:gd name="T24" fmla="*/ 35 w 864"/>
                <a:gd name="T25" fmla="*/ 513 h 559"/>
                <a:gd name="T26" fmla="*/ 827 w 864"/>
                <a:gd name="T27" fmla="*/ 513 h 559"/>
                <a:gd name="T28" fmla="*/ 827 w 864"/>
                <a:gd name="T29" fmla="*/ 36 h 559"/>
                <a:gd name="T30" fmla="*/ 431 w 864"/>
                <a:gd name="T31" fmla="*/ 36 h 559"/>
                <a:gd name="T32" fmla="*/ 35 w 864"/>
                <a:gd name="T33" fmla="*/ 45 h 559"/>
                <a:gd name="T34" fmla="*/ 35 w 864"/>
                <a:gd name="T35" fmla="*/ 51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559">
                  <a:moveTo>
                    <a:pt x="827" y="558"/>
                  </a:moveTo>
                  <a:lnTo>
                    <a:pt x="827" y="558"/>
                  </a:lnTo>
                  <a:cubicBezTo>
                    <a:pt x="35" y="558"/>
                    <a:pt x="35" y="558"/>
                    <a:pt x="35" y="558"/>
                  </a:cubicBezTo>
                  <a:cubicBezTo>
                    <a:pt x="8" y="558"/>
                    <a:pt x="0" y="540"/>
                    <a:pt x="0" y="52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7" y="0"/>
                    <a:pt x="35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45" y="0"/>
                    <a:pt x="863" y="18"/>
                    <a:pt x="863" y="36"/>
                  </a:cubicBezTo>
                  <a:cubicBezTo>
                    <a:pt x="863" y="522"/>
                    <a:pt x="863" y="522"/>
                    <a:pt x="863" y="522"/>
                  </a:cubicBezTo>
                  <a:cubicBezTo>
                    <a:pt x="863" y="540"/>
                    <a:pt x="845" y="558"/>
                    <a:pt x="827" y="558"/>
                  </a:cubicBezTo>
                  <a:close/>
                  <a:moveTo>
                    <a:pt x="35" y="513"/>
                  </a:moveTo>
                  <a:lnTo>
                    <a:pt x="35" y="513"/>
                  </a:lnTo>
                  <a:cubicBezTo>
                    <a:pt x="827" y="513"/>
                    <a:pt x="827" y="513"/>
                    <a:pt x="827" y="513"/>
                  </a:cubicBezTo>
                  <a:cubicBezTo>
                    <a:pt x="827" y="36"/>
                    <a:pt x="827" y="36"/>
                    <a:pt x="827" y="36"/>
                  </a:cubicBezTo>
                  <a:cubicBezTo>
                    <a:pt x="431" y="36"/>
                    <a:pt x="431" y="36"/>
                    <a:pt x="431" y="36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5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30">
              <a:extLst>
                <a:ext uri="{FF2B5EF4-FFF2-40B4-BE49-F238E27FC236}">
                  <a16:creationId xmlns:a16="http://schemas.microsoft.com/office/drawing/2014/main" id="{70D84058-9C9B-0C43-A908-A11C94F6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960" y="5156244"/>
              <a:ext cx="447710" cy="178172"/>
            </a:xfrm>
            <a:custGeom>
              <a:avLst/>
              <a:gdLst>
                <a:gd name="T0" fmla="*/ 18 w 433"/>
                <a:gd name="T1" fmla="*/ 170 h 171"/>
                <a:gd name="T2" fmla="*/ 18 w 433"/>
                <a:gd name="T3" fmla="*/ 170 h 171"/>
                <a:gd name="T4" fmla="*/ 9 w 433"/>
                <a:gd name="T5" fmla="*/ 161 h 171"/>
                <a:gd name="T6" fmla="*/ 0 w 433"/>
                <a:gd name="T7" fmla="*/ 134 h 171"/>
                <a:gd name="T8" fmla="*/ 90 w 433"/>
                <a:gd name="T9" fmla="*/ 36 h 171"/>
                <a:gd name="T10" fmla="*/ 216 w 433"/>
                <a:gd name="T11" fmla="*/ 0 h 171"/>
                <a:gd name="T12" fmla="*/ 342 w 433"/>
                <a:gd name="T13" fmla="*/ 36 h 171"/>
                <a:gd name="T14" fmla="*/ 423 w 433"/>
                <a:gd name="T15" fmla="*/ 134 h 171"/>
                <a:gd name="T16" fmla="*/ 423 w 433"/>
                <a:gd name="T17" fmla="*/ 161 h 171"/>
                <a:gd name="T18" fmla="*/ 405 w 433"/>
                <a:gd name="T19" fmla="*/ 170 h 171"/>
                <a:gd name="T20" fmla="*/ 18 w 433"/>
                <a:gd name="T21" fmla="*/ 170 h 171"/>
                <a:gd name="T22" fmla="*/ 216 w 433"/>
                <a:gd name="T23" fmla="*/ 36 h 171"/>
                <a:gd name="T24" fmla="*/ 216 w 433"/>
                <a:gd name="T25" fmla="*/ 36 h 171"/>
                <a:gd name="T26" fmla="*/ 108 w 433"/>
                <a:gd name="T27" fmla="*/ 71 h 171"/>
                <a:gd name="T28" fmla="*/ 54 w 433"/>
                <a:gd name="T29" fmla="*/ 125 h 171"/>
                <a:gd name="T30" fmla="*/ 378 w 433"/>
                <a:gd name="T31" fmla="*/ 125 h 171"/>
                <a:gd name="T32" fmla="*/ 324 w 433"/>
                <a:gd name="T33" fmla="*/ 71 h 171"/>
                <a:gd name="T34" fmla="*/ 216 w 433"/>
                <a:gd name="T35" fmla="*/ 3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3" h="171">
                  <a:moveTo>
                    <a:pt x="18" y="170"/>
                  </a:moveTo>
                  <a:lnTo>
                    <a:pt x="18" y="170"/>
                  </a:lnTo>
                  <a:lnTo>
                    <a:pt x="9" y="161"/>
                  </a:lnTo>
                  <a:cubicBezTo>
                    <a:pt x="0" y="152"/>
                    <a:pt x="0" y="143"/>
                    <a:pt x="0" y="134"/>
                  </a:cubicBezTo>
                  <a:cubicBezTo>
                    <a:pt x="18" y="98"/>
                    <a:pt x="45" y="62"/>
                    <a:pt x="90" y="36"/>
                  </a:cubicBezTo>
                  <a:cubicBezTo>
                    <a:pt x="126" y="8"/>
                    <a:pt x="171" y="0"/>
                    <a:pt x="216" y="0"/>
                  </a:cubicBezTo>
                  <a:cubicBezTo>
                    <a:pt x="261" y="0"/>
                    <a:pt x="306" y="8"/>
                    <a:pt x="342" y="36"/>
                  </a:cubicBezTo>
                  <a:cubicBezTo>
                    <a:pt x="378" y="62"/>
                    <a:pt x="405" y="98"/>
                    <a:pt x="423" y="134"/>
                  </a:cubicBezTo>
                  <a:cubicBezTo>
                    <a:pt x="432" y="143"/>
                    <a:pt x="423" y="152"/>
                    <a:pt x="423" y="161"/>
                  </a:cubicBezTo>
                  <a:cubicBezTo>
                    <a:pt x="423" y="161"/>
                    <a:pt x="414" y="170"/>
                    <a:pt x="405" y="170"/>
                  </a:cubicBezTo>
                  <a:lnTo>
                    <a:pt x="18" y="170"/>
                  </a:lnTo>
                  <a:close/>
                  <a:moveTo>
                    <a:pt x="216" y="36"/>
                  </a:moveTo>
                  <a:lnTo>
                    <a:pt x="216" y="36"/>
                  </a:lnTo>
                  <a:cubicBezTo>
                    <a:pt x="180" y="36"/>
                    <a:pt x="135" y="53"/>
                    <a:pt x="108" y="71"/>
                  </a:cubicBezTo>
                  <a:cubicBezTo>
                    <a:pt x="90" y="89"/>
                    <a:pt x="72" y="107"/>
                    <a:pt x="54" y="125"/>
                  </a:cubicBezTo>
                  <a:cubicBezTo>
                    <a:pt x="378" y="125"/>
                    <a:pt x="378" y="125"/>
                    <a:pt x="378" y="125"/>
                  </a:cubicBezTo>
                  <a:cubicBezTo>
                    <a:pt x="360" y="107"/>
                    <a:pt x="342" y="89"/>
                    <a:pt x="324" y="71"/>
                  </a:cubicBezTo>
                  <a:cubicBezTo>
                    <a:pt x="288" y="53"/>
                    <a:pt x="252" y="36"/>
                    <a:pt x="216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31">
              <a:extLst>
                <a:ext uri="{FF2B5EF4-FFF2-40B4-BE49-F238E27FC236}">
                  <a16:creationId xmlns:a16="http://schemas.microsoft.com/office/drawing/2014/main" id="{5E6A4B10-FCFE-934D-A4A8-50FD710DF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96" y="5361827"/>
              <a:ext cx="429436" cy="429436"/>
            </a:xfrm>
            <a:custGeom>
              <a:avLst/>
              <a:gdLst>
                <a:gd name="T0" fmla="*/ 207 w 415"/>
                <a:gd name="T1" fmla="*/ 414 h 415"/>
                <a:gd name="T2" fmla="*/ 207 w 415"/>
                <a:gd name="T3" fmla="*/ 414 h 415"/>
                <a:gd name="T4" fmla="*/ 63 w 415"/>
                <a:gd name="T5" fmla="*/ 351 h 415"/>
                <a:gd name="T6" fmla="*/ 0 w 415"/>
                <a:gd name="T7" fmla="*/ 207 h 415"/>
                <a:gd name="T8" fmla="*/ 63 w 415"/>
                <a:gd name="T9" fmla="*/ 54 h 415"/>
                <a:gd name="T10" fmla="*/ 207 w 415"/>
                <a:gd name="T11" fmla="*/ 0 h 415"/>
                <a:gd name="T12" fmla="*/ 351 w 415"/>
                <a:gd name="T13" fmla="*/ 54 h 415"/>
                <a:gd name="T14" fmla="*/ 414 w 415"/>
                <a:gd name="T15" fmla="*/ 207 h 415"/>
                <a:gd name="T16" fmla="*/ 351 w 415"/>
                <a:gd name="T17" fmla="*/ 351 h 415"/>
                <a:gd name="T18" fmla="*/ 207 w 415"/>
                <a:gd name="T19" fmla="*/ 414 h 415"/>
                <a:gd name="T20" fmla="*/ 207 w 415"/>
                <a:gd name="T21" fmla="*/ 27 h 415"/>
                <a:gd name="T22" fmla="*/ 207 w 415"/>
                <a:gd name="T23" fmla="*/ 27 h 415"/>
                <a:gd name="T24" fmla="*/ 27 w 415"/>
                <a:gd name="T25" fmla="*/ 207 h 415"/>
                <a:gd name="T26" fmla="*/ 207 w 415"/>
                <a:gd name="T27" fmla="*/ 387 h 415"/>
                <a:gd name="T28" fmla="*/ 387 w 415"/>
                <a:gd name="T29" fmla="*/ 207 h 415"/>
                <a:gd name="T30" fmla="*/ 207 w 415"/>
                <a:gd name="T31" fmla="*/ 2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5" h="415">
                  <a:moveTo>
                    <a:pt x="207" y="414"/>
                  </a:moveTo>
                  <a:lnTo>
                    <a:pt x="207" y="414"/>
                  </a:lnTo>
                  <a:cubicBezTo>
                    <a:pt x="153" y="414"/>
                    <a:pt x="99" y="387"/>
                    <a:pt x="63" y="351"/>
                  </a:cubicBezTo>
                  <a:cubicBezTo>
                    <a:pt x="18" y="315"/>
                    <a:pt x="0" y="261"/>
                    <a:pt x="0" y="207"/>
                  </a:cubicBezTo>
                  <a:cubicBezTo>
                    <a:pt x="0" y="153"/>
                    <a:pt x="18" y="99"/>
                    <a:pt x="63" y="54"/>
                  </a:cubicBezTo>
                  <a:cubicBezTo>
                    <a:pt x="99" y="18"/>
                    <a:pt x="153" y="0"/>
                    <a:pt x="207" y="0"/>
                  </a:cubicBezTo>
                  <a:cubicBezTo>
                    <a:pt x="261" y="0"/>
                    <a:pt x="315" y="18"/>
                    <a:pt x="351" y="54"/>
                  </a:cubicBezTo>
                  <a:cubicBezTo>
                    <a:pt x="396" y="99"/>
                    <a:pt x="414" y="153"/>
                    <a:pt x="414" y="207"/>
                  </a:cubicBezTo>
                  <a:cubicBezTo>
                    <a:pt x="414" y="261"/>
                    <a:pt x="396" y="315"/>
                    <a:pt x="351" y="351"/>
                  </a:cubicBezTo>
                  <a:cubicBezTo>
                    <a:pt x="315" y="387"/>
                    <a:pt x="261" y="414"/>
                    <a:pt x="207" y="414"/>
                  </a:cubicBezTo>
                  <a:close/>
                  <a:moveTo>
                    <a:pt x="207" y="27"/>
                  </a:moveTo>
                  <a:lnTo>
                    <a:pt x="207" y="27"/>
                  </a:lnTo>
                  <a:cubicBezTo>
                    <a:pt x="108" y="27"/>
                    <a:pt x="27" y="108"/>
                    <a:pt x="27" y="207"/>
                  </a:cubicBezTo>
                  <a:cubicBezTo>
                    <a:pt x="27" y="306"/>
                    <a:pt x="108" y="387"/>
                    <a:pt x="207" y="387"/>
                  </a:cubicBezTo>
                  <a:cubicBezTo>
                    <a:pt x="306" y="387"/>
                    <a:pt x="387" y="306"/>
                    <a:pt x="387" y="207"/>
                  </a:cubicBezTo>
                  <a:cubicBezTo>
                    <a:pt x="387" y="108"/>
                    <a:pt x="306" y="27"/>
                    <a:pt x="207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32">
              <a:extLst>
                <a:ext uri="{FF2B5EF4-FFF2-40B4-BE49-F238E27FC236}">
                  <a16:creationId xmlns:a16="http://schemas.microsoft.com/office/drawing/2014/main" id="{319602C0-D56C-D34E-94F9-CDA76A928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781" y="5407511"/>
              <a:ext cx="338067" cy="328930"/>
            </a:xfrm>
            <a:custGeom>
              <a:avLst/>
              <a:gdLst>
                <a:gd name="T0" fmla="*/ 162 w 325"/>
                <a:gd name="T1" fmla="*/ 315 h 316"/>
                <a:gd name="T2" fmla="*/ 162 w 325"/>
                <a:gd name="T3" fmla="*/ 315 h 316"/>
                <a:gd name="T4" fmla="*/ 0 w 325"/>
                <a:gd name="T5" fmla="*/ 162 h 316"/>
                <a:gd name="T6" fmla="*/ 162 w 325"/>
                <a:gd name="T7" fmla="*/ 0 h 316"/>
                <a:gd name="T8" fmla="*/ 324 w 325"/>
                <a:gd name="T9" fmla="*/ 162 h 316"/>
                <a:gd name="T10" fmla="*/ 162 w 325"/>
                <a:gd name="T11" fmla="*/ 315 h 316"/>
                <a:gd name="T12" fmla="*/ 162 w 325"/>
                <a:gd name="T13" fmla="*/ 27 h 316"/>
                <a:gd name="T14" fmla="*/ 162 w 325"/>
                <a:gd name="T15" fmla="*/ 27 h 316"/>
                <a:gd name="T16" fmla="*/ 27 w 325"/>
                <a:gd name="T17" fmla="*/ 162 h 316"/>
                <a:gd name="T18" fmla="*/ 162 w 325"/>
                <a:gd name="T19" fmla="*/ 288 h 316"/>
                <a:gd name="T20" fmla="*/ 297 w 325"/>
                <a:gd name="T21" fmla="*/ 162 h 316"/>
                <a:gd name="T22" fmla="*/ 162 w 325"/>
                <a:gd name="T23" fmla="*/ 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5" h="316">
                  <a:moveTo>
                    <a:pt x="162" y="315"/>
                  </a:moveTo>
                  <a:lnTo>
                    <a:pt x="162" y="315"/>
                  </a:lnTo>
                  <a:cubicBezTo>
                    <a:pt x="72" y="315"/>
                    <a:pt x="0" y="243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2" y="0"/>
                    <a:pt x="324" y="72"/>
                    <a:pt x="324" y="162"/>
                  </a:cubicBezTo>
                  <a:cubicBezTo>
                    <a:pt x="324" y="243"/>
                    <a:pt x="252" y="315"/>
                    <a:pt x="162" y="315"/>
                  </a:cubicBezTo>
                  <a:close/>
                  <a:moveTo>
                    <a:pt x="162" y="27"/>
                  </a:moveTo>
                  <a:lnTo>
                    <a:pt x="162" y="27"/>
                  </a:lnTo>
                  <a:cubicBezTo>
                    <a:pt x="90" y="27"/>
                    <a:pt x="27" y="90"/>
                    <a:pt x="27" y="162"/>
                  </a:cubicBezTo>
                  <a:cubicBezTo>
                    <a:pt x="27" y="234"/>
                    <a:pt x="90" y="288"/>
                    <a:pt x="162" y="288"/>
                  </a:cubicBezTo>
                  <a:cubicBezTo>
                    <a:pt x="234" y="288"/>
                    <a:pt x="297" y="234"/>
                    <a:pt x="297" y="162"/>
                  </a:cubicBezTo>
                  <a:cubicBezTo>
                    <a:pt x="297" y="90"/>
                    <a:pt x="234" y="27"/>
                    <a:pt x="162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33">
              <a:extLst>
                <a:ext uri="{FF2B5EF4-FFF2-40B4-BE49-F238E27FC236}">
                  <a16:creationId xmlns:a16="http://schemas.microsoft.com/office/drawing/2014/main" id="{2566E065-4E3C-B044-AE23-17307A44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3561" y="5489744"/>
              <a:ext cx="95939" cy="159895"/>
            </a:xfrm>
            <a:custGeom>
              <a:avLst/>
              <a:gdLst>
                <a:gd name="T0" fmla="*/ 45 w 91"/>
                <a:gd name="T1" fmla="*/ 153 h 154"/>
                <a:gd name="T2" fmla="*/ 45 w 91"/>
                <a:gd name="T3" fmla="*/ 153 h 154"/>
                <a:gd name="T4" fmla="*/ 9 w 91"/>
                <a:gd name="T5" fmla="*/ 144 h 154"/>
                <a:gd name="T6" fmla="*/ 0 w 91"/>
                <a:gd name="T7" fmla="*/ 135 h 154"/>
                <a:gd name="T8" fmla="*/ 9 w 91"/>
                <a:gd name="T9" fmla="*/ 126 h 154"/>
                <a:gd name="T10" fmla="*/ 63 w 91"/>
                <a:gd name="T11" fmla="*/ 126 h 154"/>
                <a:gd name="T12" fmla="*/ 72 w 91"/>
                <a:gd name="T13" fmla="*/ 108 h 154"/>
                <a:gd name="T14" fmla="*/ 45 w 91"/>
                <a:gd name="T15" fmla="*/ 90 h 154"/>
                <a:gd name="T16" fmla="*/ 18 w 91"/>
                <a:gd name="T17" fmla="*/ 72 h 154"/>
                <a:gd name="T18" fmla="*/ 0 w 91"/>
                <a:gd name="T19" fmla="*/ 45 h 154"/>
                <a:gd name="T20" fmla="*/ 18 w 91"/>
                <a:gd name="T21" fmla="*/ 9 h 154"/>
                <a:gd name="T22" fmla="*/ 81 w 91"/>
                <a:gd name="T23" fmla="*/ 9 h 154"/>
                <a:gd name="T24" fmla="*/ 90 w 91"/>
                <a:gd name="T25" fmla="*/ 18 h 154"/>
                <a:gd name="T26" fmla="*/ 81 w 91"/>
                <a:gd name="T27" fmla="*/ 27 h 154"/>
                <a:gd name="T28" fmla="*/ 27 w 91"/>
                <a:gd name="T29" fmla="*/ 27 h 154"/>
                <a:gd name="T30" fmla="*/ 18 w 91"/>
                <a:gd name="T31" fmla="*/ 45 h 154"/>
                <a:gd name="T32" fmla="*/ 45 w 91"/>
                <a:gd name="T33" fmla="*/ 72 h 154"/>
                <a:gd name="T34" fmla="*/ 72 w 91"/>
                <a:gd name="T35" fmla="*/ 81 h 154"/>
                <a:gd name="T36" fmla="*/ 90 w 91"/>
                <a:gd name="T37" fmla="*/ 108 h 154"/>
                <a:gd name="T38" fmla="*/ 72 w 91"/>
                <a:gd name="T39" fmla="*/ 144 h 154"/>
                <a:gd name="T40" fmla="*/ 45 w 91"/>
                <a:gd name="T4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54">
                  <a:moveTo>
                    <a:pt x="45" y="153"/>
                  </a:moveTo>
                  <a:lnTo>
                    <a:pt x="45" y="153"/>
                  </a:lnTo>
                  <a:cubicBezTo>
                    <a:pt x="27" y="153"/>
                    <a:pt x="18" y="153"/>
                    <a:pt x="9" y="144"/>
                  </a:cubicBezTo>
                  <a:cubicBezTo>
                    <a:pt x="0" y="144"/>
                    <a:pt x="0" y="135"/>
                    <a:pt x="0" y="135"/>
                  </a:cubicBezTo>
                  <a:cubicBezTo>
                    <a:pt x="0" y="126"/>
                    <a:pt x="9" y="126"/>
                    <a:pt x="9" y="126"/>
                  </a:cubicBezTo>
                  <a:cubicBezTo>
                    <a:pt x="27" y="135"/>
                    <a:pt x="54" y="135"/>
                    <a:pt x="63" y="126"/>
                  </a:cubicBezTo>
                  <a:cubicBezTo>
                    <a:pt x="72" y="126"/>
                    <a:pt x="72" y="117"/>
                    <a:pt x="72" y="108"/>
                  </a:cubicBezTo>
                  <a:cubicBezTo>
                    <a:pt x="72" y="99"/>
                    <a:pt x="54" y="90"/>
                    <a:pt x="45" y="90"/>
                  </a:cubicBezTo>
                  <a:cubicBezTo>
                    <a:pt x="27" y="81"/>
                    <a:pt x="18" y="72"/>
                    <a:pt x="18" y="72"/>
                  </a:cubicBezTo>
                  <a:cubicBezTo>
                    <a:pt x="0" y="63"/>
                    <a:pt x="0" y="54"/>
                    <a:pt x="0" y="45"/>
                  </a:cubicBezTo>
                  <a:cubicBezTo>
                    <a:pt x="0" y="27"/>
                    <a:pt x="9" y="18"/>
                    <a:pt x="18" y="9"/>
                  </a:cubicBezTo>
                  <a:cubicBezTo>
                    <a:pt x="36" y="0"/>
                    <a:pt x="63" y="0"/>
                    <a:pt x="81" y="9"/>
                  </a:cubicBezTo>
                  <a:cubicBezTo>
                    <a:pt x="90" y="9"/>
                    <a:pt x="90" y="18"/>
                    <a:pt x="90" y="18"/>
                  </a:cubicBezTo>
                  <a:cubicBezTo>
                    <a:pt x="90" y="27"/>
                    <a:pt x="81" y="27"/>
                    <a:pt x="81" y="27"/>
                  </a:cubicBezTo>
                  <a:cubicBezTo>
                    <a:pt x="63" y="18"/>
                    <a:pt x="36" y="18"/>
                    <a:pt x="27" y="27"/>
                  </a:cubicBezTo>
                  <a:cubicBezTo>
                    <a:pt x="18" y="27"/>
                    <a:pt x="18" y="36"/>
                    <a:pt x="18" y="45"/>
                  </a:cubicBezTo>
                  <a:cubicBezTo>
                    <a:pt x="18" y="54"/>
                    <a:pt x="36" y="63"/>
                    <a:pt x="45" y="72"/>
                  </a:cubicBezTo>
                  <a:cubicBezTo>
                    <a:pt x="63" y="72"/>
                    <a:pt x="72" y="81"/>
                    <a:pt x="72" y="81"/>
                  </a:cubicBezTo>
                  <a:cubicBezTo>
                    <a:pt x="90" y="90"/>
                    <a:pt x="90" y="99"/>
                    <a:pt x="90" y="108"/>
                  </a:cubicBezTo>
                  <a:cubicBezTo>
                    <a:pt x="90" y="126"/>
                    <a:pt x="81" y="135"/>
                    <a:pt x="72" y="144"/>
                  </a:cubicBezTo>
                  <a:cubicBezTo>
                    <a:pt x="63" y="153"/>
                    <a:pt x="54" y="153"/>
                    <a:pt x="45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34">
              <a:extLst>
                <a:ext uri="{FF2B5EF4-FFF2-40B4-BE49-F238E27FC236}">
                  <a16:creationId xmlns:a16="http://schemas.microsoft.com/office/drawing/2014/main" id="{421AF7B2-B7E6-3747-811E-9372A38E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4679" y="5453196"/>
              <a:ext cx="18274" cy="36548"/>
            </a:xfrm>
            <a:custGeom>
              <a:avLst/>
              <a:gdLst>
                <a:gd name="T0" fmla="*/ 9 w 19"/>
                <a:gd name="T1" fmla="*/ 36 h 37"/>
                <a:gd name="T2" fmla="*/ 9 w 19"/>
                <a:gd name="T3" fmla="*/ 36 h 37"/>
                <a:gd name="T4" fmla="*/ 0 w 19"/>
                <a:gd name="T5" fmla="*/ 27 h 37"/>
                <a:gd name="T6" fmla="*/ 0 w 19"/>
                <a:gd name="T7" fmla="*/ 9 h 37"/>
                <a:gd name="T8" fmla="*/ 9 w 19"/>
                <a:gd name="T9" fmla="*/ 0 h 37"/>
                <a:gd name="T10" fmla="*/ 18 w 19"/>
                <a:gd name="T11" fmla="*/ 9 h 37"/>
                <a:gd name="T12" fmla="*/ 18 w 19"/>
                <a:gd name="T13" fmla="*/ 27 h 37"/>
                <a:gd name="T14" fmla="*/ 9 w 19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7">
                  <a:moveTo>
                    <a:pt x="9" y="36"/>
                  </a:moveTo>
                  <a:lnTo>
                    <a:pt x="9" y="36"/>
                  </a:lnTo>
                  <a:cubicBezTo>
                    <a:pt x="0" y="36"/>
                    <a:pt x="0" y="2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18" y="0"/>
                    <a:pt x="18" y="0"/>
                    <a:pt x="18" y="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36"/>
                    <a:pt x="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35">
              <a:extLst>
                <a:ext uri="{FF2B5EF4-FFF2-40B4-BE49-F238E27FC236}">
                  <a16:creationId xmlns:a16="http://schemas.microsoft.com/office/drawing/2014/main" id="{F7999FD2-8F5B-9F47-BE8A-87F7B3A1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4679" y="5649639"/>
              <a:ext cx="18274" cy="36548"/>
            </a:xfrm>
            <a:custGeom>
              <a:avLst/>
              <a:gdLst>
                <a:gd name="T0" fmla="*/ 9 w 19"/>
                <a:gd name="T1" fmla="*/ 36 h 37"/>
                <a:gd name="T2" fmla="*/ 9 w 19"/>
                <a:gd name="T3" fmla="*/ 36 h 37"/>
                <a:gd name="T4" fmla="*/ 0 w 19"/>
                <a:gd name="T5" fmla="*/ 27 h 37"/>
                <a:gd name="T6" fmla="*/ 0 w 19"/>
                <a:gd name="T7" fmla="*/ 9 h 37"/>
                <a:gd name="T8" fmla="*/ 9 w 19"/>
                <a:gd name="T9" fmla="*/ 0 h 37"/>
                <a:gd name="T10" fmla="*/ 18 w 19"/>
                <a:gd name="T11" fmla="*/ 9 h 37"/>
                <a:gd name="T12" fmla="*/ 18 w 19"/>
                <a:gd name="T13" fmla="*/ 27 h 37"/>
                <a:gd name="T14" fmla="*/ 9 w 19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7">
                  <a:moveTo>
                    <a:pt x="9" y="36"/>
                  </a:moveTo>
                  <a:lnTo>
                    <a:pt x="9" y="36"/>
                  </a:lnTo>
                  <a:cubicBezTo>
                    <a:pt x="0" y="36"/>
                    <a:pt x="0" y="36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18" y="9"/>
                    <a:pt x="18" y="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36"/>
                    <a:pt x="18" y="36"/>
                    <a:pt x="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36">
              <a:extLst>
                <a:ext uri="{FF2B5EF4-FFF2-40B4-BE49-F238E27FC236}">
                  <a16:creationId xmlns:a16="http://schemas.microsoft.com/office/drawing/2014/main" id="{0D849236-DD34-0542-BE04-0F0F7850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3891" y="5498881"/>
              <a:ext cx="895421" cy="571058"/>
            </a:xfrm>
            <a:custGeom>
              <a:avLst/>
              <a:gdLst>
                <a:gd name="T0" fmla="*/ 827 w 864"/>
                <a:gd name="T1" fmla="*/ 549 h 550"/>
                <a:gd name="T2" fmla="*/ 827 w 864"/>
                <a:gd name="T3" fmla="*/ 549 h 550"/>
                <a:gd name="T4" fmla="*/ 36 w 864"/>
                <a:gd name="T5" fmla="*/ 549 h 550"/>
                <a:gd name="T6" fmla="*/ 0 w 864"/>
                <a:gd name="T7" fmla="*/ 513 h 550"/>
                <a:gd name="T8" fmla="*/ 0 w 864"/>
                <a:gd name="T9" fmla="*/ 27 h 550"/>
                <a:gd name="T10" fmla="*/ 36 w 864"/>
                <a:gd name="T11" fmla="*/ 0 h 550"/>
                <a:gd name="T12" fmla="*/ 153 w 864"/>
                <a:gd name="T13" fmla="*/ 0 h 550"/>
                <a:gd name="T14" fmla="*/ 171 w 864"/>
                <a:gd name="T15" fmla="*/ 18 h 550"/>
                <a:gd name="T16" fmla="*/ 153 w 864"/>
                <a:gd name="T17" fmla="*/ 36 h 550"/>
                <a:gd name="T18" fmla="*/ 36 w 864"/>
                <a:gd name="T19" fmla="*/ 36 h 550"/>
                <a:gd name="T20" fmla="*/ 36 w 864"/>
                <a:gd name="T21" fmla="*/ 504 h 550"/>
                <a:gd name="T22" fmla="*/ 818 w 864"/>
                <a:gd name="T23" fmla="*/ 504 h 550"/>
                <a:gd name="T24" fmla="*/ 818 w 864"/>
                <a:gd name="T25" fmla="*/ 36 h 550"/>
                <a:gd name="T26" fmla="*/ 701 w 864"/>
                <a:gd name="T27" fmla="*/ 36 h 550"/>
                <a:gd name="T28" fmla="*/ 683 w 864"/>
                <a:gd name="T29" fmla="*/ 18 h 550"/>
                <a:gd name="T30" fmla="*/ 701 w 864"/>
                <a:gd name="T31" fmla="*/ 0 h 550"/>
                <a:gd name="T32" fmla="*/ 827 w 864"/>
                <a:gd name="T33" fmla="*/ 0 h 550"/>
                <a:gd name="T34" fmla="*/ 863 w 864"/>
                <a:gd name="T35" fmla="*/ 27 h 550"/>
                <a:gd name="T36" fmla="*/ 863 w 864"/>
                <a:gd name="T37" fmla="*/ 513 h 550"/>
                <a:gd name="T38" fmla="*/ 827 w 864"/>
                <a:gd name="T39" fmla="*/ 549 h 550"/>
                <a:gd name="T40" fmla="*/ 827 w 864"/>
                <a:gd name="T41" fmla="*/ 36 h 550"/>
                <a:gd name="T42" fmla="*/ 827 w 864"/>
                <a:gd name="T43" fmla="*/ 3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4" h="550">
                  <a:moveTo>
                    <a:pt x="827" y="549"/>
                  </a:moveTo>
                  <a:lnTo>
                    <a:pt x="827" y="549"/>
                  </a:lnTo>
                  <a:cubicBezTo>
                    <a:pt x="36" y="549"/>
                    <a:pt x="36" y="549"/>
                    <a:pt x="36" y="549"/>
                  </a:cubicBezTo>
                  <a:cubicBezTo>
                    <a:pt x="9" y="549"/>
                    <a:pt x="0" y="531"/>
                    <a:pt x="0" y="5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3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2" y="0"/>
                    <a:pt x="171" y="9"/>
                    <a:pt x="171" y="18"/>
                  </a:cubicBezTo>
                  <a:cubicBezTo>
                    <a:pt x="171" y="27"/>
                    <a:pt x="162" y="36"/>
                    <a:pt x="153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504"/>
                    <a:pt x="36" y="504"/>
                    <a:pt x="36" y="504"/>
                  </a:cubicBezTo>
                  <a:cubicBezTo>
                    <a:pt x="818" y="504"/>
                    <a:pt x="818" y="504"/>
                    <a:pt x="818" y="504"/>
                  </a:cubicBezTo>
                  <a:cubicBezTo>
                    <a:pt x="818" y="36"/>
                    <a:pt x="818" y="36"/>
                    <a:pt x="818" y="36"/>
                  </a:cubicBezTo>
                  <a:cubicBezTo>
                    <a:pt x="701" y="36"/>
                    <a:pt x="701" y="36"/>
                    <a:pt x="701" y="36"/>
                  </a:cubicBezTo>
                  <a:cubicBezTo>
                    <a:pt x="692" y="36"/>
                    <a:pt x="683" y="27"/>
                    <a:pt x="683" y="18"/>
                  </a:cubicBezTo>
                  <a:cubicBezTo>
                    <a:pt x="683" y="9"/>
                    <a:pt x="692" y="0"/>
                    <a:pt x="701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45" y="0"/>
                    <a:pt x="863" y="9"/>
                    <a:pt x="863" y="27"/>
                  </a:cubicBezTo>
                  <a:cubicBezTo>
                    <a:pt x="863" y="513"/>
                    <a:pt x="863" y="513"/>
                    <a:pt x="863" y="513"/>
                  </a:cubicBezTo>
                  <a:cubicBezTo>
                    <a:pt x="863" y="531"/>
                    <a:pt x="845" y="549"/>
                    <a:pt x="827" y="549"/>
                  </a:cubicBezTo>
                  <a:close/>
                  <a:moveTo>
                    <a:pt x="827" y="36"/>
                  </a:moveTo>
                  <a:lnTo>
                    <a:pt x="827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37">
              <a:extLst>
                <a:ext uri="{FF2B5EF4-FFF2-40B4-BE49-F238E27FC236}">
                  <a16:creationId xmlns:a16="http://schemas.microsoft.com/office/drawing/2014/main" id="{033E28C6-3B43-DD42-A5C6-5E8A1D39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4191" y="5498881"/>
              <a:ext cx="475121" cy="269538"/>
            </a:xfrm>
            <a:custGeom>
              <a:avLst/>
              <a:gdLst>
                <a:gd name="T0" fmla="*/ 27 w 460"/>
                <a:gd name="T1" fmla="*/ 261 h 262"/>
                <a:gd name="T2" fmla="*/ 27 w 460"/>
                <a:gd name="T3" fmla="*/ 261 h 262"/>
                <a:gd name="T4" fmla="*/ 10 w 460"/>
                <a:gd name="T5" fmla="*/ 243 h 262"/>
                <a:gd name="T6" fmla="*/ 19 w 460"/>
                <a:gd name="T7" fmla="*/ 216 h 262"/>
                <a:gd name="T8" fmla="*/ 432 w 460"/>
                <a:gd name="T9" fmla="*/ 9 h 262"/>
                <a:gd name="T10" fmla="*/ 459 w 460"/>
                <a:gd name="T11" fmla="*/ 18 h 262"/>
                <a:gd name="T12" fmla="*/ 450 w 460"/>
                <a:gd name="T13" fmla="*/ 45 h 262"/>
                <a:gd name="T14" fmla="*/ 36 w 460"/>
                <a:gd name="T15" fmla="*/ 252 h 262"/>
                <a:gd name="T16" fmla="*/ 27 w 460"/>
                <a:gd name="T1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262">
                  <a:moveTo>
                    <a:pt x="27" y="261"/>
                  </a:moveTo>
                  <a:lnTo>
                    <a:pt x="27" y="261"/>
                  </a:lnTo>
                  <a:cubicBezTo>
                    <a:pt x="19" y="261"/>
                    <a:pt x="10" y="252"/>
                    <a:pt x="10" y="243"/>
                  </a:cubicBezTo>
                  <a:cubicBezTo>
                    <a:pt x="0" y="234"/>
                    <a:pt x="10" y="225"/>
                    <a:pt x="19" y="216"/>
                  </a:cubicBezTo>
                  <a:cubicBezTo>
                    <a:pt x="432" y="9"/>
                    <a:pt x="432" y="9"/>
                    <a:pt x="432" y="9"/>
                  </a:cubicBezTo>
                  <a:cubicBezTo>
                    <a:pt x="441" y="0"/>
                    <a:pt x="450" y="9"/>
                    <a:pt x="459" y="18"/>
                  </a:cubicBezTo>
                  <a:cubicBezTo>
                    <a:pt x="459" y="27"/>
                    <a:pt x="459" y="36"/>
                    <a:pt x="450" y="45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27" y="252"/>
                    <a:pt x="27" y="261"/>
                    <a:pt x="27" y="2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38">
              <a:extLst>
                <a:ext uri="{FF2B5EF4-FFF2-40B4-BE49-F238E27FC236}">
                  <a16:creationId xmlns:a16="http://schemas.microsoft.com/office/drawing/2014/main" id="{82EDF6D9-625F-0548-AD04-F8DE76DE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4754" y="5498881"/>
              <a:ext cx="475121" cy="269538"/>
            </a:xfrm>
            <a:custGeom>
              <a:avLst/>
              <a:gdLst>
                <a:gd name="T0" fmla="*/ 440 w 460"/>
                <a:gd name="T1" fmla="*/ 261 h 262"/>
                <a:gd name="T2" fmla="*/ 440 w 460"/>
                <a:gd name="T3" fmla="*/ 261 h 262"/>
                <a:gd name="T4" fmla="*/ 432 w 460"/>
                <a:gd name="T5" fmla="*/ 252 h 262"/>
                <a:gd name="T6" fmla="*/ 18 w 460"/>
                <a:gd name="T7" fmla="*/ 45 h 262"/>
                <a:gd name="T8" fmla="*/ 9 w 460"/>
                <a:gd name="T9" fmla="*/ 18 h 262"/>
                <a:gd name="T10" fmla="*/ 36 w 460"/>
                <a:gd name="T11" fmla="*/ 9 h 262"/>
                <a:gd name="T12" fmla="*/ 449 w 460"/>
                <a:gd name="T13" fmla="*/ 216 h 262"/>
                <a:gd name="T14" fmla="*/ 459 w 460"/>
                <a:gd name="T15" fmla="*/ 243 h 262"/>
                <a:gd name="T16" fmla="*/ 440 w 460"/>
                <a:gd name="T1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262">
                  <a:moveTo>
                    <a:pt x="440" y="261"/>
                  </a:moveTo>
                  <a:lnTo>
                    <a:pt x="440" y="261"/>
                  </a:lnTo>
                  <a:cubicBezTo>
                    <a:pt x="432" y="261"/>
                    <a:pt x="432" y="252"/>
                    <a:pt x="432" y="25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9" y="36"/>
                    <a:pt x="0" y="27"/>
                    <a:pt x="9" y="18"/>
                  </a:cubicBezTo>
                  <a:cubicBezTo>
                    <a:pt x="9" y="9"/>
                    <a:pt x="27" y="0"/>
                    <a:pt x="36" y="9"/>
                  </a:cubicBezTo>
                  <a:cubicBezTo>
                    <a:pt x="449" y="216"/>
                    <a:pt x="449" y="216"/>
                    <a:pt x="449" y="216"/>
                  </a:cubicBezTo>
                  <a:cubicBezTo>
                    <a:pt x="459" y="225"/>
                    <a:pt x="459" y="234"/>
                    <a:pt x="459" y="243"/>
                  </a:cubicBezTo>
                  <a:cubicBezTo>
                    <a:pt x="449" y="252"/>
                    <a:pt x="440" y="261"/>
                    <a:pt x="440" y="2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39">
              <a:extLst>
                <a:ext uri="{FF2B5EF4-FFF2-40B4-BE49-F238E27FC236}">
                  <a16:creationId xmlns:a16="http://schemas.microsoft.com/office/drawing/2014/main" id="{75DE6B2F-3BB0-CE49-96BB-17918021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0382" y="5741008"/>
              <a:ext cx="328930" cy="319793"/>
            </a:xfrm>
            <a:custGeom>
              <a:avLst/>
              <a:gdLst>
                <a:gd name="T0" fmla="*/ 288 w 316"/>
                <a:gd name="T1" fmla="*/ 306 h 307"/>
                <a:gd name="T2" fmla="*/ 288 w 316"/>
                <a:gd name="T3" fmla="*/ 306 h 307"/>
                <a:gd name="T4" fmla="*/ 279 w 316"/>
                <a:gd name="T5" fmla="*/ 306 h 307"/>
                <a:gd name="T6" fmla="*/ 10 w 316"/>
                <a:gd name="T7" fmla="*/ 36 h 307"/>
                <a:gd name="T8" fmla="*/ 10 w 316"/>
                <a:gd name="T9" fmla="*/ 0 h 307"/>
                <a:gd name="T10" fmla="*/ 36 w 316"/>
                <a:gd name="T11" fmla="*/ 0 h 307"/>
                <a:gd name="T12" fmla="*/ 306 w 316"/>
                <a:gd name="T13" fmla="*/ 270 h 307"/>
                <a:gd name="T14" fmla="*/ 306 w 316"/>
                <a:gd name="T15" fmla="*/ 306 h 307"/>
                <a:gd name="T16" fmla="*/ 288 w 316"/>
                <a:gd name="T17" fmla="*/ 3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07">
                  <a:moveTo>
                    <a:pt x="288" y="306"/>
                  </a:moveTo>
                  <a:lnTo>
                    <a:pt x="288" y="306"/>
                  </a:lnTo>
                  <a:lnTo>
                    <a:pt x="279" y="306"/>
                  </a:lnTo>
                  <a:cubicBezTo>
                    <a:pt x="10" y="36"/>
                    <a:pt x="10" y="36"/>
                    <a:pt x="10" y="36"/>
                  </a:cubicBezTo>
                  <a:cubicBezTo>
                    <a:pt x="0" y="27"/>
                    <a:pt x="0" y="9"/>
                    <a:pt x="10" y="0"/>
                  </a:cubicBezTo>
                  <a:cubicBezTo>
                    <a:pt x="18" y="0"/>
                    <a:pt x="27" y="0"/>
                    <a:pt x="36" y="0"/>
                  </a:cubicBezTo>
                  <a:cubicBezTo>
                    <a:pt x="306" y="270"/>
                    <a:pt x="306" y="270"/>
                    <a:pt x="306" y="270"/>
                  </a:cubicBezTo>
                  <a:cubicBezTo>
                    <a:pt x="315" y="279"/>
                    <a:pt x="315" y="297"/>
                    <a:pt x="306" y="306"/>
                  </a:cubicBezTo>
                  <a:cubicBezTo>
                    <a:pt x="297" y="306"/>
                    <a:pt x="297" y="306"/>
                    <a:pt x="288" y="30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40">
              <a:extLst>
                <a:ext uri="{FF2B5EF4-FFF2-40B4-BE49-F238E27FC236}">
                  <a16:creationId xmlns:a16="http://schemas.microsoft.com/office/drawing/2014/main" id="{23022D02-3804-0E41-A806-03777D4F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3028" y="5741008"/>
              <a:ext cx="319793" cy="310656"/>
            </a:xfrm>
            <a:custGeom>
              <a:avLst/>
              <a:gdLst>
                <a:gd name="T0" fmla="*/ 18 w 307"/>
                <a:gd name="T1" fmla="*/ 297 h 298"/>
                <a:gd name="T2" fmla="*/ 18 w 307"/>
                <a:gd name="T3" fmla="*/ 297 h 298"/>
                <a:gd name="T4" fmla="*/ 9 w 307"/>
                <a:gd name="T5" fmla="*/ 297 h 298"/>
                <a:gd name="T6" fmla="*/ 9 w 307"/>
                <a:gd name="T7" fmla="*/ 270 h 298"/>
                <a:gd name="T8" fmla="*/ 270 w 307"/>
                <a:gd name="T9" fmla="*/ 0 h 298"/>
                <a:gd name="T10" fmla="*/ 297 w 307"/>
                <a:gd name="T11" fmla="*/ 0 h 298"/>
                <a:gd name="T12" fmla="*/ 297 w 307"/>
                <a:gd name="T13" fmla="*/ 36 h 298"/>
                <a:gd name="T14" fmla="*/ 36 w 307"/>
                <a:gd name="T15" fmla="*/ 297 h 298"/>
                <a:gd name="T16" fmla="*/ 18 w 307"/>
                <a:gd name="T17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298">
                  <a:moveTo>
                    <a:pt x="18" y="297"/>
                  </a:moveTo>
                  <a:lnTo>
                    <a:pt x="18" y="297"/>
                  </a:lnTo>
                  <a:lnTo>
                    <a:pt x="9" y="297"/>
                  </a:lnTo>
                  <a:cubicBezTo>
                    <a:pt x="0" y="288"/>
                    <a:pt x="0" y="270"/>
                    <a:pt x="9" y="27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9" y="0"/>
                    <a:pt x="287" y="0"/>
                    <a:pt x="297" y="0"/>
                  </a:cubicBezTo>
                  <a:cubicBezTo>
                    <a:pt x="306" y="9"/>
                    <a:pt x="306" y="27"/>
                    <a:pt x="297" y="36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27" y="297"/>
                    <a:pt x="27" y="297"/>
                    <a:pt x="18" y="2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41">
              <a:extLst>
                <a:ext uri="{FF2B5EF4-FFF2-40B4-BE49-F238E27FC236}">
                  <a16:creationId xmlns:a16="http://schemas.microsoft.com/office/drawing/2014/main" id="{CD903344-55A1-9D4A-BBE6-8525DAF7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6375" y="5165381"/>
              <a:ext cx="625882" cy="447710"/>
            </a:xfrm>
            <a:custGeom>
              <a:avLst/>
              <a:gdLst>
                <a:gd name="T0" fmla="*/ 575 w 603"/>
                <a:gd name="T1" fmla="*/ 432 h 433"/>
                <a:gd name="T2" fmla="*/ 575 w 603"/>
                <a:gd name="T3" fmla="*/ 432 h 433"/>
                <a:gd name="T4" fmla="*/ 575 w 603"/>
                <a:gd name="T5" fmla="*/ 432 h 433"/>
                <a:gd name="T6" fmla="*/ 557 w 603"/>
                <a:gd name="T7" fmla="*/ 405 h 433"/>
                <a:gd name="T8" fmla="*/ 557 w 603"/>
                <a:gd name="T9" fmla="*/ 54 h 433"/>
                <a:gd name="T10" fmla="*/ 54 w 603"/>
                <a:gd name="T11" fmla="*/ 54 h 433"/>
                <a:gd name="T12" fmla="*/ 54 w 603"/>
                <a:gd name="T13" fmla="*/ 405 h 433"/>
                <a:gd name="T14" fmla="*/ 27 w 603"/>
                <a:gd name="T15" fmla="*/ 432 h 433"/>
                <a:gd name="T16" fmla="*/ 27 w 603"/>
                <a:gd name="T17" fmla="*/ 432 h 433"/>
                <a:gd name="T18" fmla="*/ 0 w 603"/>
                <a:gd name="T19" fmla="*/ 405 h 433"/>
                <a:gd name="T20" fmla="*/ 0 w 603"/>
                <a:gd name="T21" fmla="*/ 36 h 433"/>
                <a:gd name="T22" fmla="*/ 36 w 603"/>
                <a:gd name="T23" fmla="*/ 0 h 433"/>
                <a:gd name="T24" fmla="*/ 566 w 603"/>
                <a:gd name="T25" fmla="*/ 0 h 433"/>
                <a:gd name="T26" fmla="*/ 602 w 603"/>
                <a:gd name="T27" fmla="*/ 36 h 433"/>
                <a:gd name="T28" fmla="*/ 602 w 603"/>
                <a:gd name="T29" fmla="*/ 405 h 433"/>
                <a:gd name="T30" fmla="*/ 575 w 603"/>
                <a:gd name="T31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3" h="433">
                  <a:moveTo>
                    <a:pt x="575" y="432"/>
                  </a:moveTo>
                  <a:lnTo>
                    <a:pt x="575" y="432"/>
                  </a:lnTo>
                  <a:lnTo>
                    <a:pt x="575" y="432"/>
                  </a:lnTo>
                  <a:cubicBezTo>
                    <a:pt x="566" y="432"/>
                    <a:pt x="557" y="423"/>
                    <a:pt x="557" y="405"/>
                  </a:cubicBezTo>
                  <a:cubicBezTo>
                    <a:pt x="557" y="54"/>
                    <a:pt x="557" y="54"/>
                    <a:pt x="557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405"/>
                    <a:pt x="54" y="405"/>
                    <a:pt x="54" y="405"/>
                  </a:cubicBezTo>
                  <a:cubicBezTo>
                    <a:pt x="54" y="423"/>
                    <a:pt x="45" y="432"/>
                    <a:pt x="27" y="432"/>
                  </a:cubicBezTo>
                  <a:lnTo>
                    <a:pt x="27" y="432"/>
                  </a:lnTo>
                  <a:cubicBezTo>
                    <a:pt x="9" y="432"/>
                    <a:pt x="0" y="423"/>
                    <a:pt x="0" y="40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93" y="0"/>
                    <a:pt x="602" y="18"/>
                    <a:pt x="602" y="36"/>
                  </a:cubicBezTo>
                  <a:cubicBezTo>
                    <a:pt x="602" y="405"/>
                    <a:pt x="602" y="405"/>
                    <a:pt x="602" y="405"/>
                  </a:cubicBezTo>
                  <a:cubicBezTo>
                    <a:pt x="602" y="423"/>
                    <a:pt x="593" y="432"/>
                    <a:pt x="575" y="43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42">
              <a:extLst>
                <a:ext uri="{FF2B5EF4-FFF2-40B4-BE49-F238E27FC236}">
                  <a16:creationId xmlns:a16="http://schemas.microsoft.com/office/drawing/2014/main" id="{4B32E94B-D56E-E640-9D26-D7750A40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369" y="5325279"/>
              <a:ext cx="159895" cy="260401"/>
            </a:xfrm>
            <a:custGeom>
              <a:avLst/>
              <a:gdLst>
                <a:gd name="T0" fmla="*/ 72 w 153"/>
                <a:gd name="T1" fmla="*/ 252 h 253"/>
                <a:gd name="T2" fmla="*/ 72 w 153"/>
                <a:gd name="T3" fmla="*/ 252 h 253"/>
                <a:gd name="T4" fmla="*/ 9 w 153"/>
                <a:gd name="T5" fmla="*/ 243 h 253"/>
                <a:gd name="T6" fmla="*/ 0 w 153"/>
                <a:gd name="T7" fmla="*/ 216 h 253"/>
                <a:gd name="T8" fmla="*/ 27 w 153"/>
                <a:gd name="T9" fmla="*/ 207 h 253"/>
                <a:gd name="T10" fmla="*/ 108 w 153"/>
                <a:gd name="T11" fmla="*/ 207 h 253"/>
                <a:gd name="T12" fmla="*/ 116 w 153"/>
                <a:gd name="T13" fmla="*/ 180 h 253"/>
                <a:gd name="T14" fmla="*/ 72 w 153"/>
                <a:gd name="T15" fmla="*/ 144 h 253"/>
                <a:gd name="T16" fmla="*/ 0 w 153"/>
                <a:gd name="T17" fmla="*/ 81 h 253"/>
                <a:gd name="T18" fmla="*/ 36 w 153"/>
                <a:gd name="T19" fmla="*/ 18 h 253"/>
                <a:gd name="T20" fmla="*/ 144 w 153"/>
                <a:gd name="T21" fmla="*/ 18 h 253"/>
                <a:gd name="T22" fmla="*/ 152 w 153"/>
                <a:gd name="T23" fmla="*/ 45 h 253"/>
                <a:gd name="T24" fmla="*/ 125 w 153"/>
                <a:gd name="T25" fmla="*/ 54 h 253"/>
                <a:gd name="T26" fmla="*/ 53 w 153"/>
                <a:gd name="T27" fmla="*/ 54 h 253"/>
                <a:gd name="T28" fmla="*/ 36 w 153"/>
                <a:gd name="T29" fmla="*/ 81 h 253"/>
                <a:gd name="T30" fmla="*/ 89 w 153"/>
                <a:gd name="T31" fmla="*/ 117 h 253"/>
                <a:gd name="T32" fmla="*/ 152 w 153"/>
                <a:gd name="T33" fmla="*/ 180 h 253"/>
                <a:gd name="T34" fmla="*/ 125 w 153"/>
                <a:gd name="T35" fmla="*/ 243 h 253"/>
                <a:gd name="T36" fmla="*/ 72 w 153"/>
                <a:gd name="T3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253">
                  <a:moveTo>
                    <a:pt x="72" y="252"/>
                  </a:moveTo>
                  <a:lnTo>
                    <a:pt x="72" y="252"/>
                  </a:lnTo>
                  <a:cubicBezTo>
                    <a:pt x="53" y="252"/>
                    <a:pt x="36" y="252"/>
                    <a:pt x="9" y="243"/>
                  </a:cubicBezTo>
                  <a:cubicBezTo>
                    <a:pt x="0" y="234"/>
                    <a:pt x="0" y="225"/>
                    <a:pt x="0" y="216"/>
                  </a:cubicBezTo>
                  <a:cubicBezTo>
                    <a:pt x="9" y="207"/>
                    <a:pt x="17" y="207"/>
                    <a:pt x="27" y="207"/>
                  </a:cubicBezTo>
                  <a:cubicBezTo>
                    <a:pt x="53" y="225"/>
                    <a:pt x="89" y="225"/>
                    <a:pt x="108" y="207"/>
                  </a:cubicBezTo>
                  <a:cubicBezTo>
                    <a:pt x="116" y="207"/>
                    <a:pt x="116" y="198"/>
                    <a:pt x="116" y="180"/>
                  </a:cubicBezTo>
                  <a:cubicBezTo>
                    <a:pt x="116" y="171"/>
                    <a:pt x="89" y="153"/>
                    <a:pt x="72" y="144"/>
                  </a:cubicBezTo>
                  <a:cubicBezTo>
                    <a:pt x="36" y="126"/>
                    <a:pt x="0" y="108"/>
                    <a:pt x="0" y="81"/>
                  </a:cubicBezTo>
                  <a:cubicBezTo>
                    <a:pt x="0" y="54"/>
                    <a:pt x="9" y="36"/>
                    <a:pt x="36" y="18"/>
                  </a:cubicBezTo>
                  <a:cubicBezTo>
                    <a:pt x="63" y="0"/>
                    <a:pt x="99" y="0"/>
                    <a:pt x="144" y="18"/>
                  </a:cubicBezTo>
                  <a:cubicBezTo>
                    <a:pt x="152" y="18"/>
                    <a:pt x="152" y="36"/>
                    <a:pt x="152" y="45"/>
                  </a:cubicBezTo>
                  <a:cubicBezTo>
                    <a:pt x="152" y="54"/>
                    <a:pt x="135" y="54"/>
                    <a:pt x="125" y="54"/>
                  </a:cubicBezTo>
                  <a:cubicBezTo>
                    <a:pt x="99" y="36"/>
                    <a:pt x="72" y="36"/>
                    <a:pt x="53" y="54"/>
                  </a:cubicBezTo>
                  <a:cubicBezTo>
                    <a:pt x="45" y="54"/>
                    <a:pt x="36" y="63"/>
                    <a:pt x="36" y="81"/>
                  </a:cubicBezTo>
                  <a:cubicBezTo>
                    <a:pt x="36" y="90"/>
                    <a:pt x="63" y="99"/>
                    <a:pt x="89" y="117"/>
                  </a:cubicBezTo>
                  <a:cubicBezTo>
                    <a:pt x="116" y="126"/>
                    <a:pt x="152" y="153"/>
                    <a:pt x="152" y="180"/>
                  </a:cubicBezTo>
                  <a:cubicBezTo>
                    <a:pt x="152" y="207"/>
                    <a:pt x="144" y="225"/>
                    <a:pt x="125" y="243"/>
                  </a:cubicBezTo>
                  <a:cubicBezTo>
                    <a:pt x="108" y="252"/>
                    <a:pt x="89" y="252"/>
                    <a:pt x="72" y="2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43">
              <a:extLst>
                <a:ext uri="{FF2B5EF4-FFF2-40B4-BE49-F238E27FC236}">
                  <a16:creationId xmlns:a16="http://schemas.microsoft.com/office/drawing/2014/main" id="{54609FBB-23DC-E245-B8B1-F684662F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328" y="5265887"/>
              <a:ext cx="36548" cy="54822"/>
            </a:xfrm>
            <a:custGeom>
              <a:avLst/>
              <a:gdLst>
                <a:gd name="T0" fmla="*/ 17 w 37"/>
                <a:gd name="T1" fmla="*/ 54 h 55"/>
                <a:gd name="T2" fmla="*/ 17 w 37"/>
                <a:gd name="T3" fmla="*/ 54 h 55"/>
                <a:gd name="T4" fmla="*/ 0 w 37"/>
                <a:gd name="T5" fmla="*/ 45 h 55"/>
                <a:gd name="T6" fmla="*/ 0 w 37"/>
                <a:gd name="T7" fmla="*/ 18 h 55"/>
                <a:gd name="T8" fmla="*/ 17 w 37"/>
                <a:gd name="T9" fmla="*/ 0 h 55"/>
                <a:gd name="T10" fmla="*/ 36 w 37"/>
                <a:gd name="T11" fmla="*/ 18 h 55"/>
                <a:gd name="T12" fmla="*/ 36 w 37"/>
                <a:gd name="T13" fmla="*/ 45 h 55"/>
                <a:gd name="T14" fmla="*/ 17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7" y="54"/>
                  </a:moveTo>
                  <a:lnTo>
                    <a:pt x="17" y="54"/>
                  </a:lnTo>
                  <a:cubicBezTo>
                    <a:pt x="9" y="54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6" y="0"/>
                    <a:pt x="36" y="9"/>
                    <a:pt x="36" y="18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4"/>
                    <a:pt x="26" y="54"/>
                    <a:pt x="17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44">
              <a:extLst>
                <a:ext uri="{FF2B5EF4-FFF2-40B4-BE49-F238E27FC236}">
                  <a16:creationId xmlns:a16="http://schemas.microsoft.com/office/drawing/2014/main" id="{3B71AC8E-DBA1-3F4C-A8E7-3C931613E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328" y="5585680"/>
              <a:ext cx="36548" cy="68529"/>
            </a:xfrm>
            <a:custGeom>
              <a:avLst/>
              <a:gdLst>
                <a:gd name="T0" fmla="*/ 17 w 37"/>
                <a:gd name="T1" fmla="*/ 63 h 64"/>
                <a:gd name="T2" fmla="*/ 17 w 37"/>
                <a:gd name="T3" fmla="*/ 63 h 64"/>
                <a:gd name="T4" fmla="*/ 0 w 37"/>
                <a:gd name="T5" fmla="*/ 45 h 64"/>
                <a:gd name="T6" fmla="*/ 0 w 37"/>
                <a:gd name="T7" fmla="*/ 18 h 64"/>
                <a:gd name="T8" fmla="*/ 17 w 37"/>
                <a:gd name="T9" fmla="*/ 0 h 64"/>
                <a:gd name="T10" fmla="*/ 36 w 37"/>
                <a:gd name="T11" fmla="*/ 18 h 64"/>
                <a:gd name="T12" fmla="*/ 36 w 37"/>
                <a:gd name="T13" fmla="*/ 45 h 64"/>
                <a:gd name="T14" fmla="*/ 17 w 37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4">
                  <a:moveTo>
                    <a:pt x="17" y="63"/>
                  </a:moveTo>
                  <a:lnTo>
                    <a:pt x="17" y="63"/>
                  </a:lnTo>
                  <a:cubicBezTo>
                    <a:pt x="9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6" y="0"/>
                    <a:pt x="36" y="9"/>
                    <a:pt x="36" y="18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4"/>
                    <a:pt x="26" y="63"/>
                    <a:pt x="17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45">
              <a:extLst>
                <a:ext uri="{FF2B5EF4-FFF2-40B4-BE49-F238E27FC236}">
                  <a16:creationId xmlns:a16="http://schemas.microsoft.com/office/drawing/2014/main" id="{89930F10-EFA9-0E45-993A-2C0526B7E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151" y="9450608"/>
              <a:ext cx="54822" cy="205583"/>
            </a:xfrm>
            <a:custGeom>
              <a:avLst/>
              <a:gdLst>
                <a:gd name="T0" fmla="*/ 27 w 55"/>
                <a:gd name="T1" fmla="*/ 197 h 198"/>
                <a:gd name="T2" fmla="*/ 27 w 55"/>
                <a:gd name="T3" fmla="*/ 197 h 198"/>
                <a:gd name="T4" fmla="*/ 27 w 55"/>
                <a:gd name="T5" fmla="*/ 197 h 198"/>
                <a:gd name="T6" fmla="*/ 0 w 55"/>
                <a:gd name="T7" fmla="*/ 171 h 198"/>
                <a:gd name="T8" fmla="*/ 0 w 55"/>
                <a:gd name="T9" fmla="*/ 27 h 198"/>
                <a:gd name="T10" fmla="*/ 27 w 55"/>
                <a:gd name="T11" fmla="*/ 0 h 198"/>
                <a:gd name="T12" fmla="*/ 27 w 55"/>
                <a:gd name="T13" fmla="*/ 0 h 198"/>
                <a:gd name="T14" fmla="*/ 54 w 55"/>
                <a:gd name="T15" fmla="*/ 27 h 198"/>
                <a:gd name="T16" fmla="*/ 54 w 55"/>
                <a:gd name="T17" fmla="*/ 171 h 198"/>
                <a:gd name="T18" fmla="*/ 27 w 55"/>
                <a:gd name="T19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98">
                  <a:moveTo>
                    <a:pt x="27" y="197"/>
                  </a:moveTo>
                  <a:lnTo>
                    <a:pt x="27" y="197"/>
                  </a:lnTo>
                  <a:lnTo>
                    <a:pt x="27" y="197"/>
                  </a:lnTo>
                  <a:cubicBezTo>
                    <a:pt x="9" y="197"/>
                    <a:pt x="0" y="189"/>
                    <a:pt x="0" y="17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18"/>
                    <a:pt x="54" y="27"/>
                  </a:cubicBezTo>
                  <a:cubicBezTo>
                    <a:pt x="54" y="171"/>
                    <a:pt x="54" y="171"/>
                    <a:pt x="54" y="171"/>
                  </a:cubicBezTo>
                  <a:cubicBezTo>
                    <a:pt x="54" y="189"/>
                    <a:pt x="36" y="197"/>
                    <a:pt x="27" y="1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46">
              <a:extLst>
                <a:ext uri="{FF2B5EF4-FFF2-40B4-BE49-F238E27FC236}">
                  <a16:creationId xmlns:a16="http://schemas.microsoft.com/office/drawing/2014/main" id="{B201470C-5FA0-814E-80E1-6F4DE991C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523" y="9235891"/>
              <a:ext cx="1210647" cy="306086"/>
            </a:xfrm>
            <a:custGeom>
              <a:avLst/>
              <a:gdLst>
                <a:gd name="T0" fmla="*/ 935 w 1170"/>
                <a:gd name="T1" fmla="*/ 288 h 297"/>
                <a:gd name="T2" fmla="*/ 935 w 1170"/>
                <a:gd name="T3" fmla="*/ 288 h 297"/>
                <a:gd name="T4" fmla="*/ 926 w 1170"/>
                <a:gd name="T5" fmla="*/ 288 h 297"/>
                <a:gd name="T6" fmla="*/ 584 w 1170"/>
                <a:gd name="T7" fmla="*/ 243 h 297"/>
                <a:gd name="T8" fmla="*/ 584 w 1170"/>
                <a:gd name="T9" fmla="*/ 243 h 297"/>
                <a:gd name="T10" fmla="*/ 242 w 1170"/>
                <a:gd name="T11" fmla="*/ 288 h 297"/>
                <a:gd name="T12" fmla="*/ 189 w 1170"/>
                <a:gd name="T13" fmla="*/ 270 h 297"/>
                <a:gd name="T14" fmla="*/ 162 w 1170"/>
                <a:gd name="T15" fmla="*/ 243 h 297"/>
                <a:gd name="T16" fmla="*/ 153 w 1170"/>
                <a:gd name="T17" fmla="*/ 243 h 297"/>
                <a:gd name="T18" fmla="*/ 27 w 1170"/>
                <a:gd name="T19" fmla="*/ 243 h 297"/>
                <a:gd name="T20" fmla="*/ 9 w 1170"/>
                <a:gd name="T21" fmla="*/ 225 h 297"/>
                <a:gd name="T22" fmla="*/ 18 w 1170"/>
                <a:gd name="T23" fmla="*/ 198 h 297"/>
                <a:gd name="T24" fmla="*/ 189 w 1170"/>
                <a:gd name="T25" fmla="*/ 99 h 297"/>
                <a:gd name="T26" fmla="*/ 584 w 1170"/>
                <a:gd name="T27" fmla="*/ 0 h 297"/>
                <a:gd name="T28" fmla="*/ 980 w 1170"/>
                <a:gd name="T29" fmla="*/ 99 h 297"/>
                <a:gd name="T30" fmla="*/ 1151 w 1170"/>
                <a:gd name="T31" fmla="*/ 198 h 297"/>
                <a:gd name="T32" fmla="*/ 1160 w 1170"/>
                <a:gd name="T33" fmla="*/ 225 h 297"/>
                <a:gd name="T34" fmla="*/ 1133 w 1170"/>
                <a:gd name="T35" fmla="*/ 243 h 297"/>
                <a:gd name="T36" fmla="*/ 1007 w 1170"/>
                <a:gd name="T37" fmla="*/ 243 h 297"/>
                <a:gd name="T38" fmla="*/ 1007 w 1170"/>
                <a:gd name="T39" fmla="*/ 243 h 297"/>
                <a:gd name="T40" fmla="*/ 980 w 1170"/>
                <a:gd name="T41" fmla="*/ 270 h 297"/>
                <a:gd name="T42" fmla="*/ 935 w 1170"/>
                <a:gd name="T43" fmla="*/ 288 h 297"/>
                <a:gd name="T44" fmla="*/ 584 w 1170"/>
                <a:gd name="T45" fmla="*/ 189 h 297"/>
                <a:gd name="T46" fmla="*/ 584 w 1170"/>
                <a:gd name="T47" fmla="*/ 189 h 297"/>
                <a:gd name="T48" fmla="*/ 935 w 1170"/>
                <a:gd name="T49" fmla="*/ 234 h 297"/>
                <a:gd name="T50" fmla="*/ 944 w 1170"/>
                <a:gd name="T51" fmla="*/ 234 h 297"/>
                <a:gd name="T52" fmla="*/ 971 w 1170"/>
                <a:gd name="T53" fmla="*/ 207 h 297"/>
                <a:gd name="T54" fmla="*/ 1007 w 1170"/>
                <a:gd name="T55" fmla="*/ 189 h 297"/>
                <a:gd name="T56" fmla="*/ 1043 w 1170"/>
                <a:gd name="T57" fmla="*/ 189 h 297"/>
                <a:gd name="T58" fmla="*/ 953 w 1170"/>
                <a:gd name="T59" fmla="*/ 144 h 297"/>
                <a:gd name="T60" fmla="*/ 584 w 1170"/>
                <a:gd name="T61" fmla="*/ 54 h 297"/>
                <a:gd name="T62" fmla="*/ 126 w 1170"/>
                <a:gd name="T63" fmla="*/ 189 h 297"/>
                <a:gd name="T64" fmla="*/ 153 w 1170"/>
                <a:gd name="T65" fmla="*/ 189 h 297"/>
                <a:gd name="T66" fmla="*/ 198 w 1170"/>
                <a:gd name="T67" fmla="*/ 207 h 297"/>
                <a:gd name="T68" fmla="*/ 225 w 1170"/>
                <a:gd name="T69" fmla="*/ 234 h 297"/>
                <a:gd name="T70" fmla="*/ 233 w 1170"/>
                <a:gd name="T71" fmla="*/ 234 h 297"/>
                <a:gd name="T72" fmla="*/ 584 w 1170"/>
                <a:gd name="T73" fmla="*/ 18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0" h="297">
                  <a:moveTo>
                    <a:pt x="935" y="288"/>
                  </a:moveTo>
                  <a:lnTo>
                    <a:pt x="935" y="288"/>
                  </a:lnTo>
                  <a:lnTo>
                    <a:pt x="926" y="288"/>
                  </a:lnTo>
                  <a:cubicBezTo>
                    <a:pt x="872" y="279"/>
                    <a:pt x="692" y="243"/>
                    <a:pt x="584" y="243"/>
                  </a:cubicBezTo>
                  <a:lnTo>
                    <a:pt x="584" y="243"/>
                  </a:lnTo>
                  <a:cubicBezTo>
                    <a:pt x="467" y="243"/>
                    <a:pt x="297" y="279"/>
                    <a:pt x="242" y="288"/>
                  </a:cubicBezTo>
                  <a:cubicBezTo>
                    <a:pt x="225" y="296"/>
                    <a:pt x="198" y="288"/>
                    <a:pt x="189" y="270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2" y="243"/>
                    <a:pt x="162" y="243"/>
                    <a:pt x="153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18" y="243"/>
                    <a:pt x="9" y="234"/>
                    <a:pt x="9" y="225"/>
                  </a:cubicBezTo>
                  <a:cubicBezTo>
                    <a:pt x="0" y="216"/>
                    <a:pt x="9" y="207"/>
                    <a:pt x="18" y="198"/>
                  </a:cubicBezTo>
                  <a:cubicBezTo>
                    <a:pt x="18" y="198"/>
                    <a:pt x="90" y="144"/>
                    <a:pt x="189" y="99"/>
                  </a:cubicBezTo>
                  <a:cubicBezTo>
                    <a:pt x="287" y="54"/>
                    <a:pt x="440" y="0"/>
                    <a:pt x="584" y="0"/>
                  </a:cubicBezTo>
                  <a:cubicBezTo>
                    <a:pt x="737" y="0"/>
                    <a:pt x="881" y="54"/>
                    <a:pt x="980" y="99"/>
                  </a:cubicBezTo>
                  <a:cubicBezTo>
                    <a:pt x="1079" y="144"/>
                    <a:pt x="1151" y="198"/>
                    <a:pt x="1151" y="198"/>
                  </a:cubicBezTo>
                  <a:cubicBezTo>
                    <a:pt x="1160" y="207"/>
                    <a:pt x="1169" y="216"/>
                    <a:pt x="1160" y="225"/>
                  </a:cubicBezTo>
                  <a:cubicBezTo>
                    <a:pt x="1160" y="234"/>
                    <a:pt x="1151" y="243"/>
                    <a:pt x="1133" y="243"/>
                  </a:cubicBezTo>
                  <a:cubicBezTo>
                    <a:pt x="1007" y="243"/>
                    <a:pt x="1007" y="243"/>
                    <a:pt x="1007" y="243"/>
                  </a:cubicBezTo>
                  <a:lnTo>
                    <a:pt x="1007" y="243"/>
                  </a:lnTo>
                  <a:cubicBezTo>
                    <a:pt x="980" y="270"/>
                    <a:pt x="980" y="270"/>
                    <a:pt x="980" y="270"/>
                  </a:cubicBezTo>
                  <a:cubicBezTo>
                    <a:pt x="971" y="288"/>
                    <a:pt x="953" y="288"/>
                    <a:pt x="935" y="288"/>
                  </a:cubicBezTo>
                  <a:close/>
                  <a:moveTo>
                    <a:pt x="584" y="189"/>
                  </a:moveTo>
                  <a:lnTo>
                    <a:pt x="584" y="189"/>
                  </a:lnTo>
                  <a:cubicBezTo>
                    <a:pt x="692" y="189"/>
                    <a:pt x="863" y="225"/>
                    <a:pt x="935" y="234"/>
                  </a:cubicBezTo>
                  <a:cubicBezTo>
                    <a:pt x="935" y="243"/>
                    <a:pt x="944" y="234"/>
                    <a:pt x="944" y="234"/>
                  </a:cubicBezTo>
                  <a:cubicBezTo>
                    <a:pt x="971" y="207"/>
                    <a:pt x="971" y="207"/>
                    <a:pt x="971" y="207"/>
                  </a:cubicBezTo>
                  <a:cubicBezTo>
                    <a:pt x="980" y="198"/>
                    <a:pt x="998" y="189"/>
                    <a:pt x="1007" y="189"/>
                  </a:cubicBezTo>
                  <a:cubicBezTo>
                    <a:pt x="1043" y="189"/>
                    <a:pt x="1043" y="189"/>
                    <a:pt x="1043" y="189"/>
                  </a:cubicBezTo>
                  <a:cubicBezTo>
                    <a:pt x="1016" y="180"/>
                    <a:pt x="989" y="162"/>
                    <a:pt x="953" y="144"/>
                  </a:cubicBezTo>
                  <a:cubicBezTo>
                    <a:pt x="863" y="108"/>
                    <a:pt x="719" y="54"/>
                    <a:pt x="584" y="54"/>
                  </a:cubicBezTo>
                  <a:cubicBezTo>
                    <a:pt x="404" y="54"/>
                    <a:pt x="233" y="135"/>
                    <a:pt x="126" y="189"/>
                  </a:cubicBezTo>
                  <a:cubicBezTo>
                    <a:pt x="153" y="189"/>
                    <a:pt x="153" y="189"/>
                    <a:pt x="153" y="189"/>
                  </a:cubicBezTo>
                  <a:cubicBezTo>
                    <a:pt x="170" y="189"/>
                    <a:pt x="189" y="198"/>
                    <a:pt x="198" y="207"/>
                  </a:cubicBezTo>
                  <a:cubicBezTo>
                    <a:pt x="225" y="234"/>
                    <a:pt x="225" y="234"/>
                    <a:pt x="225" y="234"/>
                  </a:cubicBezTo>
                  <a:cubicBezTo>
                    <a:pt x="225" y="234"/>
                    <a:pt x="233" y="243"/>
                    <a:pt x="233" y="234"/>
                  </a:cubicBezTo>
                  <a:cubicBezTo>
                    <a:pt x="297" y="225"/>
                    <a:pt x="467" y="189"/>
                    <a:pt x="584" y="18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47">
              <a:extLst>
                <a:ext uri="{FF2B5EF4-FFF2-40B4-BE49-F238E27FC236}">
                  <a16:creationId xmlns:a16="http://schemas.microsoft.com/office/drawing/2014/main" id="{EED3CBCC-8A46-8042-9E94-106F9EB69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151" y="9199343"/>
              <a:ext cx="54822" cy="95936"/>
            </a:xfrm>
            <a:custGeom>
              <a:avLst/>
              <a:gdLst>
                <a:gd name="T0" fmla="*/ 27 w 55"/>
                <a:gd name="T1" fmla="*/ 90 h 91"/>
                <a:gd name="T2" fmla="*/ 27 w 55"/>
                <a:gd name="T3" fmla="*/ 90 h 91"/>
                <a:gd name="T4" fmla="*/ 27 w 55"/>
                <a:gd name="T5" fmla="*/ 90 h 91"/>
                <a:gd name="T6" fmla="*/ 0 w 55"/>
                <a:gd name="T7" fmla="*/ 63 h 91"/>
                <a:gd name="T8" fmla="*/ 0 w 55"/>
                <a:gd name="T9" fmla="*/ 27 h 91"/>
                <a:gd name="T10" fmla="*/ 27 w 55"/>
                <a:gd name="T11" fmla="*/ 0 h 91"/>
                <a:gd name="T12" fmla="*/ 27 w 55"/>
                <a:gd name="T13" fmla="*/ 0 h 91"/>
                <a:gd name="T14" fmla="*/ 54 w 55"/>
                <a:gd name="T15" fmla="*/ 27 h 91"/>
                <a:gd name="T16" fmla="*/ 54 w 55"/>
                <a:gd name="T17" fmla="*/ 63 h 91"/>
                <a:gd name="T18" fmla="*/ 27 w 55"/>
                <a:gd name="T1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1">
                  <a:moveTo>
                    <a:pt x="27" y="90"/>
                  </a:moveTo>
                  <a:lnTo>
                    <a:pt x="27" y="90"/>
                  </a:lnTo>
                  <a:lnTo>
                    <a:pt x="27" y="90"/>
                  </a:lnTo>
                  <a:cubicBezTo>
                    <a:pt x="9" y="90"/>
                    <a:pt x="0" y="81"/>
                    <a:pt x="0" y="6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2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81"/>
                    <a:pt x="45" y="90"/>
                    <a:pt x="27" y="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48">
              <a:extLst>
                <a:ext uri="{FF2B5EF4-FFF2-40B4-BE49-F238E27FC236}">
                  <a16:creationId xmlns:a16="http://schemas.microsoft.com/office/drawing/2014/main" id="{41721235-E5EE-C04B-8073-25C24E4F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297" y="9793244"/>
              <a:ext cx="493395" cy="598468"/>
            </a:xfrm>
            <a:custGeom>
              <a:avLst/>
              <a:gdLst>
                <a:gd name="T0" fmla="*/ 243 w 478"/>
                <a:gd name="T1" fmla="*/ 576 h 577"/>
                <a:gd name="T2" fmla="*/ 243 w 478"/>
                <a:gd name="T3" fmla="*/ 576 h 577"/>
                <a:gd name="T4" fmla="*/ 0 w 478"/>
                <a:gd name="T5" fmla="*/ 333 h 577"/>
                <a:gd name="T6" fmla="*/ 108 w 478"/>
                <a:gd name="T7" fmla="*/ 36 h 577"/>
                <a:gd name="T8" fmla="*/ 126 w 478"/>
                <a:gd name="T9" fmla="*/ 9 h 577"/>
                <a:gd name="T10" fmla="*/ 162 w 478"/>
                <a:gd name="T11" fmla="*/ 9 h 577"/>
                <a:gd name="T12" fmla="*/ 171 w 478"/>
                <a:gd name="T13" fmla="*/ 45 h 577"/>
                <a:gd name="T14" fmla="*/ 153 w 478"/>
                <a:gd name="T15" fmla="*/ 63 h 577"/>
                <a:gd name="T16" fmla="*/ 54 w 478"/>
                <a:gd name="T17" fmla="*/ 333 h 577"/>
                <a:gd name="T18" fmla="*/ 243 w 478"/>
                <a:gd name="T19" fmla="*/ 522 h 577"/>
                <a:gd name="T20" fmla="*/ 423 w 478"/>
                <a:gd name="T21" fmla="*/ 333 h 577"/>
                <a:gd name="T22" fmla="*/ 333 w 478"/>
                <a:gd name="T23" fmla="*/ 63 h 577"/>
                <a:gd name="T24" fmla="*/ 315 w 478"/>
                <a:gd name="T25" fmla="*/ 45 h 577"/>
                <a:gd name="T26" fmla="*/ 315 w 478"/>
                <a:gd name="T27" fmla="*/ 9 h 577"/>
                <a:gd name="T28" fmla="*/ 351 w 478"/>
                <a:gd name="T29" fmla="*/ 9 h 577"/>
                <a:gd name="T30" fmla="*/ 369 w 478"/>
                <a:gd name="T31" fmla="*/ 36 h 577"/>
                <a:gd name="T32" fmla="*/ 477 w 478"/>
                <a:gd name="T33" fmla="*/ 333 h 577"/>
                <a:gd name="T34" fmla="*/ 243 w 478"/>
                <a:gd name="T35" fmla="*/ 57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577">
                  <a:moveTo>
                    <a:pt x="243" y="576"/>
                  </a:moveTo>
                  <a:lnTo>
                    <a:pt x="243" y="576"/>
                  </a:lnTo>
                  <a:cubicBezTo>
                    <a:pt x="108" y="576"/>
                    <a:pt x="0" y="468"/>
                    <a:pt x="0" y="333"/>
                  </a:cubicBezTo>
                  <a:cubicBezTo>
                    <a:pt x="0" y="252"/>
                    <a:pt x="45" y="117"/>
                    <a:pt x="108" y="36"/>
                  </a:cubicBezTo>
                  <a:cubicBezTo>
                    <a:pt x="117" y="27"/>
                    <a:pt x="126" y="19"/>
                    <a:pt x="126" y="9"/>
                  </a:cubicBezTo>
                  <a:cubicBezTo>
                    <a:pt x="135" y="0"/>
                    <a:pt x="153" y="0"/>
                    <a:pt x="162" y="9"/>
                  </a:cubicBezTo>
                  <a:cubicBezTo>
                    <a:pt x="180" y="19"/>
                    <a:pt x="180" y="36"/>
                    <a:pt x="171" y="45"/>
                  </a:cubicBezTo>
                  <a:cubicBezTo>
                    <a:pt x="162" y="55"/>
                    <a:pt x="162" y="63"/>
                    <a:pt x="153" y="63"/>
                  </a:cubicBezTo>
                  <a:cubicBezTo>
                    <a:pt x="99" y="144"/>
                    <a:pt x="54" y="270"/>
                    <a:pt x="54" y="333"/>
                  </a:cubicBezTo>
                  <a:cubicBezTo>
                    <a:pt x="54" y="441"/>
                    <a:pt x="135" y="522"/>
                    <a:pt x="243" y="522"/>
                  </a:cubicBezTo>
                  <a:cubicBezTo>
                    <a:pt x="342" y="522"/>
                    <a:pt x="423" y="441"/>
                    <a:pt x="423" y="333"/>
                  </a:cubicBezTo>
                  <a:cubicBezTo>
                    <a:pt x="423" y="270"/>
                    <a:pt x="387" y="144"/>
                    <a:pt x="333" y="63"/>
                  </a:cubicBezTo>
                  <a:cubicBezTo>
                    <a:pt x="324" y="63"/>
                    <a:pt x="324" y="55"/>
                    <a:pt x="315" y="45"/>
                  </a:cubicBezTo>
                  <a:cubicBezTo>
                    <a:pt x="306" y="36"/>
                    <a:pt x="306" y="19"/>
                    <a:pt x="315" y="9"/>
                  </a:cubicBezTo>
                  <a:cubicBezTo>
                    <a:pt x="324" y="0"/>
                    <a:pt x="342" y="0"/>
                    <a:pt x="351" y="9"/>
                  </a:cubicBezTo>
                  <a:cubicBezTo>
                    <a:pt x="360" y="19"/>
                    <a:pt x="369" y="27"/>
                    <a:pt x="369" y="36"/>
                  </a:cubicBezTo>
                  <a:cubicBezTo>
                    <a:pt x="441" y="117"/>
                    <a:pt x="477" y="252"/>
                    <a:pt x="477" y="333"/>
                  </a:cubicBezTo>
                  <a:cubicBezTo>
                    <a:pt x="477" y="468"/>
                    <a:pt x="369" y="576"/>
                    <a:pt x="243" y="57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9" name="Freeform 449">
              <a:extLst>
                <a:ext uri="{FF2B5EF4-FFF2-40B4-BE49-F238E27FC236}">
                  <a16:creationId xmlns:a16="http://schemas.microsoft.com/office/drawing/2014/main" id="{33EACA56-B4EB-164E-A5F3-5E3726F7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233" y="9601369"/>
              <a:ext cx="319793" cy="169032"/>
            </a:xfrm>
            <a:custGeom>
              <a:avLst/>
              <a:gdLst>
                <a:gd name="T0" fmla="*/ 234 w 307"/>
                <a:gd name="T1" fmla="*/ 161 h 162"/>
                <a:gd name="T2" fmla="*/ 234 w 307"/>
                <a:gd name="T3" fmla="*/ 161 h 162"/>
                <a:gd name="T4" fmla="*/ 225 w 307"/>
                <a:gd name="T5" fmla="*/ 161 h 162"/>
                <a:gd name="T6" fmla="*/ 216 w 307"/>
                <a:gd name="T7" fmla="*/ 125 h 162"/>
                <a:gd name="T8" fmla="*/ 243 w 307"/>
                <a:gd name="T9" fmla="*/ 53 h 162"/>
                <a:gd name="T10" fmla="*/ 243 w 307"/>
                <a:gd name="T11" fmla="*/ 53 h 162"/>
                <a:gd name="T12" fmla="*/ 243 w 307"/>
                <a:gd name="T13" fmla="*/ 53 h 162"/>
                <a:gd name="T14" fmla="*/ 54 w 307"/>
                <a:gd name="T15" fmla="*/ 53 h 162"/>
                <a:gd name="T16" fmla="*/ 54 w 307"/>
                <a:gd name="T17" fmla="*/ 53 h 162"/>
                <a:gd name="T18" fmla="*/ 54 w 307"/>
                <a:gd name="T19" fmla="*/ 53 h 162"/>
                <a:gd name="T20" fmla="*/ 90 w 307"/>
                <a:gd name="T21" fmla="*/ 116 h 162"/>
                <a:gd name="T22" fmla="*/ 81 w 307"/>
                <a:gd name="T23" fmla="*/ 152 h 162"/>
                <a:gd name="T24" fmla="*/ 45 w 307"/>
                <a:gd name="T25" fmla="*/ 144 h 162"/>
                <a:gd name="T26" fmla="*/ 9 w 307"/>
                <a:gd name="T27" fmla="*/ 80 h 162"/>
                <a:gd name="T28" fmla="*/ 9 w 307"/>
                <a:gd name="T29" fmla="*/ 27 h 162"/>
                <a:gd name="T30" fmla="*/ 54 w 307"/>
                <a:gd name="T31" fmla="*/ 0 h 162"/>
                <a:gd name="T32" fmla="*/ 243 w 307"/>
                <a:gd name="T33" fmla="*/ 0 h 162"/>
                <a:gd name="T34" fmla="*/ 288 w 307"/>
                <a:gd name="T35" fmla="*/ 27 h 162"/>
                <a:gd name="T36" fmla="*/ 297 w 307"/>
                <a:gd name="T37" fmla="*/ 80 h 162"/>
                <a:gd name="T38" fmla="*/ 261 w 307"/>
                <a:gd name="T39" fmla="*/ 144 h 162"/>
                <a:gd name="T40" fmla="*/ 234 w 307"/>
                <a:gd name="T4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7" h="162">
                  <a:moveTo>
                    <a:pt x="234" y="161"/>
                  </a:moveTo>
                  <a:lnTo>
                    <a:pt x="234" y="161"/>
                  </a:lnTo>
                  <a:lnTo>
                    <a:pt x="225" y="161"/>
                  </a:lnTo>
                  <a:cubicBezTo>
                    <a:pt x="216" y="152"/>
                    <a:pt x="207" y="135"/>
                    <a:pt x="216" y="125"/>
                  </a:cubicBezTo>
                  <a:cubicBezTo>
                    <a:pt x="243" y="53"/>
                    <a:pt x="243" y="53"/>
                    <a:pt x="243" y="53"/>
                  </a:cubicBezTo>
                  <a:lnTo>
                    <a:pt x="243" y="53"/>
                  </a:lnTo>
                  <a:lnTo>
                    <a:pt x="243" y="53"/>
                  </a:lnTo>
                  <a:cubicBezTo>
                    <a:pt x="54" y="53"/>
                    <a:pt x="54" y="53"/>
                    <a:pt x="54" y="53"/>
                  </a:cubicBezTo>
                  <a:lnTo>
                    <a:pt x="54" y="53"/>
                  </a:lnTo>
                  <a:lnTo>
                    <a:pt x="54" y="53"/>
                  </a:lnTo>
                  <a:cubicBezTo>
                    <a:pt x="90" y="116"/>
                    <a:pt x="90" y="116"/>
                    <a:pt x="90" y="116"/>
                  </a:cubicBezTo>
                  <a:cubicBezTo>
                    <a:pt x="99" y="135"/>
                    <a:pt x="90" y="152"/>
                    <a:pt x="81" y="152"/>
                  </a:cubicBezTo>
                  <a:cubicBezTo>
                    <a:pt x="63" y="161"/>
                    <a:pt x="45" y="152"/>
                    <a:pt x="45" y="144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0" y="63"/>
                    <a:pt x="0" y="45"/>
                    <a:pt x="9" y="27"/>
                  </a:cubicBezTo>
                  <a:cubicBezTo>
                    <a:pt x="18" y="9"/>
                    <a:pt x="36" y="0"/>
                    <a:pt x="5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61" y="0"/>
                    <a:pt x="279" y="9"/>
                    <a:pt x="288" y="27"/>
                  </a:cubicBezTo>
                  <a:cubicBezTo>
                    <a:pt x="297" y="45"/>
                    <a:pt x="306" y="63"/>
                    <a:pt x="297" y="80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52" y="152"/>
                    <a:pt x="243" y="161"/>
                    <a:pt x="234" y="1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50">
              <a:extLst>
                <a:ext uri="{FF2B5EF4-FFF2-40B4-BE49-F238E27FC236}">
                  <a16:creationId xmlns:a16="http://schemas.microsoft.com/office/drawing/2014/main" id="{15811EBA-4276-C547-A8BC-EAAFAF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192" y="9765834"/>
              <a:ext cx="187309" cy="36548"/>
            </a:xfrm>
            <a:custGeom>
              <a:avLst/>
              <a:gdLst>
                <a:gd name="T0" fmla="*/ 162 w 181"/>
                <a:gd name="T1" fmla="*/ 36 h 37"/>
                <a:gd name="T2" fmla="*/ 162 w 181"/>
                <a:gd name="T3" fmla="*/ 36 h 37"/>
                <a:gd name="T4" fmla="*/ 18 w 181"/>
                <a:gd name="T5" fmla="*/ 36 h 37"/>
                <a:gd name="T6" fmla="*/ 0 w 181"/>
                <a:gd name="T7" fmla="*/ 18 h 37"/>
                <a:gd name="T8" fmla="*/ 18 w 181"/>
                <a:gd name="T9" fmla="*/ 0 h 37"/>
                <a:gd name="T10" fmla="*/ 162 w 181"/>
                <a:gd name="T11" fmla="*/ 0 h 37"/>
                <a:gd name="T12" fmla="*/ 180 w 181"/>
                <a:gd name="T13" fmla="*/ 18 h 37"/>
                <a:gd name="T14" fmla="*/ 162 w 18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37">
                  <a:moveTo>
                    <a:pt x="162" y="36"/>
                  </a:moveTo>
                  <a:lnTo>
                    <a:pt x="162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80" y="10"/>
                    <a:pt x="180" y="18"/>
                  </a:cubicBezTo>
                  <a:cubicBezTo>
                    <a:pt x="180" y="27"/>
                    <a:pt x="171" y="36"/>
                    <a:pt x="16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51">
              <a:extLst>
                <a:ext uri="{FF2B5EF4-FFF2-40B4-BE49-F238E27FC236}">
                  <a16:creationId xmlns:a16="http://schemas.microsoft.com/office/drawing/2014/main" id="{1661A594-ACF3-2F4E-AFA3-ED37FBE8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329" y="9944003"/>
              <a:ext cx="159898" cy="260404"/>
            </a:xfrm>
            <a:custGeom>
              <a:avLst/>
              <a:gdLst>
                <a:gd name="T0" fmla="*/ 72 w 154"/>
                <a:gd name="T1" fmla="*/ 252 h 253"/>
                <a:gd name="T2" fmla="*/ 72 w 154"/>
                <a:gd name="T3" fmla="*/ 252 h 253"/>
                <a:gd name="T4" fmla="*/ 9 w 154"/>
                <a:gd name="T5" fmla="*/ 243 h 253"/>
                <a:gd name="T6" fmla="*/ 0 w 154"/>
                <a:gd name="T7" fmla="*/ 216 h 253"/>
                <a:gd name="T8" fmla="*/ 27 w 154"/>
                <a:gd name="T9" fmla="*/ 207 h 253"/>
                <a:gd name="T10" fmla="*/ 108 w 154"/>
                <a:gd name="T11" fmla="*/ 207 h 253"/>
                <a:gd name="T12" fmla="*/ 117 w 154"/>
                <a:gd name="T13" fmla="*/ 180 h 253"/>
                <a:gd name="T14" fmla="*/ 72 w 154"/>
                <a:gd name="T15" fmla="*/ 144 h 253"/>
                <a:gd name="T16" fmla="*/ 0 w 154"/>
                <a:gd name="T17" fmla="*/ 72 h 253"/>
                <a:gd name="T18" fmla="*/ 36 w 154"/>
                <a:gd name="T19" fmla="*/ 18 h 253"/>
                <a:gd name="T20" fmla="*/ 144 w 154"/>
                <a:gd name="T21" fmla="*/ 18 h 253"/>
                <a:gd name="T22" fmla="*/ 153 w 154"/>
                <a:gd name="T23" fmla="*/ 36 h 253"/>
                <a:gd name="T24" fmla="*/ 135 w 154"/>
                <a:gd name="T25" fmla="*/ 45 h 253"/>
                <a:gd name="T26" fmla="*/ 54 w 154"/>
                <a:gd name="T27" fmla="*/ 45 h 253"/>
                <a:gd name="T28" fmla="*/ 36 w 154"/>
                <a:gd name="T29" fmla="*/ 72 h 253"/>
                <a:gd name="T30" fmla="*/ 90 w 154"/>
                <a:gd name="T31" fmla="*/ 117 h 253"/>
                <a:gd name="T32" fmla="*/ 153 w 154"/>
                <a:gd name="T33" fmla="*/ 180 h 253"/>
                <a:gd name="T34" fmla="*/ 126 w 154"/>
                <a:gd name="T35" fmla="*/ 234 h 253"/>
                <a:gd name="T36" fmla="*/ 72 w 154"/>
                <a:gd name="T3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53">
                  <a:moveTo>
                    <a:pt x="72" y="252"/>
                  </a:moveTo>
                  <a:lnTo>
                    <a:pt x="72" y="252"/>
                  </a:lnTo>
                  <a:cubicBezTo>
                    <a:pt x="54" y="252"/>
                    <a:pt x="36" y="252"/>
                    <a:pt x="9" y="243"/>
                  </a:cubicBezTo>
                  <a:cubicBezTo>
                    <a:pt x="9" y="234"/>
                    <a:pt x="0" y="225"/>
                    <a:pt x="0" y="216"/>
                  </a:cubicBezTo>
                  <a:cubicBezTo>
                    <a:pt x="9" y="207"/>
                    <a:pt x="18" y="207"/>
                    <a:pt x="27" y="207"/>
                  </a:cubicBezTo>
                  <a:cubicBezTo>
                    <a:pt x="54" y="225"/>
                    <a:pt x="90" y="225"/>
                    <a:pt x="108" y="207"/>
                  </a:cubicBezTo>
                  <a:cubicBezTo>
                    <a:pt x="117" y="207"/>
                    <a:pt x="117" y="198"/>
                    <a:pt x="117" y="180"/>
                  </a:cubicBezTo>
                  <a:cubicBezTo>
                    <a:pt x="117" y="171"/>
                    <a:pt x="99" y="153"/>
                    <a:pt x="72" y="144"/>
                  </a:cubicBezTo>
                  <a:cubicBezTo>
                    <a:pt x="36" y="126"/>
                    <a:pt x="0" y="108"/>
                    <a:pt x="0" y="72"/>
                  </a:cubicBezTo>
                  <a:cubicBezTo>
                    <a:pt x="0" y="54"/>
                    <a:pt x="18" y="36"/>
                    <a:pt x="36" y="18"/>
                  </a:cubicBezTo>
                  <a:cubicBezTo>
                    <a:pt x="63" y="0"/>
                    <a:pt x="108" y="0"/>
                    <a:pt x="144" y="18"/>
                  </a:cubicBezTo>
                  <a:cubicBezTo>
                    <a:pt x="153" y="18"/>
                    <a:pt x="153" y="27"/>
                    <a:pt x="153" y="36"/>
                  </a:cubicBezTo>
                  <a:cubicBezTo>
                    <a:pt x="153" y="45"/>
                    <a:pt x="135" y="54"/>
                    <a:pt x="135" y="45"/>
                  </a:cubicBezTo>
                  <a:cubicBezTo>
                    <a:pt x="99" y="36"/>
                    <a:pt x="72" y="36"/>
                    <a:pt x="54" y="45"/>
                  </a:cubicBezTo>
                  <a:cubicBezTo>
                    <a:pt x="45" y="54"/>
                    <a:pt x="36" y="63"/>
                    <a:pt x="36" y="72"/>
                  </a:cubicBezTo>
                  <a:cubicBezTo>
                    <a:pt x="36" y="90"/>
                    <a:pt x="63" y="99"/>
                    <a:pt x="90" y="117"/>
                  </a:cubicBezTo>
                  <a:cubicBezTo>
                    <a:pt x="117" y="126"/>
                    <a:pt x="153" y="144"/>
                    <a:pt x="153" y="180"/>
                  </a:cubicBezTo>
                  <a:cubicBezTo>
                    <a:pt x="153" y="207"/>
                    <a:pt x="144" y="225"/>
                    <a:pt x="126" y="234"/>
                  </a:cubicBezTo>
                  <a:cubicBezTo>
                    <a:pt x="108" y="252"/>
                    <a:pt x="90" y="252"/>
                    <a:pt x="72" y="2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52">
              <a:extLst>
                <a:ext uri="{FF2B5EF4-FFF2-40B4-BE49-F238E27FC236}">
                  <a16:creationId xmlns:a16="http://schemas.microsoft.com/office/drawing/2014/main" id="{F7151923-AAB1-8249-ABAD-6FA58B4E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5288" y="9889181"/>
              <a:ext cx="36548" cy="54822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0 w 37"/>
                <a:gd name="T5" fmla="*/ 36 h 55"/>
                <a:gd name="T6" fmla="*/ 0 w 37"/>
                <a:gd name="T7" fmla="*/ 18 h 55"/>
                <a:gd name="T8" fmla="*/ 18 w 37"/>
                <a:gd name="T9" fmla="*/ 0 h 55"/>
                <a:gd name="T10" fmla="*/ 36 w 37"/>
                <a:gd name="T11" fmla="*/ 18 h 55"/>
                <a:gd name="T12" fmla="*/ 36 w 37"/>
                <a:gd name="T13" fmla="*/ 36 h 55"/>
                <a:gd name="T14" fmla="*/ 18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3" name="Freeform 453">
              <a:extLst>
                <a:ext uri="{FF2B5EF4-FFF2-40B4-BE49-F238E27FC236}">
                  <a16:creationId xmlns:a16="http://schemas.microsoft.com/office/drawing/2014/main" id="{22D243A3-589B-E242-8584-B80FE690C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5288" y="10204407"/>
              <a:ext cx="36548" cy="68526"/>
            </a:xfrm>
            <a:custGeom>
              <a:avLst/>
              <a:gdLst>
                <a:gd name="T0" fmla="*/ 18 w 37"/>
                <a:gd name="T1" fmla="*/ 63 h 64"/>
                <a:gd name="T2" fmla="*/ 18 w 37"/>
                <a:gd name="T3" fmla="*/ 63 h 64"/>
                <a:gd name="T4" fmla="*/ 0 w 37"/>
                <a:gd name="T5" fmla="*/ 45 h 64"/>
                <a:gd name="T6" fmla="*/ 0 w 37"/>
                <a:gd name="T7" fmla="*/ 18 h 64"/>
                <a:gd name="T8" fmla="*/ 18 w 37"/>
                <a:gd name="T9" fmla="*/ 0 h 64"/>
                <a:gd name="T10" fmla="*/ 36 w 37"/>
                <a:gd name="T11" fmla="*/ 18 h 64"/>
                <a:gd name="T12" fmla="*/ 36 w 37"/>
                <a:gd name="T13" fmla="*/ 45 h 64"/>
                <a:gd name="T14" fmla="*/ 18 w 37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4">
                  <a:moveTo>
                    <a:pt x="18" y="63"/>
                  </a:moveTo>
                  <a:lnTo>
                    <a:pt x="18" y="63"/>
                  </a:lnTo>
                  <a:cubicBezTo>
                    <a:pt x="9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4"/>
                    <a:pt x="27" y="63"/>
                    <a:pt x="18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54">
              <a:extLst>
                <a:ext uri="{FF2B5EF4-FFF2-40B4-BE49-F238E27FC236}">
                  <a16:creationId xmlns:a16="http://schemas.microsoft.com/office/drawing/2014/main" id="{DD7992C9-5D3D-4A42-A0BC-337ED202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0334" y="9601369"/>
              <a:ext cx="493395" cy="589331"/>
            </a:xfrm>
            <a:custGeom>
              <a:avLst/>
              <a:gdLst>
                <a:gd name="T0" fmla="*/ 242 w 477"/>
                <a:gd name="T1" fmla="*/ 566 h 567"/>
                <a:gd name="T2" fmla="*/ 242 w 477"/>
                <a:gd name="T3" fmla="*/ 566 h 567"/>
                <a:gd name="T4" fmla="*/ 0 w 477"/>
                <a:gd name="T5" fmla="*/ 332 h 567"/>
                <a:gd name="T6" fmla="*/ 107 w 477"/>
                <a:gd name="T7" fmla="*/ 27 h 567"/>
                <a:gd name="T8" fmla="*/ 126 w 477"/>
                <a:gd name="T9" fmla="*/ 9 h 567"/>
                <a:gd name="T10" fmla="*/ 162 w 477"/>
                <a:gd name="T11" fmla="*/ 9 h 567"/>
                <a:gd name="T12" fmla="*/ 162 w 477"/>
                <a:gd name="T13" fmla="*/ 45 h 567"/>
                <a:gd name="T14" fmla="*/ 153 w 477"/>
                <a:gd name="T15" fmla="*/ 63 h 567"/>
                <a:gd name="T16" fmla="*/ 54 w 477"/>
                <a:gd name="T17" fmla="*/ 332 h 567"/>
                <a:gd name="T18" fmla="*/ 242 w 477"/>
                <a:gd name="T19" fmla="*/ 512 h 567"/>
                <a:gd name="T20" fmla="*/ 422 w 477"/>
                <a:gd name="T21" fmla="*/ 332 h 567"/>
                <a:gd name="T22" fmla="*/ 323 w 477"/>
                <a:gd name="T23" fmla="*/ 63 h 567"/>
                <a:gd name="T24" fmla="*/ 314 w 477"/>
                <a:gd name="T25" fmla="*/ 45 h 567"/>
                <a:gd name="T26" fmla="*/ 314 w 477"/>
                <a:gd name="T27" fmla="*/ 9 h 567"/>
                <a:gd name="T28" fmla="*/ 350 w 477"/>
                <a:gd name="T29" fmla="*/ 9 h 567"/>
                <a:gd name="T30" fmla="*/ 369 w 477"/>
                <a:gd name="T31" fmla="*/ 27 h 567"/>
                <a:gd name="T32" fmla="*/ 476 w 477"/>
                <a:gd name="T33" fmla="*/ 332 h 567"/>
                <a:gd name="T34" fmla="*/ 242 w 477"/>
                <a:gd name="T35" fmla="*/ 566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567">
                  <a:moveTo>
                    <a:pt x="242" y="566"/>
                  </a:moveTo>
                  <a:lnTo>
                    <a:pt x="242" y="566"/>
                  </a:lnTo>
                  <a:cubicBezTo>
                    <a:pt x="107" y="566"/>
                    <a:pt x="0" y="467"/>
                    <a:pt x="0" y="332"/>
                  </a:cubicBezTo>
                  <a:cubicBezTo>
                    <a:pt x="0" y="251"/>
                    <a:pt x="45" y="116"/>
                    <a:pt x="107" y="27"/>
                  </a:cubicBezTo>
                  <a:cubicBezTo>
                    <a:pt x="117" y="17"/>
                    <a:pt x="117" y="17"/>
                    <a:pt x="126" y="9"/>
                  </a:cubicBezTo>
                  <a:cubicBezTo>
                    <a:pt x="135" y="0"/>
                    <a:pt x="153" y="0"/>
                    <a:pt x="162" y="9"/>
                  </a:cubicBezTo>
                  <a:cubicBezTo>
                    <a:pt x="171" y="17"/>
                    <a:pt x="171" y="36"/>
                    <a:pt x="162" y="45"/>
                  </a:cubicBezTo>
                  <a:cubicBezTo>
                    <a:pt x="162" y="53"/>
                    <a:pt x="153" y="53"/>
                    <a:pt x="153" y="63"/>
                  </a:cubicBezTo>
                  <a:cubicBezTo>
                    <a:pt x="90" y="135"/>
                    <a:pt x="54" y="260"/>
                    <a:pt x="54" y="332"/>
                  </a:cubicBezTo>
                  <a:cubicBezTo>
                    <a:pt x="54" y="431"/>
                    <a:pt x="135" y="512"/>
                    <a:pt x="242" y="512"/>
                  </a:cubicBezTo>
                  <a:cubicBezTo>
                    <a:pt x="341" y="512"/>
                    <a:pt x="422" y="431"/>
                    <a:pt x="422" y="332"/>
                  </a:cubicBezTo>
                  <a:cubicBezTo>
                    <a:pt x="422" y="260"/>
                    <a:pt x="386" y="135"/>
                    <a:pt x="323" y="63"/>
                  </a:cubicBezTo>
                  <a:cubicBezTo>
                    <a:pt x="323" y="53"/>
                    <a:pt x="314" y="53"/>
                    <a:pt x="314" y="45"/>
                  </a:cubicBezTo>
                  <a:cubicBezTo>
                    <a:pt x="306" y="36"/>
                    <a:pt x="306" y="17"/>
                    <a:pt x="314" y="9"/>
                  </a:cubicBezTo>
                  <a:cubicBezTo>
                    <a:pt x="323" y="0"/>
                    <a:pt x="341" y="0"/>
                    <a:pt x="350" y="9"/>
                  </a:cubicBezTo>
                  <a:cubicBezTo>
                    <a:pt x="359" y="17"/>
                    <a:pt x="359" y="17"/>
                    <a:pt x="369" y="27"/>
                  </a:cubicBezTo>
                  <a:cubicBezTo>
                    <a:pt x="440" y="116"/>
                    <a:pt x="476" y="251"/>
                    <a:pt x="476" y="332"/>
                  </a:cubicBezTo>
                  <a:cubicBezTo>
                    <a:pt x="476" y="467"/>
                    <a:pt x="369" y="566"/>
                    <a:pt x="242" y="5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55">
              <a:extLst>
                <a:ext uri="{FF2B5EF4-FFF2-40B4-BE49-F238E27FC236}">
                  <a16:creationId xmlns:a16="http://schemas.microsoft.com/office/drawing/2014/main" id="{9538C86A-718F-AC49-9A3A-004A0458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703" y="9404923"/>
              <a:ext cx="306089" cy="169035"/>
            </a:xfrm>
            <a:custGeom>
              <a:avLst/>
              <a:gdLst>
                <a:gd name="T0" fmla="*/ 233 w 297"/>
                <a:gd name="T1" fmla="*/ 153 h 163"/>
                <a:gd name="T2" fmla="*/ 233 w 297"/>
                <a:gd name="T3" fmla="*/ 153 h 163"/>
                <a:gd name="T4" fmla="*/ 224 w 297"/>
                <a:gd name="T5" fmla="*/ 153 h 163"/>
                <a:gd name="T6" fmla="*/ 207 w 297"/>
                <a:gd name="T7" fmla="*/ 117 h 163"/>
                <a:gd name="T8" fmla="*/ 243 w 297"/>
                <a:gd name="T9" fmla="*/ 54 h 163"/>
                <a:gd name="T10" fmla="*/ 243 w 297"/>
                <a:gd name="T11" fmla="*/ 54 h 163"/>
                <a:gd name="T12" fmla="*/ 243 w 297"/>
                <a:gd name="T13" fmla="*/ 54 h 163"/>
                <a:gd name="T14" fmla="*/ 53 w 297"/>
                <a:gd name="T15" fmla="*/ 54 h 163"/>
                <a:gd name="T16" fmla="*/ 53 w 297"/>
                <a:gd name="T17" fmla="*/ 54 h 163"/>
                <a:gd name="T18" fmla="*/ 53 w 297"/>
                <a:gd name="T19" fmla="*/ 54 h 163"/>
                <a:gd name="T20" fmla="*/ 89 w 297"/>
                <a:gd name="T21" fmla="*/ 117 h 163"/>
                <a:gd name="T22" fmla="*/ 72 w 297"/>
                <a:gd name="T23" fmla="*/ 153 h 163"/>
                <a:gd name="T24" fmla="*/ 36 w 297"/>
                <a:gd name="T25" fmla="*/ 144 h 163"/>
                <a:gd name="T26" fmla="*/ 9 w 297"/>
                <a:gd name="T27" fmla="*/ 72 h 163"/>
                <a:gd name="T28" fmla="*/ 9 w 297"/>
                <a:gd name="T29" fmla="*/ 18 h 163"/>
                <a:gd name="T30" fmla="*/ 53 w 297"/>
                <a:gd name="T31" fmla="*/ 0 h 163"/>
                <a:gd name="T32" fmla="*/ 243 w 297"/>
                <a:gd name="T33" fmla="*/ 0 h 163"/>
                <a:gd name="T34" fmla="*/ 287 w 297"/>
                <a:gd name="T35" fmla="*/ 18 h 163"/>
                <a:gd name="T36" fmla="*/ 287 w 297"/>
                <a:gd name="T37" fmla="*/ 72 h 163"/>
                <a:gd name="T38" fmla="*/ 260 w 297"/>
                <a:gd name="T39" fmla="*/ 144 h 163"/>
                <a:gd name="T40" fmla="*/ 233 w 297"/>
                <a:gd name="T41" fmla="*/ 1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7" h="163">
                  <a:moveTo>
                    <a:pt x="233" y="153"/>
                  </a:moveTo>
                  <a:lnTo>
                    <a:pt x="233" y="153"/>
                  </a:lnTo>
                  <a:lnTo>
                    <a:pt x="224" y="153"/>
                  </a:lnTo>
                  <a:cubicBezTo>
                    <a:pt x="207" y="144"/>
                    <a:pt x="207" y="134"/>
                    <a:pt x="207" y="117"/>
                  </a:cubicBezTo>
                  <a:cubicBezTo>
                    <a:pt x="243" y="54"/>
                    <a:pt x="243" y="54"/>
                    <a:pt x="243" y="54"/>
                  </a:cubicBezTo>
                  <a:lnTo>
                    <a:pt x="243" y="54"/>
                  </a:lnTo>
                  <a:lnTo>
                    <a:pt x="243" y="54"/>
                  </a:lnTo>
                  <a:cubicBezTo>
                    <a:pt x="53" y="54"/>
                    <a:pt x="53" y="54"/>
                    <a:pt x="53" y="54"/>
                  </a:cubicBezTo>
                  <a:lnTo>
                    <a:pt x="53" y="54"/>
                  </a:lnTo>
                  <a:lnTo>
                    <a:pt x="53" y="54"/>
                  </a:lnTo>
                  <a:cubicBezTo>
                    <a:pt x="89" y="117"/>
                    <a:pt x="89" y="117"/>
                    <a:pt x="89" y="117"/>
                  </a:cubicBezTo>
                  <a:cubicBezTo>
                    <a:pt x="89" y="126"/>
                    <a:pt x="89" y="144"/>
                    <a:pt x="72" y="153"/>
                  </a:cubicBezTo>
                  <a:cubicBezTo>
                    <a:pt x="63" y="162"/>
                    <a:pt x="45" y="153"/>
                    <a:pt x="36" y="14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0" y="54"/>
                    <a:pt x="0" y="36"/>
                    <a:pt x="9" y="18"/>
                  </a:cubicBezTo>
                  <a:cubicBezTo>
                    <a:pt x="17" y="9"/>
                    <a:pt x="36" y="0"/>
                    <a:pt x="53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60" y="0"/>
                    <a:pt x="279" y="9"/>
                    <a:pt x="287" y="18"/>
                  </a:cubicBezTo>
                  <a:cubicBezTo>
                    <a:pt x="296" y="36"/>
                    <a:pt x="296" y="54"/>
                    <a:pt x="287" y="72"/>
                  </a:cubicBezTo>
                  <a:cubicBezTo>
                    <a:pt x="260" y="144"/>
                    <a:pt x="260" y="144"/>
                    <a:pt x="260" y="144"/>
                  </a:cubicBezTo>
                  <a:cubicBezTo>
                    <a:pt x="251" y="153"/>
                    <a:pt x="243" y="153"/>
                    <a:pt x="233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56">
              <a:extLst>
                <a:ext uri="{FF2B5EF4-FFF2-40B4-BE49-F238E27FC236}">
                  <a16:creationId xmlns:a16="http://schemas.microsoft.com/office/drawing/2014/main" id="{EBFCAAC4-54FD-DB4A-9E0A-409B2A7F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0232" y="9564821"/>
              <a:ext cx="178169" cy="36548"/>
            </a:xfrm>
            <a:custGeom>
              <a:avLst/>
              <a:gdLst>
                <a:gd name="T0" fmla="*/ 153 w 171"/>
                <a:gd name="T1" fmla="*/ 36 h 37"/>
                <a:gd name="T2" fmla="*/ 153 w 171"/>
                <a:gd name="T3" fmla="*/ 36 h 37"/>
                <a:gd name="T4" fmla="*/ 18 w 171"/>
                <a:gd name="T5" fmla="*/ 36 h 37"/>
                <a:gd name="T6" fmla="*/ 0 w 171"/>
                <a:gd name="T7" fmla="*/ 17 h 37"/>
                <a:gd name="T8" fmla="*/ 18 w 171"/>
                <a:gd name="T9" fmla="*/ 0 h 37"/>
                <a:gd name="T10" fmla="*/ 153 w 171"/>
                <a:gd name="T11" fmla="*/ 0 h 37"/>
                <a:gd name="T12" fmla="*/ 170 w 171"/>
                <a:gd name="T13" fmla="*/ 17 h 37"/>
                <a:gd name="T14" fmla="*/ 153 w 17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7">
                  <a:moveTo>
                    <a:pt x="153" y="36"/>
                  </a:moveTo>
                  <a:lnTo>
                    <a:pt x="153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70" y="0"/>
                    <a:pt x="170" y="9"/>
                    <a:pt x="170" y="17"/>
                  </a:cubicBezTo>
                  <a:cubicBezTo>
                    <a:pt x="170" y="27"/>
                    <a:pt x="170" y="36"/>
                    <a:pt x="153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57">
              <a:extLst>
                <a:ext uri="{FF2B5EF4-FFF2-40B4-BE49-F238E27FC236}">
                  <a16:creationId xmlns:a16="http://schemas.microsoft.com/office/drawing/2014/main" id="{08FB3F38-69E5-294C-A6F2-AA1839BB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369" y="9747560"/>
              <a:ext cx="159895" cy="260401"/>
            </a:xfrm>
            <a:custGeom>
              <a:avLst/>
              <a:gdLst>
                <a:gd name="T0" fmla="*/ 72 w 153"/>
                <a:gd name="T1" fmla="*/ 251 h 252"/>
                <a:gd name="T2" fmla="*/ 72 w 153"/>
                <a:gd name="T3" fmla="*/ 251 h 252"/>
                <a:gd name="T4" fmla="*/ 9 w 153"/>
                <a:gd name="T5" fmla="*/ 233 h 252"/>
                <a:gd name="T6" fmla="*/ 0 w 153"/>
                <a:gd name="T7" fmla="*/ 215 h 252"/>
                <a:gd name="T8" fmla="*/ 27 w 153"/>
                <a:gd name="T9" fmla="*/ 206 h 252"/>
                <a:gd name="T10" fmla="*/ 108 w 153"/>
                <a:gd name="T11" fmla="*/ 206 h 252"/>
                <a:gd name="T12" fmla="*/ 116 w 153"/>
                <a:gd name="T13" fmla="*/ 179 h 252"/>
                <a:gd name="T14" fmla="*/ 72 w 153"/>
                <a:gd name="T15" fmla="*/ 143 h 252"/>
                <a:gd name="T16" fmla="*/ 0 w 153"/>
                <a:gd name="T17" fmla="*/ 71 h 252"/>
                <a:gd name="T18" fmla="*/ 27 w 153"/>
                <a:gd name="T19" fmla="*/ 17 h 252"/>
                <a:gd name="T20" fmla="*/ 144 w 153"/>
                <a:gd name="T21" fmla="*/ 17 h 252"/>
                <a:gd name="T22" fmla="*/ 152 w 153"/>
                <a:gd name="T23" fmla="*/ 35 h 252"/>
                <a:gd name="T24" fmla="*/ 125 w 153"/>
                <a:gd name="T25" fmla="*/ 44 h 252"/>
                <a:gd name="T26" fmla="*/ 53 w 153"/>
                <a:gd name="T27" fmla="*/ 44 h 252"/>
                <a:gd name="T28" fmla="*/ 36 w 153"/>
                <a:gd name="T29" fmla="*/ 71 h 252"/>
                <a:gd name="T30" fmla="*/ 80 w 153"/>
                <a:gd name="T31" fmla="*/ 107 h 252"/>
                <a:gd name="T32" fmla="*/ 152 w 153"/>
                <a:gd name="T33" fmla="*/ 179 h 252"/>
                <a:gd name="T34" fmla="*/ 125 w 153"/>
                <a:gd name="T35" fmla="*/ 233 h 252"/>
                <a:gd name="T36" fmla="*/ 72 w 153"/>
                <a:gd name="T37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252">
                  <a:moveTo>
                    <a:pt x="72" y="251"/>
                  </a:moveTo>
                  <a:lnTo>
                    <a:pt x="72" y="251"/>
                  </a:lnTo>
                  <a:cubicBezTo>
                    <a:pt x="53" y="251"/>
                    <a:pt x="36" y="242"/>
                    <a:pt x="9" y="233"/>
                  </a:cubicBezTo>
                  <a:cubicBezTo>
                    <a:pt x="0" y="233"/>
                    <a:pt x="0" y="224"/>
                    <a:pt x="0" y="215"/>
                  </a:cubicBezTo>
                  <a:cubicBezTo>
                    <a:pt x="9" y="206"/>
                    <a:pt x="17" y="197"/>
                    <a:pt x="27" y="206"/>
                  </a:cubicBezTo>
                  <a:cubicBezTo>
                    <a:pt x="53" y="215"/>
                    <a:pt x="89" y="215"/>
                    <a:pt x="108" y="206"/>
                  </a:cubicBezTo>
                  <a:cubicBezTo>
                    <a:pt x="116" y="197"/>
                    <a:pt x="116" y="188"/>
                    <a:pt x="116" y="179"/>
                  </a:cubicBezTo>
                  <a:cubicBezTo>
                    <a:pt x="116" y="161"/>
                    <a:pt x="89" y="152"/>
                    <a:pt x="72" y="143"/>
                  </a:cubicBezTo>
                  <a:cubicBezTo>
                    <a:pt x="36" y="125"/>
                    <a:pt x="0" y="107"/>
                    <a:pt x="0" y="71"/>
                  </a:cubicBezTo>
                  <a:cubicBezTo>
                    <a:pt x="0" y="44"/>
                    <a:pt x="9" y="27"/>
                    <a:pt x="27" y="17"/>
                  </a:cubicBezTo>
                  <a:cubicBezTo>
                    <a:pt x="63" y="0"/>
                    <a:pt x="99" y="0"/>
                    <a:pt x="144" y="17"/>
                  </a:cubicBezTo>
                  <a:cubicBezTo>
                    <a:pt x="152" y="17"/>
                    <a:pt x="152" y="27"/>
                    <a:pt x="152" y="35"/>
                  </a:cubicBezTo>
                  <a:cubicBezTo>
                    <a:pt x="144" y="44"/>
                    <a:pt x="135" y="44"/>
                    <a:pt x="125" y="44"/>
                  </a:cubicBezTo>
                  <a:cubicBezTo>
                    <a:pt x="99" y="35"/>
                    <a:pt x="72" y="35"/>
                    <a:pt x="53" y="44"/>
                  </a:cubicBezTo>
                  <a:cubicBezTo>
                    <a:pt x="45" y="53"/>
                    <a:pt x="36" y="63"/>
                    <a:pt x="36" y="71"/>
                  </a:cubicBezTo>
                  <a:cubicBezTo>
                    <a:pt x="36" y="80"/>
                    <a:pt x="63" y="99"/>
                    <a:pt x="80" y="107"/>
                  </a:cubicBezTo>
                  <a:cubicBezTo>
                    <a:pt x="116" y="125"/>
                    <a:pt x="152" y="143"/>
                    <a:pt x="152" y="179"/>
                  </a:cubicBezTo>
                  <a:cubicBezTo>
                    <a:pt x="152" y="197"/>
                    <a:pt x="144" y="224"/>
                    <a:pt x="125" y="233"/>
                  </a:cubicBezTo>
                  <a:cubicBezTo>
                    <a:pt x="108" y="242"/>
                    <a:pt x="89" y="251"/>
                    <a:pt x="72" y="2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8" name="Freeform 458">
              <a:extLst>
                <a:ext uri="{FF2B5EF4-FFF2-40B4-BE49-F238E27FC236}">
                  <a16:creationId xmlns:a16="http://schemas.microsoft.com/office/drawing/2014/main" id="{5829702C-A861-1F43-BA65-5FF523D0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328" y="9683601"/>
              <a:ext cx="27411" cy="68526"/>
            </a:xfrm>
            <a:custGeom>
              <a:avLst/>
              <a:gdLst>
                <a:gd name="T0" fmla="*/ 17 w 27"/>
                <a:gd name="T1" fmla="*/ 64 h 65"/>
                <a:gd name="T2" fmla="*/ 17 w 27"/>
                <a:gd name="T3" fmla="*/ 64 h 65"/>
                <a:gd name="T4" fmla="*/ 0 w 27"/>
                <a:gd name="T5" fmla="*/ 45 h 65"/>
                <a:gd name="T6" fmla="*/ 0 w 27"/>
                <a:gd name="T7" fmla="*/ 19 h 65"/>
                <a:gd name="T8" fmla="*/ 17 w 27"/>
                <a:gd name="T9" fmla="*/ 0 h 65"/>
                <a:gd name="T10" fmla="*/ 26 w 27"/>
                <a:gd name="T11" fmla="*/ 19 h 65"/>
                <a:gd name="T12" fmla="*/ 26 w 27"/>
                <a:gd name="T13" fmla="*/ 45 h 65"/>
                <a:gd name="T14" fmla="*/ 17 w 27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5">
                  <a:moveTo>
                    <a:pt x="17" y="64"/>
                  </a:moveTo>
                  <a:lnTo>
                    <a:pt x="17" y="64"/>
                  </a:lnTo>
                  <a:cubicBezTo>
                    <a:pt x="0" y="64"/>
                    <a:pt x="0" y="55"/>
                    <a:pt x="0" y="4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0"/>
                    <a:pt x="17" y="0"/>
                  </a:cubicBezTo>
                  <a:cubicBezTo>
                    <a:pt x="26" y="0"/>
                    <a:pt x="26" y="9"/>
                    <a:pt x="26" y="19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55"/>
                    <a:pt x="26" y="64"/>
                    <a:pt x="17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9" name="Freeform 459">
              <a:extLst>
                <a:ext uri="{FF2B5EF4-FFF2-40B4-BE49-F238E27FC236}">
                  <a16:creationId xmlns:a16="http://schemas.microsoft.com/office/drawing/2014/main" id="{A09CFE5D-821F-B14B-89F6-33D7A63C6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328" y="10007961"/>
              <a:ext cx="27411" cy="54822"/>
            </a:xfrm>
            <a:custGeom>
              <a:avLst/>
              <a:gdLst>
                <a:gd name="T0" fmla="*/ 17 w 27"/>
                <a:gd name="T1" fmla="*/ 54 h 55"/>
                <a:gd name="T2" fmla="*/ 17 w 27"/>
                <a:gd name="T3" fmla="*/ 54 h 55"/>
                <a:gd name="T4" fmla="*/ 0 w 27"/>
                <a:gd name="T5" fmla="*/ 36 h 55"/>
                <a:gd name="T6" fmla="*/ 0 w 27"/>
                <a:gd name="T7" fmla="*/ 18 h 55"/>
                <a:gd name="T8" fmla="*/ 17 w 27"/>
                <a:gd name="T9" fmla="*/ 0 h 55"/>
                <a:gd name="T10" fmla="*/ 26 w 27"/>
                <a:gd name="T11" fmla="*/ 18 h 55"/>
                <a:gd name="T12" fmla="*/ 26 w 27"/>
                <a:gd name="T13" fmla="*/ 36 h 55"/>
                <a:gd name="T14" fmla="*/ 17 w 2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5">
                  <a:moveTo>
                    <a:pt x="17" y="54"/>
                  </a:moveTo>
                  <a:lnTo>
                    <a:pt x="17" y="54"/>
                  </a:lnTo>
                  <a:cubicBezTo>
                    <a:pt x="0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17" y="0"/>
                  </a:cubicBezTo>
                  <a:cubicBezTo>
                    <a:pt x="26" y="0"/>
                    <a:pt x="26" y="9"/>
                    <a:pt x="26" y="1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5"/>
                    <a:pt x="26" y="54"/>
                    <a:pt x="17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60">
              <a:extLst>
                <a:ext uri="{FF2B5EF4-FFF2-40B4-BE49-F238E27FC236}">
                  <a16:creationId xmlns:a16="http://schemas.microsoft.com/office/drawing/2014/main" id="{7D020E04-FD16-5449-867F-8DD5E1CF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9933" y="9199343"/>
              <a:ext cx="1027905" cy="1183233"/>
            </a:xfrm>
            <a:custGeom>
              <a:avLst/>
              <a:gdLst>
                <a:gd name="T0" fmla="*/ 494 w 990"/>
                <a:gd name="T1" fmla="*/ 1142 h 1143"/>
                <a:gd name="T2" fmla="*/ 494 w 990"/>
                <a:gd name="T3" fmla="*/ 1142 h 1143"/>
                <a:gd name="T4" fmla="*/ 477 w 990"/>
                <a:gd name="T5" fmla="*/ 1142 h 1143"/>
                <a:gd name="T6" fmla="*/ 207 w 990"/>
                <a:gd name="T7" fmla="*/ 926 h 1143"/>
                <a:gd name="T8" fmla="*/ 0 w 990"/>
                <a:gd name="T9" fmla="*/ 243 h 1143"/>
                <a:gd name="T10" fmla="*/ 18 w 990"/>
                <a:gd name="T11" fmla="*/ 180 h 1143"/>
                <a:gd name="T12" fmla="*/ 81 w 990"/>
                <a:gd name="T13" fmla="*/ 153 h 1143"/>
                <a:gd name="T14" fmla="*/ 441 w 990"/>
                <a:gd name="T15" fmla="*/ 27 h 1143"/>
                <a:gd name="T16" fmla="*/ 549 w 990"/>
                <a:gd name="T17" fmla="*/ 27 h 1143"/>
                <a:gd name="T18" fmla="*/ 899 w 990"/>
                <a:gd name="T19" fmla="*/ 144 h 1143"/>
                <a:gd name="T20" fmla="*/ 962 w 990"/>
                <a:gd name="T21" fmla="*/ 180 h 1143"/>
                <a:gd name="T22" fmla="*/ 980 w 990"/>
                <a:gd name="T23" fmla="*/ 243 h 1143"/>
                <a:gd name="T24" fmla="*/ 782 w 990"/>
                <a:gd name="T25" fmla="*/ 926 h 1143"/>
                <a:gd name="T26" fmla="*/ 503 w 990"/>
                <a:gd name="T27" fmla="*/ 1142 h 1143"/>
                <a:gd name="T28" fmla="*/ 494 w 990"/>
                <a:gd name="T29" fmla="*/ 1142 h 1143"/>
                <a:gd name="T30" fmla="*/ 494 w 990"/>
                <a:gd name="T31" fmla="*/ 63 h 1143"/>
                <a:gd name="T32" fmla="*/ 494 w 990"/>
                <a:gd name="T33" fmla="*/ 63 h 1143"/>
                <a:gd name="T34" fmla="*/ 467 w 990"/>
                <a:gd name="T35" fmla="*/ 72 h 1143"/>
                <a:gd name="T36" fmla="*/ 81 w 990"/>
                <a:gd name="T37" fmla="*/ 207 h 1143"/>
                <a:gd name="T38" fmla="*/ 63 w 990"/>
                <a:gd name="T39" fmla="*/ 216 h 1143"/>
                <a:gd name="T40" fmla="*/ 54 w 990"/>
                <a:gd name="T41" fmla="*/ 243 h 1143"/>
                <a:gd name="T42" fmla="*/ 252 w 990"/>
                <a:gd name="T43" fmla="*/ 899 h 1143"/>
                <a:gd name="T44" fmla="*/ 494 w 990"/>
                <a:gd name="T45" fmla="*/ 1088 h 1143"/>
                <a:gd name="T46" fmla="*/ 737 w 990"/>
                <a:gd name="T47" fmla="*/ 899 h 1143"/>
                <a:gd name="T48" fmla="*/ 926 w 990"/>
                <a:gd name="T49" fmla="*/ 234 h 1143"/>
                <a:gd name="T50" fmla="*/ 917 w 990"/>
                <a:gd name="T51" fmla="*/ 216 h 1143"/>
                <a:gd name="T52" fmla="*/ 899 w 990"/>
                <a:gd name="T53" fmla="*/ 198 h 1143"/>
                <a:gd name="T54" fmla="*/ 513 w 990"/>
                <a:gd name="T55" fmla="*/ 72 h 1143"/>
                <a:gd name="T56" fmla="*/ 494 w 990"/>
                <a:gd name="T57" fmla="*/ 6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0" h="1143">
                  <a:moveTo>
                    <a:pt x="494" y="1142"/>
                  </a:moveTo>
                  <a:lnTo>
                    <a:pt x="494" y="1142"/>
                  </a:lnTo>
                  <a:cubicBezTo>
                    <a:pt x="486" y="1142"/>
                    <a:pt x="486" y="1142"/>
                    <a:pt x="477" y="1142"/>
                  </a:cubicBezTo>
                  <a:cubicBezTo>
                    <a:pt x="477" y="1133"/>
                    <a:pt x="288" y="1052"/>
                    <a:pt x="207" y="926"/>
                  </a:cubicBezTo>
                  <a:cubicBezTo>
                    <a:pt x="63" y="710"/>
                    <a:pt x="9" y="378"/>
                    <a:pt x="0" y="243"/>
                  </a:cubicBezTo>
                  <a:cubicBezTo>
                    <a:pt x="0" y="225"/>
                    <a:pt x="0" y="198"/>
                    <a:pt x="18" y="180"/>
                  </a:cubicBezTo>
                  <a:cubicBezTo>
                    <a:pt x="36" y="162"/>
                    <a:pt x="54" y="153"/>
                    <a:pt x="81" y="153"/>
                  </a:cubicBezTo>
                  <a:cubicBezTo>
                    <a:pt x="261" y="135"/>
                    <a:pt x="387" y="63"/>
                    <a:pt x="441" y="27"/>
                  </a:cubicBezTo>
                  <a:cubicBezTo>
                    <a:pt x="467" y="0"/>
                    <a:pt x="513" y="0"/>
                    <a:pt x="549" y="27"/>
                  </a:cubicBezTo>
                  <a:cubicBezTo>
                    <a:pt x="602" y="63"/>
                    <a:pt x="719" y="135"/>
                    <a:pt x="899" y="144"/>
                  </a:cubicBezTo>
                  <a:cubicBezTo>
                    <a:pt x="926" y="153"/>
                    <a:pt x="944" y="162"/>
                    <a:pt x="962" y="180"/>
                  </a:cubicBezTo>
                  <a:cubicBezTo>
                    <a:pt x="980" y="198"/>
                    <a:pt x="989" y="216"/>
                    <a:pt x="980" y="243"/>
                  </a:cubicBezTo>
                  <a:cubicBezTo>
                    <a:pt x="971" y="378"/>
                    <a:pt x="926" y="719"/>
                    <a:pt x="782" y="926"/>
                  </a:cubicBezTo>
                  <a:cubicBezTo>
                    <a:pt x="692" y="1052"/>
                    <a:pt x="513" y="1133"/>
                    <a:pt x="503" y="1142"/>
                  </a:cubicBezTo>
                  <a:lnTo>
                    <a:pt x="494" y="1142"/>
                  </a:lnTo>
                  <a:close/>
                  <a:moveTo>
                    <a:pt x="494" y="63"/>
                  </a:moveTo>
                  <a:lnTo>
                    <a:pt x="494" y="63"/>
                  </a:lnTo>
                  <a:cubicBezTo>
                    <a:pt x="486" y="63"/>
                    <a:pt x="477" y="63"/>
                    <a:pt x="467" y="72"/>
                  </a:cubicBezTo>
                  <a:cubicBezTo>
                    <a:pt x="414" y="108"/>
                    <a:pt x="279" y="189"/>
                    <a:pt x="81" y="207"/>
                  </a:cubicBezTo>
                  <a:cubicBezTo>
                    <a:pt x="72" y="207"/>
                    <a:pt x="63" y="207"/>
                    <a:pt x="63" y="216"/>
                  </a:cubicBezTo>
                  <a:cubicBezTo>
                    <a:pt x="54" y="225"/>
                    <a:pt x="54" y="234"/>
                    <a:pt x="54" y="243"/>
                  </a:cubicBezTo>
                  <a:cubicBezTo>
                    <a:pt x="63" y="368"/>
                    <a:pt x="108" y="692"/>
                    <a:pt x="252" y="899"/>
                  </a:cubicBezTo>
                  <a:cubicBezTo>
                    <a:pt x="315" y="989"/>
                    <a:pt x="450" y="1070"/>
                    <a:pt x="494" y="1088"/>
                  </a:cubicBezTo>
                  <a:cubicBezTo>
                    <a:pt x="530" y="1070"/>
                    <a:pt x="665" y="989"/>
                    <a:pt x="737" y="899"/>
                  </a:cubicBezTo>
                  <a:cubicBezTo>
                    <a:pt x="872" y="692"/>
                    <a:pt x="917" y="368"/>
                    <a:pt x="926" y="234"/>
                  </a:cubicBezTo>
                  <a:cubicBezTo>
                    <a:pt x="926" y="225"/>
                    <a:pt x="926" y="216"/>
                    <a:pt x="917" y="216"/>
                  </a:cubicBezTo>
                  <a:cubicBezTo>
                    <a:pt x="917" y="207"/>
                    <a:pt x="908" y="198"/>
                    <a:pt x="899" y="198"/>
                  </a:cubicBezTo>
                  <a:cubicBezTo>
                    <a:pt x="701" y="189"/>
                    <a:pt x="575" y="108"/>
                    <a:pt x="513" y="72"/>
                  </a:cubicBezTo>
                  <a:cubicBezTo>
                    <a:pt x="503" y="63"/>
                    <a:pt x="503" y="63"/>
                    <a:pt x="494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83" name="Group 43">
              <a:extLst>
                <a:ext uri="{FF2B5EF4-FFF2-40B4-BE49-F238E27FC236}">
                  <a16:creationId xmlns:a16="http://schemas.microsoft.com/office/drawing/2014/main" id="{C2E23B1F-49FF-8A4C-9923-DB1883D68BC7}"/>
                </a:ext>
              </a:extLst>
            </p:cNvPr>
            <p:cNvGrpSpPr/>
            <p:nvPr/>
          </p:nvGrpSpPr>
          <p:grpSpPr>
            <a:xfrm flipH="1">
              <a:off x="2534493" y="5013352"/>
              <a:ext cx="3370775" cy="1141669"/>
              <a:chOff x="5517310" y="11281601"/>
              <a:chExt cx="3676939" cy="1141669"/>
            </a:xfrm>
          </p:grpSpPr>
          <p:sp>
            <p:nvSpPr>
              <p:cNvPr id="584" name="CuadroTexto 395">
                <a:extLst>
                  <a:ext uri="{FF2B5EF4-FFF2-40B4-BE49-F238E27FC236}">
                    <a16:creationId xmlns:a16="http://schemas.microsoft.com/office/drawing/2014/main" id="{A4BA03BA-922A-0C41-9C7B-A698C556E373}"/>
                  </a:ext>
                </a:extLst>
              </p:cNvPr>
              <p:cNvSpPr txBox="1"/>
              <p:nvPr/>
            </p:nvSpPr>
            <p:spPr>
              <a:xfrm>
                <a:off x="5528474" y="11281601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26" name="Rectangle 45">
                <a:extLst>
                  <a:ext uri="{FF2B5EF4-FFF2-40B4-BE49-F238E27FC236}">
                    <a16:creationId xmlns:a16="http://schemas.microsoft.com/office/drawing/2014/main" id="{57D08D9D-2A58-AD46-AC6F-77EB49097C0F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27" name="Group 43">
              <a:extLst>
                <a:ext uri="{FF2B5EF4-FFF2-40B4-BE49-F238E27FC236}">
                  <a16:creationId xmlns:a16="http://schemas.microsoft.com/office/drawing/2014/main" id="{4E5A3B0D-4C32-2041-8E45-39C584D2747D}"/>
                </a:ext>
              </a:extLst>
            </p:cNvPr>
            <p:cNvGrpSpPr/>
            <p:nvPr/>
          </p:nvGrpSpPr>
          <p:grpSpPr>
            <a:xfrm flipH="1">
              <a:off x="2549348" y="9213496"/>
              <a:ext cx="3370775" cy="1141669"/>
              <a:chOff x="5517310" y="11281601"/>
              <a:chExt cx="3676939" cy="1141669"/>
            </a:xfrm>
          </p:grpSpPr>
          <p:sp>
            <p:nvSpPr>
              <p:cNvPr id="628" name="CuadroTexto 395">
                <a:extLst>
                  <a:ext uri="{FF2B5EF4-FFF2-40B4-BE49-F238E27FC236}">
                    <a16:creationId xmlns:a16="http://schemas.microsoft.com/office/drawing/2014/main" id="{E33A2A87-DD53-7945-9A51-A69B205993E8}"/>
                  </a:ext>
                </a:extLst>
              </p:cNvPr>
              <p:cNvSpPr txBox="1"/>
              <p:nvPr/>
            </p:nvSpPr>
            <p:spPr>
              <a:xfrm>
                <a:off x="5528474" y="11281601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629" name="Rectangle 45">
                <a:extLst>
                  <a:ext uri="{FF2B5EF4-FFF2-40B4-BE49-F238E27FC236}">
                    <a16:creationId xmlns:a16="http://schemas.microsoft.com/office/drawing/2014/main" id="{4C6B7883-16AD-6141-B02D-5B521AB6FD64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30" name="Group 43">
              <a:extLst>
                <a:ext uri="{FF2B5EF4-FFF2-40B4-BE49-F238E27FC236}">
                  <a16:creationId xmlns:a16="http://schemas.microsoft.com/office/drawing/2014/main" id="{2E3AB3CE-A187-124F-96A9-F3B37064B9D8}"/>
                </a:ext>
              </a:extLst>
            </p:cNvPr>
            <p:cNvGrpSpPr/>
            <p:nvPr/>
          </p:nvGrpSpPr>
          <p:grpSpPr>
            <a:xfrm flipH="1">
              <a:off x="18342557" y="4998856"/>
              <a:ext cx="3228034" cy="1141669"/>
              <a:chOff x="5517310" y="11281601"/>
              <a:chExt cx="3676939" cy="1141669"/>
            </a:xfrm>
          </p:grpSpPr>
          <p:sp>
            <p:nvSpPr>
              <p:cNvPr id="631" name="CuadroTexto 395">
                <a:extLst>
                  <a:ext uri="{FF2B5EF4-FFF2-40B4-BE49-F238E27FC236}">
                    <a16:creationId xmlns:a16="http://schemas.microsoft.com/office/drawing/2014/main" id="{BD6D0AAF-D213-1749-9ABA-EA6EBEF654EF}"/>
                  </a:ext>
                </a:extLst>
              </p:cNvPr>
              <p:cNvSpPr txBox="1"/>
              <p:nvPr/>
            </p:nvSpPr>
            <p:spPr>
              <a:xfrm>
                <a:off x="6794156" y="11281601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632" name="Rectangle 45">
                <a:extLst>
                  <a:ext uri="{FF2B5EF4-FFF2-40B4-BE49-F238E27FC236}">
                    <a16:creationId xmlns:a16="http://schemas.microsoft.com/office/drawing/2014/main" id="{025630DA-3A5A-A248-B451-E2BEB383BC3D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33" name="Group 43">
              <a:extLst>
                <a:ext uri="{FF2B5EF4-FFF2-40B4-BE49-F238E27FC236}">
                  <a16:creationId xmlns:a16="http://schemas.microsoft.com/office/drawing/2014/main" id="{12D251AC-20DF-EA49-9213-03A3E6245D65}"/>
                </a:ext>
              </a:extLst>
            </p:cNvPr>
            <p:cNvGrpSpPr/>
            <p:nvPr/>
          </p:nvGrpSpPr>
          <p:grpSpPr>
            <a:xfrm flipH="1">
              <a:off x="18330638" y="9220124"/>
              <a:ext cx="3228034" cy="1141669"/>
              <a:chOff x="5517310" y="11281601"/>
              <a:chExt cx="3676939" cy="1141669"/>
            </a:xfrm>
          </p:grpSpPr>
          <p:sp>
            <p:nvSpPr>
              <p:cNvPr id="634" name="CuadroTexto 395">
                <a:extLst>
                  <a:ext uri="{FF2B5EF4-FFF2-40B4-BE49-F238E27FC236}">
                    <a16:creationId xmlns:a16="http://schemas.microsoft.com/office/drawing/2014/main" id="{BD01170C-5113-7948-9FB4-9FA1958D1913}"/>
                  </a:ext>
                </a:extLst>
              </p:cNvPr>
              <p:cNvSpPr txBox="1"/>
              <p:nvPr/>
            </p:nvSpPr>
            <p:spPr>
              <a:xfrm>
                <a:off x="6794156" y="11281601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35" name="Rectangle 45">
                <a:extLst>
                  <a:ext uri="{FF2B5EF4-FFF2-40B4-BE49-F238E27FC236}">
                    <a16:creationId xmlns:a16="http://schemas.microsoft.com/office/drawing/2014/main" id="{08F20B0B-C6DE-8A43-83CC-F18ADC734776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4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83E4FC"/>
      </a:accent1>
      <a:accent2>
        <a:srgbClr val="80BCA5"/>
      </a:accent2>
      <a:accent3>
        <a:srgbClr val="414F75"/>
      </a:accent3>
      <a:accent4>
        <a:srgbClr val="8DAC64"/>
      </a:accent4>
      <a:accent5>
        <a:srgbClr val="BD5560"/>
      </a:accent5>
      <a:accent6>
        <a:srgbClr val="D2D2D2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91586</TotalTime>
  <Words>573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16374</cp:revision>
  <dcterms:created xsi:type="dcterms:W3CDTF">2014-11-12T21:47:38Z</dcterms:created>
  <dcterms:modified xsi:type="dcterms:W3CDTF">2019-09-25T22:05:17Z</dcterms:modified>
  <cp:category/>
</cp:coreProperties>
</file>