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5" r:id="rId2"/>
    <p:sldId id="4376" r:id="rId3"/>
    <p:sldId id="4377" r:id="rId4"/>
    <p:sldId id="4378" r:id="rId5"/>
    <p:sldId id="4379" r:id="rId6"/>
    <p:sldId id="4380" r:id="rId7"/>
    <p:sldId id="4385" r:id="rId8"/>
    <p:sldId id="438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71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416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310345793675022E-2"/>
          <c:y val="0.1081502624671916"/>
          <c:w val="0.82648388701242514"/>
          <c:h val="0.769908464566929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C5-0544-81F0-EBDC46AD0A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C5-0544-81F0-EBDC46AD0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2879952"/>
        <c:axId val="792882032"/>
      </c:areaChart>
      <c:catAx>
        <c:axId val="79287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82032"/>
        <c:crosses val="autoZero"/>
        <c:auto val="1"/>
        <c:lblAlgn val="ctr"/>
        <c:lblOffset val="100"/>
        <c:noMultiLvlLbl val="0"/>
      </c:catAx>
      <c:valAx>
        <c:axId val="79288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79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310345793675022E-2"/>
          <c:y val="0.1081502624671916"/>
          <c:w val="0.82648388701242514"/>
          <c:h val="0.769908464566929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15</c:v>
                </c:pt>
                <c:pt idx="2">
                  <c:v>20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7-4A4F-9944-98818CB30B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8</c:v>
                </c:pt>
                <c:pt idx="2">
                  <c:v>15</c:v>
                </c:pt>
                <c:pt idx="3">
                  <c:v>21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47-4A4F-9944-98818CB30B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2879952"/>
        <c:axId val="792882032"/>
      </c:areaChart>
      <c:catAx>
        <c:axId val="79287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82032"/>
        <c:crosses val="autoZero"/>
        <c:auto val="1"/>
        <c:lblAlgn val="ctr"/>
        <c:lblOffset val="100"/>
        <c:noMultiLvlLbl val="0"/>
      </c:catAx>
      <c:valAx>
        <c:axId val="79288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79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310345793675022E-2"/>
          <c:y val="0.1081502624671916"/>
          <c:w val="0.7006352104698963"/>
          <c:h val="0.769908464566929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F2-504C-9A7C-3024F5D0B0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F2-504C-9A7C-3024F5D0B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2879952"/>
        <c:axId val="792882032"/>
      </c:areaChart>
      <c:catAx>
        <c:axId val="79287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82032"/>
        <c:crosses val="autoZero"/>
        <c:auto val="1"/>
        <c:lblAlgn val="ctr"/>
        <c:lblOffset val="100"/>
        <c:noMultiLvlLbl val="0"/>
      </c:catAx>
      <c:valAx>
        <c:axId val="79288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79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310345793675022E-2"/>
          <c:y val="0.1081502624671916"/>
          <c:w val="0.7006352104698963"/>
          <c:h val="0.769908464566929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4F-194F-AE2A-D6ABA55780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4F-194F-AE2A-D6ABA5578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2879952"/>
        <c:axId val="792882032"/>
      </c:areaChart>
      <c:catAx>
        <c:axId val="79287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82032"/>
        <c:crosses val="autoZero"/>
        <c:auto val="1"/>
        <c:lblAlgn val="ctr"/>
        <c:lblOffset val="100"/>
        <c:noMultiLvlLbl val="0"/>
      </c:catAx>
      <c:valAx>
        <c:axId val="79288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79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5-DA43-9AC2-3683D9FFCD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8A5-DA43-9AC2-3683D9FFCDC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A5-DA43-9AC2-3683D9FFCDC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8A5-DA43-9AC2-3683D9FFCDC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8A5-DA43-9AC2-3683D9FFCDC3}"/>
              </c:ext>
            </c:extLst>
          </c:dPt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5-DA43-9AC2-3683D9FFC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51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A5-DA43-9AC2-3683D9FFC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60-384A-A4CD-78081B841F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60-384A-A4CD-78081B841F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60-384A-A4CD-78081B841F0E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60-384A-A4CD-78081B841F0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60-384A-A4CD-78081B841F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60-384A-A4CD-78081B841F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60-384A-A4CD-78081B841F0E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60-384A-A4CD-78081B841F0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al 124">
            <a:extLst>
              <a:ext uri="{FF2B5EF4-FFF2-40B4-BE49-F238E27FC236}">
                <a16:creationId xmlns:a16="http://schemas.microsoft.com/office/drawing/2014/main" id="{D5AB0142-2376-374E-9FD5-F16C1162F1C0}"/>
              </a:ext>
            </a:extLst>
          </p:cNvPr>
          <p:cNvSpPr/>
          <p:nvPr/>
        </p:nvSpPr>
        <p:spPr>
          <a:xfrm>
            <a:off x="9632786" y="4382814"/>
            <a:ext cx="5112078" cy="5112075"/>
          </a:xfrm>
          <a:prstGeom prst="ellipse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D50DF79-CB92-7E48-8DDF-4EA6C5E93A4F}"/>
              </a:ext>
            </a:extLst>
          </p:cNvPr>
          <p:cNvSpPr/>
          <p:nvPr/>
        </p:nvSpPr>
        <p:spPr>
          <a:xfrm>
            <a:off x="8292722" y="6757641"/>
            <a:ext cx="5112078" cy="5112075"/>
          </a:xfrm>
          <a:prstGeom prst="ellipse">
            <a:avLst/>
          </a:prstGeom>
          <a:noFill/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26856FB-F96E-AF45-A2A4-E93518B8CB68}"/>
              </a:ext>
            </a:extLst>
          </p:cNvPr>
          <p:cNvSpPr/>
          <p:nvPr/>
        </p:nvSpPr>
        <p:spPr>
          <a:xfrm>
            <a:off x="10972850" y="6757641"/>
            <a:ext cx="5112078" cy="5112075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824A40B-1966-4F43-94B6-AD3F15758B71}"/>
              </a:ext>
            </a:extLst>
          </p:cNvPr>
          <p:cNvGrpSpPr/>
          <p:nvPr/>
        </p:nvGrpSpPr>
        <p:grpSpPr>
          <a:xfrm>
            <a:off x="11738457" y="5050009"/>
            <a:ext cx="1019217" cy="1019214"/>
            <a:chOff x="4319588" y="2492375"/>
            <a:chExt cx="287338" cy="287338"/>
          </a:xfrm>
          <a:solidFill>
            <a:schemeClr val="accent1"/>
          </a:solidFill>
        </p:grpSpPr>
        <p:sp>
          <p:nvSpPr>
            <p:cNvPr id="140" name="Freeform 372">
              <a:extLst>
                <a:ext uri="{FF2B5EF4-FFF2-40B4-BE49-F238E27FC236}">
                  <a16:creationId xmlns:a16="http://schemas.microsoft.com/office/drawing/2014/main" id="{FB4B1452-0318-0B48-AC52-721DEA0BA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73">
              <a:extLst>
                <a:ext uri="{FF2B5EF4-FFF2-40B4-BE49-F238E27FC236}">
                  <a16:creationId xmlns:a16="http://schemas.microsoft.com/office/drawing/2014/main" id="{6F4287D6-3094-AC4D-BC99-EE4E49E72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23723D1-B999-734F-BC46-BA7B8088611F}"/>
              </a:ext>
            </a:extLst>
          </p:cNvPr>
          <p:cNvGrpSpPr/>
          <p:nvPr/>
        </p:nvGrpSpPr>
        <p:grpSpPr>
          <a:xfrm>
            <a:off x="14238683" y="9459020"/>
            <a:ext cx="976491" cy="980772"/>
            <a:chOff x="9161458" y="1803401"/>
            <a:chExt cx="360368" cy="361949"/>
          </a:xfrm>
          <a:solidFill>
            <a:schemeClr val="accent2"/>
          </a:solidFill>
        </p:grpSpPr>
        <p:sp>
          <p:nvSpPr>
            <p:cNvPr id="135" name="Freeform 101">
              <a:extLst>
                <a:ext uri="{FF2B5EF4-FFF2-40B4-BE49-F238E27FC236}">
                  <a16:creationId xmlns:a16="http://schemas.microsoft.com/office/drawing/2014/main" id="{3A34AE8E-FBC8-1E49-9ADC-1204A5D4D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102">
              <a:extLst>
                <a:ext uri="{FF2B5EF4-FFF2-40B4-BE49-F238E27FC236}">
                  <a16:creationId xmlns:a16="http://schemas.microsoft.com/office/drawing/2014/main" id="{12315630-658A-994C-B5D4-DD763A47E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103">
              <a:extLst>
                <a:ext uri="{FF2B5EF4-FFF2-40B4-BE49-F238E27FC236}">
                  <a16:creationId xmlns:a16="http://schemas.microsoft.com/office/drawing/2014/main" id="{D35252AC-5279-3E49-AC1F-56D949C15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104">
              <a:extLst>
                <a:ext uri="{FF2B5EF4-FFF2-40B4-BE49-F238E27FC236}">
                  <a16:creationId xmlns:a16="http://schemas.microsoft.com/office/drawing/2014/main" id="{EED6A489-7905-5640-8A13-C350612C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05">
              <a:extLst>
                <a:ext uri="{FF2B5EF4-FFF2-40B4-BE49-F238E27FC236}">
                  <a16:creationId xmlns:a16="http://schemas.microsoft.com/office/drawing/2014/main" id="{606BAEB5-8502-A947-828F-3671AD3F5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AC73165-5CDE-1C4A-9496-BCB09662D76B}"/>
              </a:ext>
            </a:extLst>
          </p:cNvPr>
          <p:cNvGrpSpPr/>
          <p:nvPr/>
        </p:nvGrpSpPr>
        <p:grpSpPr>
          <a:xfrm>
            <a:off x="9179923" y="9441659"/>
            <a:ext cx="1029341" cy="983996"/>
            <a:chOff x="4833935" y="3983047"/>
            <a:chExt cx="360361" cy="344489"/>
          </a:xfrm>
          <a:solidFill>
            <a:schemeClr val="accent3"/>
          </a:solidFill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C91CC857-AE10-2F43-B468-76AF6A0DB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95FFA330-2515-4042-A89D-DFCA96AFC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E98DCCC8-928F-514E-9632-FA1D079A42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8909B78F-5F4B-CF45-8EBB-F2D0B4575D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7B69B5-35C7-C14D-AE0E-1A07128FB377}"/>
              </a:ext>
            </a:extLst>
          </p:cNvPr>
          <p:cNvGrpSpPr/>
          <p:nvPr/>
        </p:nvGrpSpPr>
        <p:grpSpPr>
          <a:xfrm>
            <a:off x="15460475" y="4495822"/>
            <a:ext cx="6467635" cy="2330272"/>
            <a:chOff x="7996797" y="5479420"/>
            <a:chExt cx="6467635" cy="233027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CDBA65F-3FCB-E34F-9759-D0AE542668EF}"/>
                </a:ext>
              </a:extLst>
            </p:cNvPr>
            <p:cNvSpPr txBox="1"/>
            <p:nvPr/>
          </p:nvSpPr>
          <p:spPr>
            <a:xfrm>
              <a:off x="7996797" y="6195019"/>
              <a:ext cx="6467635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F1F13C-4197-EC4D-8E42-849085FBD7DF}"/>
                </a:ext>
              </a:extLst>
            </p:cNvPr>
            <p:cNvSpPr/>
            <p:nvPr/>
          </p:nvSpPr>
          <p:spPr>
            <a:xfrm>
              <a:off x="7996798" y="5479420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A87018B-5F2C-984E-9804-A9930575F962}"/>
              </a:ext>
            </a:extLst>
          </p:cNvPr>
          <p:cNvGrpSpPr/>
          <p:nvPr/>
        </p:nvGrpSpPr>
        <p:grpSpPr>
          <a:xfrm>
            <a:off x="16742251" y="8148542"/>
            <a:ext cx="6467635" cy="2330272"/>
            <a:chOff x="7996797" y="5479420"/>
            <a:chExt cx="6467635" cy="233027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6F4AE68-8539-F44F-9689-CDB8E3F6026E}"/>
                </a:ext>
              </a:extLst>
            </p:cNvPr>
            <p:cNvSpPr txBox="1"/>
            <p:nvPr/>
          </p:nvSpPr>
          <p:spPr>
            <a:xfrm>
              <a:off x="7996797" y="6195019"/>
              <a:ext cx="6467635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2EB57B6-C9C5-4C43-A004-F86686EF4C31}"/>
                </a:ext>
              </a:extLst>
            </p:cNvPr>
            <p:cNvSpPr/>
            <p:nvPr/>
          </p:nvSpPr>
          <p:spPr>
            <a:xfrm>
              <a:off x="7996798" y="5479420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D47A38-5C16-C043-A095-42405037AB99}"/>
              </a:ext>
            </a:extLst>
          </p:cNvPr>
          <p:cNvGrpSpPr/>
          <p:nvPr/>
        </p:nvGrpSpPr>
        <p:grpSpPr>
          <a:xfrm flipH="1">
            <a:off x="1233139" y="8153119"/>
            <a:ext cx="6467635" cy="2330272"/>
            <a:chOff x="7996797" y="5479420"/>
            <a:chExt cx="6467635" cy="2330272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A488B0-7228-5A4B-AEBF-83A17E788734}"/>
                </a:ext>
              </a:extLst>
            </p:cNvPr>
            <p:cNvSpPr txBox="1"/>
            <p:nvPr/>
          </p:nvSpPr>
          <p:spPr>
            <a:xfrm>
              <a:off x="7996797" y="6195019"/>
              <a:ext cx="6467635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90FBEC6-45B3-1E41-B379-D328505CD6A8}"/>
                </a:ext>
              </a:extLst>
            </p:cNvPr>
            <p:cNvSpPr/>
            <p:nvPr/>
          </p:nvSpPr>
          <p:spPr>
            <a:xfrm>
              <a:off x="7996798" y="5479420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2" name="Grupo 349">
            <a:extLst>
              <a:ext uri="{FF2B5EF4-FFF2-40B4-BE49-F238E27FC236}">
                <a16:creationId xmlns:a16="http://schemas.microsoft.com/office/drawing/2014/main" id="{D7BB36AB-E052-2A4E-915E-9BB0F28D6AB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005EC2A8-1538-E94C-9A28-019C9422F79B}"/>
                </a:ext>
              </a:extLst>
            </p:cNvPr>
            <p:cNvSpPr txBox="1"/>
            <p:nvPr/>
          </p:nvSpPr>
          <p:spPr>
            <a:xfrm>
              <a:off x="7963183" y="861425"/>
              <a:ext cx="8451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Financial Diagram</a:t>
              </a:r>
            </a:p>
          </p:txBody>
        </p:sp>
        <p:sp>
          <p:nvSpPr>
            <p:cNvPr id="34" name="CuadroTexto 351">
              <a:extLst>
                <a:ext uri="{FF2B5EF4-FFF2-40B4-BE49-F238E27FC236}">
                  <a16:creationId xmlns:a16="http://schemas.microsoft.com/office/drawing/2014/main" id="{8B73F31E-9050-8D47-B718-4746274854E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56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768917-EB85-8B45-81D9-C7A6546DDFBB}"/>
              </a:ext>
            </a:extLst>
          </p:cNvPr>
          <p:cNvGrpSpPr/>
          <p:nvPr/>
        </p:nvGrpSpPr>
        <p:grpSpPr>
          <a:xfrm>
            <a:off x="7128608" y="4775592"/>
            <a:ext cx="15592420" cy="6779734"/>
            <a:chOff x="6225151" y="4492982"/>
            <a:chExt cx="16724102" cy="7271801"/>
          </a:xfrm>
        </p:grpSpPr>
        <p:sp>
          <p:nvSpPr>
            <p:cNvPr id="72" name="Freeform: Shape 42">
              <a:extLst>
                <a:ext uri="{FF2B5EF4-FFF2-40B4-BE49-F238E27FC236}">
                  <a16:creationId xmlns:a16="http://schemas.microsoft.com/office/drawing/2014/main" id="{2146824C-08FE-0345-9579-2D425796E4B9}"/>
                </a:ext>
              </a:extLst>
            </p:cNvPr>
            <p:cNvSpPr/>
            <p:nvPr/>
          </p:nvSpPr>
          <p:spPr>
            <a:xfrm>
              <a:off x="8178395" y="7604568"/>
              <a:ext cx="5087177" cy="1140531"/>
            </a:xfrm>
            <a:custGeom>
              <a:avLst/>
              <a:gdLst>
                <a:gd name="connsiteX0" fmla="*/ 600718 w 2782153"/>
                <a:gd name="connsiteY0" fmla="*/ 0 h 623751"/>
                <a:gd name="connsiteX1" fmla="*/ 2181428 w 2782153"/>
                <a:gd name="connsiteY1" fmla="*/ 0 h 623751"/>
                <a:gd name="connsiteX2" fmla="*/ 2703117 w 2782153"/>
                <a:gd name="connsiteY2" fmla="*/ 216091 h 623751"/>
                <a:gd name="connsiteX3" fmla="*/ 2782153 w 2782153"/>
                <a:gd name="connsiteY3" fmla="*/ 311884 h 623751"/>
                <a:gd name="connsiteX4" fmla="*/ 2703131 w 2782153"/>
                <a:gd name="connsiteY4" fmla="*/ 407661 h 623751"/>
                <a:gd name="connsiteX5" fmla="*/ 2181442 w 2782153"/>
                <a:gd name="connsiteY5" fmla="*/ 623751 h 623751"/>
                <a:gd name="connsiteX6" fmla="*/ 600718 w 2782153"/>
                <a:gd name="connsiteY6" fmla="*/ 623751 h 623751"/>
                <a:gd name="connsiteX7" fmla="*/ 79030 w 2782153"/>
                <a:gd name="connsiteY7" fmla="*/ 407661 h 623751"/>
                <a:gd name="connsiteX8" fmla="*/ 0 w 2782153"/>
                <a:gd name="connsiteY8" fmla="*/ 311876 h 623751"/>
                <a:gd name="connsiteX9" fmla="*/ 79030 w 2782153"/>
                <a:gd name="connsiteY9" fmla="*/ 216091 h 623751"/>
                <a:gd name="connsiteX10" fmla="*/ 600718 w 2782153"/>
                <a:gd name="connsiteY10" fmla="*/ 0 h 62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2153" h="623751">
                  <a:moveTo>
                    <a:pt x="600718" y="0"/>
                  </a:moveTo>
                  <a:lnTo>
                    <a:pt x="2181428" y="0"/>
                  </a:lnTo>
                  <a:cubicBezTo>
                    <a:pt x="2385160" y="0"/>
                    <a:pt x="2569605" y="82579"/>
                    <a:pt x="2703117" y="216091"/>
                  </a:cubicBezTo>
                  <a:lnTo>
                    <a:pt x="2782153" y="311884"/>
                  </a:lnTo>
                  <a:lnTo>
                    <a:pt x="2703131" y="407661"/>
                  </a:lnTo>
                  <a:cubicBezTo>
                    <a:pt x="2569619" y="541172"/>
                    <a:pt x="2385174" y="623751"/>
                    <a:pt x="2181442" y="623751"/>
                  </a:cubicBezTo>
                  <a:lnTo>
                    <a:pt x="600718" y="623751"/>
                  </a:lnTo>
                  <a:cubicBezTo>
                    <a:pt x="396986" y="623751"/>
                    <a:pt x="212541" y="541172"/>
                    <a:pt x="79030" y="407661"/>
                  </a:cubicBezTo>
                  <a:lnTo>
                    <a:pt x="0" y="311876"/>
                  </a:lnTo>
                  <a:lnTo>
                    <a:pt x="79030" y="216091"/>
                  </a:lnTo>
                  <a:cubicBezTo>
                    <a:pt x="212541" y="82579"/>
                    <a:pt x="396986" y="0"/>
                    <a:pt x="600718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30">
              <a:extLst>
                <a:ext uri="{FF2B5EF4-FFF2-40B4-BE49-F238E27FC236}">
                  <a16:creationId xmlns:a16="http://schemas.microsoft.com/office/drawing/2014/main" id="{9E1F47FE-5F61-F645-BA87-DF79481F5BC6}"/>
                </a:ext>
              </a:extLst>
            </p:cNvPr>
            <p:cNvSpPr/>
            <p:nvPr/>
          </p:nvSpPr>
          <p:spPr>
            <a:xfrm>
              <a:off x="7927758" y="6047034"/>
              <a:ext cx="5588422" cy="2698063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31">
              <a:extLst>
                <a:ext uri="{FF2B5EF4-FFF2-40B4-BE49-F238E27FC236}">
                  <a16:creationId xmlns:a16="http://schemas.microsoft.com/office/drawing/2014/main" id="{7867B9FD-6E0F-2B44-8244-B56830C742AC}"/>
                </a:ext>
              </a:extLst>
            </p:cNvPr>
            <p:cNvSpPr/>
            <p:nvPr/>
          </p:nvSpPr>
          <p:spPr>
            <a:xfrm>
              <a:off x="7927758" y="7604566"/>
              <a:ext cx="5588396" cy="2698063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231">
              <a:extLst>
                <a:ext uri="{FF2B5EF4-FFF2-40B4-BE49-F238E27FC236}">
                  <a16:creationId xmlns:a16="http://schemas.microsoft.com/office/drawing/2014/main" id="{5DE11D74-02B9-584F-A0E4-CB2DF8AC4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151" y="6837467"/>
              <a:ext cx="1244022" cy="1118778"/>
            </a:xfrm>
            <a:custGeom>
              <a:avLst/>
              <a:gdLst>
                <a:gd name="T0" fmla="*/ 594 w 596"/>
                <a:gd name="T1" fmla="*/ 278 h 536"/>
                <a:gd name="T2" fmla="*/ 594 w 596"/>
                <a:gd name="T3" fmla="*/ 277 h 536"/>
                <a:gd name="T4" fmla="*/ 595 w 596"/>
                <a:gd name="T5" fmla="*/ 275 h 536"/>
                <a:gd name="T6" fmla="*/ 596 w 596"/>
                <a:gd name="T7" fmla="*/ 272 h 536"/>
                <a:gd name="T8" fmla="*/ 596 w 596"/>
                <a:gd name="T9" fmla="*/ 270 h 536"/>
                <a:gd name="T10" fmla="*/ 596 w 596"/>
                <a:gd name="T11" fmla="*/ 268 h 536"/>
                <a:gd name="T12" fmla="*/ 596 w 596"/>
                <a:gd name="T13" fmla="*/ 268 h 536"/>
                <a:gd name="T14" fmla="*/ 596 w 596"/>
                <a:gd name="T15" fmla="*/ 266 h 536"/>
                <a:gd name="T16" fmla="*/ 596 w 596"/>
                <a:gd name="T17" fmla="*/ 264 h 536"/>
                <a:gd name="T18" fmla="*/ 595 w 596"/>
                <a:gd name="T19" fmla="*/ 262 h 536"/>
                <a:gd name="T20" fmla="*/ 594 w 596"/>
                <a:gd name="T21" fmla="*/ 259 h 536"/>
                <a:gd name="T22" fmla="*/ 594 w 596"/>
                <a:gd name="T23" fmla="*/ 258 h 536"/>
                <a:gd name="T24" fmla="*/ 593 w 596"/>
                <a:gd name="T25" fmla="*/ 256 h 536"/>
                <a:gd name="T26" fmla="*/ 591 w 596"/>
                <a:gd name="T27" fmla="*/ 255 h 536"/>
                <a:gd name="T28" fmla="*/ 352 w 596"/>
                <a:gd name="T29" fmla="*/ 6 h 536"/>
                <a:gd name="T30" fmla="*/ 346 w 596"/>
                <a:gd name="T31" fmla="*/ 1 h 536"/>
                <a:gd name="T32" fmla="*/ 338 w 596"/>
                <a:gd name="T33" fmla="*/ 0 h 536"/>
                <a:gd name="T34" fmla="*/ 332 w 596"/>
                <a:gd name="T35" fmla="*/ 1 h 536"/>
                <a:gd name="T36" fmla="*/ 324 w 596"/>
                <a:gd name="T37" fmla="*/ 6 h 536"/>
                <a:gd name="T38" fmla="*/ 320 w 596"/>
                <a:gd name="T39" fmla="*/ 12 h 536"/>
                <a:gd name="T40" fmla="*/ 319 w 596"/>
                <a:gd name="T41" fmla="*/ 20 h 536"/>
                <a:gd name="T42" fmla="*/ 320 w 596"/>
                <a:gd name="T43" fmla="*/ 26 h 536"/>
                <a:gd name="T44" fmla="*/ 324 w 596"/>
                <a:gd name="T45" fmla="*/ 34 h 536"/>
                <a:gd name="T46" fmla="*/ 21 w 596"/>
                <a:gd name="T47" fmla="*/ 248 h 536"/>
                <a:gd name="T48" fmla="*/ 13 w 596"/>
                <a:gd name="T49" fmla="*/ 250 h 536"/>
                <a:gd name="T50" fmla="*/ 7 w 596"/>
                <a:gd name="T51" fmla="*/ 254 h 536"/>
                <a:gd name="T52" fmla="*/ 2 w 596"/>
                <a:gd name="T53" fmla="*/ 261 h 536"/>
                <a:gd name="T54" fmla="*/ 0 w 596"/>
                <a:gd name="T55" fmla="*/ 268 h 536"/>
                <a:gd name="T56" fmla="*/ 2 w 596"/>
                <a:gd name="T57" fmla="*/ 276 h 536"/>
                <a:gd name="T58" fmla="*/ 7 w 596"/>
                <a:gd name="T59" fmla="*/ 282 h 536"/>
                <a:gd name="T60" fmla="*/ 13 w 596"/>
                <a:gd name="T61" fmla="*/ 286 h 536"/>
                <a:gd name="T62" fmla="*/ 21 w 596"/>
                <a:gd name="T63" fmla="*/ 288 h 536"/>
                <a:gd name="T64" fmla="*/ 324 w 596"/>
                <a:gd name="T65" fmla="*/ 502 h 536"/>
                <a:gd name="T66" fmla="*/ 320 w 596"/>
                <a:gd name="T67" fmla="*/ 509 h 536"/>
                <a:gd name="T68" fmla="*/ 319 w 596"/>
                <a:gd name="T69" fmla="*/ 517 h 536"/>
                <a:gd name="T70" fmla="*/ 320 w 596"/>
                <a:gd name="T71" fmla="*/ 524 h 536"/>
                <a:gd name="T72" fmla="*/ 324 w 596"/>
                <a:gd name="T73" fmla="*/ 531 h 536"/>
                <a:gd name="T74" fmla="*/ 331 w 596"/>
                <a:gd name="T75" fmla="*/ 535 h 536"/>
                <a:gd name="T76" fmla="*/ 338 w 596"/>
                <a:gd name="T77" fmla="*/ 536 h 536"/>
                <a:gd name="T78" fmla="*/ 346 w 596"/>
                <a:gd name="T79" fmla="*/ 535 h 536"/>
                <a:gd name="T80" fmla="*/ 352 w 596"/>
                <a:gd name="T81" fmla="*/ 529 h 536"/>
                <a:gd name="T82" fmla="*/ 591 w 596"/>
                <a:gd name="T83" fmla="*/ 281 h 536"/>
                <a:gd name="T84" fmla="*/ 593 w 596"/>
                <a:gd name="T85" fmla="*/ 28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536">
                  <a:moveTo>
                    <a:pt x="593" y="279"/>
                  </a:moveTo>
                  <a:lnTo>
                    <a:pt x="594" y="278"/>
                  </a:lnTo>
                  <a:lnTo>
                    <a:pt x="594" y="277"/>
                  </a:lnTo>
                  <a:lnTo>
                    <a:pt x="594" y="277"/>
                  </a:lnTo>
                  <a:lnTo>
                    <a:pt x="595" y="276"/>
                  </a:lnTo>
                  <a:lnTo>
                    <a:pt x="595" y="275"/>
                  </a:lnTo>
                  <a:lnTo>
                    <a:pt x="595" y="274"/>
                  </a:lnTo>
                  <a:lnTo>
                    <a:pt x="596" y="272"/>
                  </a:lnTo>
                  <a:lnTo>
                    <a:pt x="596" y="271"/>
                  </a:lnTo>
                  <a:lnTo>
                    <a:pt x="596" y="270"/>
                  </a:lnTo>
                  <a:lnTo>
                    <a:pt x="596" y="268"/>
                  </a:lnTo>
                  <a:lnTo>
                    <a:pt x="596" y="268"/>
                  </a:lnTo>
                  <a:lnTo>
                    <a:pt x="596" y="268"/>
                  </a:lnTo>
                  <a:lnTo>
                    <a:pt x="596" y="268"/>
                  </a:lnTo>
                  <a:lnTo>
                    <a:pt x="596" y="268"/>
                  </a:lnTo>
                  <a:lnTo>
                    <a:pt x="596" y="266"/>
                  </a:lnTo>
                  <a:lnTo>
                    <a:pt x="596" y="264"/>
                  </a:lnTo>
                  <a:lnTo>
                    <a:pt x="596" y="264"/>
                  </a:lnTo>
                  <a:lnTo>
                    <a:pt x="595" y="263"/>
                  </a:lnTo>
                  <a:lnTo>
                    <a:pt x="595" y="262"/>
                  </a:lnTo>
                  <a:lnTo>
                    <a:pt x="595" y="261"/>
                  </a:lnTo>
                  <a:lnTo>
                    <a:pt x="594" y="259"/>
                  </a:lnTo>
                  <a:lnTo>
                    <a:pt x="594" y="258"/>
                  </a:lnTo>
                  <a:lnTo>
                    <a:pt x="594" y="258"/>
                  </a:lnTo>
                  <a:lnTo>
                    <a:pt x="593" y="257"/>
                  </a:lnTo>
                  <a:lnTo>
                    <a:pt x="593" y="256"/>
                  </a:lnTo>
                  <a:lnTo>
                    <a:pt x="592" y="255"/>
                  </a:lnTo>
                  <a:lnTo>
                    <a:pt x="591" y="255"/>
                  </a:lnTo>
                  <a:lnTo>
                    <a:pt x="591" y="254"/>
                  </a:lnTo>
                  <a:lnTo>
                    <a:pt x="352" y="6"/>
                  </a:lnTo>
                  <a:lnTo>
                    <a:pt x="350" y="4"/>
                  </a:lnTo>
                  <a:lnTo>
                    <a:pt x="346" y="1"/>
                  </a:lnTo>
                  <a:lnTo>
                    <a:pt x="342" y="0"/>
                  </a:lnTo>
                  <a:lnTo>
                    <a:pt x="338" y="0"/>
                  </a:lnTo>
                  <a:lnTo>
                    <a:pt x="335" y="0"/>
                  </a:lnTo>
                  <a:lnTo>
                    <a:pt x="332" y="1"/>
                  </a:lnTo>
                  <a:lnTo>
                    <a:pt x="327" y="2"/>
                  </a:lnTo>
                  <a:lnTo>
                    <a:pt x="324" y="6"/>
                  </a:lnTo>
                  <a:lnTo>
                    <a:pt x="322" y="8"/>
                  </a:lnTo>
                  <a:lnTo>
                    <a:pt x="320" y="12"/>
                  </a:lnTo>
                  <a:lnTo>
                    <a:pt x="319" y="15"/>
                  </a:lnTo>
                  <a:lnTo>
                    <a:pt x="319" y="20"/>
                  </a:lnTo>
                  <a:lnTo>
                    <a:pt x="319" y="23"/>
                  </a:lnTo>
                  <a:lnTo>
                    <a:pt x="320" y="26"/>
                  </a:lnTo>
                  <a:lnTo>
                    <a:pt x="322" y="31"/>
                  </a:lnTo>
                  <a:lnTo>
                    <a:pt x="324" y="34"/>
                  </a:lnTo>
                  <a:lnTo>
                    <a:pt x="530" y="248"/>
                  </a:lnTo>
                  <a:lnTo>
                    <a:pt x="21" y="248"/>
                  </a:lnTo>
                  <a:lnTo>
                    <a:pt x="16" y="249"/>
                  </a:lnTo>
                  <a:lnTo>
                    <a:pt x="13" y="250"/>
                  </a:lnTo>
                  <a:lnTo>
                    <a:pt x="10" y="252"/>
                  </a:lnTo>
                  <a:lnTo>
                    <a:pt x="7" y="254"/>
                  </a:lnTo>
                  <a:lnTo>
                    <a:pt x="4" y="257"/>
                  </a:lnTo>
                  <a:lnTo>
                    <a:pt x="2" y="261"/>
                  </a:lnTo>
                  <a:lnTo>
                    <a:pt x="1" y="264"/>
                  </a:lnTo>
                  <a:lnTo>
                    <a:pt x="0" y="268"/>
                  </a:lnTo>
                  <a:lnTo>
                    <a:pt x="1" y="272"/>
                  </a:lnTo>
                  <a:lnTo>
                    <a:pt x="2" y="276"/>
                  </a:lnTo>
                  <a:lnTo>
                    <a:pt x="4" y="279"/>
                  </a:lnTo>
                  <a:lnTo>
                    <a:pt x="7" y="282"/>
                  </a:lnTo>
                  <a:lnTo>
                    <a:pt x="10" y="284"/>
                  </a:lnTo>
                  <a:lnTo>
                    <a:pt x="13" y="286"/>
                  </a:lnTo>
                  <a:lnTo>
                    <a:pt x="16" y="288"/>
                  </a:lnTo>
                  <a:lnTo>
                    <a:pt x="21" y="288"/>
                  </a:lnTo>
                  <a:lnTo>
                    <a:pt x="530" y="288"/>
                  </a:lnTo>
                  <a:lnTo>
                    <a:pt x="324" y="502"/>
                  </a:lnTo>
                  <a:lnTo>
                    <a:pt x="322" y="506"/>
                  </a:lnTo>
                  <a:lnTo>
                    <a:pt x="320" y="509"/>
                  </a:lnTo>
                  <a:lnTo>
                    <a:pt x="319" y="513"/>
                  </a:lnTo>
                  <a:lnTo>
                    <a:pt x="319" y="517"/>
                  </a:lnTo>
                  <a:lnTo>
                    <a:pt x="319" y="521"/>
                  </a:lnTo>
                  <a:lnTo>
                    <a:pt x="320" y="524"/>
                  </a:lnTo>
                  <a:lnTo>
                    <a:pt x="322" y="527"/>
                  </a:lnTo>
                  <a:lnTo>
                    <a:pt x="324" y="531"/>
                  </a:lnTo>
                  <a:lnTo>
                    <a:pt x="327" y="533"/>
                  </a:lnTo>
                  <a:lnTo>
                    <a:pt x="331" y="535"/>
                  </a:lnTo>
                  <a:lnTo>
                    <a:pt x="335" y="536"/>
                  </a:lnTo>
                  <a:lnTo>
                    <a:pt x="338" y="536"/>
                  </a:lnTo>
                  <a:lnTo>
                    <a:pt x="342" y="536"/>
                  </a:lnTo>
                  <a:lnTo>
                    <a:pt x="346" y="535"/>
                  </a:lnTo>
                  <a:lnTo>
                    <a:pt x="349" y="533"/>
                  </a:lnTo>
                  <a:lnTo>
                    <a:pt x="352" y="529"/>
                  </a:lnTo>
                  <a:lnTo>
                    <a:pt x="591" y="282"/>
                  </a:lnTo>
                  <a:lnTo>
                    <a:pt x="591" y="281"/>
                  </a:lnTo>
                  <a:lnTo>
                    <a:pt x="592" y="280"/>
                  </a:lnTo>
                  <a:lnTo>
                    <a:pt x="593" y="280"/>
                  </a:lnTo>
                  <a:lnTo>
                    <a:pt x="593" y="2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231">
              <a:extLst>
                <a:ext uri="{FF2B5EF4-FFF2-40B4-BE49-F238E27FC236}">
                  <a16:creationId xmlns:a16="http://schemas.microsoft.com/office/drawing/2014/main" id="{2FE6D829-31C6-2A47-9A65-3AF0F9AAC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151" y="8353172"/>
              <a:ext cx="1244022" cy="1118778"/>
            </a:xfrm>
            <a:custGeom>
              <a:avLst/>
              <a:gdLst>
                <a:gd name="T0" fmla="*/ 594 w 596"/>
                <a:gd name="T1" fmla="*/ 278 h 536"/>
                <a:gd name="T2" fmla="*/ 594 w 596"/>
                <a:gd name="T3" fmla="*/ 277 h 536"/>
                <a:gd name="T4" fmla="*/ 595 w 596"/>
                <a:gd name="T5" fmla="*/ 275 h 536"/>
                <a:gd name="T6" fmla="*/ 596 w 596"/>
                <a:gd name="T7" fmla="*/ 272 h 536"/>
                <a:gd name="T8" fmla="*/ 596 w 596"/>
                <a:gd name="T9" fmla="*/ 270 h 536"/>
                <a:gd name="T10" fmla="*/ 596 w 596"/>
                <a:gd name="T11" fmla="*/ 268 h 536"/>
                <a:gd name="T12" fmla="*/ 596 w 596"/>
                <a:gd name="T13" fmla="*/ 268 h 536"/>
                <a:gd name="T14" fmla="*/ 596 w 596"/>
                <a:gd name="T15" fmla="*/ 266 h 536"/>
                <a:gd name="T16" fmla="*/ 596 w 596"/>
                <a:gd name="T17" fmla="*/ 264 h 536"/>
                <a:gd name="T18" fmla="*/ 595 w 596"/>
                <a:gd name="T19" fmla="*/ 262 h 536"/>
                <a:gd name="T20" fmla="*/ 594 w 596"/>
                <a:gd name="T21" fmla="*/ 259 h 536"/>
                <a:gd name="T22" fmla="*/ 594 w 596"/>
                <a:gd name="T23" fmla="*/ 258 h 536"/>
                <a:gd name="T24" fmla="*/ 593 w 596"/>
                <a:gd name="T25" fmla="*/ 256 h 536"/>
                <a:gd name="T26" fmla="*/ 591 w 596"/>
                <a:gd name="T27" fmla="*/ 255 h 536"/>
                <a:gd name="T28" fmla="*/ 352 w 596"/>
                <a:gd name="T29" fmla="*/ 6 h 536"/>
                <a:gd name="T30" fmla="*/ 346 w 596"/>
                <a:gd name="T31" fmla="*/ 1 h 536"/>
                <a:gd name="T32" fmla="*/ 338 w 596"/>
                <a:gd name="T33" fmla="*/ 0 h 536"/>
                <a:gd name="T34" fmla="*/ 332 w 596"/>
                <a:gd name="T35" fmla="*/ 1 h 536"/>
                <a:gd name="T36" fmla="*/ 324 w 596"/>
                <a:gd name="T37" fmla="*/ 6 h 536"/>
                <a:gd name="T38" fmla="*/ 320 w 596"/>
                <a:gd name="T39" fmla="*/ 12 h 536"/>
                <a:gd name="T40" fmla="*/ 319 w 596"/>
                <a:gd name="T41" fmla="*/ 20 h 536"/>
                <a:gd name="T42" fmla="*/ 320 w 596"/>
                <a:gd name="T43" fmla="*/ 26 h 536"/>
                <a:gd name="T44" fmla="*/ 324 w 596"/>
                <a:gd name="T45" fmla="*/ 34 h 536"/>
                <a:gd name="T46" fmla="*/ 21 w 596"/>
                <a:gd name="T47" fmla="*/ 248 h 536"/>
                <a:gd name="T48" fmla="*/ 13 w 596"/>
                <a:gd name="T49" fmla="*/ 250 h 536"/>
                <a:gd name="T50" fmla="*/ 7 w 596"/>
                <a:gd name="T51" fmla="*/ 254 h 536"/>
                <a:gd name="T52" fmla="*/ 2 w 596"/>
                <a:gd name="T53" fmla="*/ 261 h 536"/>
                <a:gd name="T54" fmla="*/ 0 w 596"/>
                <a:gd name="T55" fmla="*/ 268 h 536"/>
                <a:gd name="T56" fmla="*/ 2 w 596"/>
                <a:gd name="T57" fmla="*/ 276 h 536"/>
                <a:gd name="T58" fmla="*/ 7 w 596"/>
                <a:gd name="T59" fmla="*/ 282 h 536"/>
                <a:gd name="T60" fmla="*/ 13 w 596"/>
                <a:gd name="T61" fmla="*/ 286 h 536"/>
                <a:gd name="T62" fmla="*/ 21 w 596"/>
                <a:gd name="T63" fmla="*/ 288 h 536"/>
                <a:gd name="T64" fmla="*/ 324 w 596"/>
                <a:gd name="T65" fmla="*/ 502 h 536"/>
                <a:gd name="T66" fmla="*/ 320 w 596"/>
                <a:gd name="T67" fmla="*/ 509 h 536"/>
                <a:gd name="T68" fmla="*/ 319 w 596"/>
                <a:gd name="T69" fmla="*/ 517 h 536"/>
                <a:gd name="T70" fmla="*/ 320 w 596"/>
                <a:gd name="T71" fmla="*/ 524 h 536"/>
                <a:gd name="T72" fmla="*/ 324 w 596"/>
                <a:gd name="T73" fmla="*/ 531 h 536"/>
                <a:gd name="T74" fmla="*/ 331 w 596"/>
                <a:gd name="T75" fmla="*/ 535 h 536"/>
                <a:gd name="T76" fmla="*/ 338 w 596"/>
                <a:gd name="T77" fmla="*/ 536 h 536"/>
                <a:gd name="T78" fmla="*/ 346 w 596"/>
                <a:gd name="T79" fmla="*/ 535 h 536"/>
                <a:gd name="T80" fmla="*/ 352 w 596"/>
                <a:gd name="T81" fmla="*/ 529 h 536"/>
                <a:gd name="T82" fmla="*/ 591 w 596"/>
                <a:gd name="T83" fmla="*/ 281 h 536"/>
                <a:gd name="T84" fmla="*/ 593 w 596"/>
                <a:gd name="T85" fmla="*/ 28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536">
                  <a:moveTo>
                    <a:pt x="593" y="279"/>
                  </a:moveTo>
                  <a:lnTo>
                    <a:pt x="594" y="278"/>
                  </a:lnTo>
                  <a:lnTo>
                    <a:pt x="594" y="277"/>
                  </a:lnTo>
                  <a:lnTo>
                    <a:pt x="594" y="277"/>
                  </a:lnTo>
                  <a:lnTo>
                    <a:pt x="595" y="276"/>
                  </a:lnTo>
                  <a:lnTo>
                    <a:pt x="595" y="275"/>
                  </a:lnTo>
                  <a:lnTo>
                    <a:pt x="595" y="274"/>
                  </a:lnTo>
                  <a:lnTo>
                    <a:pt x="596" y="272"/>
                  </a:lnTo>
                  <a:lnTo>
                    <a:pt x="596" y="271"/>
                  </a:lnTo>
                  <a:lnTo>
                    <a:pt x="596" y="270"/>
                  </a:lnTo>
                  <a:lnTo>
                    <a:pt x="596" y="268"/>
                  </a:lnTo>
                  <a:lnTo>
                    <a:pt x="596" y="268"/>
                  </a:lnTo>
                  <a:lnTo>
                    <a:pt x="596" y="268"/>
                  </a:lnTo>
                  <a:lnTo>
                    <a:pt x="596" y="268"/>
                  </a:lnTo>
                  <a:lnTo>
                    <a:pt x="596" y="268"/>
                  </a:lnTo>
                  <a:lnTo>
                    <a:pt x="596" y="266"/>
                  </a:lnTo>
                  <a:lnTo>
                    <a:pt x="596" y="264"/>
                  </a:lnTo>
                  <a:lnTo>
                    <a:pt x="596" y="264"/>
                  </a:lnTo>
                  <a:lnTo>
                    <a:pt x="595" y="263"/>
                  </a:lnTo>
                  <a:lnTo>
                    <a:pt x="595" y="262"/>
                  </a:lnTo>
                  <a:lnTo>
                    <a:pt x="595" y="261"/>
                  </a:lnTo>
                  <a:lnTo>
                    <a:pt x="594" y="259"/>
                  </a:lnTo>
                  <a:lnTo>
                    <a:pt x="594" y="258"/>
                  </a:lnTo>
                  <a:lnTo>
                    <a:pt x="594" y="258"/>
                  </a:lnTo>
                  <a:lnTo>
                    <a:pt x="593" y="257"/>
                  </a:lnTo>
                  <a:lnTo>
                    <a:pt x="593" y="256"/>
                  </a:lnTo>
                  <a:lnTo>
                    <a:pt x="592" y="255"/>
                  </a:lnTo>
                  <a:lnTo>
                    <a:pt x="591" y="255"/>
                  </a:lnTo>
                  <a:lnTo>
                    <a:pt x="591" y="254"/>
                  </a:lnTo>
                  <a:lnTo>
                    <a:pt x="352" y="6"/>
                  </a:lnTo>
                  <a:lnTo>
                    <a:pt x="350" y="4"/>
                  </a:lnTo>
                  <a:lnTo>
                    <a:pt x="346" y="1"/>
                  </a:lnTo>
                  <a:lnTo>
                    <a:pt x="342" y="0"/>
                  </a:lnTo>
                  <a:lnTo>
                    <a:pt x="338" y="0"/>
                  </a:lnTo>
                  <a:lnTo>
                    <a:pt x="335" y="0"/>
                  </a:lnTo>
                  <a:lnTo>
                    <a:pt x="332" y="1"/>
                  </a:lnTo>
                  <a:lnTo>
                    <a:pt x="327" y="2"/>
                  </a:lnTo>
                  <a:lnTo>
                    <a:pt x="324" y="6"/>
                  </a:lnTo>
                  <a:lnTo>
                    <a:pt x="322" y="8"/>
                  </a:lnTo>
                  <a:lnTo>
                    <a:pt x="320" y="12"/>
                  </a:lnTo>
                  <a:lnTo>
                    <a:pt x="319" y="15"/>
                  </a:lnTo>
                  <a:lnTo>
                    <a:pt x="319" y="20"/>
                  </a:lnTo>
                  <a:lnTo>
                    <a:pt x="319" y="23"/>
                  </a:lnTo>
                  <a:lnTo>
                    <a:pt x="320" y="26"/>
                  </a:lnTo>
                  <a:lnTo>
                    <a:pt x="322" y="31"/>
                  </a:lnTo>
                  <a:lnTo>
                    <a:pt x="324" y="34"/>
                  </a:lnTo>
                  <a:lnTo>
                    <a:pt x="530" y="248"/>
                  </a:lnTo>
                  <a:lnTo>
                    <a:pt x="21" y="248"/>
                  </a:lnTo>
                  <a:lnTo>
                    <a:pt x="16" y="249"/>
                  </a:lnTo>
                  <a:lnTo>
                    <a:pt x="13" y="250"/>
                  </a:lnTo>
                  <a:lnTo>
                    <a:pt x="10" y="252"/>
                  </a:lnTo>
                  <a:lnTo>
                    <a:pt x="7" y="254"/>
                  </a:lnTo>
                  <a:lnTo>
                    <a:pt x="4" y="257"/>
                  </a:lnTo>
                  <a:lnTo>
                    <a:pt x="2" y="261"/>
                  </a:lnTo>
                  <a:lnTo>
                    <a:pt x="1" y="264"/>
                  </a:lnTo>
                  <a:lnTo>
                    <a:pt x="0" y="268"/>
                  </a:lnTo>
                  <a:lnTo>
                    <a:pt x="1" y="272"/>
                  </a:lnTo>
                  <a:lnTo>
                    <a:pt x="2" y="276"/>
                  </a:lnTo>
                  <a:lnTo>
                    <a:pt x="4" y="279"/>
                  </a:lnTo>
                  <a:lnTo>
                    <a:pt x="7" y="282"/>
                  </a:lnTo>
                  <a:lnTo>
                    <a:pt x="10" y="284"/>
                  </a:lnTo>
                  <a:lnTo>
                    <a:pt x="13" y="286"/>
                  </a:lnTo>
                  <a:lnTo>
                    <a:pt x="16" y="288"/>
                  </a:lnTo>
                  <a:lnTo>
                    <a:pt x="21" y="288"/>
                  </a:lnTo>
                  <a:lnTo>
                    <a:pt x="530" y="288"/>
                  </a:lnTo>
                  <a:lnTo>
                    <a:pt x="324" y="502"/>
                  </a:lnTo>
                  <a:lnTo>
                    <a:pt x="322" y="506"/>
                  </a:lnTo>
                  <a:lnTo>
                    <a:pt x="320" y="509"/>
                  </a:lnTo>
                  <a:lnTo>
                    <a:pt x="319" y="513"/>
                  </a:lnTo>
                  <a:lnTo>
                    <a:pt x="319" y="517"/>
                  </a:lnTo>
                  <a:lnTo>
                    <a:pt x="319" y="521"/>
                  </a:lnTo>
                  <a:lnTo>
                    <a:pt x="320" y="524"/>
                  </a:lnTo>
                  <a:lnTo>
                    <a:pt x="322" y="527"/>
                  </a:lnTo>
                  <a:lnTo>
                    <a:pt x="324" y="531"/>
                  </a:lnTo>
                  <a:lnTo>
                    <a:pt x="327" y="533"/>
                  </a:lnTo>
                  <a:lnTo>
                    <a:pt x="331" y="535"/>
                  </a:lnTo>
                  <a:lnTo>
                    <a:pt x="335" y="536"/>
                  </a:lnTo>
                  <a:lnTo>
                    <a:pt x="338" y="536"/>
                  </a:lnTo>
                  <a:lnTo>
                    <a:pt x="342" y="536"/>
                  </a:lnTo>
                  <a:lnTo>
                    <a:pt x="346" y="535"/>
                  </a:lnTo>
                  <a:lnTo>
                    <a:pt x="349" y="533"/>
                  </a:lnTo>
                  <a:lnTo>
                    <a:pt x="352" y="529"/>
                  </a:lnTo>
                  <a:lnTo>
                    <a:pt x="591" y="282"/>
                  </a:lnTo>
                  <a:lnTo>
                    <a:pt x="591" y="281"/>
                  </a:lnTo>
                  <a:lnTo>
                    <a:pt x="592" y="280"/>
                  </a:lnTo>
                  <a:lnTo>
                    <a:pt x="593" y="280"/>
                  </a:lnTo>
                  <a:lnTo>
                    <a:pt x="593" y="2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CA7DA67-8497-B447-85A8-F974C51893E3}"/>
                </a:ext>
              </a:extLst>
            </p:cNvPr>
            <p:cNvSpPr/>
            <p:nvPr/>
          </p:nvSpPr>
          <p:spPr>
            <a:xfrm>
              <a:off x="15677452" y="4492982"/>
              <a:ext cx="7271801" cy="7271801"/>
            </a:xfrm>
            <a:prstGeom prst="ellipse">
              <a:avLst/>
            </a:prstGeom>
            <a:noFill/>
            <a:ln w="889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231">
              <a:extLst>
                <a:ext uri="{FF2B5EF4-FFF2-40B4-BE49-F238E27FC236}">
                  <a16:creationId xmlns:a16="http://schemas.microsoft.com/office/drawing/2014/main" id="{6125FC77-1F69-FA41-90B5-4C0ADDE0A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4805" y="7569494"/>
              <a:ext cx="1244022" cy="1118778"/>
            </a:xfrm>
            <a:custGeom>
              <a:avLst/>
              <a:gdLst>
                <a:gd name="T0" fmla="*/ 594 w 596"/>
                <a:gd name="T1" fmla="*/ 278 h 536"/>
                <a:gd name="T2" fmla="*/ 594 w 596"/>
                <a:gd name="T3" fmla="*/ 277 h 536"/>
                <a:gd name="T4" fmla="*/ 595 w 596"/>
                <a:gd name="T5" fmla="*/ 275 h 536"/>
                <a:gd name="T6" fmla="*/ 596 w 596"/>
                <a:gd name="T7" fmla="*/ 272 h 536"/>
                <a:gd name="T8" fmla="*/ 596 w 596"/>
                <a:gd name="T9" fmla="*/ 270 h 536"/>
                <a:gd name="T10" fmla="*/ 596 w 596"/>
                <a:gd name="T11" fmla="*/ 268 h 536"/>
                <a:gd name="T12" fmla="*/ 596 w 596"/>
                <a:gd name="T13" fmla="*/ 268 h 536"/>
                <a:gd name="T14" fmla="*/ 596 w 596"/>
                <a:gd name="T15" fmla="*/ 266 h 536"/>
                <a:gd name="T16" fmla="*/ 596 w 596"/>
                <a:gd name="T17" fmla="*/ 264 h 536"/>
                <a:gd name="T18" fmla="*/ 595 w 596"/>
                <a:gd name="T19" fmla="*/ 262 h 536"/>
                <a:gd name="T20" fmla="*/ 594 w 596"/>
                <a:gd name="T21" fmla="*/ 259 h 536"/>
                <a:gd name="T22" fmla="*/ 594 w 596"/>
                <a:gd name="T23" fmla="*/ 258 h 536"/>
                <a:gd name="T24" fmla="*/ 593 w 596"/>
                <a:gd name="T25" fmla="*/ 256 h 536"/>
                <a:gd name="T26" fmla="*/ 591 w 596"/>
                <a:gd name="T27" fmla="*/ 255 h 536"/>
                <a:gd name="T28" fmla="*/ 352 w 596"/>
                <a:gd name="T29" fmla="*/ 6 h 536"/>
                <a:gd name="T30" fmla="*/ 346 w 596"/>
                <a:gd name="T31" fmla="*/ 1 h 536"/>
                <a:gd name="T32" fmla="*/ 338 w 596"/>
                <a:gd name="T33" fmla="*/ 0 h 536"/>
                <a:gd name="T34" fmla="*/ 332 w 596"/>
                <a:gd name="T35" fmla="*/ 1 h 536"/>
                <a:gd name="T36" fmla="*/ 324 w 596"/>
                <a:gd name="T37" fmla="*/ 6 h 536"/>
                <a:gd name="T38" fmla="*/ 320 w 596"/>
                <a:gd name="T39" fmla="*/ 12 h 536"/>
                <a:gd name="T40" fmla="*/ 319 w 596"/>
                <a:gd name="T41" fmla="*/ 20 h 536"/>
                <a:gd name="T42" fmla="*/ 320 w 596"/>
                <a:gd name="T43" fmla="*/ 26 h 536"/>
                <a:gd name="T44" fmla="*/ 324 w 596"/>
                <a:gd name="T45" fmla="*/ 34 h 536"/>
                <a:gd name="T46" fmla="*/ 21 w 596"/>
                <a:gd name="T47" fmla="*/ 248 h 536"/>
                <a:gd name="T48" fmla="*/ 13 w 596"/>
                <a:gd name="T49" fmla="*/ 250 h 536"/>
                <a:gd name="T50" fmla="*/ 7 w 596"/>
                <a:gd name="T51" fmla="*/ 254 h 536"/>
                <a:gd name="T52" fmla="*/ 2 w 596"/>
                <a:gd name="T53" fmla="*/ 261 h 536"/>
                <a:gd name="T54" fmla="*/ 0 w 596"/>
                <a:gd name="T55" fmla="*/ 268 h 536"/>
                <a:gd name="T56" fmla="*/ 2 w 596"/>
                <a:gd name="T57" fmla="*/ 276 h 536"/>
                <a:gd name="T58" fmla="*/ 7 w 596"/>
                <a:gd name="T59" fmla="*/ 282 h 536"/>
                <a:gd name="T60" fmla="*/ 13 w 596"/>
                <a:gd name="T61" fmla="*/ 286 h 536"/>
                <a:gd name="T62" fmla="*/ 21 w 596"/>
                <a:gd name="T63" fmla="*/ 288 h 536"/>
                <a:gd name="T64" fmla="*/ 324 w 596"/>
                <a:gd name="T65" fmla="*/ 502 h 536"/>
                <a:gd name="T66" fmla="*/ 320 w 596"/>
                <a:gd name="T67" fmla="*/ 509 h 536"/>
                <a:gd name="T68" fmla="*/ 319 w 596"/>
                <a:gd name="T69" fmla="*/ 517 h 536"/>
                <a:gd name="T70" fmla="*/ 320 w 596"/>
                <a:gd name="T71" fmla="*/ 524 h 536"/>
                <a:gd name="T72" fmla="*/ 324 w 596"/>
                <a:gd name="T73" fmla="*/ 531 h 536"/>
                <a:gd name="T74" fmla="*/ 331 w 596"/>
                <a:gd name="T75" fmla="*/ 535 h 536"/>
                <a:gd name="T76" fmla="*/ 338 w 596"/>
                <a:gd name="T77" fmla="*/ 536 h 536"/>
                <a:gd name="T78" fmla="*/ 346 w 596"/>
                <a:gd name="T79" fmla="*/ 535 h 536"/>
                <a:gd name="T80" fmla="*/ 352 w 596"/>
                <a:gd name="T81" fmla="*/ 529 h 536"/>
                <a:gd name="T82" fmla="*/ 591 w 596"/>
                <a:gd name="T83" fmla="*/ 281 h 536"/>
                <a:gd name="T84" fmla="*/ 593 w 596"/>
                <a:gd name="T85" fmla="*/ 28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6" h="536">
                  <a:moveTo>
                    <a:pt x="593" y="279"/>
                  </a:moveTo>
                  <a:lnTo>
                    <a:pt x="594" y="278"/>
                  </a:lnTo>
                  <a:lnTo>
                    <a:pt x="594" y="277"/>
                  </a:lnTo>
                  <a:lnTo>
                    <a:pt x="594" y="277"/>
                  </a:lnTo>
                  <a:lnTo>
                    <a:pt x="595" y="276"/>
                  </a:lnTo>
                  <a:lnTo>
                    <a:pt x="595" y="275"/>
                  </a:lnTo>
                  <a:lnTo>
                    <a:pt x="595" y="274"/>
                  </a:lnTo>
                  <a:lnTo>
                    <a:pt x="596" y="272"/>
                  </a:lnTo>
                  <a:lnTo>
                    <a:pt x="596" y="271"/>
                  </a:lnTo>
                  <a:lnTo>
                    <a:pt x="596" y="270"/>
                  </a:lnTo>
                  <a:lnTo>
                    <a:pt x="596" y="268"/>
                  </a:lnTo>
                  <a:lnTo>
                    <a:pt x="596" y="268"/>
                  </a:lnTo>
                  <a:lnTo>
                    <a:pt x="596" y="268"/>
                  </a:lnTo>
                  <a:lnTo>
                    <a:pt x="596" y="268"/>
                  </a:lnTo>
                  <a:lnTo>
                    <a:pt x="596" y="268"/>
                  </a:lnTo>
                  <a:lnTo>
                    <a:pt x="596" y="266"/>
                  </a:lnTo>
                  <a:lnTo>
                    <a:pt x="596" y="264"/>
                  </a:lnTo>
                  <a:lnTo>
                    <a:pt x="596" y="264"/>
                  </a:lnTo>
                  <a:lnTo>
                    <a:pt x="595" y="263"/>
                  </a:lnTo>
                  <a:lnTo>
                    <a:pt x="595" y="262"/>
                  </a:lnTo>
                  <a:lnTo>
                    <a:pt x="595" y="261"/>
                  </a:lnTo>
                  <a:lnTo>
                    <a:pt x="594" y="259"/>
                  </a:lnTo>
                  <a:lnTo>
                    <a:pt x="594" y="258"/>
                  </a:lnTo>
                  <a:lnTo>
                    <a:pt x="594" y="258"/>
                  </a:lnTo>
                  <a:lnTo>
                    <a:pt x="593" y="257"/>
                  </a:lnTo>
                  <a:lnTo>
                    <a:pt x="593" y="256"/>
                  </a:lnTo>
                  <a:lnTo>
                    <a:pt x="592" y="255"/>
                  </a:lnTo>
                  <a:lnTo>
                    <a:pt x="591" y="255"/>
                  </a:lnTo>
                  <a:lnTo>
                    <a:pt x="591" y="254"/>
                  </a:lnTo>
                  <a:lnTo>
                    <a:pt x="352" y="6"/>
                  </a:lnTo>
                  <a:lnTo>
                    <a:pt x="350" y="4"/>
                  </a:lnTo>
                  <a:lnTo>
                    <a:pt x="346" y="1"/>
                  </a:lnTo>
                  <a:lnTo>
                    <a:pt x="342" y="0"/>
                  </a:lnTo>
                  <a:lnTo>
                    <a:pt x="338" y="0"/>
                  </a:lnTo>
                  <a:lnTo>
                    <a:pt x="335" y="0"/>
                  </a:lnTo>
                  <a:lnTo>
                    <a:pt x="332" y="1"/>
                  </a:lnTo>
                  <a:lnTo>
                    <a:pt x="327" y="2"/>
                  </a:lnTo>
                  <a:lnTo>
                    <a:pt x="324" y="6"/>
                  </a:lnTo>
                  <a:lnTo>
                    <a:pt x="322" y="8"/>
                  </a:lnTo>
                  <a:lnTo>
                    <a:pt x="320" y="12"/>
                  </a:lnTo>
                  <a:lnTo>
                    <a:pt x="319" y="15"/>
                  </a:lnTo>
                  <a:lnTo>
                    <a:pt x="319" y="20"/>
                  </a:lnTo>
                  <a:lnTo>
                    <a:pt x="319" y="23"/>
                  </a:lnTo>
                  <a:lnTo>
                    <a:pt x="320" y="26"/>
                  </a:lnTo>
                  <a:lnTo>
                    <a:pt x="322" y="31"/>
                  </a:lnTo>
                  <a:lnTo>
                    <a:pt x="324" y="34"/>
                  </a:lnTo>
                  <a:lnTo>
                    <a:pt x="530" y="248"/>
                  </a:lnTo>
                  <a:lnTo>
                    <a:pt x="21" y="248"/>
                  </a:lnTo>
                  <a:lnTo>
                    <a:pt x="16" y="249"/>
                  </a:lnTo>
                  <a:lnTo>
                    <a:pt x="13" y="250"/>
                  </a:lnTo>
                  <a:lnTo>
                    <a:pt x="10" y="252"/>
                  </a:lnTo>
                  <a:lnTo>
                    <a:pt x="7" y="254"/>
                  </a:lnTo>
                  <a:lnTo>
                    <a:pt x="4" y="257"/>
                  </a:lnTo>
                  <a:lnTo>
                    <a:pt x="2" y="261"/>
                  </a:lnTo>
                  <a:lnTo>
                    <a:pt x="1" y="264"/>
                  </a:lnTo>
                  <a:lnTo>
                    <a:pt x="0" y="268"/>
                  </a:lnTo>
                  <a:lnTo>
                    <a:pt x="1" y="272"/>
                  </a:lnTo>
                  <a:lnTo>
                    <a:pt x="2" y="276"/>
                  </a:lnTo>
                  <a:lnTo>
                    <a:pt x="4" y="279"/>
                  </a:lnTo>
                  <a:lnTo>
                    <a:pt x="7" y="282"/>
                  </a:lnTo>
                  <a:lnTo>
                    <a:pt x="10" y="284"/>
                  </a:lnTo>
                  <a:lnTo>
                    <a:pt x="13" y="286"/>
                  </a:lnTo>
                  <a:lnTo>
                    <a:pt x="16" y="288"/>
                  </a:lnTo>
                  <a:lnTo>
                    <a:pt x="21" y="288"/>
                  </a:lnTo>
                  <a:lnTo>
                    <a:pt x="530" y="288"/>
                  </a:lnTo>
                  <a:lnTo>
                    <a:pt x="324" y="502"/>
                  </a:lnTo>
                  <a:lnTo>
                    <a:pt x="322" y="506"/>
                  </a:lnTo>
                  <a:lnTo>
                    <a:pt x="320" y="509"/>
                  </a:lnTo>
                  <a:lnTo>
                    <a:pt x="319" y="513"/>
                  </a:lnTo>
                  <a:lnTo>
                    <a:pt x="319" y="517"/>
                  </a:lnTo>
                  <a:lnTo>
                    <a:pt x="319" y="521"/>
                  </a:lnTo>
                  <a:lnTo>
                    <a:pt x="320" y="524"/>
                  </a:lnTo>
                  <a:lnTo>
                    <a:pt x="322" y="527"/>
                  </a:lnTo>
                  <a:lnTo>
                    <a:pt x="324" y="531"/>
                  </a:lnTo>
                  <a:lnTo>
                    <a:pt x="327" y="533"/>
                  </a:lnTo>
                  <a:lnTo>
                    <a:pt x="331" y="535"/>
                  </a:lnTo>
                  <a:lnTo>
                    <a:pt x="335" y="536"/>
                  </a:lnTo>
                  <a:lnTo>
                    <a:pt x="338" y="536"/>
                  </a:lnTo>
                  <a:lnTo>
                    <a:pt x="342" y="536"/>
                  </a:lnTo>
                  <a:lnTo>
                    <a:pt x="346" y="535"/>
                  </a:lnTo>
                  <a:lnTo>
                    <a:pt x="349" y="533"/>
                  </a:lnTo>
                  <a:lnTo>
                    <a:pt x="352" y="529"/>
                  </a:lnTo>
                  <a:lnTo>
                    <a:pt x="591" y="282"/>
                  </a:lnTo>
                  <a:lnTo>
                    <a:pt x="591" y="281"/>
                  </a:lnTo>
                  <a:lnTo>
                    <a:pt x="592" y="280"/>
                  </a:lnTo>
                  <a:lnTo>
                    <a:pt x="593" y="280"/>
                  </a:lnTo>
                  <a:lnTo>
                    <a:pt x="593" y="2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00882D-DB0B-CA44-9077-046F69B6CA4C}"/>
              </a:ext>
            </a:extLst>
          </p:cNvPr>
          <p:cNvGrpSpPr/>
          <p:nvPr/>
        </p:nvGrpSpPr>
        <p:grpSpPr>
          <a:xfrm>
            <a:off x="1656622" y="5262816"/>
            <a:ext cx="5044333" cy="5805283"/>
            <a:chOff x="18153984" y="7122686"/>
            <a:chExt cx="5044333" cy="580528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E3126D8-0ED8-254C-A1BE-28A248F6A478}"/>
                </a:ext>
              </a:extLst>
            </p:cNvPr>
            <p:cNvGrpSpPr/>
            <p:nvPr/>
          </p:nvGrpSpPr>
          <p:grpSpPr>
            <a:xfrm>
              <a:off x="18153984" y="7122686"/>
              <a:ext cx="5044333" cy="1685205"/>
              <a:chOff x="18153984" y="7122686"/>
              <a:chExt cx="5044333" cy="1685205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EBE9E3B-7321-BF42-BA6C-5236CD82B3E1}"/>
                  </a:ext>
                </a:extLst>
              </p:cNvPr>
              <p:cNvSpPr/>
              <p:nvPr/>
            </p:nvSpPr>
            <p:spPr>
              <a:xfrm>
                <a:off x="18153984" y="725768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80A1DA0-7BAC-6A46-83E5-F92B27297C96}"/>
                  </a:ext>
                </a:extLst>
              </p:cNvPr>
              <p:cNvSpPr txBox="1"/>
              <p:nvPr/>
            </p:nvSpPr>
            <p:spPr>
              <a:xfrm>
                <a:off x="18450541" y="758864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7869EC4-97DE-7947-813C-74C4DFF0EE7E}"/>
                  </a:ext>
                </a:extLst>
              </p:cNvPr>
              <p:cNvSpPr txBox="1"/>
              <p:nvPr/>
            </p:nvSpPr>
            <p:spPr>
              <a:xfrm flipH="1">
                <a:off x="19882489" y="7122686"/>
                <a:ext cx="3315828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E3C2BF0-79B0-CA49-BA8D-59A7B93A9B22}"/>
                </a:ext>
              </a:extLst>
            </p:cNvPr>
            <p:cNvGrpSpPr/>
            <p:nvPr/>
          </p:nvGrpSpPr>
          <p:grpSpPr>
            <a:xfrm>
              <a:off x="18153984" y="9182725"/>
              <a:ext cx="5044333" cy="1685205"/>
              <a:chOff x="18153984" y="9124039"/>
              <a:chExt cx="5044333" cy="1685205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B6D4ABCF-BAE1-FC41-82D5-A4ABC20FA691}"/>
                  </a:ext>
                </a:extLst>
              </p:cNvPr>
              <p:cNvSpPr/>
              <p:nvPr/>
            </p:nvSpPr>
            <p:spPr>
              <a:xfrm>
                <a:off x="18153984" y="9259038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14C03B5-C9EB-ED45-BDFF-339D34E9DBBD}"/>
                  </a:ext>
                </a:extLst>
              </p:cNvPr>
              <p:cNvSpPr txBox="1"/>
              <p:nvPr/>
            </p:nvSpPr>
            <p:spPr>
              <a:xfrm>
                <a:off x="18450541" y="9589998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33B32AC-EA04-ED4D-A45E-36056744D78D}"/>
                  </a:ext>
                </a:extLst>
              </p:cNvPr>
              <p:cNvSpPr txBox="1"/>
              <p:nvPr/>
            </p:nvSpPr>
            <p:spPr>
              <a:xfrm flipH="1">
                <a:off x="19882489" y="9124039"/>
                <a:ext cx="3315828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B73D329-5367-7D41-BD94-03CF71308E96}"/>
                </a:ext>
              </a:extLst>
            </p:cNvPr>
            <p:cNvGrpSpPr/>
            <p:nvPr/>
          </p:nvGrpSpPr>
          <p:grpSpPr>
            <a:xfrm>
              <a:off x="18153984" y="11242764"/>
              <a:ext cx="5044333" cy="1685205"/>
              <a:chOff x="18153984" y="9124039"/>
              <a:chExt cx="5044333" cy="1685205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AD89B7C-9013-874A-BF9C-4EC3DBBDA372}"/>
                  </a:ext>
                </a:extLst>
              </p:cNvPr>
              <p:cNvSpPr/>
              <p:nvPr/>
            </p:nvSpPr>
            <p:spPr>
              <a:xfrm>
                <a:off x="18153984" y="9259038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FFDD8B0-5CA0-614D-B981-C9AD248FFE3C}"/>
                  </a:ext>
                </a:extLst>
              </p:cNvPr>
              <p:cNvSpPr txBox="1"/>
              <p:nvPr/>
            </p:nvSpPr>
            <p:spPr>
              <a:xfrm>
                <a:off x="18450541" y="9589998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491610A-0649-F64F-9892-970EFD73F4DE}"/>
                  </a:ext>
                </a:extLst>
              </p:cNvPr>
              <p:cNvSpPr txBox="1"/>
              <p:nvPr/>
            </p:nvSpPr>
            <p:spPr>
              <a:xfrm flipH="1">
                <a:off x="19882489" y="9124039"/>
                <a:ext cx="3315828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DE8BAD-7EDD-8742-8E3B-0E30CD5A14A9}"/>
              </a:ext>
            </a:extLst>
          </p:cNvPr>
          <p:cNvSpPr/>
          <p:nvPr/>
        </p:nvSpPr>
        <p:spPr>
          <a:xfrm>
            <a:off x="9602562" y="6656204"/>
            <a:ext cx="3437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56970B2-8C53-D84A-B7E8-6F73AF6F5B94}"/>
              </a:ext>
            </a:extLst>
          </p:cNvPr>
          <p:cNvSpPr/>
          <p:nvPr/>
        </p:nvSpPr>
        <p:spPr>
          <a:xfrm>
            <a:off x="9602562" y="9155564"/>
            <a:ext cx="3437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F835424-E58E-574C-8432-AF88D7660002}"/>
              </a:ext>
            </a:extLst>
          </p:cNvPr>
          <p:cNvGrpSpPr/>
          <p:nvPr/>
        </p:nvGrpSpPr>
        <p:grpSpPr>
          <a:xfrm>
            <a:off x="16754221" y="6433508"/>
            <a:ext cx="5153877" cy="3463898"/>
            <a:chOff x="2402642" y="6663310"/>
            <a:chExt cx="4671746" cy="5956052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FFF4A0F-C6E4-9E44-BFCC-E3D90065047D}"/>
                </a:ext>
              </a:extLst>
            </p:cNvPr>
            <p:cNvSpPr txBox="1"/>
            <p:nvPr/>
          </p:nvSpPr>
          <p:spPr>
            <a:xfrm>
              <a:off x="2402642" y="6663310"/>
              <a:ext cx="4671746" cy="2275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+3270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AA14D42-AA0A-0D4F-8662-E952D6E9BE02}"/>
                </a:ext>
              </a:extLst>
            </p:cNvPr>
            <p:cNvSpPr txBox="1"/>
            <p:nvPr/>
          </p:nvSpPr>
          <p:spPr>
            <a:xfrm>
              <a:off x="2810708" y="8938918"/>
              <a:ext cx="3855615" cy="368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</p:grpSp>
      <p:grpSp>
        <p:nvGrpSpPr>
          <p:cNvPr id="32" name="Grupo 349">
            <a:extLst>
              <a:ext uri="{FF2B5EF4-FFF2-40B4-BE49-F238E27FC236}">
                <a16:creationId xmlns:a16="http://schemas.microsoft.com/office/drawing/2014/main" id="{C0298D85-1E5F-6A45-A4D2-DAC5322DB43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4A8897E7-9782-8D4A-BC2E-B69824A24A58}"/>
                </a:ext>
              </a:extLst>
            </p:cNvPr>
            <p:cNvSpPr txBox="1"/>
            <p:nvPr/>
          </p:nvSpPr>
          <p:spPr>
            <a:xfrm>
              <a:off x="7963183" y="861425"/>
              <a:ext cx="8451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Financial Diagram</a:t>
              </a:r>
            </a:p>
          </p:txBody>
        </p:sp>
        <p:sp>
          <p:nvSpPr>
            <p:cNvPr id="34" name="CuadroTexto 351">
              <a:extLst>
                <a:ext uri="{FF2B5EF4-FFF2-40B4-BE49-F238E27FC236}">
                  <a16:creationId xmlns:a16="http://schemas.microsoft.com/office/drawing/2014/main" id="{ECBCBBBB-7817-7D47-8D8D-16CA29125A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3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3BA67FAC-AA48-BF4B-A64E-9E154B0558FB}"/>
              </a:ext>
            </a:extLst>
          </p:cNvPr>
          <p:cNvGraphicFramePr/>
          <p:nvPr/>
        </p:nvGraphicFramePr>
        <p:xfrm>
          <a:off x="1737105" y="4102758"/>
          <a:ext cx="9649138" cy="495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F4CE7DC-037C-EF42-A595-29BCBF43B5A1}"/>
              </a:ext>
            </a:extLst>
          </p:cNvPr>
          <p:cNvGraphicFramePr/>
          <p:nvPr/>
        </p:nvGraphicFramePr>
        <p:xfrm>
          <a:off x="12991407" y="4102758"/>
          <a:ext cx="9649138" cy="495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2C9C93E-E668-1641-8B81-4481A22C9757}"/>
              </a:ext>
            </a:extLst>
          </p:cNvPr>
          <p:cNvGrpSpPr/>
          <p:nvPr/>
        </p:nvGrpSpPr>
        <p:grpSpPr>
          <a:xfrm>
            <a:off x="2338663" y="9609737"/>
            <a:ext cx="19789818" cy="2672861"/>
            <a:chOff x="3209528" y="10019410"/>
            <a:chExt cx="17948856" cy="267286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AA07CF-1F6C-754D-B3B0-A8C63EB2FE11}"/>
                </a:ext>
              </a:extLst>
            </p:cNvPr>
            <p:cNvSpPr/>
            <p:nvPr/>
          </p:nvSpPr>
          <p:spPr>
            <a:xfrm>
              <a:off x="3209528" y="10019410"/>
              <a:ext cx="5548498" cy="26728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DC7E4D-E25C-0342-9429-EF7C5D62FEAA}"/>
                </a:ext>
              </a:extLst>
            </p:cNvPr>
            <p:cNvSpPr/>
            <p:nvPr/>
          </p:nvSpPr>
          <p:spPr>
            <a:xfrm>
              <a:off x="9401281" y="10019410"/>
              <a:ext cx="5575088" cy="26728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52FF88-3A35-9247-84CA-954D69FCB821}"/>
                </a:ext>
              </a:extLst>
            </p:cNvPr>
            <p:cNvSpPr/>
            <p:nvPr/>
          </p:nvSpPr>
          <p:spPr>
            <a:xfrm>
              <a:off x="15629362" y="10019410"/>
              <a:ext cx="5529022" cy="26728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0C948FF-26FE-7B49-A33D-889499157CE3}"/>
                </a:ext>
              </a:extLst>
            </p:cNvPr>
            <p:cNvGrpSpPr/>
            <p:nvPr/>
          </p:nvGrpSpPr>
          <p:grpSpPr>
            <a:xfrm>
              <a:off x="4636733" y="10640861"/>
              <a:ext cx="2694087" cy="1429958"/>
              <a:chOff x="18384277" y="4841740"/>
              <a:chExt cx="2694087" cy="142995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C20842-EA6A-8349-BE87-47615763AC51}"/>
                  </a:ext>
                </a:extLst>
              </p:cNvPr>
              <p:cNvSpPr txBox="1"/>
              <p:nvPr/>
            </p:nvSpPr>
            <p:spPr>
              <a:xfrm>
                <a:off x="18704850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22D860-2A48-B941-B89B-74DF79397FA6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AEE658C-E74B-BB43-920E-9D5FCE4105B8}"/>
                </a:ext>
              </a:extLst>
            </p:cNvPr>
            <p:cNvGrpSpPr/>
            <p:nvPr/>
          </p:nvGrpSpPr>
          <p:grpSpPr>
            <a:xfrm>
              <a:off x="10841781" y="10640861"/>
              <a:ext cx="2694087" cy="1429958"/>
              <a:chOff x="18384277" y="4841740"/>
              <a:chExt cx="2694087" cy="1429958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F4C9EE-E24B-0443-B18F-769EB58F6DA7}"/>
                  </a:ext>
                </a:extLst>
              </p:cNvPr>
              <p:cNvSpPr txBox="1"/>
              <p:nvPr/>
            </p:nvSpPr>
            <p:spPr>
              <a:xfrm>
                <a:off x="18704850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5F43BE6-8F30-C940-A840-79C61C7DCF93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8F8E2A1-B4B1-414F-894F-AF3774F23B0C}"/>
                </a:ext>
              </a:extLst>
            </p:cNvPr>
            <p:cNvGrpSpPr/>
            <p:nvPr/>
          </p:nvGrpSpPr>
          <p:grpSpPr>
            <a:xfrm>
              <a:off x="17046829" y="10640861"/>
              <a:ext cx="2694087" cy="1429958"/>
              <a:chOff x="18384277" y="4841740"/>
              <a:chExt cx="2694087" cy="142995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D4DC245-0D2A-484D-BF12-7F591C841B98}"/>
                  </a:ext>
                </a:extLst>
              </p:cNvPr>
              <p:cNvSpPr txBox="1"/>
              <p:nvPr/>
            </p:nvSpPr>
            <p:spPr>
              <a:xfrm>
                <a:off x="18704850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884AF23-8B42-DF41-9E2B-8279CECB5C44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21" name="Grupo 349">
            <a:extLst>
              <a:ext uri="{FF2B5EF4-FFF2-40B4-BE49-F238E27FC236}">
                <a16:creationId xmlns:a16="http://schemas.microsoft.com/office/drawing/2014/main" id="{046465D7-A721-7A4F-BD3F-724B56B3250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2" name="CuadroTexto 350">
              <a:extLst>
                <a:ext uri="{FF2B5EF4-FFF2-40B4-BE49-F238E27FC236}">
                  <a16:creationId xmlns:a16="http://schemas.microsoft.com/office/drawing/2014/main" id="{52C63AE6-0212-EA42-AC33-773CEE1EB059}"/>
                </a:ext>
              </a:extLst>
            </p:cNvPr>
            <p:cNvSpPr txBox="1"/>
            <p:nvPr/>
          </p:nvSpPr>
          <p:spPr>
            <a:xfrm>
              <a:off x="7963183" y="861425"/>
              <a:ext cx="8451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Financial Diagram</a:t>
              </a:r>
            </a:p>
          </p:txBody>
        </p:sp>
        <p:sp>
          <p:nvSpPr>
            <p:cNvPr id="23" name="CuadroTexto 351">
              <a:extLst>
                <a:ext uri="{FF2B5EF4-FFF2-40B4-BE49-F238E27FC236}">
                  <a16:creationId xmlns:a16="http://schemas.microsoft.com/office/drawing/2014/main" id="{3C02C35C-F144-2046-84B9-093024188F1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67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9E9034B-32AC-BF4C-B986-021B4877E5CB}"/>
              </a:ext>
            </a:extLst>
          </p:cNvPr>
          <p:cNvGraphicFramePr/>
          <p:nvPr/>
        </p:nvGraphicFramePr>
        <p:xfrm>
          <a:off x="1006337" y="5541080"/>
          <a:ext cx="9458547" cy="491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3AD21E-B6B9-FF47-B844-2D1B0D76C004}"/>
              </a:ext>
            </a:extLst>
          </p:cNvPr>
          <p:cNvCxnSpPr>
            <a:cxnSpLocks/>
          </p:cNvCxnSpPr>
          <p:nvPr/>
        </p:nvCxnSpPr>
        <p:spPr>
          <a:xfrm>
            <a:off x="11941690" y="5742693"/>
            <a:ext cx="0" cy="4716477"/>
          </a:xfrm>
          <a:prstGeom prst="line">
            <a:avLst/>
          </a:prstGeom>
          <a:ln w="1270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47054466-B206-CD46-B0D1-7371EF25E639}"/>
              </a:ext>
            </a:extLst>
          </p:cNvPr>
          <p:cNvGraphicFramePr/>
          <p:nvPr/>
        </p:nvGraphicFramePr>
        <p:xfrm>
          <a:off x="13418496" y="5541080"/>
          <a:ext cx="9458547" cy="491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F3EBC34-6D74-0B47-9B7C-543B29559B60}"/>
              </a:ext>
            </a:extLst>
          </p:cNvPr>
          <p:cNvSpPr/>
          <p:nvPr/>
        </p:nvSpPr>
        <p:spPr>
          <a:xfrm>
            <a:off x="1476761" y="4157857"/>
            <a:ext cx="6994557" cy="110799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E9BFBBB-B853-0540-A2BD-8C674AAE90C2}"/>
              </a:ext>
            </a:extLst>
          </p:cNvPr>
          <p:cNvSpPr/>
          <p:nvPr/>
        </p:nvSpPr>
        <p:spPr>
          <a:xfrm>
            <a:off x="13912765" y="4157857"/>
            <a:ext cx="6994557" cy="110799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3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7DCCED-465D-114D-941A-83887BCAF884}"/>
              </a:ext>
            </a:extLst>
          </p:cNvPr>
          <p:cNvSpPr/>
          <p:nvPr/>
        </p:nvSpPr>
        <p:spPr>
          <a:xfrm>
            <a:off x="2813826" y="4388689"/>
            <a:ext cx="400150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16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668BF0-B99E-0646-B5A7-8003F0375FB6}"/>
              </a:ext>
            </a:extLst>
          </p:cNvPr>
          <p:cNvSpPr/>
          <p:nvPr/>
        </p:nvSpPr>
        <p:spPr>
          <a:xfrm>
            <a:off x="15409290" y="4388689"/>
            <a:ext cx="4001505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16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DCA024-C6F0-7745-867E-CFED83469A91}"/>
              </a:ext>
            </a:extLst>
          </p:cNvPr>
          <p:cNvGrpSpPr/>
          <p:nvPr/>
        </p:nvGrpSpPr>
        <p:grpSpPr>
          <a:xfrm>
            <a:off x="1476761" y="10697810"/>
            <a:ext cx="9458547" cy="1804487"/>
            <a:chOff x="7996797" y="5479420"/>
            <a:chExt cx="9458547" cy="18044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595830-AC4E-644E-ABFA-332FFE0F1532}"/>
                </a:ext>
              </a:extLst>
            </p:cNvPr>
            <p:cNvSpPr txBox="1"/>
            <p:nvPr/>
          </p:nvSpPr>
          <p:spPr>
            <a:xfrm>
              <a:off x="7996797" y="6195019"/>
              <a:ext cx="94585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74B155-6619-EC41-94C4-711EA7BD47C4}"/>
                </a:ext>
              </a:extLst>
            </p:cNvPr>
            <p:cNvSpPr/>
            <p:nvPr/>
          </p:nvSpPr>
          <p:spPr>
            <a:xfrm>
              <a:off x="7996798" y="5479420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0A6163B-836C-E942-87A1-CC15CAA69F3B}"/>
              </a:ext>
            </a:extLst>
          </p:cNvPr>
          <p:cNvGrpSpPr/>
          <p:nvPr/>
        </p:nvGrpSpPr>
        <p:grpSpPr>
          <a:xfrm>
            <a:off x="13912765" y="10697810"/>
            <a:ext cx="9458547" cy="1804487"/>
            <a:chOff x="7996797" y="5479420"/>
            <a:chExt cx="9458547" cy="180448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CEDA37-2A79-CC40-A1AE-F5BEE19B212D}"/>
                </a:ext>
              </a:extLst>
            </p:cNvPr>
            <p:cNvSpPr txBox="1"/>
            <p:nvPr/>
          </p:nvSpPr>
          <p:spPr>
            <a:xfrm>
              <a:off x="7996797" y="6195019"/>
              <a:ext cx="94585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B765C4-76BD-BC43-B645-5E4CBFAD9361}"/>
                </a:ext>
              </a:extLst>
            </p:cNvPr>
            <p:cNvSpPr/>
            <p:nvPr/>
          </p:nvSpPr>
          <p:spPr>
            <a:xfrm>
              <a:off x="7996798" y="5479420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" name="Grupo 349">
            <a:extLst>
              <a:ext uri="{FF2B5EF4-FFF2-40B4-BE49-F238E27FC236}">
                <a16:creationId xmlns:a16="http://schemas.microsoft.com/office/drawing/2014/main" id="{6CA2FBFE-48DB-754F-8D0F-DCE5512EEC1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0" name="CuadroTexto 350">
              <a:extLst>
                <a:ext uri="{FF2B5EF4-FFF2-40B4-BE49-F238E27FC236}">
                  <a16:creationId xmlns:a16="http://schemas.microsoft.com/office/drawing/2014/main" id="{9B0CF233-89D0-6E45-8710-D2C75DDCE53F}"/>
                </a:ext>
              </a:extLst>
            </p:cNvPr>
            <p:cNvSpPr txBox="1"/>
            <p:nvPr/>
          </p:nvSpPr>
          <p:spPr>
            <a:xfrm>
              <a:off x="7963183" y="861425"/>
              <a:ext cx="8451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Financial Diagram</a:t>
              </a:r>
            </a:p>
          </p:txBody>
        </p:sp>
        <p:sp>
          <p:nvSpPr>
            <p:cNvPr id="21" name="CuadroTexto 351">
              <a:extLst>
                <a:ext uri="{FF2B5EF4-FFF2-40B4-BE49-F238E27FC236}">
                  <a16:creationId xmlns:a16="http://schemas.microsoft.com/office/drawing/2014/main" id="{F823F6F6-D7DB-3F43-900B-3913DB07A25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8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A79D476-2188-B24B-84B1-2A87D6FA92C9}"/>
              </a:ext>
            </a:extLst>
          </p:cNvPr>
          <p:cNvGraphicFramePr/>
          <p:nvPr/>
        </p:nvGraphicFramePr>
        <p:xfrm>
          <a:off x="2246239" y="3451609"/>
          <a:ext cx="19885172" cy="507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69EFC195-8462-9E4C-89E2-CB10112DB67A}"/>
              </a:ext>
            </a:extLst>
          </p:cNvPr>
          <p:cNvGrpSpPr/>
          <p:nvPr/>
        </p:nvGrpSpPr>
        <p:grpSpPr>
          <a:xfrm>
            <a:off x="11037334" y="11118654"/>
            <a:ext cx="5319077" cy="1135016"/>
            <a:chOff x="1452784" y="4325588"/>
            <a:chExt cx="5319077" cy="113501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9B5795-5318-3A46-8429-4BC24FE5F345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2735E0-DADF-154E-B5D3-5B7586B3FBFA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6DCDD4-C162-E845-A113-1A01576A633F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5DC46E-DA65-3B4D-A37A-BEC3E4EC4B40}"/>
              </a:ext>
            </a:extLst>
          </p:cNvPr>
          <p:cNvGrpSpPr/>
          <p:nvPr/>
        </p:nvGrpSpPr>
        <p:grpSpPr>
          <a:xfrm>
            <a:off x="16902501" y="11082667"/>
            <a:ext cx="5319077" cy="1135016"/>
            <a:chOff x="1452784" y="4325588"/>
            <a:chExt cx="5319077" cy="1135016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24583AB-81DB-6445-94EA-9CC467CB01AB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85CA4B5-2E7D-A741-8C6B-58A72064C043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212C1DD-9764-A14F-8BE6-CA81D8EA7BDB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FC4F964-A691-D64E-B7C6-42A5A0A331CF}"/>
              </a:ext>
            </a:extLst>
          </p:cNvPr>
          <p:cNvGrpSpPr/>
          <p:nvPr/>
        </p:nvGrpSpPr>
        <p:grpSpPr>
          <a:xfrm>
            <a:off x="11037334" y="9684185"/>
            <a:ext cx="5319077" cy="1135016"/>
            <a:chOff x="1452784" y="4325588"/>
            <a:chExt cx="5319077" cy="1135016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43EB311-C600-B84D-A787-3B40D7D4ABBB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0900C6-C698-9242-9DAB-88DD9AB137BA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327FDF-BA7F-A148-AFCC-917CBBED202B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624F7DB-0AE8-9740-B86A-EB7A52523772}"/>
              </a:ext>
            </a:extLst>
          </p:cNvPr>
          <p:cNvGrpSpPr/>
          <p:nvPr/>
        </p:nvGrpSpPr>
        <p:grpSpPr>
          <a:xfrm>
            <a:off x="16902501" y="9648198"/>
            <a:ext cx="5319077" cy="1135016"/>
            <a:chOff x="1452784" y="4325588"/>
            <a:chExt cx="5319077" cy="1135016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94D6777-55F9-9247-BDC3-B2EDA1E689DB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5D512-D143-A741-B335-D52DFF764A4A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B7949FD-2A44-1C4A-A443-52746B8B5CB9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FE092B3-6538-EB42-A394-87F0AFAF7F92}"/>
              </a:ext>
            </a:extLst>
          </p:cNvPr>
          <p:cNvGrpSpPr/>
          <p:nvPr/>
        </p:nvGrpSpPr>
        <p:grpSpPr>
          <a:xfrm>
            <a:off x="2239200" y="9928940"/>
            <a:ext cx="7752682" cy="2422122"/>
            <a:chOff x="2402642" y="7615478"/>
            <a:chExt cx="7752682" cy="24221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741E46A-7715-874B-AD80-D9A25F46A92D}"/>
                </a:ext>
              </a:extLst>
            </p:cNvPr>
            <p:cNvSpPr txBox="1"/>
            <p:nvPr/>
          </p:nvSpPr>
          <p:spPr>
            <a:xfrm>
              <a:off x="2402642" y="7615478"/>
              <a:ext cx="46717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$131.7K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085D89-E811-0E45-9179-F738304BF234}"/>
                </a:ext>
              </a:extLst>
            </p:cNvPr>
            <p:cNvSpPr txBox="1"/>
            <p:nvPr/>
          </p:nvSpPr>
          <p:spPr>
            <a:xfrm>
              <a:off x="2444512" y="8948712"/>
              <a:ext cx="77108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</p:grp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24205C84-468F-F043-9F9D-A734574510A3}"/>
              </a:ext>
            </a:extLst>
          </p:cNvPr>
          <p:cNvSpPr txBox="1"/>
          <p:nvPr/>
        </p:nvSpPr>
        <p:spPr>
          <a:xfrm>
            <a:off x="7963183" y="1022190"/>
            <a:ext cx="8451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Financial Diagram</a:t>
            </a:r>
          </a:p>
        </p:txBody>
      </p:sp>
    </p:spTree>
    <p:extLst>
      <p:ext uri="{BB962C8B-B14F-4D97-AF65-F5344CB8AC3E}">
        <p14:creationId xmlns:p14="http://schemas.microsoft.com/office/powerpoint/2010/main" val="272109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AF882CB-524E-904A-BA78-B730B61DD43B}"/>
              </a:ext>
            </a:extLst>
          </p:cNvPr>
          <p:cNvGrpSpPr/>
          <p:nvPr/>
        </p:nvGrpSpPr>
        <p:grpSpPr>
          <a:xfrm>
            <a:off x="12522710" y="6098781"/>
            <a:ext cx="4958016" cy="4265743"/>
            <a:chOff x="12735624" y="5527860"/>
            <a:chExt cx="4958016" cy="4265743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482698A-3DD4-2E48-8B73-1839870B86A9}"/>
                </a:ext>
              </a:extLst>
            </p:cNvPr>
            <p:cNvSpPr/>
            <p:nvPr/>
          </p:nvSpPr>
          <p:spPr>
            <a:xfrm>
              <a:off x="12735624" y="5679426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A75FCB-716C-B64D-AF13-F3D9D0DA4D72}"/>
                </a:ext>
              </a:extLst>
            </p:cNvPr>
            <p:cNvSpPr txBox="1"/>
            <p:nvPr/>
          </p:nvSpPr>
          <p:spPr>
            <a:xfrm>
              <a:off x="13032181" y="6010386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9997C3B-3DEB-7647-93B9-44AA53B7D26A}"/>
                </a:ext>
              </a:extLst>
            </p:cNvPr>
            <p:cNvSpPr txBox="1"/>
            <p:nvPr/>
          </p:nvSpPr>
          <p:spPr>
            <a:xfrm flipH="1">
              <a:off x="14464129" y="5527860"/>
              <a:ext cx="3229511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DEDCF6D-720E-8845-BFBC-4CBAE603D223}"/>
                </a:ext>
              </a:extLst>
            </p:cNvPr>
            <p:cNvSpPr/>
            <p:nvPr/>
          </p:nvSpPr>
          <p:spPr>
            <a:xfrm>
              <a:off x="12735624" y="8259964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8F4BC1-7BF3-844F-9C23-57B73246AD7F}"/>
                </a:ext>
              </a:extLst>
            </p:cNvPr>
            <p:cNvSpPr txBox="1"/>
            <p:nvPr/>
          </p:nvSpPr>
          <p:spPr>
            <a:xfrm>
              <a:off x="13032181" y="8590924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F1EE2C0-E8F1-644E-8151-E3938970CB11}"/>
                </a:ext>
              </a:extLst>
            </p:cNvPr>
            <p:cNvSpPr txBox="1"/>
            <p:nvPr/>
          </p:nvSpPr>
          <p:spPr>
            <a:xfrm flipH="1">
              <a:off x="14464129" y="8108398"/>
              <a:ext cx="3229511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F1D293B-4803-8245-AA16-125758469F11}"/>
              </a:ext>
            </a:extLst>
          </p:cNvPr>
          <p:cNvGrpSpPr/>
          <p:nvPr/>
        </p:nvGrpSpPr>
        <p:grpSpPr>
          <a:xfrm>
            <a:off x="17708883" y="6098781"/>
            <a:ext cx="4958016" cy="4265743"/>
            <a:chOff x="12735624" y="5527860"/>
            <a:chExt cx="4958016" cy="4265743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696F4444-778D-9E47-B9EF-3BBE96E4C3CB}"/>
                </a:ext>
              </a:extLst>
            </p:cNvPr>
            <p:cNvSpPr/>
            <p:nvPr/>
          </p:nvSpPr>
          <p:spPr>
            <a:xfrm>
              <a:off x="12735624" y="5679426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3077E21-E1C8-364C-B80D-D9CE76D85FAE}"/>
                </a:ext>
              </a:extLst>
            </p:cNvPr>
            <p:cNvSpPr txBox="1"/>
            <p:nvPr/>
          </p:nvSpPr>
          <p:spPr>
            <a:xfrm>
              <a:off x="13032181" y="6010386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FF899EE-DC0B-B749-AFB1-60D52233C34D}"/>
                </a:ext>
              </a:extLst>
            </p:cNvPr>
            <p:cNvSpPr txBox="1"/>
            <p:nvPr/>
          </p:nvSpPr>
          <p:spPr>
            <a:xfrm flipH="1">
              <a:off x="14464129" y="5527860"/>
              <a:ext cx="3229511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6D4BFFB-9F60-D148-BF80-6AA0C144A94C}"/>
                </a:ext>
              </a:extLst>
            </p:cNvPr>
            <p:cNvSpPr/>
            <p:nvPr/>
          </p:nvSpPr>
          <p:spPr>
            <a:xfrm>
              <a:off x="12735624" y="8259964"/>
              <a:ext cx="1500348" cy="1500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0926AF2-92B7-5540-9683-657EA28404D8}"/>
                </a:ext>
              </a:extLst>
            </p:cNvPr>
            <p:cNvSpPr txBox="1"/>
            <p:nvPr/>
          </p:nvSpPr>
          <p:spPr>
            <a:xfrm>
              <a:off x="13032181" y="8590924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BF840B0-1CBE-C44C-801C-8DA9FB8A3EE1}"/>
                </a:ext>
              </a:extLst>
            </p:cNvPr>
            <p:cNvSpPr txBox="1"/>
            <p:nvPr/>
          </p:nvSpPr>
          <p:spPr>
            <a:xfrm flipH="1">
              <a:off x="14464129" y="8108398"/>
              <a:ext cx="3229511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E634E3-9145-EB4A-AF5D-6A1E9C950226}"/>
              </a:ext>
            </a:extLst>
          </p:cNvPr>
          <p:cNvGrpSpPr/>
          <p:nvPr/>
        </p:nvGrpSpPr>
        <p:grpSpPr>
          <a:xfrm>
            <a:off x="1710750" y="4268281"/>
            <a:ext cx="9994265" cy="7455489"/>
            <a:chOff x="1710750" y="4687381"/>
            <a:chExt cx="9994265" cy="74554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42C401-3271-7948-9D0A-785750955538}"/>
                </a:ext>
              </a:extLst>
            </p:cNvPr>
            <p:cNvGrpSpPr/>
            <p:nvPr/>
          </p:nvGrpSpPr>
          <p:grpSpPr>
            <a:xfrm>
              <a:off x="1710750" y="4687381"/>
              <a:ext cx="9994265" cy="7455489"/>
              <a:chOff x="2194560" y="4687381"/>
              <a:chExt cx="11750040" cy="7455489"/>
            </a:xfrm>
          </p:grpSpPr>
          <p:sp>
            <p:nvSpPr>
              <p:cNvPr id="26" name="오른쪽 화살표 6">
                <a:extLst>
                  <a:ext uri="{FF2B5EF4-FFF2-40B4-BE49-F238E27FC236}">
                    <a16:creationId xmlns:a16="http://schemas.microsoft.com/office/drawing/2014/main" id="{DC1412BB-C95C-D548-B6C2-ED491BAD9F46}"/>
                  </a:ext>
                </a:extLst>
              </p:cNvPr>
              <p:cNvSpPr/>
              <p:nvPr/>
            </p:nvSpPr>
            <p:spPr>
              <a:xfrm>
                <a:off x="2194560" y="7683839"/>
                <a:ext cx="11750040" cy="4459031"/>
              </a:xfrm>
              <a:prstGeom prst="rightArrow">
                <a:avLst>
                  <a:gd name="adj1" fmla="val 65520"/>
                  <a:gd name="adj2" fmla="val 38739"/>
                </a:avLst>
              </a:prstGeom>
              <a:solidFill>
                <a:schemeClr val="tx2"/>
              </a:solidFill>
              <a:ln>
                <a:noFill/>
              </a:ln>
              <a:scene3d>
                <a:camera prst="orthographicFront">
                  <a:rot lat="17699985" lon="0" rev="0"/>
                </a:camera>
                <a:lightRig rig="balanced" dir="t"/>
              </a:scene3d>
              <a:sp3d extrusionH="254000" prstMaterial="matte">
                <a:extrusionClr>
                  <a:schemeClr val="bg1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A6B022D-4ABF-FB47-9D48-A38CA0B7616C}"/>
                  </a:ext>
                </a:extLst>
              </p:cNvPr>
              <p:cNvGrpSpPr/>
              <p:nvPr/>
            </p:nvGrpSpPr>
            <p:grpSpPr>
              <a:xfrm>
                <a:off x="3155906" y="4687381"/>
                <a:ext cx="8378523" cy="5270416"/>
                <a:chOff x="3155907" y="5765399"/>
                <a:chExt cx="6664768" cy="4192398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D2562F8-3D3D-B34D-8CE7-84565B2F2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9943" y="9118909"/>
                  <a:ext cx="1277013" cy="490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34" name="Oval 32">
                  <a:extLst>
                    <a:ext uri="{FF2B5EF4-FFF2-40B4-BE49-F238E27FC236}">
                      <a16:creationId xmlns:a16="http://schemas.microsoft.com/office/drawing/2014/main" id="{DD04D7EC-8D89-A745-98D0-9BB8CF4645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3978" y="9118909"/>
                  <a:ext cx="1277013" cy="490367"/>
                </a:xfrm>
                <a:prstGeom prst="ellipse">
                  <a:avLst/>
                </a:prstGeom>
                <a:solidFill>
                  <a:schemeClr val="accent3"/>
                </a:solidFill>
                <a:ln w="12700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35" name="Oval 32">
                  <a:extLst>
                    <a:ext uri="{FF2B5EF4-FFF2-40B4-BE49-F238E27FC236}">
                      <a16:creationId xmlns:a16="http://schemas.microsoft.com/office/drawing/2014/main" id="{E2FA9B7D-C122-E140-B8EC-8C6F57DAA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8011" y="9118909"/>
                  <a:ext cx="1277013" cy="490367"/>
                </a:xfrm>
                <a:prstGeom prst="ellipse">
                  <a:avLst/>
                </a:prstGeom>
                <a:solidFill>
                  <a:schemeClr val="accent4"/>
                </a:solidFill>
                <a:ln w="12700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38" name="Oval 32">
                  <a:extLst>
                    <a:ext uri="{FF2B5EF4-FFF2-40B4-BE49-F238E27FC236}">
                      <a16:creationId xmlns:a16="http://schemas.microsoft.com/office/drawing/2014/main" id="{CEBFDD7D-A844-CE42-A7AD-ACE7DF3FC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2768" y="8536020"/>
                  <a:ext cx="1277013" cy="490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39" name="Oval 32">
                  <a:extLst>
                    <a:ext uri="{FF2B5EF4-FFF2-40B4-BE49-F238E27FC236}">
                      <a16:creationId xmlns:a16="http://schemas.microsoft.com/office/drawing/2014/main" id="{1AE6BFF8-6065-F84C-BBDE-7F4776F9B6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6801" y="8542189"/>
                  <a:ext cx="1277013" cy="490367"/>
                </a:xfrm>
                <a:prstGeom prst="ellipse">
                  <a:avLst/>
                </a:prstGeom>
                <a:solidFill>
                  <a:schemeClr val="accent3"/>
                </a:solidFill>
                <a:ln w="12700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49" name="Oval 32">
                  <a:extLst>
                    <a:ext uri="{FF2B5EF4-FFF2-40B4-BE49-F238E27FC236}">
                      <a16:creationId xmlns:a16="http://schemas.microsoft.com/office/drawing/2014/main" id="{EE53365F-4EE0-E645-A0E8-79DC052E7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8011" y="8545273"/>
                  <a:ext cx="1277013" cy="490367"/>
                </a:xfrm>
                <a:prstGeom prst="ellipse">
                  <a:avLst/>
                </a:prstGeom>
                <a:solidFill>
                  <a:schemeClr val="accent4"/>
                </a:solidFill>
                <a:ln w="12700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62" name="Oval 32">
                  <a:extLst>
                    <a:ext uri="{FF2B5EF4-FFF2-40B4-BE49-F238E27FC236}">
                      <a16:creationId xmlns:a16="http://schemas.microsoft.com/office/drawing/2014/main" id="{44F9DE3A-6C99-9541-84F5-9DA216A37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9943" y="7953135"/>
                  <a:ext cx="1277013" cy="490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63" name="Oval 32">
                  <a:extLst>
                    <a:ext uri="{FF2B5EF4-FFF2-40B4-BE49-F238E27FC236}">
                      <a16:creationId xmlns:a16="http://schemas.microsoft.com/office/drawing/2014/main" id="{C2D7B0B8-D727-A64D-B744-02D4F9F96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6801" y="7965471"/>
                  <a:ext cx="1277013" cy="490367"/>
                </a:xfrm>
                <a:prstGeom prst="ellipse">
                  <a:avLst/>
                </a:prstGeom>
                <a:solidFill>
                  <a:schemeClr val="accent3"/>
                </a:solidFill>
                <a:ln w="12700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64" name="Oval 32">
                  <a:extLst>
                    <a:ext uri="{FF2B5EF4-FFF2-40B4-BE49-F238E27FC236}">
                      <a16:creationId xmlns:a16="http://schemas.microsoft.com/office/drawing/2014/main" id="{15F309D9-3002-8445-9467-1DD372D45D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0839" y="7971637"/>
                  <a:ext cx="1277013" cy="490367"/>
                </a:xfrm>
                <a:prstGeom prst="ellipse">
                  <a:avLst/>
                </a:prstGeom>
                <a:solidFill>
                  <a:schemeClr val="accent4"/>
                </a:solidFill>
                <a:ln w="12700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grpSp>
              <p:nvGrpSpPr>
                <p:cNvPr id="67" name="그룹 152">
                  <a:extLst>
                    <a:ext uri="{FF2B5EF4-FFF2-40B4-BE49-F238E27FC236}">
                      <a16:creationId xmlns:a16="http://schemas.microsoft.com/office/drawing/2014/main" id="{2C30A619-A5F8-E44D-9DE2-1EA9318FE3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49943" y="7953130"/>
                  <a:ext cx="1282664" cy="2004639"/>
                  <a:chOff x="3203575" y="4521130"/>
                  <a:chExt cx="720725" cy="1031630"/>
                </a:xfrm>
                <a:solidFill>
                  <a:schemeClr val="accent2"/>
                </a:solidFill>
              </p:grpSpPr>
              <p:sp>
                <p:nvSpPr>
                  <p:cNvPr id="68" name="AutoShape 31">
                    <a:extLst>
                      <a:ext uri="{FF2B5EF4-FFF2-40B4-BE49-F238E27FC236}">
                        <a16:creationId xmlns:a16="http://schemas.microsoft.com/office/drawing/2014/main" id="{2A464ABF-3146-0C49-9F04-CDC5CB989A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3575" y="5121062"/>
                    <a:ext cx="719138" cy="431698"/>
                  </a:xfrm>
                  <a:prstGeom prst="can">
                    <a:avLst>
                      <a:gd name="adj" fmla="val 50000"/>
                    </a:avLst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sp>
                <p:nvSpPr>
                  <p:cNvPr id="69" name="AutoShape 31">
                    <a:extLst>
                      <a:ext uri="{FF2B5EF4-FFF2-40B4-BE49-F238E27FC236}">
                        <a16:creationId xmlns:a16="http://schemas.microsoft.com/office/drawing/2014/main" id="{D372DC9F-E57E-264B-A776-6324BE16E0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163" y="4821096"/>
                    <a:ext cx="719137" cy="431698"/>
                  </a:xfrm>
                  <a:prstGeom prst="can">
                    <a:avLst>
                      <a:gd name="adj" fmla="val 50000"/>
                    </a:avLst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sp>
                <p:nvSpPr>
                  <p:cNvPr id="70" name="AutoShape 31">
                    <a:extLst>
                      <a:ext uri="{FF2B5EF4-FFF2-40B4-BE49-F238E27FC236}">
                        <a16:creationId xmlns:a16="http://schemas.microsoft.com/office/drawing/2014/main" id="{A9C756D6-6557-694C-9D0B-D46AEFCDE4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3575" y="4521130"/>
                    <a:ext cx="719138" cy="431698"/>
                  </a:xfrm>
                  <a:prstGeom prst="can">
                    <a:avLst>
                      <a:gd name="adj" fmla="val 50000"/>
                    </a:avLst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72" name="Oval 32">
                  <a:extLst>
                    <a:ext uri="{FF2B5EF4-FFF2-40B4-BE49-F238E27FC236}">
                      <a16:creationId xmlns:a16="http://schemas.microsoft.com/office/drawing/2014/main" id="{A7C626A6-A993-884E-8511-867A40C52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6801" y="7385664"/>
                  <a:ext cx="1277013" cy="490367"/>
                </a:xfrm>
                <a:prstGeom prst="ellipse">
                  <a:avLst/>
                </a:prstGeom>
                <a:solidFill>
                  <a:schemeClr val="accent3"/>
                </a:solidFill>
                <a:ln w="12700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3A66FBB-3E6C-6149-A701-6B8074001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0839" y="7398005"/>
                  <a:ext cx="1277013" cy="490367"/>
                </a:xfrm>
                <a:prstGeom prst="ellipse">
                  <a:avLst/>
                </a:prstGeom>
                <a:solidFill>
                  <a:schemeClr val="accent4"/>
                </a:solidFill>
                <a:ln w="12700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76" name="AutoShape 31">
                  <a:extLst>
                    <a:ext uri="{FF2B5EF4-FFF2-40B4-BE49-F238E27FC236}">
                      <a16:creationId xmlns:a16="http://schemas.microsoft.com/office/drawing/2014/main" id="{403BF5F9-211D-C94D-B888-6FD9AFCE1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3978" y="9118909"/>
                  <a:ext cx="1279839" cy="838865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77" name="AutoShape 31">
                  <a:extLst>
                    <a:ext uri="{FF2B5EF4-FFF2-40B4-BE49-F238E27FC236}">
                      <a16:creationId xmlns:a16="http://schemas.microsoft.com/office/drawing/2014/main" id="{7273EA88-043D-3842-89F3-039CBEE65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6801" y="8542189"/>
                  <a:ext cx="1279842" cy="838865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78" name="AutoShape 31">
                  <a:extLst>
                    <a:ext uri="{FF2B5EF4-FFF2-40B4-BE49-F238E27FC236}">
                      <a16:creationId xmlns:a16="http://schemas.microsoft.com/office/drawing/2014/main" id="{EFE2FF94-C722-974F-8ED0-8B0DB5E225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6801" y="7965471"/>
                  <a:ext cx="1279842" cy="838865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79" name="AutoShape 31">
                  <a:extLst>
                    <a:ext uri="{FF2B5EF4-FFF2-40B4-BE49-F238E27FC236}">
                      <a16:creationId xmlns:a16="http://schemas.microsoft.com/office/drawing/2014/main" id="{EC722660-CB1D-3B49-BCA1-677A66FDB5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6801" y="7385664"/>
                  <a:ext cx="1279842" cy="838865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81" name="Oval 32">
                  <a:extLst>
                    <a:ext uri="{FF2B5EF4-FFF2-40B4-BE49-F238E27FC236}">
                      <a16:creationId xmlns:a16="http://schemas.microsoft.com/office/drawing/2014/main" id="{B0332CBD-1A66-F841-8EC6-FBCF813D8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0839" y="6824369"/>
                  <a:ext cx="1277013" cy="490367"/>
                </a:xfrm>
                <a:prstGeom prst="ellipse">
                  <a:avLst/>
                </a:prstGeom>
                <a:solidFill>
                  <a:schemeClr val="accent4"/>
                </a:solidFill>
                <a:ln w="12700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grpSp>
              <p:nvGrpSpPr>
                <p:cNvPr id="84" name="그룹 154">
                  <a:extLst>
                    <a:ext uri="{FF2B5EF4-FFF2-40B4-BE49-F238E27FC236}">
                      <a16:creationId xmlns:a16="http://schemas.microsoft.com/office/drawing/2014/main" id="{5DB7C3DB-D120-3443-8622-FF9D71AC5C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38011" y="6824369"/>
                  <a:ext cx="1282664" cy="3133409"/>
                  <a:chOff x="5219700" y="3940126"/>
                  <a:chExt cx="720725" cy="1612634"/>
                </a:xfrm>
                <a:solidFill>
                  <a:schemeClr val="accent4"/>
                </a:solidFill>
              </p:grpSpPr>
              <p:sp>
                <p:nvSpPr>
                  <p:cNvPr id="85" name="AutoShape 31">
                    <a:extLst>
                      <a:ext uri="{FF2B5EF4-FFF2-40B4-BE49-F238E27FC236}">
                        <a16:creationId xmlns:a16="http://schemas.microsoft.com/office/drawing/2014/main" id="{C0BF02F3-C0E2-B644-89CF-E404B54053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19700" y="5121031"/>
                    <a:ext cx="719138" cy="431729"/>
                  </a:xfrm>
                  <a:prstGeom prst="can">
                    <a:avLst>
                      <a:gd name="adj" fmla="val 50000"/>
                    </a:avLst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sp>
                <p:nvSpPr>
                  <p:cNvPr id="86" name="AutoShape 31">
                    <a:extLst>
                      <a:ext uri="{FF2B5EF4-FFF2-40B4-BE49-F238E27FC236}">
                        <a16:creationId xmlns:a16="http://schemas.microsoft.com/office/drawing/2014/main" id="{59A9D4A7-55C4-604A-A75C-76B3644F09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19700" y="4825805"/>
                    <a:ext cx="719138" cy="431729"/>
                  </a:xfrm>
                  <a:prstGeom prst="can">
                    <a:avLst>
                      <a:gd name="adj" fmla="val 50000"/>
                    </a:avLst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sp>
                <p:nvSpPr>
                  <p:cNvPr id="88" name="AutoShape 31">
                    <a:extLst>
                      <a:ext uri="{FF2B5EF4-FFF2-40B4-BE49-F238E27FC236}">
                        <a16:creationId xmlns:a16="http://schemas.microsoft.com/office/drawing/2014/main" id="{D0FEB456-A060-9F41-8D41-75C0D41331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21288" y="4530579"/>
                    <a:ext cx="719137" cy="431729"/>
                  </a:xfrm>
                  <a:prstGeom prst="can">
                    <a:avLst>
                      <a:gd name="adj" fmla="val 50000"/>
                    </a:avLst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sp>
                <p:nvSpPr>
                  <p:cNvPr id="89" name="AutoShape 31">
                    <a:extLst>
                      <a:ext uri="{FF2B5EF4-FFF2-40B4-BE49-F238E27FC236}">
                        <a16:creationId xmlns:a16="http://schemas.microsoft.com/office/drawing/2014/main" id="{1A016C84-4D2A-3746-87E5-BCF971A872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21288" y="4235353"/>
                    <a:ext cx="719137" cy="431729"/>
                  </a:xfrm>
                  <a:prstGeom prst="can">
                    <a:avLst>
                      <a:gd name="adj" fmla="val 50000"/>
                    </a:avLst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sp>
                <p:nvSpPr>
                  <p:cNvPr id="90" name="AutoShape 31">
                    <a:extLst>
                      <a:ext uri="{FF2B5EF4-FFF2-40B4-BE49-F238E27FC236}">
                        <a16:creationId xmlns:a16="http://schemas.microsoft.com/office/drawing/2014/main" id="{ADA8A0AE-51B4-E34E-A49C-2DC9A08863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21288" y="3940126"/>
                    <a:ext cx="719137" cy="431729"/>
                  </a:xfrm>
                  <a:prstGeom prst="can">
                    <a:avLst>
                      <a:gd name="adj" fmla="val 50000"/>
                    </a:avLst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18" name="Oval 32">
                  <a:extLst>
                    <a:ext uri="{FF2B5EF4-FFF2-40B4-BE49-F238E27FC236}">
                      <a16:creationId xmlns:a16="http://schemas.microsoft.com/office/drawing/2014/main" id="{F2177EC4-E812-E648-85BC-872B5DBFF4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5907" y="9118909"/>
                  <a:ext cx="1277013" cy="490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맑은 고딕" pitchFamily="50" charset="-127"/>
                    <a:cs typeface="Arial" pitchFamily="34" charset="0"/>
                  </a:endParaRPr>
                </a:p>
              </p:txBody>
            </p:sp>
            <p:grpSp>
              <p:nvGrpSpPr>
                <p:cNvPr id="119" name="그룹 151">
                  <a:extLst>
                    <a:ext uri="{FF2B5EF4-FFF2-40B4-BE49-F238E27FC236}">
                      <a16:creationId xmlns:a16="http://schemas.microsoft.com/office/drawing/2014/main" id="{708E1A62-F998-8F4E-9B99-2D6E6E68F3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55907" y="8536039"/>
                  <a:ext cx="1282664" cy="1421758"/>
                  <a:chOff x="2195513" y="4821238"/>
                  <a:chExt cx="720725" cy="731522"/>
                </a:xfrm>
                <a:solidFill>
                  <a:schemeClr val="accent1"/>
                </a:solidFill>
              </p:grpSpPr>
              <p:sp>
                <p:nvSpPr>
                  <p:cNvPr id="120" name="AutoShape 31">
                    <a:extLst>
                      <a:ext uri="{FF2B5EF4-FFF2-40B4-BE49-F238E27FC236}">
                        <a16:creationId xmlns:a16="http://schemas.microsoft.com/office/drawing/2014/main" id="{12E1EC11-B51B-5E43-9A80-2FD5586888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5513" y="5121146"/>
                    <a:ext cx="719137" cy="431614"/>
                  </a:xfrm>
                  <a:prstGeom prst="can">
                    <a:avLst>
                      <a:gd name="adj" fmla="val 50000"/>
                    </a:avLst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  <p:sp>
                <p:nvSpPr>
                  <p:cNvPr id="121" name="AutoShape 31">
                    <a:extLst>
                      <a:ext uri="{FF2B5EF4-FFF2-40B4-BE49-F238E27FC236}">
                        <a16:creationId xmlns:a16="http://schemas.microsoft.com/office/drawing/2014/main" id="{4E242621-CDA7-514E-B559-35FD931129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7100" y="4821238"/>
                    <a:ext cx="719138" cy="431614"/>
                  </a:xfrm>
                  <a:prstGeom prst="can">
                    <a:avLst>
                      <a:gd name="adj" fmla="val 50000"/>
                    </a:avLst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ea typeface="맑은 고딕" pitchFamily="50" charset="-127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30" name="AutoShape 42">
                  <a:extLst>
                    <a:ext uri="{FF2B5EF4-FFF2-40B4-BE49-F238E27FC236}">
                      <a16:creationId xmlns:a16="http://schemas.microsoft.com/office/drawing/2014/main" id="{6400AD62-726B-E448-8537-41583F7444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357578" flipH="1" flipV="1">
                  <a:off x="3992897" y="7068515"/>
                  <a:ext cx="1150765" cy="1109286"/>
                </a:xfrm>
                <a:custGeom>
                  <a:avLst/>
                  <a:gdLst>
                    <a:gd name="G0" fmla="+- 0 0 0"/>
                    <a:gd name="G1" fmla="+- -7261746 0 0"/>
                    <a:gd name="G2" fmla="+- 0 0 -7261746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7261746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7261746"/>
                    <a:gd name="G36" fmla="sin G34 -7261746"/>
                    <a:gd name="G37" fmla="+/ -7261746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6932 w 21600"/>
                    <a:gd name="T5" fmla="*/ 1909 h 21600"/>
                    <a:gd name="T6" fmla="*/ 7922 w 21600"/>
                    <a:gd name="T7" fmla="*/ 3228 h 21600"/>
                    <a:gd name="T8" fmla="*/ 13866 w 21600"/>
                    <a:gd name="T9" fmla="*/ 6354 h 21600"/>
                    <a:gd name="T10" fmla="*/ 24300 w 21600"/>
                    <a:gd name="T11" fmla="*/ 10800 h 21600"/>
                    <a:gd name="T12" fmla="*/ 18900 w 21600"/>
                    <a:gd name="T13" fmla="*/ 16200 h 21600"/>
                    <a:gd name="T14" fmla="*/ 13500 w 21600"/>
                    <a:gd name="T15" fmla="*/ 10800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  <a:gd name="connsiteX0" fmla="*/ 7319 w 15419"/>
                    <a:gd name="connsiteY0" fmla="*/ 10800 h 16200"/>
                    <a:gd name="connsiteX1" fmla="*/ 1919 w 15419"/>
                    <a:gd name="connsiteY1" fmla="*/ 5400 h 16200"/>
                    <a:gd name="connsiteX2" fmla="*/ 0 w 15419"/>
                    <a:gd name="connsiteY2" fmla="*/ 5752 h 16200"/>
                    <a:gd name="connsiteX3" fmla="*/ 1919 w 15419"/>
                    <a:gd name="connsiteY3" fmla="*/ 0 h 16200"/>
                    <a:gd name="connsiteX4" fmla="*/ 12719 w 15419"/>
                    <a:gd name="connsiteY4" fmla="*/ 10799 h 16200"/>
                    <a:gd name="connsiteX5" fmla="*/ 12719 w 15419"/>
                    <a:gd name="connsiteY5" fmla="*/ 10800 h 16200"/>
                    <a:gd name="connsiteX6" fmla="*/ 15419 w 15419"/>
                    <a:gd name="connsiteY6" fmla="*/ 10800 h 16200"/>
                    <a:gd name="connsiteX7" fmla="*/ 10019 w 15419"/>
                    <a:gd name="connsiteY7" fmla="*/ 16200 h 16200"/>
                    <a:gd name="connsiteX8" fmla="*/ 4619 w 15419"/>
                    <a:gd name="connsiteY8" fmla="*/ 10800 h 16200"/>
                    <a:gd name="connsiteX9" fmla="*/ 7319 w 15419"/>
                    <a:gd name="connsiteY9" fmla="*/ 10800 h 1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19" h="16200">
                      <a:moveTo>
                        <a:pt x="7319" y="10800"/>
                      </a:moveTo>
                      <a:cubicBezTo>
                        <a:pt x="7319" y="7817"/>
                        <a:pt x="4901" y="5400"/>
                        <a:pt x="1919" y="5400"/>
                      </a:cubicBezTo>
                      <a:cubicBezTo>
                        <a:pt x="1263" y="5399"/>
                        <a:pt x="613" y="5519"/>
                        <a:pt x="0" y="5752"/>
                      </a:cubicBezTo>
                      <a:lnTo>
                        <a:pt x="1919" y="0"/>
                      </a:lnTo>
                      <a:cubicBezTo>
                        <a:pt x="7883" y="0"/>
                        <a:pt x="12718" y="4835"/>
                        <a:pt x="12719" y="10799"/>
                      </a:cubicBezTo>
                      <a:lnTo>
                        <a:pt x="12719" y="10800"/>
                      </a:lnTo>
                      <a:lnTo>
                        <a:pt x="15419" y="10800"/>
                      </a:lnTo>
                      <a:lnTo>
                        <a:pt x="10019" y="16200"/>
                      </a:lnTo>
                      <a:lnTo>
                        <a:pt x="4619" y="10800"/>
                      </a:lnTo>
                      <a:lnTo>
                        <a:pt x="7319" y="1080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2" name="AutoShape 42">
                  <a:extLst>
                    <a:ext uri="{FF2B5EF4-FFF2-40B4-BE49-F238E27FC236}">
                      <a16:creationId xmlns:a16="http://schemas.microsoft.com/office/drawing/2014/main" id="{66152A55-5246-944D-8180-F22EECF2C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357578" flipH="1" flipV="1">
                  <a:off x="5755034" y="6427325"/>
                  <a:ext cx="1150765" cy="1109286"/>
                </a:xfrm>
                <a:custGeom>
                  <a:avLst/>
                  <a:gdLst>
                    <a:gd name="G0" fmla="+- 0 0 0"/>
                    <a:gd name="G1" fmla="+- -7261746 0 0"/>
                    <a:gd name="G2" fmla="+- 0 0 -7261746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7261746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7261746"/>
                    <a:gd name="G36" fmla="sin G34 -7261746"/>
                    <a:gd name="G37" fmla="+/ -7261746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6932 w 21600"/>
                    <a:gd name="T5" fmla="*/ 1909 h 21600"/>
                    <a:gd name="T6" fmla="*/ 7922 w 21600"/>
                    <a:gd name="T7" fmla="*/ 3228 h 21600"/>
                    <a:gd name="T8" fmla="*/ 13866 w 21600"/>
                    <a:gd name="T9" fmla="*/ 6354 h 21600"/>
                    <a:gd name="T10" fmla="*/ 24300 w 21600"/>
                    <a:gd name="T11" fmla="*/ 10800 h 21600"/>
                    <a:gd name="T12" fmla="*/ 18900 w 21600"/>
                    <a:gd name="T13" fmla="*/ 16200 h 21600"/>
                    <a:gd name="T14" fmla="*/ 13500 w 21600"/>
                    <a:gd name="T15" fmla="*/ 10800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  <a:gd name="connsiteX0" fmla="*/ 7319 w 15419"/>
                    <a:gd name="connsiteY0" fmla="*/ 10800 h 16200"/>
                    <a:gd name="connsiteX1" fmla="*/ 1919 w 15419"/>
                    <a:gd name="connsiteY1" fmla="*/ 5400 h 16200"/>
                    <a:gd name="connsiteX2" fmla="*/ 0 w 15419"/>
                    <a:gd name="connsiteY2" fmla="*/ 5752 h 16200"/>
                    <a:gd name="connsiteX3" fmla="*/ 1919 w 15419"/>
                    <a:gd name="connsiteY3" fmla="*/ 0 h 16200"/>
                    <a:gd name="connsiteX4" fmla="*/ 12719 w 15419"/>
                    <a:gd name="connsiteY4" fmla="*/ 10799 h 16200"/>
                    <a:gd name="connsiteX5" fmla="*/ 12719 w 15419"/>
                    <a:gd name="connsiteY5" fmla="*/ 10800 h 16200"/>
                    <a:gd name="connsiteX6" fmla="*/ 15419 w 15419"/>
                    <a:gd name="connsiteY6" fmla="*/ 10800 h 16200"/>
                    <a:gd name="connsiteX7" fmla="*/ 10019 w 15419"/>
                    <a:gd name="connsiteY7" fmla="*/ 16200 h 16200"/>
                    <a:gd name="connsiteX8" fmla="*/ 4619 w 15419"/>
                    <a:gd name="connsiteY8" fmla="*/ 10800 h 16200"/>
                    <a:gd name="connsiteX9" fmla="*/ 7319 w 15419"/>
                    <a:gd name="connsiteY9" fmla="*/ 10800 h 1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19" h="16200">
                      <a:moveTo>
                        <a:pt x="7319" y="10800"/>
                      </a:moveTo>
                      <a:cubicBezTo>
                        <a:pt x="7319" y="7817"/>
                        <a:pt x="4901" y="5400"/>
                        <a:pt x="1919" y="5400"/>
                      </a:cubicBezTo>
                      <a:cubicBezTo>
                        <a:pt x="1263" y="5399"/>
                        <a:pt x="613" y="5519"/>
                        <a:pt x="0" y="5752"/>
                      </a:cubicBezTo>
                      <a:lnTo>
                        <a:pt x="1919" y="0"/>
                      </a:lnTo>
                      <a:cubicBezTo>
                        <a:pt x="7883" y="0"/>
                        <a:pt x="12718" y="4835"/>
                        <a:pt x="12719" y="10799"/>
                      </a:cubicBezTo>
                      <a:lnTo>
                        <a:pt x="12719" y="10800"/>
                      </a:lnTo>
                      <a:lnTo>
                        <a:pt x="15419" y="10800"/>
                      </a:lnTo>
                      <a:lnTo>
                        <a:pt x="10019" y="16200"/>
                      </a:lnTo>
                      <a:lnTo>
                        <a:pt x="4619" y="10800"/>
                      </a:lnTo>
                      <a:lnTo>
                        <a:pt x="7319" y="1080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4" name="AutoShape 42">
                  <a:extLst>
                    <a:ext uri="{FF2B5EF4-FFF2-40B4-BE49-F238E27FC236}">
                      <a16:creationId xmlns:a16="http://schemas.microsoft.com/office/drawing/2014/main" id="{5B57DFAC-6EFB-0F4B-A8D1-D07CD2500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357578" flipH="1" flipV="1">
                  <a:off x="7517173" y="5786139"/>
                  <a:ext cx="1150765" cy="1109286"/>
                </a:xfrm>
                <a:custGeom>
                  <a:avLst/>
                  <a:gdLst>
                    <a:gd name="G0" fmla="+- 0 0 0"/>
                    <a:gd name="G1" fmla="+- -7261746 0 0"/>
                    <a:gd name="G2" fmla="+- 0 0 -7261746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7261746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7261746"/>
                    <a:gd name="G36" fmla="sin G34 -7261746"/>
                    <a:gd name="G37" fmla="+/ -7261746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16932 w 21600"/>
                    <a:gd name="T5" fmla="*/ 1909 h 21600"/>
                    <a:gd name="T6" fmla="*/ 7922 w 21600"/>
                    <a:gd name="T7" fmla="*/ 3228 h 21600"/>
                    <a:gd name="T8" fmla="*/ 13866 w 21600"/>
                    <a:gd name="T9" fmla="*/ 6354 h 21600"/>
                    <a:gd name="T10" fmla="*/ 24300 w 21600"/>
                    <a:gd name="T11" fmla="*/ 10800 h 21600"/>
                    <a:gd name="T12" fmla="*/ 18900 w 21600"/>
                    <a:gd name="T13" fmla="*/ 16200 h 21600"/>
                    <a:gd name="T14" fmla="*/ 13500 w 21600"/>
                    <a:gd name="T15" fmla="*/ 10800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  <a:gd name="connsiteX0" fmla="*/ 7319 w 15419"/>
                    <a:gd name="connsiteY0" fmla="*/ 10800 h 16200"/>
                    <a:gd name="connsiteX1" fmla="*/ 1919 w 15419"/>
                    <a:gd name="connsiteY1" fmla="*/ 5400 h 16200"/>
                    <a:gd name="connsiteX2" fmla="*/ 0 w 15419"/>
                    <a:gd name="connsiteY2" fmla="*/ 5752 h 16200"/>
                    <a:gd name="connsiteX3" fmla="*/ 1919 w 15419"/>
                    <a:gd name="connsiteY3" fmla="*/ 0 h 16200"/>
                    <a:gd name="connsiteX4" fmla="*/ 12719 w 15419"/>
                    <a:gd name="connsiteY4" fmla="*/ 10799 h 16200"/>
                    <a:gd name="connsiteX5" fmla="*/ 12719 w 15419"/>
                    <a:gd name="connsiteY5" fmla="*/ 10800 h 16200"/>
                    <a:gd name="connsiteX6" fmla="*/ 15419 w 15419"/>
                    <a:gd name="connsiteY6" fmla="*/ 10800 h 16200"/>
                    <a:gd name="connsiteX7" fmla="*/ 10019 w 15419"/>
                    <a:gd name="connsiteY7" fmla="*/ 16200 h 16200"/>
                    <a:gd name="connsiteX8" fmla="*/ 4619 w 15419"/>
                    <a:gd name="connsiteY8" fmla="*/ 10800 h 16200"/>
                    <a:gd name="connsiteX9" fmla="*/ 7319 w 15419"/>
                    <a:gd name="connsiteY9" fmla="*/ 10800 h 1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19" h="16200">
                      <a:moveTo>
                        <a:pt x="7319" y="10800"/>
                      </a:moveTo>
                      <a:cubicBezTo>
                        <a:pt x="7319" y="7817"/>
                        <a:pt x="4901" y="5400"/>
                        <a:pt x="1919" y="5400"/>
                      </a:cubicBezTo>
                      <a:cubicBezTo>
                        <a:pt x="1263" y="5399"/>
                        <a:pt x="613" y="5519"/>
                        <a:pt x="0" y="5752"/>
                      </a:cubicBezTo>
                      <a:lnTo>
                        <a:pt x="1919" y="0"/>
                      </a:lnTo>
                      <a:cubicBezTo>
                        <a:pt x="7883" y="0"/>
                        <a:pt x="12718" y="4835"/>
                        <a:pt x="12719" y="10799"/>
                      </a:cubicBezTo>
                      <a:lnTo>
                        <a:pt x="12719" y="10800"/>
                      </a:lnTo>
                      <a:lnTo>
                        <a:pt x="15419" y="10800"/>
                      </a:lnTo>
                      <a:lnTo>
                        <a:pt x="10019" y="16200"/>
                      </a:lnTo>
                      <a:lnTo>
                        <a:pt x="4619" y="10800"/>
                      </a:lnTo>
                      <a:lnTo>
                        <a:pt x="7319" y="1080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3FFC9CB-C28C-8546-A6E0-1CE979D36990}"/>
                </a:ext>
              </a:extLst>
            </p:cNvPr>
            <p:cNvSpPr txBox="1"/>
            <p:nvPr/>
          </p:nvSpPr>
          <p:spPr>
            <a:xfrm>
              <a:off x="2815958" y="10917361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233D01E-671B-514A-B81B-8AFE2BE8917D}"/>
                </a:ext>
              </a:extLst>
            </p:cNvPr>
            <p:cNvSpPr txBox="1"/>
            <p:nvPr/>
          </p:nvSpPr>
          <p:spPr>
            <a:xfrm>
              <a:off x="6594250" y="10917361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7C3C182-E5D8-9B47-A1E2-6F9E24E56CAF}"/>
                </a:ext>
              </a:extLst>
            </p:cNvPr>
            <p:cNvSpPr txBox="1"/>
            <p:nvPr/>
          </p:nvSpPr>
          <p:spPr>
            <a:xfrm>
              <a:off x="4700187" y="10917361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CEB4765-FF1E-3545-8A90-81910D66758A}"/>
                </a:ext>
              </a:extLst>
            </p:cNvPr>
            <p:cNvSpPr txBox="1"/>
            <p:nvPr/>
          </p:nvSpPr>
          <p:spPr>
            <a:xfrm>
              <a:off x="8610128" y="1094871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61" name="Grupo 349">
            <a:extLst>
              <a:ext uri="{FF2B5EF4-FFF2-40B4-BE49-F238E27FC236}">
                <a16:creationId xmlns:a16="http://schemas.microsoft.com/office/drawing/2014/main" id="{588AA54B-4D44-4541-843B-C215B6087AF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5" name="CuadroTexto 350">
              <a:extLst>
                <a:ext uri="{FF2B5EF4-FFF2-40B4-BE49-F238E27FC236}">
                  <a16:creationId xmlns:a16="http://schemas.microsoft.com/office/drawing/2014/main" id="{B3B91586-F830-A749-85C6-9871EC0EB39D}"/>
                </a:ext>
              </a:extLst>
            </p:cNvPr>
            <p:cNvSpPr txBox="1"/>
            <p:nvPr/>
          </p:nvSpPr>
          <p:spPr>
            <a:xfrm>
              <a:off x="7963183" y="861425"/>
              <a:ext cx="8451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Financial Diagram</a:t>
              </a:r>
            </a:p>
          </p:txBody>
        </p:sp>
        <p:sp>
          <p:nvSpPr>
            <p:cNvPr id="66" name="CuadroTexto 351">
              <a:extLst>
                <a:ext uri="{FF2B5EF4-FFF2-40B4-BE49-F238E27FC236}">
                  <a16:creationId xmlns:a16="http://schemas.microsoft.com/office/drawing/2014/main" id="{BB7C0B23-AE44-1645-9C18-B14C16E6F08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8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85ACA3-2F13-5B4E-BC27-A3F3E3EB605C}"/>
              </a:ext>
            </a:extLst>
          </p:cNvPr>
          <p:cNvGrpSpPr/>
          <p:nvPr/>
        </p:nvGrpSpPr>
        <p:grpSpPr>
          <a:xfrm>
            <a:off x="2346242" y="5131672"/>
            <a:ext cx="19699251" cy="4150355"/>
            <a:chOff x="3219266" y="4937760"/>
            <a:chExt cx="17939118" cy="3779520"/>
          </a:xfrm>
        </p:grpSpPr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5F60A1C7-02D7-A640-BCC1-E0CC16C8521A}"/>
                </a:ext>
              </a:extLst>
            </p:cNvPr>
            <p:cNvSpPr/>
            <p:nvPr/>
          </p:nvSpPr>
          <p:spPr>
            <a:xfrm>
              <a:off x="3219266" y="4937760"/>
              <a:ext cx="17939118" cy="3779520"/>
            </a:xfrm>
            <a:prstGeom prst="right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1A9C7A8-798A-ED4C-B363-080134CEBB40}"/>
                </a:ext>
              </a:extLst>
            </p:cNvPr>
            <p:cNvGrpSpPr/>
            <p:nvPr/>
          </p:nvGrpSpPr>
          <p:grpSpPr>
            <a:xfrm>
              <a:off x="5205915" y="6055192"/>
              <a:ext cx="1519396" cy="1500346"/>
              <a:chOff x="15564409" y="4765103"/>
              <a:chExt cx="1519396" cy="1500346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C836C87-2D3D-5246-9E2A-2231F555F811}"/>
                  </a:ext>
                </a:extLst>
              </p:cNvPr>
              <p:cNvSpPr/>
              <p:nvPr/>
            </p:nvSpPr>
            <p:spPr>
              <a:xfrm>
                <a:off x="15564409" y="4765103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4C9265E-4DC2-5A45-96B6-226838D74D48}"/>
                  </a:ext>
                </a:extLst>
              </p:cNvPr>
              <p:cNvSpPr txBox="1"/>
              <p:nvPr/>
            </p:nvSpPr>
            <p:spPr>
              <a:xfrm>
                <a:off x="15583459" y="5157972"/>
                <a:ext cx="1500346" cy="756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20%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DA7BA62-0B16-D445-ABA6-BDFDB70C2DDE}"/>
                </a:ext>
              </a:extLst>
            </p:cNvPr>
            <p:cNvGrpSpPr/>
            <p:nvPr/>
          </p:nvGrpSpPr>
          <p:grpSpPr>
            <a:xfrm>
              <a:off x="11534430" y="6107827"/>
              <a:ext cx="1519396" cy="1500346"/>
              <a:chOff x="15564409" y="7359059"/>
              <a:chExt cx="1519396" cy="1500346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1FE8A73-4360-E247-AF65-730D287C97C8}"/>
                  </a:ext>
                </a:extLst>
              </p:cNvPr>
              <p:cNvSpPr/>
              <p:nvPr/>
            </p:nvSpPr>
            <p:spPr>
              <a:xfrm>
                <a:off x="15564409" y="7359059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D8D1B45-8B35-D74B-8E1E-E7489768B52F}"/>
                  </a:ext>
                </a:extLst>
              </p:cNvPr>
              <p:cNvSpPr txBox="1"/>
              <p:nvPr/>
            </p:nvSpPr>
            <p:spPr>
              <a:xfrm>
                <a:off x="15583459" y="7751928"/>
                <a:ext cx="1500346" cy="756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60%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50F67B5-FC1C-1347-9D6C-C3CE1DABDC94}"/>
                </a:ext>
              </a:extLst>
            </p:cNvPr>
            <p:cNvGrpSpPr/>
            <p:nvPr/>
          </p:nvGrpSpPr>
          <p:grpSpPr>
            <a:xfrm>
              <a:off x="17662077" y="6107827"/>
              <a:ext cx="1519396" cy="1500346"/>
              <a:chOff x="15564409" y="9953015"/>
              <a:chExt cx="1519396" cy="150034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F0943F0-68C6-784E-975B-B6A6DF268C99}"/>
                  </a:ext>
                </a:extLst>
              </p:cNvPr>
              <p:cNvSpPr/>
              <p:nvPr/>
            </p:nvSpPr>
            <p:spPr>
              <a:xfrm>
                <a:off x="15564409" y="9953015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8D1711D-A212-B74C-992B-2504A24C914E}"/>
                  </a:ext>
                </a:extLst>
              </p:cNvPr>
              <p:cNvSpPr txBox="1"/>
              <p:nvPr/>
            </p:nvSpPr>
            <p:spPr>
              <a:xfrm>
                <a:off x="15583459" y="10345884"/>
                <a:ext cx="1500346" cy="756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70%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1D274D-732F-2147-BDED-320984A84EFE}"/>
              </a:ext>
            </a:extLst>
          </p:cNvPr>
          <p:cNvGrpSpPr/>
          <p:nvPr/>
        </p:nvGrpSpPr>
        <p:grpSpPr>
          <a:xfrm>
            <a:off x="2335550" y="9158530"/>
            <a:ext cx="16606716" cy="2656584"/>
            <a:chOff x="2328984" y="9573516"/>
            <a:chExt cx="19709944" cy="29351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A5AA4CD-DD71-9E4C-9A7E-A33C4843052F}"/>
                </a:ext>
              </a:extLst>
            </p:cNvPr>
            <p:cNvGrpSpPr/>
            <p:nvPr/>
          </p:nvGrpSpPr>
          <p:grpSpPr>
            <a:xfrm>
              <a:off x="2328984" y="9573516"/>
              <a:ext cx="6092900" cy="2935114"/>
              <a:chOff x="2328984" y="9573516"/>
              <a:chExt cx="6092900" cy="293511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AD80CCB-A948-2F40-B702-F46058395D33}"/>
                  </a:ext>
                </a:extLst>
              </p:cNvPr>
              <p:cNvSpPr/>
              <p:nvPr/>
            </p:nvSpPr>
            <p:spPr>
              <a:xfrm>
                <a:off x="2328984" y="9573516"/>
                <a:ext cx="6092900" cy="2935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8761447-15E9-FD4F-BEE1-46B4C9A4F5AE}"/>
                  </a:ext>
                </a:extLst>
              </p:cNvPr>
              <p:cNvGrpSpPr/>
              <p:nvPr/>
            </p:nvGrpSpPr>
            <p:grpSpPr>
              <a:xfrm>
                <a:off x="3896222" y="10255942"/>
                <a:ext cx="2958423" cy="1570261"/>
                <a:chOff x="18384277" y="4841740"/>
                <a:chExt cx="2694087" cy="1429958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92BD39B-2E9E-EB4D-ADCC-5E856A5E8EFF}"/>
                    </a:ext>
                  </a:extLst>
                </p:cNvPr>
                <p:cNvSpPr txBox="1"/>
                <p:nvPr/>
              </p:nvSpPr>
              <p:spPr>
                <a:xfrm>
                  <a:off x="18704850" y="4841740"/>
                  <a:ext cx="2052939" cy="574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F590918-229F-6945-9E4B-88C18ED0A89A}"/>
                    </a:ext>
                  </a:extLst>
                </p:cNvPr>
                <p:cNvSpPr/>
                <p:nvPr/>
              </p:nvSpPr>
              <p:spPr>
                <a:xfrm>
                  <a:off x="18384277" y="5440701"/>
                  <a:ext cx="2694087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$110.5K</a:t>
                  </a:r>
                  <a:endParaRPr lang="en-US" sz="7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02B366-D194-F24B-9A8A-F71177749804}"/>
                </a:ext>
              </a:extLst>
            </p:cNvPr>
            <p:cNvGrpSpPr/>
            <p:nvPr/>
          </p:nvGrpSpPr>
          <p:grpSpPr>
            <a:xfrm>
              <a:off x="9128253" y="9573516"/>
              <a:ext cx="6122099" cy="2935114"/>
              <a:chOff x="9128253" y="9573516"/>
              <a:chExt cx="6122099" cy="293511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F42D045-EBC8-2148-BACF-578D0C1489C8}"/>
                  </a:ext>
                </a:extLst>
              </p:cNvPr>
              <p:cNvSpPr/>
              <p:nvPr/>
            </p:nvSpPr>
            <p:spPr>
              <a:xfrm>
                <a:off x="9128253" y="9573516"/>
                <a:ext cx="6122099" cy="293511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22A6809-C072-4A4F-8989-E8C09F79340D}"/>
                  </a:ext>
                </a:extLst>
              </p:cNvPr>
              <p:cNvGrpSpPr/>
              <p:nvPr/>
            </p:nvGrpSpPr>
            <p:grpSpPr>
              <a:xfrm>
                <a:off x="10710091" y="10255942"/>
                <a:ext cx="2958423" cy="1570261"/>
                <a:chOff x="18384277" y="4841740"/>
                <a:chExt cx="2694087" cy="1429958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4DA468D-3F4C-B445-8068-42A94FDB26A4}"/>
                    </a:ext>
                  </a:extLst>
                </p:cNvPr>
                <p:cNvSpPr txBox="1"/>
                <p:nvPr/>
              </p:nvSpPr>
              <p:spPr>
                <a:xfrm>
                  <a:off x="18704850" y="4841740"/>
                  <a:ext cx="2052939" cy="574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Identify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22ED14A-DFE2-0645-BE97-C170E63BE26A}"/>
                    </a:ext>
                  </a:extLst>
                </p:cNvPr>
                <p:cNvSpPr/>
                <p:nvPr/>
              </p:nvSpPr>
              <p:spPr>
                <a:xfrm>
                  <a:off x="18384277" y="5440701"/>
                  <a:ext cx="2694087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$110.5K</a:t>
                  </a:r>
                  <a:endParaRPr lang="en-US" sz="7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76A7EC-4489-8F4D-BF3F-8E6C77F0482C}"/>
                </a:ext>
              </a:extLst>
            </p:cNvPr>
            <p:cNvGrpSpPr/>
            <p:nvPr/>
          </p:nvGrpSpPr>
          <p:grpSpPr>
            <a:xfrm>
              <a:off x="15967415" y="9573516"/>
              <a:ext cx="6071513" cy="2935114"/>
              <a:chOff x="15967415" y="9573516"/>
              <a:chExt cx="6071513" cy="293511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8EB1E0C-7EAE-2A43-A9C1-6D0CFF9C38FA}"/>
                  </a:ext>
                </a:extLst>
              </p:cNvPr>
              <p:cNvSpPr/>
              <p:nvPr/>
            </p:nvSpPr>
            <p:spPr>
              <a:xfrm>
                <a:off x="15967415" y="9573516"/>
                <a:ext cx="6071513" cy="29351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BD01E2F-25B3-8243-93DF-C8CFB6FAC083}"/>
                  </a:ext>
                </a:extLst>
              </p:cNvPr>
              <p:cNvGrpSpPr/>
              <p:nvPr/>
            </p:nvGrpSpPr>
            <p:grpSpPr>
              <a:xfrm>
                <a:off x="17523960" y="10255942"/>
                <a:ext cx="2958423" cy="1570261"/>
                <a:chOff x="18384277" y="4841740"/>
                <a:chExt cx="2694087" cy="1429958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04A892E-4F1C-4945-A847-9419A6014CF5}"/>
                    </a:ext>
                  </a:extLst>
                </p:cNvPr>
                <p:cNvSpPr txBox="1"/>
                <p:nvPr/>
              </p:nvSpPr>
              <p:spPr>
                <a:xfrm>
                  <a:off x="18704850" y="4841740"/>
                  <a:ext cx="2052939" cy="574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Advertise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9503821-5D46-A24F-90FB-C60C61155F7A}"/>
                    </a:ext>
                  </a:extLst>
                </p:cNvPr>
                <p:cNvSpPr/>
                <p:nvPr/>
              </p:nvSpPr>
              <p:spPr>
                <a:xfrm>
                  <a:off x="18384277" y="5440701"/>
                  <a:ext cx="2694087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$110.5K</a:t>
                  </a:r>
                  <a:endParaRPr lang="en-US" sz="7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90753E7-2272-EE46-AA4A-C2E3A2207424}"/>
              </a:ext>
            </a:extLst>
          </p:cNvPr>
          <p:cNvSpPr txBox="1"/>
          <p:nvPr/>
        </p:nvSpPr>
        <p:spPr>
          <a:xfrm>
            <a:off x="2332157" y="4382983"/>
            <a:ext cx="1022887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 solutions.</a:t>
            </a:r>
          </a:p>
        </p:txBody>
      </p: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DAFD474F-0AF2-C244-B2DB-7280A976757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16D0E92A-9324-9D43-9D19-26DB6EFCE062}"/>
                </a:ext>
              </a:extLst>
            </p:cNvPr>
            <p:cNvSpPr txBox="1"/>
            <p:nvPr/>
          </p:nvSpPr>
          <p:spPr>
            <a:xfrm>
              <a:off x="7963183" y="861425"/>
              <a:ext cx="8451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Financial Diagram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9240F5AF-B341-5543-A3CF-652987699A9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42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8A6975D-882E-DF4D-9A42-AA99BA619BAD}"/>
              </a:ext>
            </a:extLst>
          </p:cNvPr>
          <p:cNvGrpSpPr/>
          <p:nvPr/>
        </p:nvGrpSpPr>
        <p:grpSpPr>
          <a:xfrm>
            <a:off x="1159840" y="3957301"/>
            <a:ext cx="22057970" cy="6628017"/>
            <a:chOff x="1159840" y="3583058"/>
            <a:chExt cx="22057970" cy="66280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1519AFE-D30E-5941-9F0F-D8F2A5762BEF}"/>
                </a:ext>
              </a:extLst>
            </p:cNvPr>
            <p:cNvSpPr/>
            <p:nvPr/>
          </p:nvSpPr>
          <p:spPr>
            <a:xfrm>
              <a:off x="1159840" y="3583058"/>
              <a:ext cx="7157351" cy="662801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6CB2E19-57C2-C74A-8DA3-2DFBEA60075D}"/>
                </a:ext>
              </a:extLst>
            </p:cNvPr>
            <p:cNvSpPr/>
            <p:nvPr/>
          </p:nvSpPr>
          <p:spPr>
            <a:xfrm>
              <a:off x="8610149" y="3583058"/>
              <a:ext cx="7157351" cy="662801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5DA9B97-9763-4C4F-A0E8-82C021F6DBB4}"/>
                </a:ext>
              </a:extLst>
            </p:cNvPr>
            <p:cNvSpPr/>
            <p:nvPr/>
          </p:nvSpPr>
          <p:spPr>
            <a:xfrm>
              <a:off x="16060459" y="3583058"/>
              <a:ext cx="7157351" cy="662801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584540B-4A3F-B642-8961-C867E3A937FD}"/>
                </a:ext>
              </a:extLst>
            </p:cNvPr>
            <p:cNvGrpSpPr/>
            <p:nvPr/>
          </p:nvGrpSpPr>
          <p:grpSpPr>
            <a:xfrm>
              <a:off x="2402642" y="5331172"/>
              <a:ext cx="4671746" cy="3131789"/>
              <a:chOff x="2402642" y="7615478"/>
              <a:chExt cx="4671746" cy="346389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A3318F6-BE24-3C41-BBE3-B46B6A080379}"/>
                  </a:ext>
                </a:extLst>
              </p:cNvPr>
              <p:cNvSpPr txBox="1"/>
              <p:nvPr/>
            </p:nvSpPr>
            <p:spPr>
              <a:xfrm>
                <a:off x="2402642" y="7615478"/>
                <a:ext cx="467174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+3790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F8AF4-CBF1-A249-B7F3-8DF7C90D3147}"/>
                  </a:ext>
                </a:extLst>
              </p:cNvPr>
              <p:cNvSpPr txBox="1"/>
              <p:nvPr/>
            </p:nvSpPr>
            <p:spPr>
              <a:xfrm>
                <a:off x="2679990" y="8938917"/>
                <a:ext cx="4117050" cy="214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sure, that’s why we provide point.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7DABA1-BF34-0043-B00F-E870EC792BFA}"/>
                </a:ext>
              </a:extLst>
            </p:cNvPr>
            <p:cNvGrpSpPr/>
            <p:nvPr/>
          </p:nvGrpSpPr>
          <p:grpSpPr>
            <a:xfrm>
              <a:off x="9072827" y="4183008"/>
              <a:ext cx="6231998" cy="5391884"/>
              <a:chOff x="9072827" y="5207210"/>
              <a:chExt cx="6231998" cy="596366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FEE2B02-1580-0048-83A4-047AE17D688B}"/>
                  </a:ext>
                </a:extLst>
              </p:cNvPr>
              <p:cNvGrpSpPr/>
              <p:nvPr/>
            </p:nvGrpSpPr>
            <p:grpSpPr>
              <a:xfrm>
                <a:off x="10052048" y="5207210"/>
                <a:ext cx="4273552" cy="4006376"/>
                <a:chOff x="10052048" y="5207210"/>
                <a:chExt cx="4273552" cy="4006376"/>
              </a:xfrm>
            </p:grpSpPr>
            <p:graphicFrame>
              <p:nvGraphicFramePr>
                <p:cNvPr id="71" name="Chart 70">
                  <a:extLst>
                    <a:ext uri="{FF2B5EF4-FFF2-40B4-BE49-F238E27FC236}">
                      <a16:creationId xmlns:a16="http://schemas.microsoft.com/office/drawing/2014/main" id="{1F2ADDE3-A843-6C41-9931-A7FDE9244E7A}"/>
                    </a:ext>
                  </a:extLst>
                </p:cNvPr>
                <p:cNvGraphicFramePr/>
                <p:nvPr/>
              </p:nvGraphicFramePr>
              <p:xfrm>
                <a:off x="10052048" y="5207210"/>
                <a:ext cx="4273552" cy="400637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ACD1B96-6966-F84B-AC8A-966E471AD20E}"/>
                    </a:ext>
                  </a:extLst>
                </p:cNvPr>
                <p:cNvSpPr txBox="1"/>
                <p:nvPr/>
              </p:nvSpPr>
              <p:spPr>
                <a:xfrm>
                  <a:off x="10953259" y="6731105"/>
                  <a:ext cx="247113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25%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B0C42E2-2545-434C-8C84-9804DAA4E99C}"/>
                  </a:ext>
                </a:extLst>
              </p:cNvPr>
              <p:cNvGrpSpPr/>
              <p:nvPr/>
            </p:nvGrpSpPr>
            <p:grpSpPr>
              <a:xfrm>
                <a:off x="9072827" y="9961438"/>
                <a:ext cx="2442062" cy="1209434"/>
                <a:chOff x="9092368" y="10966967"/>
                <a:chExt cx="2442062" cy="1209434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80F58E3-5AED-D944-8B8C-DEF97CEC4DFD}"/>
                    </a:ext>
                  </a:extLst>
                </p:cNvPr>
                <p:cNvSpPr txBox="1"/>
                <p:nvPr/>
              </p:nvSpPr>
              <p:spPr>
                <a:xfrm>
                  <a:off x="9382953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F5314313-A6F1-424A-B2A3-36EA985C9A7D}"/>
                    </a:ext>
                  </a:extLst>
                </p:cNvPr>
                <p:cNvSpPr/>
                <p:nvPr/>
              </p:nvSpPr>
              <p:spPr>
                <a:xfrm>
                  <a:off x="9092368" y="11530070"/>
                  <a:ext cx="244206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$110.5K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3DF0726-DA2B-2645-BD0F-27E07BDEB051}"/>
                  </a:ext>
                </a:extLst>
              </p:cNvPr>
              <p:cNvGrpSpPr/>
              <p:nvPr/>
            </p:nvGrpSpPr>
            <p:grpSpPr>
              <a:xfrm>
                <a:off x="12862763" y="9961438"/>
                <a:ext cx="2442062" cy="1209434"/>
                <a:chOff x="9092368" y="10966967"/>
                <a:chExt cx="2442062" cy="1209434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B101B3E-655C-E142-9D8F-D7887752C576}"/>
                    </a:ext>
                  </a:extLst>
                </p:cNvPr>
                <p:cNvSpPr txBox="1"/>
                <p:nvPr/>
              </p:nvSpPr>
              <p:spPr>
                <a:xfrm>
                  <a:off x="9382953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Analyze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5C199C1-F135-2C47-96D0-8CD75FA11FF3}"/>
                    </a:ext>
                  </a:extLst>
                </p:cNvPr>
                <p:cNvSpPr/>
                <p:nvPr/>
              </p:nvSpPr>
              <p:spPr>
                <a:xfrm>
                  <a:off x="9092368" y="11530070"/>
                  <a:ext cx="244206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$740.9K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603D0D-F3C2-1945-B0BF-ADE8B4C55EC6}"/>
                </a:ext>
              </a:extLst>
            </p:cNvPr>
            <p:cNvGrpSpPr/>
            <p:nvPr/>
          </p:nvGrpSpPr>
          <p:grpSpPr>
            <a:xfrm>
              <a:off x="16523135" y="4183008"/>
              <a:ext cx="6231998" cy="5391884"/>
              <a:chOff x="9072827" y="5207210"/>
              <a:chExt cx="6231998" cy="5963662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B366C18-63E3-7244-B5AF-DB61EB734F72}"/>
                  </a:ext>
                </a:extLst>
              </p:cNvPr>
              <p:cNvGrpSpPr/>
              <p:nvPr/>
            </p:nvGrpSpPr>
            <p:grpSpPr>
              <a:xfrm>
                <a:off x="10052048" y="5207210"/>
                <a:ext cx="4273552" cy="4006376"/>
                <a:chOff x="10052048" y="5207210"/>
                <a:chExt cx="4273552" cy="4006376"/>
              </a:xfrm>
            </p:grpSpPr>
            <p:graphicFrame>
              <p:nvGraphicFramePr>
                <p:cNvPr id="103" name="Chart 102">
                  <a:extLst>
                    <a:ext uri="{FF2B5EF4-FFF2-40B4-BE49-F238E27FC236}">
                      <a16:creationId xmlns:a16="http://schemas.microsoft.com/office/drawing/2014/main" id="{E5BC876F-5880-D749-AA59-4F96DC2D10DB}"/>
                    </a:ext>
                  </a:extLst>
                </p:cNvPr>
                <p:cNvGraphicFramePr/>
                <p:nvPr/>
              </p:nvGraphicFramePr>
              <p:xfrm>
                <a:off x="10052048" y="5207210"/>
                <a:ext cx="4273552" cy="400637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8FA031D-4A90-7E46-BE6A-D42A1EE791B8}"/>
                    </a:ext>
                  </a:extLst>
                </p:cNvPr>
                <p:cNvSpPr txBox="1"/>
                <p:nvPr/>
              </p:nvSpPr>
              <p:spPr>
                <a:xfrm>
                  <a:off x="10953259" y="6731105"/>
                  <a:ext cx="247113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25%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3E13799-4974-EA4D-9878-36436AD588B3}"/>
                  </a:ext>
                </a:extLst>
              </p:cNvPr>
              <p:cNvGrpSpPr/>
              <p:nvPr/>
            </p:nvGrpSpPr>
            <p:grpSpPr>
              <a:xfrm>
                <a:off x="9072827" y="9961438"/>
                <a:ext cx="2442062" cy="1209434"/>
                <a:chOff x="9092368" y="10966967"/>
                <a:chExt cx="2442062" cy="1209434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F1355E8-5BC3-BB40-9633-B139DE848B23}"/>
                    </a:ext>
                  </a:extLst>
                </p:cNvPr>
                <p:cNvSpPr txBox="1"/>
                <p:nvPr/>
              </p:nvSpPr>
              <p:spPr>
                <a:xfrm>
                  <a:off x="9382953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2EAC9DDD-C889-9C44-8576-ED3A38D0BEF3}"/>
                    </a:ext>
                  </a:extLst>
                </p:cNvPr>
                <p:cNvSpPr/>
                <p:nvPr/>
              </p:nvSpPr>
              <p:spPr>
                <a:xfrm>
                  <a:off x="9092368" y="11530070"/>
                  <a:ext cx="244206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$110.5K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3890AAC-F1A5-2042-9F6C-0C31B76DB52E}"/>
                  </a:ext>
                </a:extLst>
              </p:cNvPr>
              <p:cNvGrpSpPr/>
              <p:nvPr/>
            </p:nvGrpSpPr>
            <p:grpSpPr>
              <a:xfrm>
                <a:off x="12862763" y="9961438"/>
                <a:ext cx="2442062" cy="1209434"/>
                <a:chOff x="9092368" y="10966967"/>
                <a:chExt cx="2442062" cy="1209434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9FB36D4-F8E7-6D4C-AED7-F89E8D8B13B5}"/>
                    </a:ext>
                  </a:extLst>
                </p:cNvPr>
                <p:cNvSpPr txBox="1"/>
                <p:nvPr/>
              </p:nvSpPr>
              <p:spPr>
                <a:xfrm>
                  <a:off x="9382953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Analyze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7AF0F83-7C0A-084A-9C99-FA2D7EE59117}"/>
                    </a:ext>
                  </a:extLst>
                </p:cNvPr>
                <p:cNvSpPr/>
                <p:nvPr/>
              </p:nvSpPr>
              <p:spPr>
                <a:xfrm>
                  <a:off x="9092368" y="11530070"/>
                  <a:ext cx="244206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$740.9K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E1815CB-13C4-5D4A-8E3A-B3BA09207B62}"/>
              </a:ext>
            </a:extLst>
          </p:cNvPr>
          <p:cNvGrpSpPr/>
          <p:nvPr/>
        </p:nvGrpSpPr>
        <p:grpSpPr>
          <a:xfrm>
            <a:off x="1159840" y="11583518"/>
            <a:ext cx="10802558" cy="1088888"/>
            <a:chOff x="1905084" y="11305220"/>
            <a:chExt cx="10802558" cy="108888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D184E8F-C211-F547-8403-86B588D9C96A}"/>
                </a:ext>
              </a:extLst>
            </p:cNvPr>
            <p:cNvSpPr txBox="1"/>
            <p:nvPr/>
          </p:nvSpPr>
          <p:spPr>
            <a:xfrm>
              <a:off x="2478768" y="11305220"/>
              <a:ext cx="10228874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C30F3E8-0B5D-9748-8C69-BC600303AA92}"/>
                </a:ext>
              </a:extLst>
            </p:cNvPr>
            <p:cNvSpPr/>
            <p:nvPr/>
          </p:nvSpPr>
          <p:spPr>
            <a:xfrm>
              <a:off x="1905084" y="11462220"/>
              <a:ext cx="340053" cy="3400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2FA723B-B162-7143-AAF1-E69F2C0CD39B}"/>
              </a:ext>
            </a:extLst>
          </p:cNvPr>
          <p:cNvGrpSpPr/>
          <p:nvPr/>
        </p:nvGrpSpPr>
        <p:grpSpPr>
          <a:xfrm>
            <a:off x="12415252" y="11583518"/>
            <a:ext cx="10802558" cy="1088888"/>
            <a:chOff x="1905084" y="11305220"/>
            <a:chExt cx="10802558" cy="108888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C80B693-E2B8-8541-A9B2-430CC8B4BBFB}"/>
                </a:ext>
              </a:extLst>
            </p:cNvPr>
            <p:cNvSpPr txBox="1"/>
            <p:nvPr/>
          </p:nvSpPr>
          <p:spPr>
            <a:xfrm>
              <a:off x="2478768" y="11305220"/>
              <a:ext cx="10228874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37122BB-A263-EF43-B118-F4BA4A719A6C}"/>
                </a:ext>
              </a:extLst>
            </p:cNvPr>
            <p:cNvSpPr/>
            <p:nvPr/>
          </p:nvSpPr>
          <p:spPr>
            <a:xfrm>
              <a:off x="1905084" y="11462220"/>
              <a:ext cx="340053" cy="3400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upo 349">
            <a:extLst>
              <a:ext uri="{FF2B5EF4-FFF2-40B4-BE49-F238E27FC236}">
                <a16:creationId xmlns:a16="http://schemas.microsoft.com/office/drawing/2014/main" id="{E35B01BF-FEB0-3A4E-9EE7-F2B6CE9E434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151A7B4A-D531-FE4A-967C-1890162F47FD}"/>
                </a:ext>
              </a:extLst>
            </p:cNvPr>
            <p:cNvSpPr txBox="1"/>
            <p:nvPr/>
          </p:nvSpPr>
          <p:spPr>
            <a:xfrm>
              <a:off x="7963183" y="861425"/>
              <a:ext cx="8451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Financial Diagram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52E7FCEA-14B0-7543-825F-4173D59D5C6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49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23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B3547"/>
      </a:accent1>
      <a:accent2>
        <a:srgbClr val="EEB745"/>
      </a:accent2>
      <a:accent3>
        <a:srgbClr val="45A6AE"/>
      </a:accent3>
      <a:accent4>
        <a:srgbClr val="82CED0"/>
      </a:accent4>
      <a:accent5>
        <a:srgbClr val="CFDCE1"/>
      </a:accent5>
      <a:accent6>
        <a:srgbClr val="0B3547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114258</TotalTime>
  <Words>594</Words>
  <Application>Microsoft Macintosh PowerPoint</Application>
  <PresentationFormat>Custom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19076</cp:revision>
  <dcterms:created xsi:type="dcterms:W3CDTF">2014-11-12T21:47:38Z</dcterms:created>
  <dcterms:modified xsi:type="dcterms:W3CDTF">2020-02-04T15:12:52Z</dcterms:modified>
  <cp:category/>
</cp:coreProperties>
</file>